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624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2">
            <a:extLst>
              <a:ext uri="{FF2B5EF4-FFF2-40B4-BE49-F238E27FC236}">
                <a16:creationId xmlns:a16="http://schemas.microsoft.com/office/drawing/2014/main" id="{C5841983-7054-4F42-9011-56F9B1356EBC}"/>
              </a:ext>
            </a:extLst>
          </p:cNvPr>
          <p:cNvSpPr>
            <a:spLocks/>
          </p:cNvSpPr>
          <p:nvPr/>
        </p:nvSpPr>
        <p:spPr bwMode="auto">
          <a:xfrm>
            <a:off x="992560" y="773705"/>
            <a:ext cx="622207" cy="1688274"/>
          </a:xfrm>
          <a:custGeom>
            <a:avLst/>
            <a:gdLst>
              <a:gd name="T0" fmla="*/ 176 w 464"/>
              <a:gd name="T1" fmla="*/ 144 h 1259"/>
              <a:gd name="T2" fmla="*/ 167 w 464"/>
              <a:gd name="T3" fmla="*/ 108 h 1259"/>
              <a:gd name="T4" fmla="*/ 163 w 464"/>
              <a:gd name="T5" fmla="*/ 59 h 1259"/>
              <a:gd name="T6" fmla="*/ 207 w 464"/>
              <a:gd name="T7" fmla="*/ 2 h 1259"/>
              <a:gd name="T8" fmla="*/ 253 w 464"/>
              <a:gd name="T9" fmla="*/ 6 h 1259"/>
              <a:gd name="T10" fmla="*/ 273 w 464"/>
              <a:gd name="T11" fmla="*/ 0 h 1259"/>
              <a:gd name="T12" fmla="*/ 304 w 464"/>
              <a:gd name="T13" fmla="*/ 27 h 1259"/>
              <a:gd name="T14" fmla="*/ 311 w 464"/>
              <a:gd name="T15" fmla="*/ 78 h 1259"/>
              <a:gd name="T16" fmla="*/ 308 w 464"/>
              <a:gd name="T17" fmla="*/ 110 h 1259"/>
              <a:gd name="T18" fmla="*/ 296 w 464"/>
              <a:gd name="T19" fmla="*/ 157 h 1259"/>
              <a:gd name="T20" fmla="*/ 314 w 464"/>
              <a:gd name="T21" fmla="*/ 169 h 1259"/>
              <a:gd name="T22" fmla="*/ 331 w 464"/>
              <a:gd name="T23" fmla="*/ 192 h 1259"/>
              <a:gd name="T24" fmla="*/ 395 w 464"/>
              <a:gd name="T25" fmla="*/ 201 h 1259"/>
              <a:gd name="T26" fmla="*/ 430 w 464"/>
              <a:gd name="T27" fmla="*/ 244 h 1259"/>
              <a:gd name="T28" fmla="*/ 464 w 464"/>
              <a:gd name="T29" fmla="*/ 360 h 1259"/>
              <a:gd name="T30" fmla="*/ 452 w 464"/>
              <a:gd name="T31" fmla="*/ 442 h 1259"/>
              <a:gd name="T32" fmla="*/ 399 w 464"/>
              <a:gd name="T33" fmla="*/ 454 h 1259"/>
              <a:gd name="T34" fmla="*/ 377 w 464"/>
              <a:gd name="T35" fmla="*/ 621 h 1259"/>
              <a:gd name="T36" fmla="*/ 383 w 464"/>
              <a:gd name="T37" fmla="*/ 663 h 1259"/>
              <a:gd name="T38" fmla="*/ 350 w 464"/>
              <a:gd name="T39" fmla="*/ 799 h 1259"/>
              <a:gd name="T40" fmla="*/ 295 w 464"/>
              <a:gd name="T41" fmla="*/ 1003 h 1259"/>
              <a:gd name="T42" fmla="*/ 249 w 464"/>
              <a:gd name="T43" fmla="*/ 1121 h 1259"/>
              <a:gd name="T44" fmla="*/ 241 w 464"/>
              <a:gd name="T45" fmla="*/ 1162 h 1259"/>
              <a:gd name="T46" fmla="*/ 241 w 464"/>
              <a:gd name="T47" fmla="*/ 1172 h 1259"/>
              <a:gd name="T48" fmla="*/ 235 w 464"/>
              <a:gd name="T49" fmla="*/ 1198 h 1259"/>
              <a:gd name="T50" fmla="*/ 252 w 464"/>
              <a:gd name="T51" fmla="*/ 1244 h 1259"/>
              <a:gd name="T52" fmla="*/ 226 w 464"/>
              <a:gd name="T53" fmla="*/ 1259 h 1259"/>
              <a:gd name="T54" fmla="*/ 163 w 464"/>
              <a:gd name="T55" fmla="*/ 1242 h 1259"/>
              <a:gd name="T56" fmla="*/ 151 w 464"/>
              <a:gd name="T57" fmla="*/ 1213 h 1259"/>
              <a:gd name="T58" fmla="*/ 152 w 464"/>
              <a:gd name="T59" fmla="*/ 1161 h 1259"/>
              <a:gd name="T60" fmla="*/ 141 w 464"/>
              <a:gd name="T61" fmla="*/ 1117 h 1259"/>
              <a:gd name="T62" fmla="*/ 174 w 464"/>
              <a:gd name="T63" fmla="*/ 1004 h 1259"/>
              <a:gd name="T64" fmla="*/ 192 w 464"/>
              <a:gd name="T65" fmla="*/ 852 h 1259"/>
              <a:gd name="T66" fmla="*/ 165 w 464"/>
              <a:gd name="T67" fmla="*/ 885 h 1259"/>
              <a:gd name="T68" fmla="*/ 136 w 464"/>
              <a:gd name="T69" fmla="*/ 932 h 1259"/>
              <a:gd name="T70" fmla="*/ 146 w 464"/>
              <a:gd name="T71" fmla="*/ 1027 h 1259"/>
              <a:gd name="T72" fmla="*/ 136 w 464"/>
              <a:gd name="T73" fmla="*/ 1058 h 1259"/>
              <a:gd name="T74" fmla="*/ 133 w 464"/>
              <a:gd name="T75" fmla="*/ 1095 h 1259"/>
              <a:gd name="T76" fmla="*/ 139 w 464"/>
              <a:gd name="T77" fmla="*/ 1135 h 1259"/>
              <a:gd name="T78" fmla="*/ 99 w 464"/>
              <a:gd name="T79" fmla="*/ 1172 h 1259"/>
              <a:gd name="T80" fmla="*/ 75 w 464"/>
              <a:gd name="T81" fmla="*/ 1208 h 1259"/>
              <a:gd name="T82" fmla="*/ 32 w 464"/>
              <a:gd name="T83" fmla="*/ 1224 h 1259"/>
              <a:gd name="T84" fmla="*/ 0 w 464"/>
              <a:gd name="T85" fmla="*/ 1196 h 1259"/>
              <a:gd name="T86" fmla="*/ 32 w 464"/>
              <a:gd name="T87" fmla="*/ 1135 h 1259"/>
              <a:gd name="T88" fmla="*/ 32 w 464"/>
              <a:gd name="T89" fmla="*/ 1103 h 1259"/>
              <a:gd name="T90" fmla="*/ 21 w 464"/>
              <a:gd name="T91" fmla="*/ 1045 h 1259"/>
              <a:gd name="T92" fmla="*/ 30 w 464"/>
              <a:gd name="T93" fmla="*/ 832 h 1259"/>
              <a:gd name="T94" fmla="*/ 37 w 464"/>
              <a:gd name="T95" fmla="*/ 785 h 1259"/>
              <a:gd name="T96" fmla="*/ 47 w 464"/>
              <a:gd name="T97" fmla="*/ 686 h 1259"/>
              <a:gd name="T98" fmla="*/ 76 w 464"/>
              <a:gd name="T99" fmla="*/ 577 h 1259"/>
              <a:gd name="T100" fmla="*/ 93 w 464"/>
              <a:gd name="T101" fmla="*/ 516 h 1259"/>
              <a:gd name="T102" fmla="*/ 94 w 464"/>
              <a:gd name="T103" fmla="*/ 443 h 1259"/>
              <a:gd name="T104" fmla="*/ 24 w 464"/>
              <a:gd name="T105" fmla="*/ 433 h 1259"/>
              <a:gd name="T106" fmla="*/ 8 w 464"/>
              <a:gd name="T107" fmla="*/ 407 h 1259"/>
              <a:gd name="T108" fmla="*/ 2 w 464"/>
              <a:gd name="T109" fmla="*/ 382 h 1259"/>
              <a:gd name="T110" fmla="*/ 13 w 464"/>
              <a:gd name="T111" fmla="*/ 347 h 1259"/>
              <a:gd name="T112" fmla="*/ 36 w 464"/>
              <a:gd name="T113" fmla="*/ 303 h 1259"/>
              <a:gd name="T114" fmla="*/ 100 w 464"/>
              <a:gd name="T115" fmla="*/ 205 h 1259"/>
              <a:gd name="T116" fmla="*/ 171 w 464"/>
              <a:gd name="T117" fmla="*/ 175 h 1259"/>
              <a:gd name="T118" fmla="*/ 185 w 464"/>
              <a:gd name="T119" fmla="*/ 155 h 1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64" h="1259">
                <a:moveTo>
                  <a:pt x="185" y="155"/>
                </a:moveTo>
                <a:lnTo>
                  <a:pt x="185" y="155"/>
                </a:lnTo>
                <a:lnTo>
                  <a:pt x="183" y="149"/>
                </a:lnTo>
                <a:lnTo>
                  <a:pt x="183" y="145"/>
                </a:lnTo>
                <a:lnTo>
                  <a:pt x="183" y="145"/>
                </a:lnTo>
                <a:lnTo>
                  <a:pt x="178" y="145"/>
                </a:lnTo>
                <a:lnTo>
                  <a:pt x="176" y="144"/>
                </a:lnTo>
                <a:lnTo>
                  <a:pt x="172" y="143"/>
                </a:lnTo>
                <a:lnTo>
                  <a:pt x="172" y="143"/>
                </a:lnTo>
                <a:lnTo>
                  <a:pt x="171" y="137"/>
                </a:lnTo>
                <a:lnTo>
                  <a:pt x="171" y="128"/>
                </a:lnTo>
                <a:lnTo>
                  <a:pt x="170" y="115"/>
                </a:lnTo>
                <a:lnTo>
                  <a:pt x="170" y="115"/>
                </a:lnTo>
                <a:lnTo>
                  <a:pt x="167" y="108"/>
                </a:lnTo>
                <a:lnTo>
                  <a:pt x="165" y="102"/>
                </a:lnTo>
                <a:lnTo>
                  <a:pt x="163" y="98"/>
                </a:lnTo>
                <a:lnTo>
                  <a:pt x="163" y="98"/>
                </a:lnTo>
                <a:lnTo>
                  <a:pt x="163" y="96"/>
                </a:lnTo>
                <a:lnTo>
                  <a:pt x="161" y="91"/>
                </a:lnTo>
                <a:lnTo>
                  <a:pt x="161" y="79"/>
                </a:lnTo>
                <a:lnTo>
                  <a:pt x="163" y="59"/>
                </a:lnTo>
                <a:lnTo>
                  <a:pt x="163" y="59"/>
                </a:lnTo>
                <a:lnTo>
                  <a:pt x="167" y="42"/>
                </a:lnTo>
                <a:lnTo>
                  <a:pt x="172" y="29"/>
                </a:lnTo>
                <a:lnTo>
                  <a:pt x="172" y="29"/>
                </a:lnTo>
                <a:lnTo>
                  <a:pt x="188" y="16"/>
                </a:lnTo>
                <a:lnTo>
                  <a:pt x="198" y="8"/>
                </a:lnTo>
                <a:lnTo>
                  <a:pt x="207" y="2"/>
                </a:lnTo>
                <a:lnTo>
                  <a:pt x="207" y="2"/>
                </a:lnTo>
                <a:lnTo>
                  <a:pt x="215" y="0"/>
                </a:lnTo>
                <a:lnTo>
                  <a:pt x="227" y="0"/>
                </a:lnTo>
                <a:lnTo>
                  <a:pt x="244" y="2"/>
                </a:lnTo>
                <a:lnTo>
                  <a:pt x="244" y="2"/>
                </a:lnTo>
                <a:lnTo>
                  <a:pt x="249" y="3"/>
                </a:lnTo>
                <a:lnTo>
                  <a:pt x="253" y="6"/>
                </a:lnTo>
                <a:lnTo>
                  <a:pt x="259" y="9"/>
                </a:lnTo>
                <a:lnTo>
                  <a:pt x="259" y="9"/>
                </a:lnTo>
                <a:lnTo>
                  <a:pt x="261" y="8"/>
                </a:lnTo>
                <a:lnTo>
                  <a:pt x="263" y="4"/>
                </a:lnTo>
                <a:lnTo>
                  <a:pt x="267" y="2"/>
                </a:lnTo>
                <a:lnTo>
                  <a:pt x="269" y="0"/>
                </a:lnTo>
                <a:lnTo>
                  <a:pt x="273" y="0"/>
                </a:lnTo>
                <a:lnTo>
                  <a:pt x="276" y="2"/>
                </a:lnTo>
                <a:lnTo>
                  <a:pt x="276" y="2"/>
                </a:lnTo>
                <a:lnTo>
                  <a:pt x="285" y="6"/>
                </a:lnTo>
                <a:lnTo>
                  <a:pt x="293" y="12"/>
                </a:lnTo>
                <a:lnTo>
                  <a:pt x="300" y="20"/>
                </a:lnTo>
                <a:lnTo>
                  <a:pt x="302" y="23"/>
                </a:lnTo>
                <a:lnTo>
                  <a:pt x="304" y="27"/>
                </a:lnTo>
                <a:lnTo>
                  <a:pt x="304" y="27"/>
                </a:lnTo>
                <a:lnTo>
                  <a:pt x="306" y="37"/>
                </a:lnTo>
                <a:lnTo>
                  <a:pt x="310" y="54"/>
                </a:lnTo>
                <a:lnTo>
                  <a:pt x="311" y="69"/>
                </a:lnTo>
                <a:lnTo>
                  <a:pt x="311" y="75"/>
                </a:lnTo>
                <a:lnTo>
                  <a:pt x="311" y="78"/>
                </a:lnTo>
                <a:lnTo>
                  <a:pt x="311" y="78"/>
                </a:lnTo>
                <a:lnTo>
                  <a:pt x="306" y="92"/>
                </a:lnTo>
                <a:lnTo>
                  <a:pt x="304" y="103"/>
                </a:lnTo>
                <a:lnTo>
                  <a:pt x="304" y="103"/>
                </a:lnTo>
                <a:lnTo>
                  <a:pt x="304" y="102"/>
                </a:lnTo>
                <a:lnTo>
                  <a:pt x="306" y="102"/>
                </a:lnTo>
                <a:lnTo>
                  <a:pt x="307" y="104"/>
                </a:lnTo>
                <a:lnTo>
                  <a:pt x="308" y="110"/>
                </a:lnTo>
                <a:lnTo>
                  <a:pt x="308" y="110"/>
                </a:lnTo>
                <a:lnTo>
                  <a:pt x="310" y="122"/>
                </a:lnTo>
                <a:lnTo>
                  <a:pt x="308" y="125"/>
                </a:lnTo>
                <a:lnTo>
                  <a:pt x="306" y="128"/>
                </a:lnTo>
                <a:lnTo>
                  <a:pt x="306" y="128"/>
                </a:lnTo>
                <a:lnTo>
                  <a:pt x="299" y="133"/>
                </a:lnTo>
                <a:lnTo>
                  <a:pt x="296" y="157"/>
                </a:lnTo>
                <a:lnTo>
                  <a:pt x="296" y="157"/>
                </a:lnTo>
                <a:lnTo>
                  <a:pt x="300" y="156"/>
                </a:lnTo>
                <a:lnTo>
                  <a:pt x="302" y="157"/>
                </a:lnTo>
                <a:lnTo>
                  <a:pt x="306" y="159"/>
                </a:lnTo>
                <a:lnTo>
                  <a:pt x="306" y="159"/>
                </a:lnTo>
                <a:lnTo>
                  <a:pt x="310" y="165"/>
                </a:lnTo>
                <a:lnTo>
                  <a:pt x="314" y="169"/>
                </a:lnTo>
                <a:lnTo>
                  <a:pt x="319" y="174"/>
                </a:lnTo>
                <a:lnTo>
                  <a:pt x="320" y="177"/>
                </a:lnTo>
                <a:lnTo>
                  <a:pt x="320" y="177"/>
                </a:lnTo>
                <a:lnTo>
                  <a:pt x="323" y="181"/>
                </a:lnTo>
                <a:lnTo>
                  <a:pt x="326" y="186"/>
                </a:lnTo>
                <a:lnTo>
                  <a:pt x="331" y="192"/>
                </a:lnTo>
                <a:lnTo>
                  <a:pt x="331" y="192"/>
                </a:lnTo>
                <a:lnTo>
                  <a:pt x="351" y="192"/>
                </a:lnTo>
                <a:lnTo>
                  <a:pt x="369" y="192"/>
                </a:lnTo>
                <a:lnTo>
                  <a:pt x="377" y="193"/>
                </a:lnTo>
                <a:lnTo>
                  <a:pt x="383" y="194"/>
                </a:lnTo>
                <a:lnTo>
                  <a:pt x="383" y="194"/>
                </a:lnTo>
                <a:lnTo>
                  <a:pt x="390" y="198"/>
                </a:lnTo>
                <a:lnTo>
                  <a:pt x="395" y="201"/>
                </a:lnTo>
                <a:lnTo>
                  <a:pt x="397" y="205"/>
                </a:lnTo>
                <a:lnTo>
                  <a:pt x="397" y="205"/>
                </a:lnTo>
                <a:lnTo>
                  <a:pt x="402" y="209"/>
                </a:lnTo>
                <a:lnTo>
                  <a:pt x="412" y="219"/>
                </a:lnTo>
                <a:lnTo>
                  <a:pt x="418" y="226"/>
                </a:lnTo>
                <a:lnTo>
                  <a:pt x="424" y="235"/>
                </a:lnTo>
                <a:lnTo>
                  <a:pt x="430" y="244"/>
                </a:lnTo>
                <a:lnTo>
                  <a:pt x="434" y="254"/>
                </a:lnTo>
                <a:lnTo>
                  <a:pt x="434" y="254"/>
                </a:lnTo>
                <a:lnTo>
                  <a:pt x="444" y="280"/>
                </a:lnTo>
                <a:lnTo>
                  <a:pt x="453" y="313"/>
                </a:lnTo>
                <a:lnTo>
                  <a:pt x="460" y="342"/>
                </a:lnTo>
                <a:lnTo>
                  <a:pt x="463" y="353"/>
                </a:lnTo>
                <a:lnTo>
                  <a:pt x="464" y="360"/>
                </a:lnTo>
                <a:lnTo>
                  <a:pt x="464" y="389"/>
                </a:lnTo>
                <a:lnTo>
                  <a:pt x="464" y="389"/>
                </a:lnTo>
                <a:lnTo>
                  <a:pt x="462" y="411"/>
                </a:lnTo>
                <a:lnTo>
                  <a:pt x="457" y="429"/>
                </a:lnTo>
                <a:lnTo>
                  <a:pt x="454" y="436"/>
                </a:lnTo>
                <a:lnTo>
                  <a:pt x="452" y="442"/>
                </a:lnTo>
                <a:lnTo>
                  <a:pt x="452" y="442"/>
                </a:lnTo>
                <a:lnTo>
                  <a:pt x="447" y="445"/>
                </a:lnTo>
                <a:lnTo>
                  <a:pt x="441" y="449"/>
                </a:lnTo>
                <a:lnTo>
                  <a:pt x="434" y="451"/>
                </a:lnTo>
                <a:lnTo>
                  <a:pt x="427" y="454"/>
                </a:lnTo>
                <a:lnTo>
                  <a:pt x="411" y="455"/>
                </a:lnTo>
                <a:lnTo>
                  <a:pt x="405" y="455"/>
                </a:lnTo>
                <a:lnTo>
                  <a:pt x="399" y="454"/>
                </a:lnTo>
                <a:lnTo>
                  <a:pt x="399" y="454"/>
                </a:lnTo>
                <a:lnTo>
                  <a:pt x="385" y="450"/>
                </a:lnTo>
                <a:lnTo>
                  <a:pt x="380" y="449"/>
                </a:lnTo>
                <a:lnTo>
                  <a:pt x="380" y="449"/>
                </a:lnTo>
                <a:lnTo>
                  <a:pt x="377" y="535"/>
                </a:lnTo>
                <a:lnTo>
                  <a:pt x="375" y="597"/>
                </a:lnTo>
                <a:lnTo>
                  <a:pt x="377" y="621"/>
                </a:lnTo>
                <a:lnTo>
                  <a:pt x="378" y="634"/>
                </a:lnTo>
                <a:lnTo>
                  <a:pt x="378" y="634"/>
                </a:lnTo>
                <a:lnTo>
                  <a:pt x="383" y="655"/>
                </a:lnTo>
                <a:lnTo>
                  <a:pt x="384" y="662"/>
                </a:lnTo>
                <a:lnTo>
                  <a:pt x="384" y="663"/>
                </a:lnTo>
                <a:lnTo>
                  <a:pt x="383" y="663"/>
                </a:lnTo>
                <a:lnTo>
                  <a:pt x="383" y="663"/>
                </a:lnTo>
                <a:lnTo>
                  <a:pt x="375" y="663"/>
                </a:lnTo>
                <a:lnTo>
                  <a:pt x="375" y="663"/>
                </a:lnTo>
                <a:lnTo>
                  <a:pt x="365" y="724"/>
                </a:lnTo>
                <a:lnTo>
                  <a:pt x="356" y="771"/>
                </a:lnTo>
                <a:lnTo>
                  <a:pt x="353" y="789"/>
                </a:lnTo>
                <a:lnTo>
                  <a:pt x="350" y="799"/>
                </a:lnTo>
                <a:lnTo>
                  <a:pt x="350" y="799"/>
                </a:lnTo>
                <a:lnTo>
                  <a:pt x="322" y="882"/>
                </a:lnTo>
                <a:lnTo>
                  <a:pt x="305" y="933"/>
                </a:lnTo>
                <a:lnTo>
                  <a:pt x="299" y="954"/>
                </a:lnTo>
                <a:lnTo>
                  <a:pt x="296" y="964"/>
                </a:lnTo>
                <a:lnTo>
                  <a:pt x="296" y="964"/>
                </a:lnTo>
                <a:lnTo>
                  <a:pt x="295" y="982"/>
                </a:lnTo>
                <a:lnTo>
                  <a:pt x="295" y="1003"/>
                </a:lnTo>
                <a:lnTo>
                  <a:pt x="294" y="1015"/>
                </a:lnTo>
                <a:lnTo>
                  <a:pt x="293" y="1025"/>
                </a:lnTo>
                <a:lnTo>
                  <a:pt x="290" y="1036"/>
                </a:lnTo>
                <a:lnTo>
                  <a:pt x="286" y="1046"/>
                </a:lnTo>
                <a:lnTo>
                  <a:pt x="286" y="1046"/>
                </a:lnTo>
                <a:lnTo>
                  <a:pt x="261" y="1096"/>
                </a:lnTo>
                <a:lnTo>
                  <a:pt x="249" y="1121"/>
                </a:lnTo>
                <a:lnTo>
                  <a:pt x="244" y="1131"/>
                </a:lnTo>
                <a:lnTo>
                  <a:pt x="241" y="1138"/>
                </a:lnTo>
                <a:lnTo>
                  <a:pt x="241" y="1138"/>
                </a:lnTo>
                <a:lnTo>
                  <a:pt x="240" y="1147"/>
                </a:lnTo>
                <a:lnTo>
                  <a:pt x="241" y="1156"/>
                </a:lnTo>
                <a:lnTo>
                  <a:pt x="241" y="1161"/>
                </a:lnTo>
                <a:lnTo>
                  <a:pt x="241" y="1162"/>
                </a:lnTo>
                <a:lnTo>
                  <a:pt x="241" y="1162"/>
                </a:lnTo>
                <a:lnTo>
                  <a:pt x="241" y="1164"/>
                </a:lnTo>
                <a:lnTo>
                  <a:pt x="243" y="1167"/>
                </a:lnTo>
                <a:lnTo>
                  <a:pt x="243" y="1170"/>
                </a:lnTo>
                <a:lnTo>
                  <a:pt x="243" y="1171"/>
                </a:lnTo>
                <a:lnTo>
                  <a:pt x="241" y="1172"/>
                </a:lnTo>
                <a:lnTo>
                  <a:pt x="241" y="1172"/>
                </a:lnTo>
                <a:lnTo>
                  <a:pt x="238" y="1172"/>
                </a:lnTo>
                <a:lnTo>
                  <a:pt x="237" y="1174"/>
                </a:lnTo>
                <a:lnTo>
                  <a:pt x="237" y="1175"/>
                </a:lnTo>
                <a:lnTo>
                  <a:pt x="237" y="1175"/>
                </a:lnTo>
                <a:lnTo>
                  <a:pt x="234" y="1194"/>
                </a:lnTo>
                <a:lnTo>
                  <a:pt x="234" y="1194"/>
                </a:lnTo>
                <a:lnTo>
                  <a:pt x="235" y="1198"/>
                </a:lnTo>
                <a:lnTo>
                  <a:pt x="237" y="1201"/>
                </a:lnTo>
                <a:lnTo>
                  <a:pt x="243" y="1211"/>
                </a:lnTo>
                <a:lnTo>
                  <a:pt x="249" y="1223"/>
                </a:lnTo>
                <a:lnTo>
                  <a:pt x="251" y="1229"/>
                </a:lnTo>
                <a:lnTo>
                  <a:pt x="252" y="1233"/>
                </a:lnTo>
                <a:lnTo>
                  <a:pt x="252" y="1233"/>
                </a:lnTo>
                <a:lnTo>
                  <a:pt x="252" y="1244"/>
                </a:lnTo>
                <a:lnTo>
                  <a:pt x="253" y="1251"/>
                </a:lnTo>
                <a:lnTo>
                  <a:pt x="253" y="1254"/>
                </a:lnTo>
                <a:lnTo>
                  <a:pt x="252" y="1256"/>
                </a:lnTo>
                <a:lnTo>
                  <a:pt x="249" y="1257"/>
                </a:lnTo>
                <a:lnTo>
                  <a:pt x="244" y="1259"/>
                </a:lnTo>
                <a:lnTo>
                  <a:pt x="244" y="1259"/>
                </a:lnTo>
                <a:lnTo>
                  <a:pt x="226" y="1259"/>
                </a:lnTo>
                <a:lnTo>
                  <a:pt x="201" y="1256"/>
                </a:lnTo>
                <a:lnTo>
                  <a:pt x="178" y="1253"/>
                </a:lnTo>
                <a:lnTo>
                  <a:pt x="170" y="1251"/>
                </a:lnTo>
                <a:lnTo>
                  <a:pt x="165" y="1249"/>
                </a:lnTo>
                <a:lnTo>
                  <a:pt x="165" y="1249"/>
                </a:lnTo>
                <a:lnTo>
                  <a:pt x="164" y="1245"/>
                </a:lnTo>
                <a:lnTo>
                  <a:pt x="163" y="1242"/>
                </a:lnTo>
                <a:lnTo>
                  <a:pt x="161" y="1232"/>
                </a:lnTo>
                <a:lnTo>
                  <a:pt x="161" y="1223"/>
                </a:lnTo>
                <a:lnTo>
                  <a:pt x="161" y="1220"/>
                </a:lnTo>
                <a:lnTo>
                  <a:pt x="160" y="1219"/>
                </a:lnTo>
                <a:lnTo>
                  <a:pt x="160" y="1219"/>
                </a:lnTo>
                <a:lnTo>
                  <a:pt x="154" y="1216"/>
                </a:lnTo>
                <a:lnTo>
                  <a:pt x="151" y="1213"/>
                </a:lnTo>
                <a:lnTo>
                  <a:pt x="148" y="1210"/>
                </a:lnTo>
                <a:lnTo>
                  <a:pt x="148" y="1210"/>
                </a:lnTo>
                <a:lnTo>
                  <a:pt x="147" y="1201"/>
                </a:lnTo>
                <a:lnTo>
                  <a:pt x="148" y="1189"/>
                </a:lnTo>
                <a:lnTo>
                  <a:pt x="151" y="1172"/>
                </a:lnTo>
                <a:lnTo>
                  <a:pt x="151" y="1172"/>
                </a:lnTo>
                <a:lnTo>
                  <a:pt x="152" y="1161"/>
                </a:lnTo>
                <a:lnTo>
                  <a:pt x="151" y="1153"/>
                </a:lnTo>
                <a:lnTo>
                  <a:pt x="151" y="1150"/>
                </a:lnTo>
                <a:lnTo>
                  <a:pt x="151" y="1150"/>
                </a:lnTo>
                <a:lnTo>
                  <a:pt x="148" y="1145"/>
                </a:lnTo>
                <a:lnTo>
                  <a:pt x="145" y="1135"/>
                </a:lnTo>
                <a:lnTo>
                  <a:pt x="141" y="1117"/>
                </a:lnTo>
                <a:lnTo>
                  <a:pt x="141" y="1117"/>
                </a:lnTo>
                <a:lnTo>
                  <a:pt x="145" y="1098"/>
                </a:lnTo>
                <a:lnTo>
                  <a:pt x="151" y="1078"/>
                </a:lnTo>
                <a:lnTo>
                  <a:pt x="151" y="1078"/>
                </a:lnTo>
                <a:lnTo>
                  <a:pt x="159" y="1060"/>
                </a:lnTo>
                <a:lnTo>
                  <a:pt x="167" y="1041"/>
                </a:lnTo>
                <a:lnTo>
                  <a:pt x="167" y="1041"/>
                </a:lnTo>
                <a:lnTo>
                  <a:pt x="174" y="1004"/>
                </a:lnTo>
                <a:lnTo>
                  <a:pt x="180" y="976"/>
                </a:lnTo>
                <a:lnTo>
                  <a:pt x="185" y="952"/>
                </a:lnTo>
                <a:lnTo>
                  <a:pt x="185" y="952"/>
                </a:lnTo>
                <a:lnTo>
                  <a:pt x="197" y="906"/>
                </a:lnTo>
                <a:lnTo>
                  <a:pt x="197" y="906"/>
                </a:lnTo>
                <a:lnTo>
                  <a:pt x="196" y="888"/>
                </a:lnTo>
                <a:lnTo>
                  <a:pt x="192" y="852"/>
                </a:lnTo>
                <a:lnTo>
                  <a:pt x="188" y="802"/>
                </a:lnTo>
                <a:lnTo>
                  <a:pt x="188" y="802"/>
                </a:lnTo>
                <a:lnTo>
                  <a:pt x="179" y="840"/>
                </a:lnTo>
                <a:lnTo>
                  <a:pt x="172" y="869"/>
                </a:lnTo>
                <a:lnTo>
                  <a:pt x="169" y="879"/>
                </a:lnTo>
                <a:lnTo>
                  <a:pt x="165" y="885"/>
                </a:lnTo>
                <a:lnTo>
                  <a:pt x="165" y="885"/>
                </a:lnTo>
                <a:lnTo>
                  <a:pt x="158" y="895"/>
                </a:lnTo>
                <a:lnTo>
                  <a:pt x="148" y="906"/>
                </a:lnTo>
                <a:lnTo>
                  <a:pt x="140" y="917"/>
                </a:lnTo>
                <a:lnTo>
                  <a:pt x="137" y="921"/>
                </a:lnTo>
                <a:lnTo>
                  <a:pt x="136" y="925"/>
                </a:lnTo>
                <a:lnTo>
                  <a:pt x="136" y="925"/>
                </a:lnTo>
                <a:lnTo>
                  <a:pt x="136" y="932"/>
                </a:lnTo>
                <a:lnTo>
                  <a:pt x="137" y="943"/>
                </a:lnTo>
                <a:lnTo>
                  <a:pt x="142" y="975"/>
                </a:lnTo>
                <a:lnTo>
                  <a:pt x="147" y="1007"/>
                </a:lnTo>
                <a:lnTo>
                  <a:pt x="147" y="1019"/>
                </a:lnTo>
                <a:lnTo>
                  <a:pt x="147" y="1024"/>
                </a:lnTo>
                <a:lnTo>
                  <a:pt x="146" y="1027"/>
                </a:lnTo>
                <a:lnTo>
                  <a:pt x="146" y="1027"/>
                </a:lnTo>
                <a:lnTo>
                  <a:pt x="137" y="1040"/>
                </a:lnTo>
                <a:lnTo>
                  <a:pt x="134" y="1045"/>
                </a:lnTo>
                <a:lnTo>
                  <a:pt x="133" y="1049"/>
                </a:lnTo>
                <a:lnTo>
                  <a:pt x="133" y="1049"/>
                </a:lnTo>
                <a:lnTo>
                  <a:pt x="134" y="1052"/>
                </a:lnTo>
                <a:lnTo>
                  <a:pt x="135" y="1054"/>
                </a:lnTo>
                <a:lnTo>
                  <a:pt x="136" y="1058"/>
                </a:lnTo>
                <a:lnTo>
                  <a:pt x="136" y="1064"/>
                </a:lnTo>
                <a:lnTo>
                  <a:pt x="136" y="1064"/>
                </a:lnTo>
                <a:lnTo>
                  <a:pt x="133" y="1078"/>
                </a:lnTo>
                <a:lnTo>
                  <a:pt x="131" y="1084"/>
                </a:lnTo>
                <a:lnTo>
                  <a:pt x="130" y="1089"/>
                </a:lnTo>
                <a:lnTo>
                  <a:pt x="130" y="1089"/>
                </a:lnTo>
                <a:lnTo>
                  <a:pt x="133" y="1095"/>
                </a:lnTo>
                <a:lnTo>
                  <a:pt x="133" y="1101"/>
                </a:lnTo>
                <a:lnTo>
                  <a:pt x="133" y="1101"/>
                </a:lnTo>
                <a:lnTo>
                  <a:pt x="136" y="1116"/>
                </a:lnTo>
                <a:lnTo>
                  <a:pt x="139" y="1127"/>
                </a:lnTo>
                <a:lnTo>
                  <a:pt x="139" y="1132"/>
                </a:lnTo>
                <a:lnTo>
                  <a:pt x="139" y="1135"/>
                </a:lnTo>
                <a:lnTo>
                  <a:pt x="139" y="1135"/>
                </a:lnTo>
                <a:lnTo>
                  <a:pt x="136" y="1138"/>
                </a:lnTo>
                <a:lnTo>
                  <a:pt x="133" y="1141"/>
                </a:lnTo>
                <a:lnTo>
                  <a:pt x="123" y="1149"/>
                </a:lnTo>
                <a:lnTo>
                  <a:pt x="112" y="1157"/>
                </a:lnTo>
                <a:lnTo>
                  <a:pt x="104" y="1165"/>
                </a:lnTo>
                <a:lnTo>
                  <a:pt x="104" y="1165"/>
                </a:lnTo>
                <a:lnTo>
                  <a:pt x="99" y="1172"/>
                </a:lnTo>
                <a:lnTo>
                  <a:pt x="97" y="1181"/>
                </a:lnTo>
                <a:lnTo>
                  <a:pt x="92" y="1190"/>
                </a:lnTo>
                <a:lnTo>
                  <a:pt x="90" y="1195"/>
                </a:lnTo>
                <a:lnTo>
                  <a:pt x="86" y="1199"/>
                </a:lnTo>
                <a:lnTo>
                  <a:pt x="86" y="1199"/>
                </a:lnTo>
                <a:lnTo>
                  <a:pt x="81" y="1204"/>
                </a:lnTo>
                <a:lnTo>
                  <a:pt x="75" y="1208"/>
                </a:lnTo>
                <a:lnTo>
                  <a:pt x="69" y="1213"/>
                </a:lnTo>
                <a:lnTo>
                  <a:pt x="61" y="1218"/>
                </a:lnTo>
                <a:lnTo>
                  <a:pt x="54" y="1220"/>
                </a:lnTo>
                <a:lnTo>
                  <a:pt x="47" y="1223"/>
                </a:lnTo>
                <a:lnTo>
                  <a:pt x="38" y="1224"/>
                </a:lnTo>
                <a:lnTo>
                  <a:pt x="32" y="1224"/>
                </a:lnTo>
                <a:lnTo>
                  <a:pt x="32" y="1224"/>
                </a:lnTo>
                <a:lnTo>
                  <a:pt x="20" y="1222"/>
                </a:lnTo>
                <a:lnTo>
                  <a:pt x="14" y="1219"/>
                </a:lnTo>
                <a:lnTo>
                  <a:pt x="9" y="1218"/>
                </a:lnTo>
                <a:lnTo>
                  <a:pt x="6" y="1214"/>
                </a:lnTo>
                <a:lnTo>
                  <a:pt x="3" y="1210"/>
                </a:lnTo>
                <a:lnTo>
                  <a:pt x="1" y="1204"/>
                </a:lnTo>
                <a:lnTo>
                  <a:pt x="0" y="1196"/>
                </a:lnTo>
                <a:lnTo>
                  <a:pt x="0" y="1196"/>
                </a:lnTo>
                <a:lnTo>
                  <a:pt x="1" y="1188"/>
                </a:lnTo>
                <a:lnTo>
                  <a:pt x="3" y="1180"/>
                </a:lnTo>
                <a:lnTo>
                  <a:pt x="8" y="1170"/>
                </a:lnTo>
                <a:lnTo>
                  <a:pt x="14" y="1162"/>
                </a:lnTo>
                <a:lnTo>
                  <a:pt x="25" y="1146"/>
                </a:lnTo>
                <a:lnTo>
                  <a:pt x="32" y="1135"/>
                </a:lnTo>
                <a:lnTo>
                  <a:pt x="32" y="1135"/>
                </a:lnTo>
                <a:lnTo>
                  <a:pt x="39" y="1120"/>
                </a:lnTo>
                <a:lnTo>
                  <a:pt x="37" y="1117"/>
                </a:lnTo>
                <a:lnTo>
                  <a:pt x="37" y="1117"/>
                </a:lnTo>
                <a:lnTo>
                  <a:pt x="35" y="1111"/>
                </a:lnTo>
                <a:lnTo>
                  <a:pt x="32" y="1107"/>
                </a:lnTo>
                <a:lnTo>
                  <a:pt x="32" y="1103"/>
                </a:lnTo>
                <a:lnTo>
                  <a:pt x="32" y="1103"/>
                </a:lnTo>
                <a:lnTo>
                  <a:pt x="31" y="1097"/>
                </a:lnTo>
                <a:lnTo>
                  <a:pt x="27" y="1088"/>
                </a:lnTo>
                <a:lnTo>
                  <a:pt x="24" y="1074"/>
                </a:lnTo>
                <a:lnTo>
                  <a:pt x="23" y="1064"/>
                </a:lnTo>
                <a:lnTo>
                  <a:pt x="23" y="1064"/>
                </a:lnTo>
                <a:lnTo>
                  <a:pt x="21" y="1045"/>
                </a:lnTo>
                <a:lnTo>
                  <a:pt x="21" y="1015"/>
                </a:lnTo>
                <a:lnTo>
                  <a:pt x="23" y="969"/>
                </a:lnTo>
                <a:lnTo>
                  <a:pt x="23" y="969"/>
                </a:lnTo>
                <a:lnTo>
                  <a:pt x="23" y="945"/>
                </a:lnTo>
                <a:lnTo>
                  <a:pt x="24" y="897"/>
                </a:lnTo>
                <a:lnTo>
                  <a:pt x="27" y="850"/>
                </a:lnTo>
                <a:lnTo>
                  <a:pt x="30" y="832"/>
                </a:lnTo>
                <a:lnTo>
                  <a:pt x="32" y="822"/>
                </a:lnTo>
                <a:lnTo>
                  <a:pt x="32" y="822"/>
                </a:lnTo>
                <a:lnTo>
                  <a:pt x="36" y="811"/>
                </a:lnTo>
                <a:lnTo>
                  <a:pt x="38" y="803"/>
                </a:lnTo>
                <a:lnTo>
                  <a:pt x="38" y="795"/>
                </a:lnTo>
                <a:lnTo>
                  <a:pt x="37" y="785"/>
                </a:lnTo>
                <a:lnTo>
                  <a:pt x="37" y="785"/>
                </a:lnTo>
                <a:lnTo>
                  <a:pt x="35" y="774"/>
                </a:lnTo>
                <a:lnTo>
                  <a:pt x="32" y="765"/>
                </a:lnTo>
                <a:lnTo>
                  <a:pt x="32" y="755"/>
                </a:lnTo>
                <a:lnTo>
                  <a:pt x="35" y="743"/>
                </a:lnTo>
                <a:lnTo>
                  <a:pt x="35" y="743"/>
                </a:lnTo>
                <a:lnTo>
                  <a:pt x="43" y="707"/>
                </a:lnTo>
                <a:lnTo>
                  <a:pt x="47" y="686"/>
                </a:lnTo>
                <a:lnTo>
                  <a:pt x="47" y="686"/>
                </a:lnTo>
                <a:lnTo>
                  <a:pt x="48" y="658"/>
                </a:lnTo>
                <a:lnTo>
                  <a:pt x="49" y="632"/>
                </a:lnTo>
                <a:lnTo>
                  <a:pt x="49" y="621"/>
                </a:lnTo>
                <a:lnTo>
                  <a:pt x="49" y="621"/>
                </a:lnTo>
                <a:lnTo>
                  <a:pt x="58" y="606"/>
                </a:lnTo>
                <a:lnTo>
                  <a:pt x="76" y="577"/>
                </a:lnTo>
                <a:lnTo>
                  <a:pt x="76" y="577"/>
                </a:lnTo>
                <a:lnTo>
                  <a:pt x="80" y="570"/>
                </a:lnTo>
                <a:lnTo>
                  <a:pt x="84" y="561"/>
                </a:lnTo>
                <a:lnTo>
                  <a:pt x="88" y="542"/>
                </a:lnTo>
                <a:lnTo>
                  <a:pt x="92" y="525"/>
                </a:lnTo>
                <a:lnTo>
                  <a:pt x="93" y="516"/>
                </a:lnTo>
                <a:lnTo>
                  <a:pt x="93" y="516"/>
                </a:lnTo>
                <a:lnTo>
                  <a:pt x="94" y="481"/>
                </a:lnTo>
                <a:lnTo>
                  <a:pt x="94" y="461"/>
                </a:lnTo>
                <a:lnTo>
                  <a:pt x="93" y="451"/>
                </a:lnTo>
                <a:lnTo>
                  <a:pt x="93" y="451"/>
                </a:lnTo>
                <a:lnTo>
                  <a:pt x="93" y="449"/>
                </a:lnTo>
                <a:lnTo>
                  <a:pt x="94" y="447"/>
                </a:lnTo>
                <a:lnTo>
                  <a:pt x="94" y="443"/>
                </a:lnTo>
                <a:lnTo>
                  <a:pt x="93" y="442"/>
                </a:lnTo>
                <a:lnTo>
                  <a:pt x="93" y="442"/>
                </a:lnTo>
                <a:lnTo>
                  <a:pt x="72" y="441"/>
                </a:lnTo>
                <a:lnTo>
                  <a:pt x="54" y="439"/>
                </a:lnTo>
                <a:lnTo>
                  <a:pt x="37" y="437"/>
                </a:lnTo>
                <a:lnTo>
                  <a:pt x="37" y="437"/>
                </a:lnTo>
                <a:lnTo>
                  <a:pt x="24" y="433"/>
                </a:lnTo>
                <a:lnTo>
                  <a:pt x="15" y="429"/>
                </a:lnTo>
                <a:lnTo>
                  <a:pt x="12" y="427"/>
                </a:lnTo>
                <a:lnTo>
                  <a:pt x="9" y="424"/>
                </a:lnTo>
                <a:lnTo>
                  <a:pt x="8" y="421"/>
                </a:lnTo>
                <a:lnTo>
                  <a:pt x="7" y="417"/>
                </a:lnTo>
                <a:lnTo>
                  <a:pt x="7" y="417"/>
                </a:lnTo>
                <a:lnTo>
                  <a:pt x="8" y="407"/>
                </a:lnTo>
                <a:lnTo>
                  <a:pt x="9" y="397"/>
                </a:lnTo>
                <a:lnTo>
                  <a:pt x="12" y="387"/>
                </a:lnTo>
                <a:lnTo>
                  <a:pt x="12" y="387"/>
                </a:lnTo>
                <a:lnTo>
                  <a:pt x="7" y="386"/>
                </a:lnTo>
                <a:lnTo>
                  <a:pt x="3" y="384"/>
                </a:lnTo>
                <a:lnTo>
                  <a:pt x="2" y="382"/>
                </a:lnTo>
                <a:lnTo>
                  <a:pt x="2" y="382"/>
                </a:lnTo>
                <a:lnTo>
                  <a:pt x="5" y="370"/>
                </a:lnTo>
                <a:lnTo>
                  <a:pt x="7" y="363"/>
                </a:lnTo>
                <a:lnTo>
                  <a:pt x="9" y="358"/>
                </a:lnTo>
                <a:lnTo>
                  <a:pt x="9" y="358"/>
                </a:lnTo>
                <a:lnTo>
                  <a:pt x="12" y="353"/>
                </a:lnTo>
                <a:lnTo>
                  <a:pt x="12" y="351"/>
                </a:lnTo>
                <a:lnTo>
                  <a:pt x="13" y="347"/>
                </a:lnTo>
                <a:lnTo>
                  <a:pt x="14" y="345"/>
                </a:lnTo>
                <a:lnTo>
                  <a:pt x="14" y="345"/>
                </a:lnTo>
                <a:lnTo>
                  <a:pt x="20" y="341"/>
                </a:lnTo>
                <a:lnTo>
                  <a:pt x="23" y="339"/>
                </a:lnTo>
                <a:lnTo>
                  <a:pt x="25" y="335"/>
                </a:lnTo>
                <a:lnTo>
                  <a:pt x="25" y="335"/>
                </a:lnTo>
                <a:lnTo>
                  <a:pt x="36" y="303"/>
                </a:lnTo>
                <a:lnTo>
                  <a:pt x="43" y="284"/>
                </a:lnTo>
                <a:lnTo>
                  <a:pt x="47" y="273"/>
                </a:lnTo>
                <a:lnTo>
                  <a:pt x="47" y="273"/>
                </a:lnTo>
                <a:lnTo>
                  <a:pt x="84" y="222"/>
                </a:lnTo>
                <a:lnTo>
                  <a:pt x="84" y="222"/>
                </a:lnTo>
                <a:lnTo>
                  <a:pt x="91" y="213"/>
                </a:lnTo>
                <a:lnTo>
                  <a:pt x="100" y="205"/>
                </a:lnTo>
                <a:lnTo>
                  <a:pt x="110" y="197"/>
                </a:lnTo>
                <a:lnTo>
                  <a:pt x="116" y="192"/>
                </a:lnTo>
                <a:lnTo>
                  <a:pt x="116" y="192"/>
                </a:lnTo>
                <a:lnTo>
                  <a:pt x="142" y="187"/>
                </a:lnTo>
                <a:lnTo>
                  <a:pt x="165" y="182"/>
                </a:lnTo>
                <a:lnTo>
                  <a:pt x="165" y="182"/>
                </a:lnTo>
                <a:lnTo>
                  <a:pt x="171" y="175"/>
                </a:lnTo>
                <a:lnTo>
                  <a:pt x="176" y="169"/>
                </a:lnTo>
                <a:lnTo>
                  <a:pt x="178" y="164"/>
                </a:lnTo>
                <a:lnTo>
                  <a:pt x="178" y="164"/>
                </a:lnTo>
                <a:lnTo>
                  <a:pt x="179" y="162"/>
                </a:lnTo>
                <a:lnTo>
                  <a:pt x="182" y="159"/>
                </a:lnTo>
                <a:lnTo>
                  <a:pt x="184" y="157"/>
                </a:lnTo>
                <a:lnTo>
                  <a:pt x="185" y="155"/>
                </a:lnTo>
                <a:lnTo>
                  <a:pt x="185" y="1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8">
            <a:extLst>
              <a:ext uri="{FF2B5EF4-FFF2-40B4-BE49-F238E27FC236}">
                <a16:creationId xmlns:a16="http://schemas.microsoft.com/office/drawing/2014/main" id="{4E5C9014-20C4-4F81-9B3E-E329C410A49C}"/>
              </a:ext>
            </a:extLst>
          </p:cNvPr>
          <p:cNvSpPr>
            <a:spLocks noEditPoints="1"/>
          </p:cNvSpPr>
          <p:nvPr/>
        </p:nvSpPr>
        <p:spPr bwMode="auto">
          <a:xfrm>
            <a:off x="2657745" y="773705"/>
            <a:ext cx="712005" cy="1688274"/>
          </a:xfrm>
          <a:custGeom>
            <a:avLst/>
            <a:gdLst>
              <a:gd name="T0" fmla="*/ 502 w 520"/>
              <a:gd name="T1" fmla="*/ 867 h 1233"/>
              <a:gd name="T2" fmla="*/ 498 w 520"/>
              <a:gd name="T3" fmla="*/ 834 h 1233"/>
              <a:gd name="T4" fmla="*/ 466 w 520"/>
              <a:gd name="T5" fmla="*/ 775 h 1233"/>
              <a:gd name="T6" fmla="*/ 451 w 520"/>
              <a:gd name="T7" fmla="*/ 712 h 1233"/>
              <a:gd name="T8" fmla="*/ 448 w 520"/>
              <a:gd name="T9" fmla="*/ 653 h 1233"/>
              <a:gd name="T10" fmla="*/ 444 w 520"/>
              <a:gd name="T11" fmla="*/ 470 h 1233"/>
              <a:gd name="T12" fmla="*/ 414 w 520"/>
              <a:gd name="T13" fmla="*/ 320 h 1233"/>
              <a:gd name="T14" fmla="*/ 352 w 520"/>
              <a:gd name="T15" fmla="*/ 229 h 1233"/>
              <a:gd name="T16" fmla="*/ 311 w 520"/>
              <a:gd name="T17" fmla="*/ 199 h 1233"/>
              <a:gd name="T18" fmla="*/ 318 w 520"/>
              <a:gd name="T19" fmla="*/ 181 h 1233"/>
              <a:gd name="T20" fmla="*/ 330 w 520"/>
              <a:gd name="T21" fmla="*/ 161 h 1233"/>
              <a:gd name="T22" fmla="*/ 324 w 520"/>
              <a:gd name="T23" fmla="*/ 117 h 1233"/>
              <a:gd name="T24" fmla="*/ 326 w 520"/>
              <a:gd name="T25" fmla="*/ 52 h 1233"/>
              <a:gd name="T26" fmla="*/ 296 w 520"/>
              <a:gd name="T27" fmla="*/ 22 h 1233"/>
              <a:gd name="T28" fmla="*/ 231 w 520"/>
              <a:gd name="T29" fmla="*/ 12 h 1233"/>
              <a:gd name="T30" fmla="*/ 182 w 520"/>
              <a:gd name="T31" fmla="*/ 35 h 1233"/>
              <a:gd name="T32" fmla="*/ 152 w 520"/>
              <a:gd name="T33" fmla="*/ 109 h 1233"/>
              <a:gd name="T34" fmla="*/ 171 w 520"/>
              <a:gd name="T35" fmla="*/ 180 h 1233"/>
              <a:gd name="T36" fmla="*/ 78 w 520"/>
              <a:gd name="T37" fmla="*/ 269 h 1233"/>
              <a:gd name="T38" fmla="*/ 18 w 520"/>
              <a:gd name="T39" fmla="*/ 424 h 1233"/>
              <a:gd name="T40" fmla="*/ 2 w 520"/>
              <a:gd name="T41" fmla="*/ 548 h 1233"/>
              <a:gd name="T42" fmla="*/ 11 w 520"/>
              <a:gd name="T43" fmla="*/ 574 h 1233"/>
              <a:gd name="T44" fmla="*/ 16 w 520"/>
              <a:gd name="T45" fmla="*/ 669 h 1233"/>
              <a:gd name="T46" fmla="*/ 22 w 520"/>
              <a:gd name="T47" fmla="*/ 714 h 1233"/>
              <a:gd name="T48" fmla="*/ 60 w 520"/>
              <a:gd name="T49" fmla="*/ 737 h 1233"/>
              <a:gd name="T50" fmla="*/ 65 w 520"/>
              <a:gd name="T51" fmla="*/ 698 h 1233"/>
              <a:gd name="T52" fmla="*/ 57 w 520"/>
              <a:gd name="T53" fmla="*/ 641 h 1233"/>
              <a:gd name="T54" fmla="*/ 73 w 520"/>
              <a:gd name="T55" fmla="*/ 542 h 1233"/>
              <a:gd name="T56" fmla="*/ 85 w 520"/>
              <a:gd name="T57" fmla="*/ 476 h 1233"/>
              <a:gd name="T58" fmla="*/ 111 w 520"/>
              <a:gd name="T59" fmla="*/ 542 h 1233"/>
              <a:gd name="T60" fmla="*/ 111 w 520"/>
              <a:gd name="T61" fmla="*/ 696 h 1233"/>
              <a:gd name="T62" fmla="*/ 142 w 520"/>
              <a:gd name="T63" fmla="*/ 889 h 1233"/>
              <a:gd name="T64" fmla="*/ 156 w 520"/>
              <a:gd name="T65" fmla="*/ 1027 h 1233"/>
              <a:gd name="T66" fmla="*/ 189 w 520"/>
              <a:gd name="T67" fmla="*/ 1150 h 1233"/>
              <a:gd name="T68" fmla="*/ 176 w 520"/>
              <a:gd name="T69" fmla="*/ 1185 h 1233"/>
              <a:gd name="T70" fmla="*/ 189 w 520"/>
              <a:gd name="T71" fmla="*/ 1219 h 1233"/>
              <a:gd name="T72" fmla="*/ 235 w 520"/>
              <a:gd name="T73" fmla="*/ 1233 h 1233"/>
              <a:gd name="T74" fmla="*/ 261 w 520"/>
              <a:gd name="T75" fmla="*/ 1202 h 1233"/>
              <a:gd name="T76" fmla="*/ 270 w 520"/>
              <a:gd name="T77" fmla="*/ 1150 h 1233"/>
              <a:gd name="T78" fmla="*/ 288 w 520"/>
              <a:gd name="T79" fmla="*/ 1170 h 1233"/>
              <a:gd name="T80" fmla="*/ 302 w 520"/>
              <a:gd name="T81" fmla="*/ 1207 h 1233"/>
              <a:gd name="T82" fmla="*/ 348 w 520"/>
              <a:gd name="T83" fmla="*/ 1200 h 1233"/>
              <a:gd name="T84" fmla="*/ 343 w 520"/>
              <a:gd name="T85" fmla="*/ 1132 h 1233"/>
              <a:gd name="T86" fmla="*/ 354 w 520"/>
              <a:gd name="T87" fmla="*/ 1048 h 1233"/>
              <a:gd name="T88" fmla="*/ 368 w 520"/>
              <a:gd name="T89" fmla="*/ 961 h 1233"/>
              <a:gd name="T90" fmla="*/ 382 w 520"/>
              <a:gd name="T91" fmla="*/ 847 h 1233"/>
              <a:gd name="T92" fmla="*/ 382 w 520"/>
              <a:gd name="T93" fmla="*/ 730 h 1233"/>
              <a:gd name="T94" fmla="*/ 395 w 520"/>
              <a:gd name="T95" fmla="*/ 639 h 1233"/>
              <a:gd name="T96" fmla="*/ 409 w 520"/>
              <a:gd name="T97" fmla="*/ 617 h 1233"/>
              <a:gd name="T98" fmla="*/ 396 w 520"/>
              <a:gd name="T99" fmla="*/ 670 h 1233"/>
              <a:gd name="T100" fmla="*/ 395 w 520"/>
              <a:gd name="T101" fmla="*/ 717 h 1233"/>
              <a:gd name="T102" fmla="*/ 392 w 520"/>
              <a:gd name="T103" fmla="*/ 924 h 1233"/>
              <a:gd name="T104" fmla="*/ 432 w 520"/>
              <a:gd name="T105" fmla="*/ 996 h 1233"/>
              <a:gd name="T106" fmla="*/ 503 w 520"/>
              <a:gd name="T107" fmla="*/ 1007 h 1233"/>
              <a:gd name="T108" fmla="*/ 280 w 520"/>
              <a:gd name="T109" fmla="*/ 902 h 1233"/>
              <a:gd name="T110" fmla="*/ 272 w 520"/>
              <a:gd name="T111" fmla="*/ 985 h 1233"/>
              <a:gd name="T112" fmla="*/ 274 w 520"/>
              <a:gd name="T113" fmla="*/ 1018 h 1233"/>
              <a:gd name="T114" fmla="*/ 259 w 520"/>
              <a:gd name="T115" fmla="*/ 948 h 1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20" h="1233">
                <a:moveTo>
                  <a:pt x="512" y="1002"/>
                </a:moveTo>
                <a:lnTo>
                  <a:pt x="512" y="1002"/>
                </a:lnTo>
                <a:lnTo>
                  <a:pt x="513" y="995"/>
                </a:lnTo>
                <a:lnTo>
                  <a:pt x="513" y="982"/>
                </a:lnTo>
                <a:lnTo>
                  <a:pt x="509" y="941"/>
                </a:lnTo>
                <a:lnTo>
                  <a:pt x="506" y="897"/>
                </a:lnTo>
                <a:lnTo>
                  <a:pt x="502" y="867"/>
                </a:lnTo>
                <a:lnTo>
                  <a:pt x="502" y="867"/>
                </a:lnTo>
                <a:lnTo>
                  <a:pt x="501" y="864"/>
                </a:lnTo>
                <a:lnTo>
                  <a:pt x="501" y="864"/>
                </a:lnTo>
                <a:lnTo>
                  <a:pt x="502" y="867"/>
                </a:lnTo>
                <a:lnTo>
                  <a:pt x="502" y="867"/>
                </a:lnTo>
                <a:lnTo>
                  <a:pt x="509" y="885"/>
                </a:lnTo>
                <a:lnTo>
                  <a:pt x="514" y="896"/>
                </a:lnTo>
                <a:lnTo>
                  <a:pt x="520" y="883"/>
                </a:lnTo>
                <a:lnTo>
                  <a:pt x="498" y="834"/>
                </a:lnTo>
                <a:lnTo>
                  <a:pt x="498" y="834"/>
                </a:lnTo>
                <a:lnTo>
                  <a:pt x="482" y="790"/>
                </a:lnTo>
                <a:lnTo>
                  <a:pt x="482" y="790"/>
                </a:lnTo>
                <a:lnTo>
                  <a:pt x="480" y="787"/>
                </a:lnTo>
                <a:lnTo>
                  <a:pt x="478" y="783"/>
                </a:lnTo>
                <a:lnTo>
                  <a:pt x="472" y="778"/>
                </a:lnTo>
                <a:lnTo>
                  <a:pt x="467" y="775"/>
                </a:lnTo>
                <a:lnTo>
                  <a:pt x="466" y="775"/>
                </a:lnTo>
                <a:lnTo>
                  <a:pt x="466" y="775"/>
                </a:lnTo>
                <a:lnTo>
                  <a:pt x="465" y="757"/>
                </a:lnTo>
                <a:lnTo>
                  <a:pt x="465" y="742"/>
                </a:lnTo>
                <a:lnTo>
                  <a:pt x="462" y="730"/>
                </a:lnTo>
                <a:lnTo>
                  <a:pt x="462" y="730"/>
                </a:lnTo>
                <a:lnTo>
                  <a:pt x="460" y="724"/>
                </a:lnTo>
                <a:lnTo>
                  <a:pt x="456" y="717"/>
                </a:lnTo>
                <a:lnTo>
                  <a:pt x="451" y="712"/>
                </a:lnTo>
                <a:lnTo>
                  <a:pt x="451" y="712"/>
                </a:lnTo>
                <a:lnTo>
                  <a:pt x="455" y="700"/>
                </a:lnTo>
                <a:lnTo>
                  <a:pt x="457" y="690"/>
                </a:lnTo>
                <a:lnTo>
                  <a:pt x="457" y="682"/>
                </a:lnTo>
                <a:lnTo>
                  <a:pt x="457" y="682"/>
                </a:lnTo>
                <a:lnTo>
                  <a:pt x="455" y="673"/>
                </a:lnTo>
                <a:lnTo>
                  <a:pt x="451" y="664"/>
                </a:lnTo>
                <a:lnTo>
                  <a:pt x="448" y="653"/>
                </a:lnTo>
                <a:lnTo>
                  <a:pt x="447" y="647"/>
                </a:lnTo>
                <a:lnTo>
                  <a:pt x="447" y="641"/>
                </a:lnTo>
                <a:lnTo>
                  <a:pt x="447" y="641"/>
                </a:lnTo>
                <a:lnTo>
                  <a:pt x="448" y="593"/>
                </a:lnTo>
                <a:lnTo>
                  <a:pt x="449" y="557"/>
                </a:lnTo>
                <a:lnTo>
                  <a:pt x="462" y="541"/>
                </a:lnTo>
                <a:lnTo>
                  <a:pt x="462" y="541"/>
                </a:lnTo>
                <a:lnTo>
                  <a:pt x="444" y="470"/>
                </a:lnTo>
                <a:lnTo>
                  <a:pt x="431" y="416"/>
                </a:lnTo>
                <a:lnTo>
                  <a:pt x="426" y="394"/>
                </a:lnTo>
                <a:lnTo>
                  <a:pt x="425" y="381"/>
                </a:lnTo>
                <a:lnTo>
                  <a:pt x="425" y="381"/>
                </a:lnTo>
                <a:lnTo>
                  <a:pt x="424" y="369"/>
                </a:lnTo>
                <a:lnTo>
                  <a:pt x="423" y="354"/>
                </a:lnTo>
                <a:lnTo>
                  <a:pt x="419" y="338"/>
                </a:lnTo>
                <a:lnTo>
                  <a:pt x="414" y="320"/>
                </a:lnTo>
                <a:lnTo>
                  <a:pt x="409" y="301"/>
                </a:lnTo>
                <a:lnTo>
                  <a:pt x="402" y="283"/>
                </a:lnTo>
                <a:lnTo>
                  <a:pt x="395" y="268"/>
                </a:lnTo>
                <a:lnTo>
                  <a:pt x="386" y="256"/>
                </a:lnTo>
                <a:lnTo>
                  <a:pt x="386" y="256"/>
                </a:lnTo>
                <a:lnTo>
                  <a:pt x="377" y="246"/>
                </a:lnTo>
                <a:lnTo>
                  <a:pt x="365" y="236"/>
                </a:lnTo>
                <a:lnTo>
                  <a:pt x="352" y="229"/>
                </a:lnTo>
                <a:lnTo>
                  <a:pt x="338" y="223"/>
                </a:lnTo>
                <a:lnTo>
                  <a:pt x="317" y="215"/>
                </a:lnTo>
                <a:lnTo>
                  <a:pt x="307" y="212"/>
                </a:lnTo>
                <a:lnTo>
                  <a:pt x="307" y="212"/>
                </a:lnTo>
                <a:lnTo>
                  <a:pt x="308" y="205"/>
                </a:lnTo>
                <a:lnTo>
                  <a:pt x="308" y="202"/>
                </a:lnTo>
                <a:lnTo>
                  <a:pt x="309" y="199"/>
                </a:lnTo>
                <a:lnTo>
                  <a:pt x="311" y="199"/>
                </a:lnTo>
                <a:lnTo>
                  <a:pt x="311" y="199"/>
                </a:lnTo>
                <a:lnTo>
                  <a:pt x="314" y="197"/>
                </a:lnTo>
                <a:lnTo>
                  <a:pt x="315" y="195"/>
                </a:lnTo>
                <a:lnTo>
                  <a:pt x="315" y="193"/>
                </a:lnTo>
                <a:lnTo>
                  <a:pt x="313" y="185"/>
                </a:lnTo>
                <a:lnTo>
                  <a:pt x="313" y="185"/>
                </a:lnTo>
                <a:lnTo>
                  <a:pt x="315" y="183"/>
                </a:lnTo>
                <a:lnTo>
                  <a:pt x="318" y="181"/>
                </a:lnTo>
                <a:lnTo>
                  <a:pt x="318" y="180"/>
                </a:lnTo>
                <a:lnTo>
                  <a:pt x="318" y="167"/>
                </a:lnTo>
                <a:lnTo>
                  <a:pt x="318" y="167"/>
                </a:lnTo>
                <a:lnTo>
                  <a:pt x="325" y="165"/>
                </a:lnTo>
                <a:lnTo>
                  <a:pt x="329" y="164"/>
                </a:lnTo>
                <a:lnTo>
                  <a:pt x="330" y="163"/>
                </a:lnTo>
                <a:lnTo>
                  <a:pt x="330" y="161"/>
                </a:lnTo>
                <a:lnTo>
                  <a:pt x="330" y="161"/>
                </a:lnTo>
                <a:lnTo>
                  <a:pt x="327" y="158"/>
                </a:lnTo>
                <a:lnTo>
                  <a:pt x="325" y="156"/>
                </a:lnTo>
                <a:lnTo>
                  <a:pt x="323" y="152"/>
                </a:lnTo>
                <a:lnTo>
                  <a:pt x="321" y="141"/>
                </a:lnTo>
                <a:lnTo>
                  <a:pt x="321" y="141"/>
                </a:lnTo>
                <a:lnTo>
                  <a:pt x="321" y="130"/>
                </a:lnTo>
                <a:lnTo>
                  <a:pt x="321" y="123"/>
                </a:lnTo>
                <a:lnTo>
                  <a:pt x="324" y="117"/>
                </a:lnTo>
                <a:lnTo>
                  <a:pt x="324" y="117"/>
                </a:lnTo>
                <a:lnTo>
                  <a:pt x="325" y="109"/>
                </a:lnTo>
                <a:lnTo>
                  <a:pt x="325" y="103"/>
                </a:lnTo>
                <a:lnTo>
                  <a:pt x="324" y="98"/>
                </a:lnTo>
                <a:lnTo>
                  <a:pt x="324" y="98"/>
                </a:lnTo>
                <a:lnTo>
                  <a:pt x="318" y="82"/>
                </a:lnTo>
                <a:lnTo>
                  <a:pt x="335" y="57"/>
                </a:lnTo>
                <a:lnTo>
                  <a:pt x="326" y="52"/>
                </a:lnTo>
                <a:lnTo>
                  <a:pt x="324" y="35"/>
                </a:lnTo>
                <a:lnTo>
                  <a:pt x="315" y="33"/>
                </a:lnTo>
                <a:lnTo>
                  <a:pt x="315" y="33"/>
                </a:lnTo>
                <a:lnTo>
                  <a:pt x="311" y="25"/>
                </a:lnTo>
                <a:lnTo>
                  <a:pt x="307" y="19"/>
                </a:lnTo>
                <a:lnTo>
                  <a:pt x="305" y="17"/>
                </a:lnTo>
                <a:lnTo>
                  <a:pt x="305" y="17"/>
                </a:lnTo>
                <a:lnTo>
                  <a:pt x="296" y="22"/>
                </a:lnTo>
                <a:lnTo>
                  <a:pt x="289" y="14"/>
                </a:lnTo>
                <a:lnTo>
                  <a:pt x="283" y="17"/>
                </a:lnTo>
                <a:lnTo>
                  <a:pt x="255" y="0"/>
                </a:lnTo>
                <a:lnTo>
                  <a:pt x="250" y="9"/>
                </a:lnTo>
                <a:lnTo>
                  <a:pt x="234" y="9"/>
                </a:lnTo>
                <a:lnTo>
                  <a:pt x="234" y="9"/>
                </a:lnTo>
                <a:lnTo>
                  <a:pt x="232" y="10"/>
                </a:lnTo>
                <a:lnTo>
                  <a:pt x="231" y="12"/>
                </a:lnTo>
                <a:lnTo>
                  <a:pt x="229" y="17"/>
                </a:lnTo>
                <a:lnTo>
                  <a:pt x="229" y="17"/>
                </a:lnTo>
                <a:lnTo>
                  <a:pt x="223" y="19"/>
                </a:lnTo>
                <a:lnTo>
                  <a:pt x="211" y="20"/>
                </a:lnTo>
                <a:lnTo>
                  <a:pt x="193" y="22"/>
                </a:lnTo>
                <a:lnTo>
                  <a:pt x="193" y="28"/>
                </a:lnTo>
                <a:lnTo>
                  <a:pt x="193" y="28"/>
                </a:lnTo>
                <a:lnTo>
                  <a:pt x="182" y="35"/>
                </a:lnTo>
                <a:lnTo>
                  <a:pt x="175" y="40"/>
                </a:lnTo>
                <a:lnTo>
                  <a:pt x="171" y="44"/>
                </a:lnTo>
                <a:lnTo>
                  <a:pt x="171" y="44"/>
                </a:lnTo>
                <a:lnTo>
                  <a:pt x="166" y="56"/>
                </a:lnTo>
                <a:lnTo>
                  <a:pt x="160" y="65"/>
                </a:lnTo>
                <a:lnTo>
                  <a:pt x="155" y="79"/>
                </a:lnTo>
                <a:lnTo>
                  <a:pt x="155" y="96"/>
                </a:lnTo>
                <a:lnTo>
                  <a:pt x="152" y="109"/>
                </a:lnTo>
                <a:lnTo>
                  <a:pt x="158" y="115"/>
                </a:lnTo>
                <a:lnTo>
                  <a:pt x="166" y="147"/>
                </a:lnTo>
                <a:lnTo>
                  <a:pt x="171" y="144"/>
                </a:lnTo>
                <a:lnTo>
                  <a:pt x="179" y="167"/>
                </a:lnTo>
                <a:lnTo>
                  <a:pt x="190" y="161"/>
                </a:lnTo>
                <a:lnTo>
                  <a:pt x="185" y="169"/>
                </a:lnTo>
                <a:lnTo>
                  <a:pt x="185" y="169"/>
                </a:lnTo>
                <a:lnTo>
                  <a:pt x="171" y="180"/>
                </a:lnTo>
                <a:lnTo>
                  <a:pt x="171" y="180"/>
                </a:lnTo>
                <a:lnTo>
                  <a:pt x="168" y="185"/>
                </a:lnTo>
                <a:lnTo>
                  <a:pt x="166" y="192"/>
                </a:lnTo>
                <a:lnTo>
                  <a:pt x="162" y="202"/>
                </a:lnTo>
                <a:lnTo>
                  <a:pt x="162" y="202"/>
                </a:lnTo>
                <a:lnTo>
                  <a:pt x="130" y="228"/>
                </a:lnTo>
                <a:lnTo>
                  <a:pt x="78" y="269"/>
                </a:lnTo>
                <a:lnTo>
                  <a:pt x="78" y="269"/>
                </a:lnTo>
                <a:lnTo>
                  <a:pt x="73" y="274"/>
                </a:lnTo>
                <a:lnTo>
                  <a:pt x="70" y="281"/>
                </a:lnTo>
                <a:lnTo>
                  <a:pt x="60" y="299"/>
                </a:lnTo>
                <a:lnTo>
                  <a:pt x="52" y="321"/>
                </a:lnTo>
                <a:lnTo>
                  <a:pt x="44" y="346"/>
                </a:lnTo>
                <a:lnTo>
                  <a:pt x="30" y="393"/>
                </a:lnTo>
                <a:lnTo>
                  <a:pt x="24" y="411"/>
                </a:lnTo>
                <a:lnTo>
                  <a:pt x="18" y="424"/>
                </a:lnTo>
                <a:lnTo>
                  <a:pt x="18" y="424"/>
                </a:lnTo>
                <a:lnTo>
                  <a:pt x="14" y="436"/>
                </a:lnTo>
                <a:lnTo>
                  <a:pt x="11" y="452"/>
                </a:lnTo>
                <a:lnTo>
                  <a:pt x="8" y="471"/>
                </a:lnTo>
                <a:lnTo>
                  <a:pt x="6" y="492"/>
                </a:lnTo>
                <a:lnTo>
                  <a:pt x="4" y="529"/>
                </a:lnTo>
                <a:lnTo>
                  <a:pt x="2" y="548"/>
                </a:lnTo>
                <a:lnTo>
                  <a:pt x="2" y="548"/>
                </a:lnTo>
                <a:lnTo>
                  <a:pt x="0" y="562"/>
                </a:lnTo>
                <a:lnTo>
                  <a:pt x="0" y="566"/>
                </a:lnTo>
                <a:lnTo>
                  <a:pt x="1" y="569"/>
                </a:lnTo>
                <a:lnTo>
                  <a:pt x="2" y="570"/>
                </a:lnTo>
                <a:lnTo>
                  <a:pt x="2" y="570"/>
                </a:lnTo>
                <a:lnTo>
                  <a:pt x="6" y="572"/>
                </a:lnTo>
                <a:lnTo>
                  <a:pt x="8" y="574"/>
                </a:lnTo>
                <a:lnTo>
                  <a:pt x="11" y="574"/>
                </a:lnTo>
                <a:lnTo>
                  <a:pt x="11" y="574"/>
                </a:lnTo>
                <a:lnTo>
                  <a:pt x="12" y="593"/>
                </a:lnTo>
                <a:lnTo>
                  <a:pt x="16" y="625"/>
                </a:lnTo>
                <a:lnTo>
                  <a:pt x="16" y="625"/>
                </a:lnTo>
                <a:lnTo>
                  <a:pt x="17" y="639"/>
                </a:lnTo>
                <a:lnTo>
                  <a:pt x="17" y="652"/>
                </a:lnTo>
                <a:lnTo>
                  <a:pt x="16" y="663"/>
                </a:lnTo>
                <a:lnTo>
                  <a:pt x="16" y="669"/>
                </a:lnTo>
                <a:lnTo>
                  <a:pt x="16" y="669"/>
                </a:lnTo>
                <a:lnTo>
                  <a:pt x="16" y="675"/>
                </a:lnTo>
                <a:lnTo>
                  <a:pt x="14" y="684"/>
                </a:lnTo>
                <a:lnTo>
                  <a:pt x="14" y="696"/>
                </a:lnTo>
                <a:lnTo>
                  <a:pt x="16" y="702"/>
                </a:lnTo>
                <a:lnTo>
                  <a:pt x="18" y="708"/>
                </a:lnTo>
                <a:lnTo>
                  <a:pt x="18" y="708"/>
                </a:lnTo>
                <a:lnTo>
                  <a:pt x="22" y="714"/>
                </a:lnTo>
                <a:lnTo>
                  <a:pt x="26" y="720"/>
                </a:lnTo>
                <a:lnTo>
                  <a:pt x="35" y="729"/>
                </a:lnTo>
                <a:lnTo>
                  <a:pt x="42" y="734"/>
                </a:lnTo>
                <a:lnTo>
                  <a:pt x="46" y="736"/>
                </a:lnTo>
                <a:lnTo>
                  <a:pt x="46" y="736"/>
                </a:lnTo>
                <a:lnTo>
                  <a:pt x="52" y="737"/>
                </a:lnTo>
                <a:lnTo>
                  <a:pt x="58" y="739"/>
                </a:lnTo>
                <a:lnTo>
                  <a:pt x="60" y="737"/>
                </a:lnTo>
                <a:lnTo>
                  <a:pt x="63" y="736"/>
                </a:lnTo>
                <a:lnTo>
                  <a:pt x="63" y="736"/>
                </a:lnTo>
                <a:lnTo>
                  <a:pt x="64" y="734"/>
                </a:lnTo>
                <a:lnTo>
                  <a:pt x="65" y="730"/>
                </a:lnTo>
                <a:lnTo>
                  <a:pt x="64" y="719"/>
                </a:lnTo>
                <a:lnTo>
                  <a:pt x="64" y="708"/>
                </a:lnTo>
                <a:lnTo>
                  <a:pt x="64" y="702"/>
                </a:lnTo>
                <a:lnTo>
                  <a:pt x="65" y="698"/>
                </a:lnTo>
                <a:lnTo>
                  <a:pt x="65" y="698"/>
                </a:lnTo>
                <a:lnTo>
                  <a:pt x="66" y="688"/>
                </a:lnTo>
                <a:lnTo>
                  <a:pt x="66" y="678"/>
                </a:lnTo>
                <a:lnTo>
                  <a:pt x="65" y="660"/>
                </a:lnTo>
                <a:lnTo>
                  <a:pt x="65" y="660"/>
                </a:lnTo>
                <a:lnTo>
                  <a:pt x="64" y="653"/>
                </a:lnTo>
                <a:lnTo>
                  <a:pt x="60" y="647"/>
                </a:lnTo>
                <a:lnTo>
                  <a:pt x="57" y="641"/>
                </a:lnTo>
                <a:lnTo>
                  <a:pt x="63" y="576"/>
                </a:lnTo>
                <a:lnTo>
                  <a:pt x="63" y="576"/>
                </a:lnTo>
                <a:lnTo>
                  <a:pt x="67" y="576"/>
                </a:lnTo>
                <a:lnTo>
                  <a:pt x="71" y="575"/>
                </a:lnTo>
                <a:lnTo>
                  <a:pt x="72" y="575"/>
                </a:lnTo>
                <a:lnTo>
                  <a:pt x="73" y="574"/>
                </a:lnTo>
                <a:lnTo>
                  <a:pt x="73" y="574"/>
                </a:lnTo>
                <a:lnTo>
                  <a:pt x="73" y="542"/>
                </a:lnTo>
                <a:lnTo>
                  <a:pt x="73" y="522"/>
                </a:lnTo>
                <a:lnTo>
                  <a:pt x="73" y="511"/>
                </a:lnTo>
                <a:lnTo>
                  <a:pt x="73" y="511"/>
                </a:lnTo>
                <a:lnTo>
                  <a:pt x="72" y="507"/>
                </a:lnTo>
                <a:lnTo>
                  <a:pt x="73" y="504"/>
                </a:lnTo>
                <a:lnTo>
                  <a:pt x="82" y="489"/>
                </a:lnTo>
                <a:lnTo>
                  <a:pt x="82" y="489"/>
                </a:lnTo>
                <a:lnTo>
                  <a:pt x="85" y="476"/>
                </a:lnTo>
                <a:lnTo>
                  <a:pt x="89" y="462"/>
                </a:lnTo>
                <a:lnTo>
                  <a:pt x="93" y="446"/>
                </a:lnTo>
                <a:lnTo>
                  <a:pt x="93" y="446"/>
                </a:lnTo>
                <a:lnTo>
                  <a:pt x="95" y="458"/>
                </a:lnTo>
                <a:lnTo>
                  <a:pt x="102" y="487"/>
                </a:lnTo>
                <a:lnTo>
                  <a:pt x="106" y="505"/>
                </a:lnTo>
                <a:lnTo>
                  <a:pt x="109" y="524"/>
                </a:lnTo>
                <a:lnTo>
                  <a:pt x="111" y="542"/>
                </a:lnTo>
                <a:lnTo>
                  <a:pt x="111" y="559"/>
                </a:lnTo>
                <a:lnTo>
                  <a:pt x="111" y="559"/>
                </a:lnTo>
                <a:lnTo>
                  <a:pt x="107" y="636"/>
                </a:lnTo>
                <a:lnTo>
                  <a:pt x="106" y="670"/>
                </a:lnTo>
                <a:lnTo>
                  <a:pt x="106" y="687"/>
                </a:lnTo>
                <a:lnTo>
                  <a:pt x="106" y="687"/>
                </a:lnTo>
                <a:lnTo>
                  <a:pt x="107" y="692"/>
                </a:lnTo>
                <a:lnTo>
                  <a:pt x="111" y="696"/>
                </a:lnTo>
                <a:lnTo>
                  <a:pt x="114" y="701"/>
                </a:lnTo>
                <a:lnTo>
                  <a:pt x="114" y="701"/>
                </a:lnTo>
                <a:lnTo>
                  <a:pt x="124" y="778"/>
                </a:lnTo>
                <a:lnTo>
                  <a:pt x="132" y="837"/>
                </a:lnTo>
                <a:lnTo>
                  <a:pt x="138" y="875"/>
                </a:lnTo>
                <a:lnTo>
                  <a:pt x="138" y="875"/>
                </a:lnTo>
                <a:lnTo>
                  <a:pt x="141" y="883"/>
                </a:lnTo>
                <a:lnTo>
                  <a:pt x="142" y="889"/>
                </a:lnTo>
                <a:lnTo>
                  <a:pt x="147" y="899"/>
                </a:lnTo>
                <a:lnTo>
                  <a:pt x="150" y="903"/>
                </a:lnTo>
                <a:lnTo>
                  <a:pt x="152" y="905"/>
                </a:lnTo>
                <a:lnTo>
                  <a:pt x="152" y="905"/>
                </a:lnTo>
                <a:lnTo>
                  <a:pt x="152" y="925"/>
                </a:lnTo>
                <a:lnTo>
                  <a:pt x="153" y="972"/>
                </a:lnTo>
                <a:lnTo>
                  <a:pt x="154" y="1000"/>
                </a:lnTo>
                <a:lnTo>
                  <a:pt x="156" y="1027"/>
                </a:lnTo>
                <a:lnTo>
                  <a:pt x="159" y="1052"/>
                </a:lnTo>
                <a:lnTo>
                  <a:pt x="162" y="1070"/>
                </a:lnTo>
                <a:lnTo>
                  <a:pt x="162" y="1070"/>
                </a:lnTo>
                <a:lnTo>
                  <a:pt x="173" y="1099"/>
                </a:lnTo>
                <a:lnTo>
                  <a:pt x="183" y="1121"/>
                </a:lnTo>
                <a:lnTo>
                  <a:pt x="193" y="1143"/>
                </a:lnTo>
                <a:lnTo>
                  <a:pt x="193" y="1143"/>
                </a:lnTo>
                <a:lnTo>
                  <a:pt x="189" y="1150"/>
                </a:lnTo>
                <a:lnTo>
                  <a:pt x="187" y="1157"/>
                </a:lnTo>
                <a:lnTo>
                  <a:pt x="185" y="1165"/>
                </a:lnTo>
                <a:lnTo>
                  <a:pt x="185" y="1182"/>
                </a:lnTo>
                <a:lnTo>
                  <a:pt x="185" y="1182"/>
                </a:lnTo>
                <a:lnTo>
                  <a:pt x="183" y="1182"/>
                </a:lnTo>
                <a:lnTo>
                  <a:pt x="179" y="1182"/>
                </a:lnTo>
                <a:lnTo>
                  <a:pt x="178" y="1183"/>
                </a:lnTo>
                <a:lnTo>
                  <a:pt x="176" y="1185"/>
                </a:lnTo>
                <a:lnTo>
                  <a:pt x="175" y="1188"/>
                </a:lnTo>
                <a:lnTo>
                  <a:pt x="173" y="1192"/>
                </a:lnTo>
                <a:lnTo>
                  <a:pt x="173" y="1192"/>
                </a:lnTo>
                <a:lnTo>
                  <a:pt x="175" y="1197"/>
                </a:lnTo>
                <a:lnTo>
                  <a:pt x="177" y="1202"/>
                </a:lnTo>
                <a:lnTo>
                  <a:pt x="179" y="1208"/>
                </a:lnTo>
                <a:lnTo>
                  <a:pt x="184" y="1214"/>
                </a:lnTo>
                <a:lnTo>
                  <a:pt x="189" y="1219"/>
                </a:lnTo>
                <a:lnTo>
                  <a:pt x="195" y="1224"/>
                </a:lnTo>
                <a:lnTo>
                  <a:pt x="201" y="1227"/>
                </a:lnTo>
                <a:lnTo>
                  <a:pt x="207" y="1230"/>
                </a:lnTo>
                <a:lnTo>
                  <a:pt x="207" y="1230"/>
                </a:lnTo>
                <a:lnTo>
                  <a:pt x="213" y="1232"/>
                </a:lnTo>
                <a:lnTo>
                  <a:pt x="220" y="1233"/>
                </a:lnTo>
                <a:lnTo>
                  <a:pt x="227" y="1233"/>
                </a:lnTo>
                <a:lnTo>
                  <a:pt x="235" y="1233"/>
                </a:lnTo>
                <a:lnTo>
                  <a:pt x="241" y="1232"/>
                </a:lnTo>
                <a:lnTo>
                  <a:pt x="247" y="1230"/>
                </a:lnTo>
                <a:lnTo>
                  <a:pt x="252" y="1227"/>
                </a:lnTo>
                <a:lnTo>
                  <a:pt x="255" y="1225"/>
                </a:lnTo>
                <a:lnTo>
                  <a:pt x="255" y="1225"/>
                </a:lnTo>
                <a:lnTo>
                  <a:pt x="258" y="1221"/>
                </a:lnTo>
                <a:lnTo>
                  <a:pt x="260" y="1215"/>
                </a:lnTo>
                <a:lnTo>
                  <a:pt x="261" y="1202"/>
                </a:lnTo>
                <a:lnTo>
                  <a:pt x="261" y="1186"/>
                </a:lnTo>
                <a:lnTo>
                  <a:pt x="261" y="1186"/>
                </a:lnTo>
                <a:lnTo>
                  <a:pt x="266" y="1177"/>
                </a:lnTo>
                <a:lnTo>
                  <a:pt x="271" y="1168"/>
                </a:lnTo>
                <a:lnTo>
                  <a:pt x="272" y="1162"/>
                </a:lnTo>
                <a:lnTo>
                  <a:pt x="272" y="1162"/>
                </a:lnTo>
                <a:lnTo>
                  <a:pt x="271" y="1157"/>
                </a:lnTo>
                <a:lnTo>
                  <a:pt x="270" y="1150"/>
                </a:lnTo>
                <a:lnTo>
                  <a:pt x="266" y="1141"/>
                </a:lnTo>
                <a:lnTo>
                  <a:pt x="266" y="1119"/>
                </a:lnTo>
                <a:lnTo>
                  <a:pt x="266" y="1119"/>
                </a:lnTo>
                <a:lnTo>
                  <a:pt x="277" y="1137"/>
                </a:lnTo>
                <a:lnTo>
                  <a:pt x="284" y="1151"/>
                </a:lnTo>
                <a:lnTo>
                  <a:pt x="289" y="1162"/>
                </a:lnTo>
                <a:lnTo>
                  <a:pt x="289" y="1162"/>
                </a:lnTo>
                <a:lnTo>
                  <a:pt x="288" y="1170"/>
                </a:lnTo>
                <a:lnTo>
                  <a:pt x="286" y="1180"/>
                </a:lnTo>
                <a:lnTo>
                  <a:pt x="286" y="1185"/>
                </a:lnTo>
                <a:lnTo>
                  <a:pt x="288" y="1191"/>
                </a:lnTo>
                <a:lnTo>
                  <a:pt x="289" y="1196"/>
                </a:lnTo>
                <a:lnTo>
                  <a:pt x="291" y="1201"/>
                </a:lnTo>
                <a:lnTo>
                  <a:pt x="291" y="1201"/>
                </a:lnTo>
                <a:lnTo>
                  <a:pt x="296" y="1204"/>
                </a:lnTo>
                <a:lnTo>
                  <a:pt x="302" y="1207"/>
                </a:lnTo>
                <a:lnTo>
                  <a:pt x="309" y="1209"/>
                </a:lnTo>
                <a:lnTo>
                  <a:pt x="318" y="1212"/>
                </a:lnTo>
                <a:lnTo>
                  <a:pt x="326" y="1212"/>
                </a:lnTo>
                <a:lnTo>
                  <a:pt x="335" y="1212"/>
                </a:lnTo>
                <a:lnTo>
                  <a:pt x="341" y="1209"/>
                </a:lnTo>
                <a:lnTo>
                  <a:pt x="345" y="1206"/>
                </a:lnTo>
                <a:lnTo>
                  <a:pt x="345" y="1206"/>
                </a:lnTo>
                <a:lnTo>
                  <a:pt x="348" y="1200"/>
                </a:lnTo>
                <a:lnTo>
                  <a:pt x="350" y="1192"/>
                </a:lnTo>
                <a:lnTo>
                  <a:pt x="350" y="1184"/>
                </a:lnTo>
                <a:lnTo>
                  <a:pt x="350" y="1176"/>
                </a:lnTo>
                <a:lnTo>
                  <a:pt x="349" y="1160"/>
                </a:lnTo>
                <a:lnTo>
                  <a:pt x="348" y="1151"/>
                </a:lnTo>
                <a:lnTo>
                  <a:pt x="348" y="1151"/>
                </a:lnTo>
                <a:lnTo>
                  <a:pt x="345" y="1141"/>
                </a:lnTo>
                <a:lnTo>
                  <a:pt x="343" y="1132"/>
                </a:lnTo>
                <a:lnTo>
                  <a:pt x="343" y="1121"/>
                </a:lnTo>
                <a:lnTo>
                  <a:pt x="343" y="1121"/>
                </a:lnTo>
                <a:lnTo>
                  <a:pt x="342" y="1112"/>
                </a:lnTo>
                <a:lnTo>
                  <a:pt x="342" y="1106"/>
                </a:lnTo>
                <a:lnTo>
                  <a:pt x="341" y="1100"/>
                </a:lnTo>
                <a:lnTo>
                  <a:pt x="341" y="1100"/>
                </a:lnTo>
                <a:lnTo>
                  <a:pt x="345" y="1083"/>
                </a:lnTo>
                <a:lnTo>
                  <a:pt x="354" y="1048"/>
                </a:lnTo>
                <a:lnTo>
                  <a:pt x="354" y="1048"/>
                </a:lnTo>
                <a:lnTo>
                  <a:pt x="358" y="1029"/>
                </a:lnTo>
                <a:lnTo>
                  <a:pt x="359" y="1008"/>
                </a:lnTo>
                <a:lnTo>
                  <a:pt x="361" y="991"/>
                </a:lnTo>
                <a:lnTo>
                  <a:pt x="362" y="983"/>
                </a:lnTo>
                <a:lnTo>
                  <a:pt x="362" y="983"/>
                </a:lnTo>
                <a:lnTo>
                  <a:pt x="365" y="976"/>
                </a:lnTo>
                <a:lnTo>
                  <a:pt x="368" y="961"/>
                </a:lnTo>
                <a:lnTo>
                  <a:pt x="376" y="935"/>
                </a:lnTo>
                <a:lnTo>
                  <a:pt x="376" y="935"/>
                </a:lnTo>
                <a:lnTo>
                  <a:pt x="377" y="920"/>
                </a:lnTo>
                <a:lnTo>
                  <a:pt x="378" y="899"/>
                </a:lnTo>
                <a:lnTo>
                  <a:pt x="378" y="869"/>
                </a:lnTo>
                <a:lnTo>
                  <a:pt x="378" y="869"/>
                </a:lnTo>
                <a:lnTo>
                  <a:pt x="379" y="863"/>
                </a:lnTo>
                <a:lnTo>
                  <a:pt x="382" y="847"/>
                </a:lnTo>
                <a:lnTo>
                  <a:pt x="386" y="814"/>
                </a:lnTo>
                <a:lnTo>
                  <a:pt x="386" y="814"/>
                </a:lnTo>
                <a:lnTo>
                  <a:pt x="386" y="807"/>
                </a:lnTo>
                <a:lnTo>
                  <a:pt x="386" y="796"/>
                </a:lnTo>
                <a:lnTo>
                  <a:pt x="384" y="769"/>
                </a:lnTo>
                <a:lnTo>
                  <a:pt x="382" y="745"/>
                </a:lnTo>
                <a:lnTo>
                  <a:pt x="382" y="730"/>
                </a:lnTo>
                <a:lnTo>
                  <a:pt x="382" y="730"/>
                </a:lnTo>
                <a:lnTo>
                  <a:pt x="386" y="684"/>
                </a:lnTo>
                <a:lnTo>
                  <a:pt x="384" y="663"/>
                </a:lnTo>
                <a:lnTo>
                  <a:pt x="384" y="663"/>
                </a:lnTo>
                <a:lnTo>
                  <a:pt x="385" y="661"/>
                </a:lnTo>
                <a:lnTo>
                  <a:pt x="388" y="658"/>
                </a:lnTo>
                <a:lnTo>
                  <a:pt x="391" y="651"/>
                </a:lnTo>
                <a:lnTo>
                  <a:pt x="395" y="639"/>
                </a:lnTo>
                <a:lnTo>
                  <a:pt x="395" y="639"/>
                </a:lnTo>
                <a:lnTo>
                  <a:pt x="396" y="629"/>
                </a:lnTo>
                <a:lnTo>
                  <a:pt x="396" y="617"/>
                </a:lnTo>
                <a:lnTo>
                  <a:pt x="395" y="592"/>
                </a:lnTo>
                <a:lnTo>
                  <a:pt x="392" y="559"/>
                </a:lnTo>
                <a:lnTo>
                  <a:pt x="392" y="559"/>
                </a:lnTo>
                <a:lnTo>
                  <a:pt x="395" y="569"/>
                </a:lnTo>
                <a:lnTo>
                  <a:pt x="402" y="592"/>
                </a:lnTo>
                <a:lnTo>
                  <a:pt x="409" y="617"/>
                </a:lnTo>
                <a:lnTo>
                  <a:pt x="410" y="629"/>
                </a:lnTo>
                <a:lnTo>
                  <a:pt x="410" y="639"/>
                </a:lnTo>
                <a:lnTo>
                  <a:pt x="410" y="639"/>
                </a:lnTo>
                <a:lnTo>
                  <a:pt x="409" y="646"/>
                </a:lnTo>
                <a:lnTo>
                  <a:pt x="408" y="652"/>
                </a:lnTo>
                <a:lnTo>
                  <a:pt x="404" y="657"/>
                </a:lnTo>
                <a:lnTo>
                  <a:pt x="402" y="661"/>
                </a:lnTo>
                <a:lnTo>
                  <a:pt x="396" y="670"/>
                </a:lnTo>
                <a:lnTo>
                  <a:pt x="394" y="673"/>
                </a:lnTo>
                <a:lnTo>
                  <a:pt x="392" y="676"/>
                </a:lnTo>
                <a:lnTo>
                  <a:pt x="392" y="676"/>
                </a:lnTo>
                <a:lnTo>
                  <a:pt x="391" y="686"/>
                </a:lnTo>
                <a:lnTo>
                  <a:pt x="391" y="696"/>
                </a:lnTo>
                <a:lnTo>
                  <a:pt x="392" y="708"/>
                </a:lnTo>
                <a:lnTo>
                  <a:pt x="395" y="717"/>
                </a:lnTo>
                <a:lnTo>
                  <a:pt x="395" y="717"/>
                </a:lnTo>
                <a:lnTo>
                  <a:pt x="397" y="723"/>
                </a:lnTo>
                <a:lnTo>
                  <a:pt x="398" y="726"/>
                </a:lnTo>
                <a:lnTo>
                  <a:pt x="400" y="728"/>
                </a:lnTo>
                <a:lnTo>
                  <a:pt x="400" y="728"/>
                </a:lnTo>
                <a:lnTo>
                  <a:pt x="397" y="764"/>
                </a:lnTo>
                <a:lnTo>
                  <a:pt x="397" y="764"/>
                </a:lnTo>
                <a:lnTo>
                  <a:pt x="395" y="838"/>
                </a:lnTo>
                <a:lnTo>
                  <a:pt x="392" y="924"/>
                </a:lnTo>
                <a:lnTo>
                  <a:pt x="392" y="924"/>
                </a:lnTo>
                <a:lnTo>
                  <a:pt x="391" y="944"/>
                </a:lnTo>
                <a:lnTo>
                  <a:pt x="392" y="950"/>
                </a:lnTo>
                <a:lnTo>
                  <a:pt x="395" y="956"/>
                </a:lnTo>
                <a:lnTo>
                  <a:pt x="395" y="956"/>
                </a:lnTo>
                <a:lnTo>
                  <a:pt x="404" y="967"/>
                </a:lnTo>
                <a:lnTo>
                  <a:pt x="421" y="987"/>
                </a:lnTo>
                <a:lnTo>
                  <a:pt x="432" y="996"/>
                </a:lnTo>
                <a:lnTo>
                  <a:pt x="442" y="1005"/>
                </a:lnTo>
                <a:lnTo>
                  <a:pt x="450" y="1011"/>
                </a:lnTo>
                <a:lnTo>
                  <a:pt x="454" y="1012"/>
                </a:lnTo>
                <a:lnTo>
                  <a:pt x="457" y="1013"/>
                </a:lnTo>
                <a:lnTo>
                  <a:pt x="457" y="1013"/>
                </a:lnTo>
                <a:lnTo>
                  <a:pt x="472" y="1013"/>
                </a:lnTo>
                <a:lnTo>
                  <a:pt x="489" y="1011"/>
                </a:lnTo>
                <a:lnTo>
                  <a:pt x="503" y="1007"/>
                </a:lnTo>
                <a:lnTo>
                  <a:pt x="509" y="1005"/>
                </a:lnTo>
                <a:lnTo>
                  <a:pt x="512" y="1002"/>
                </a:lnTo>
                <a:lnTo>
                  <a:pt x="512" y="1002"/>
                </a:lnTo>
                <a:close/>
                <a:moveTo>
                  <a:pt x="264" y="861"/>
                </a:moveTo>
                <a:lnTo>
                  <a:pt x="283" y="877"/>
                </a:lnTo>
                <a:lnTo>
                  <a:pt x="283" y="877"/>
                </a:lnTo>
                <a:lnTo>
                  <a:pt x="283" y="884"/>
                </a:lnTo>
                <a:lnTo>
                  <a:pt x="280" y="902"/>
                </a:lnTo>
                <a:lnTo>
                  <a:pt x="280" y="902"/>
                </a:lnTo>
                <a:lnTo>
                  <a:pt x="273" y="934"/>
                </a:lnTo>
                <a:lnTo>
                  <a:pt x="271" y="953"/>
                </a:lnTo>
                <a:lnTo>
                  <a:pt x="270" y="970"/>
                </a:lnTo>
                <a:lnTo>
                  <a:pt x="270" y="970"/>
                </a:lnTo>
                <a:lnTo>
                  <a:pt x="270" y="976"/>
                </a:lnTo>
                <a:lnTo>
                  <a:pt x="271" y="981"/>
                </a:lnTo>
                <a:lnTo>
                  <a:pt x="272" y="985"/>
                </a:lnTo>
                <a:lnTo>
                  <a:pt x="274" y="989"/>
                </a:lnTo>
                <a:lnTo>
                  <a:pt x="279" y="994"/>
                </a:lnTo>
                <a:lnTo>
                  <a:pt x="283" y="1000"/>
                </a:lnTo>
                <a:lnTo>
                  <a:pt x="283" y="1000"/>
                </a:lnTo>
                <a:lnTo>
                  <a:pt x="284" y="1005"/>
                </a:lnTo>
                <a:lnTo>
                  <a:pt x="283" y="1008"/>
                </a:lnTo>
                <a:lnTo>
                  <a:pt x="279" y="1012"/>
                </a:lnTo>
                <a:lnTo>
                  <a:pt x="274" y="1018"/>
                </a:lnTo>
                <a:lnTo>
                  <a:pt x="274" y="1018"/>
                </a:lnTo>
                <a:lnTo>
                  <a:pt x="266" y="1032"/>
                </a:lnTo>
                <a:lnTo>
                  <a:pt x="266" y="1032"/>
                </a:lnTo>
                <a:lnTo>
                  <a:pt x="261" y="985"/>
                </a:lnTo>
                <a:lnTo>
                  <a:pt x="261" y="985"/>
                </a:lnTo>
                <a:lnTo>
                  <a:pt x="259" y="965"/>
                </a:lnTo>
                <a:lnTo>
                  <a:pt x="259" y="948"/>
                </a:lnTo>
                <a:lnTo>
                  <a:pt x="259" y="948"/>
                </a:lnTo>
                <a:lnTo>
                  <a:pt x="258" y="942"/>
                </a:lnTo>
                <a:lnTo>
                  <a:pt x="256" y="932"/>
                </a:lnTo>
                <a:lnTo>
                  <a:pt x="255" y="922"/>
                </a:lnTo>
                <a:lnTo>
                  <a:pt x="255" y="913"/>
                </a:lnTo>
                <a:lnTo>
                  <a:pt x="255" y="913"/>
                </a:lnTo>
                <a:lnTo>
                  <a:pt x="264" y="861"/>
                </a:lnTo>
                <a:lnTo>
                  <a:pt x="264" y="86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30">
            <a:extLst>
              <a:ext uri="{FF2B5EF4-FFF2-40B4-BE49-F238E27FC236}">
                <a16:creationId xmlns:a16="http://schemas.microsoft.com/office/drawing/2014/main" id="{7459CF20-3070-48AB-BDD2-EC3D9D3E4130}"/>
              </a:ext>
            </a:extLst>
          </p:cNvPr>
          <p:cNvSpPr>
            <a:spLocks/>
          </p:cNvSpPr>
          <p:nvPr/>
        </p:nvSpPr>
        <p:spPr bwMode="auto">
          <a:xfrm>
            <a:off x="4700491" y="773705"/>
            <a:ext cx="567168" cy="1690926"/>
          </a:xfrm>
          <a:custGeom>
            <a:avLst/>
            <a:gdLst>
              <a:gd name="T0" fmla="*/ 139 w 429"/>
              <a:gd name="T1" fmla="*/ 113 h 1279"/>
              <a:gd name="T2" fmla="*/ 148 w 429"/>
              <a:gd name="T3" fmla="*/ 120 h 1279"/>
              <a:gd name="T4" fmla="*/ 148 w 429"/>
              <a:gd name="T5" fmla="*/ 143 h 1279"/>
              <a:gd name="T6" fmla="*/ 153 w 429"/>
              <a:gd name="T7" fmla="*/ 169 h 1279"/>
              <a:gd name="T8" fmla="*/ 178 w 429"/>
              <a:gd name="T9" fmla="*/ 177 h 1279"/>
              <a:gd name="T10" fmla="*/ 167 w 429"/>
              <a:gd name="T11" fmla="*/ 204 h 1279"/>
              <a:gd name="T12" fmla="*/ 74 w 429"/>
              <a:gd name="T13" fmla="*/ 242 h 1279"/>
              <a:gd name="T14" fmla="*/ 35 w 429"/>
              <a:gd name="T15" fmla="*/ 408 h 1279"/>
              <a:gd name="T16" fmla="*/ 2 w 429"/>
              <a:gd name="T17" fmla="*/ 591 h 1279"/>
              <a:gd name="T18" fmla="*/ 17 w 429"/>
              <a:gd name="T19" fmla="*/ 663 h 1279"/>
              <a:gd name="T20" fmla="*/ 19 w 429"/>
              <a:gd name="T21" fmla="*/ 701 h 1279"/>
              <a:gd name="T22" fmla="*/ 41 w 429"/>
              <a:gd name="T23" fmla="*/ 716 h 1279"/>
              <a:gd name="T24" fmla="*/ 56 w 429"/>
              <a:gd name="T25" fmla="*/ 713 h 1279"/>
              <a:gd name="T26" fmla="*/ 46 w 429"/>
              <a:gd name="T27" fmla="*/ 699 h 1279"/>
              <a:gd name="T28" fmla="*/ 65 w 429"/>
              <a:gd name="T29" fmla="*/ 699 h 1279"/>
              <a:gd name="T30" fmla="*/ 65 w 429"/>
              <a:gd name="T31" fmla="*/ 688 h 1279"/>
              <a:gd name="T32" fmla="*/ 50 w 429"/>
              <a:gd name="T33" fmla="*/ 671 h 1279"/>
              <a:gd name="T34" fmla="*/ 75 w 429"/>
              <a:gd name="T35" fmla="*/ 553 h 1279"/>
              <a:gd name="T36" fmla="*/ 80 w 429"/>
              <a:gd name="T37" fmla="*/ 530 h 1279"/>
              <a:gd name="T38" fmla="*/ 100 w 429"/>
              <a:gd name="T39" fmla="*/ 507 h 1279"/>
              <a:gd name="T40" fmla="*/ 83 w 429"/>
              <a:gd name="T41" fmla="*/ 610 h 1279"/>
              <a:gd name="T42" fmla="*/ 83 w 429"/>
              <a:gd name="T43" fmla="*/ 647 h 1279"/>
              <a:gd name="T44" fmla="*/ 93 w 429"/>
              <a:gd name="T45" fmla="*/ 691 h 1279"/>
              <a:gd name="T46" fmla="*/ 115 w 429"/>
              <a:gd name="T47" fmla="*/ 956 h 1279"/>
              <a:gd name="T48" fmla="*/ 121 w 429"/>
              <a:gd name="T49" fmla="*/ 1158 h 1279"/>
              <a:gd name="T50" fmla="*/ 130 w 429"/>
              <a:gd name="T51" fmla="*/ 1181 h 1279"/>
              <a:gd name="T52" fmla="*/ 138 w 429"/>
              <a:gd name="T53" fmla="*/ 1204 h 1279"/>
              <a:gd name="T54" fmla="*/ 127 w 429"/>
              <a:gd name="T55" fmla="*/ 1245 h 1279"/>
              <a:gd name="T56" fmla="*/ 142 w 429"/>
              <a:gd name="T57" fmla="*/ 1267 h 1279"/>
              <a:gd name="T58" fmla="*/ 185 w 429"/>
              <a:gd name="T59" fmla="*/ 1278 h 1279"/>
              <a:gd name="T60" fmla="*/ 209 w 429"/>
              <a:gd name="T61" fmla="*/ 1256 h 1279"/>
              <a:gd name="T62" fmla="*/ 214 w 429"/>
              <a:gd name="T63" fmla="*/ 1200 h 1279"/>
              <a:gd name="T64" fmla="*/ 257 w 429"/>
              <a:gd name="T65" fmla="*/ 1191 h 1279"/>
              <a:gd name="T66" fmla="*/ 245 w 429"/>
              <a:gd name="T67" fmla="*/ 1152 h 1279"/>
              <a:gd name="T68" fmla="*/ 259 w 429"/>
              <a:gd name="T69" fmla="*/ 1093 h 1279"/>
              <a:gd name="T70" fmla="*/ 265 w 429"/>
              <a:gd name="T71" fmla="*/ 1028 h 1279"/>
              <a:gd name="T72" fmla="*/ 286 w 429"/>
              <a:gd name="T73" fmla="*/ 916 h 1279"/>
              <a:gd name="T74" fmla="*/ 297 w 429"/>
              <a:gd name="T75" fmla="*/ 873 h 1279"/>
              <a:gd name="T76" fmla="*/ 340 w 429"/>
              <a:gd name="T77" fmla="*/ 688 h 1279"/>
              <a:gd name="T78" fmla="*/ 337 w 429"/>
              <a:gd name="T79" fmla="*/ 596 h 1279"/>
              <a:gd name="T80" fmla="*/ 348 w 429"/>
              <a:gd name="T81" fmla="*/ 529 h 1279"/>
              <a:gd name="T82" fmla="*/ 367 w 429"/>
              <a:gd name="T83" fmla="*/ 658 h 1279"/>
              <a:gd name="T84" fmla="*/ 375 w 429"/>
              <a:gd name="T85" fmla="*/ 688 h 1279"/>
              <a:gd name="T86" fmla="*/ 386 w 429"/>
              <a:gd name="T87" fmla="*/ 722 h 1279"/>
              <a:gd name="T88" fmla="*/ 373 w 429"/>
              <a:gd name="T89" fmla="*/ 733 h 1279"/>
              <a:gd name="T90" fmla="*/ 356 w 429"/>
              <a:gd name="T91" fmla="*/ 741 h 1279"/>
              <a:gd name="T92" fmla="*/ 358 w 429"/>
              <a:gd name="T93" fmla="*/ 756 h 1279"/>
              <a:gd name="T94" fmla="*/ 395 w 429"/>
              <a:gd name="T95" fmla="*/ 743 h 1279"/>
              <a:gd name="T96" fmla="*/ 410 w 429"/>
              <a:gd name="T97" fmla="*/ 665 h 1279"/>
              <a:gd name="T98" fmla="*/ 416 w 429"/>
              <a:gd name="T99" fmla="*/ 625 h 1279"/>
              <a:gd name="T100" fmla="*/ 429 w 429"/>
              <a:gd name="T101" fmla="*/ 524 h 1279"/>
              <a:gd name="T102" fmla="*/ 395 w 429"/>
              <a:gd name="T103" fmla="*/ 295 h 1279"/>
              <a:gd name="T104" fmla="*/ 351 w 429"/>
              <a:gd name="T105" fmla="*/ 232 h 1279"/>
              <a:gd name="T106" fmla="*/ 278 w 429"/>
              <a:gd name="T107" fmla="*/ 183 h 1279"/>
              <a:gd name="T108" fmla="*/ 305 w 429"/>
              <a:gd name="T109" fmla="*/ 80 h 1279"/>
              <a:gd name="T110" fmla="*/ 291 w 429"/>
              <a:gd name="T111" fmla="*/ 34 h 1279"/>
              <a:gd name="T112" fmla="*/ 243 w 429"/>
              <a:gd name="T113" fmla="*/ 0 h 1279"/>
              <a:gd name="T114" fmla="*/ 211 w 429"/>
              <a:gd name="T115" fmla="*/ 1 h 1279"/>
              <a:gd name="T116" fmla="*/ 166 w 429"/>
              <a:gd name="T117" fmla="*/ 27 h 1279"/>
              <a:gd name="T118" fmla="*/ 148 w 429"/>
              <a:gd name="T119" fmla="*/ 52 h 1279"/>
              <a:gd name="T120" fmla="*/ 142 w 429"/>
              <a:gd name="T121" fmla="*/ 78 h 1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29" h="1279">
                <a:moveTo>
                  <a:pt x="146" y="91"/>
                </a:moveTo>
                <a:lnTo>
                  <a:pt x="146" y="91"/>
                </a:lnTo>
                <a:lnTo>
                  <a:pt x="146" y="95"/>
                </a:lnTo>
                <a:lnTo>
                  <a:pt x="145" y="100"/>
                </a:lnTo>
                <a:lnTo>
                  <a:pt x="142" y="105"/>
                </a:lnTo>
                <a:lnTo>
                  <a:pt x="142" y="105"/>
                </a:lnTo>
                <a:lnTo>
                  <a:pt x="140" y="108"/>
                </a:lnTo>
                <a:lnTo>
                  <a:pt x="139" y="113"/>
                </a:lnTo>
                <a:lnTo>
                  <a:pt x="139" y="117"/>
                </a:lnTo>
                <a:lnTo>
                  <a:pt x="140" y="118"/>
                </a:lnTo>
                <a:lnTo>
                  <a:pt x="140" y="118"/>
                </a:lnTo>
                <a:lnTo>
                  <a:pt x="142" y="119"/>
                </a:lnTo>
                <a:lnTo>
                  <a:pt x="146" y="119"/>
                </a:lnTo>
                <a:lnTo>
                  <a:pt x="148" y="119"/>
                </a:lnTo>
                <a:lnTo>
                  <a:pt x="148" y="120"/>
                </a:lnTo>
                <a:lnTo>
                  <a:pt x="148" y="120"/>
                </a:lnTo>
                <a:lnTo>
                  <a:pt x="148" y="120"/>
                </a:lnTo>
                <a:lnTo>
                  <a:pt x="146" y="131"/>
                </a:lnTo>
                <a:lnTo>
                  <a:pt x="144" y="137"/>
                </a:lnTo>
                <a:lnTo>
                  <a:pt x="142" y="139"/>
                </a:lnTo>
                <a:lnTo>
                  <a:pt x="142" y="139"/>
                </a:lnTo>
                <a:lnTo>
                  <a:pt x="144" y="140"/>
                </a:lnTo>
                <a:lnTo>
                  <a:pt x="145" y="141"/>
                </a:lnTo>
                <a:lnTo>
                  <a:pt x="148" y="143"/>
                </a:lnTo>
                <a:lnTo>
                  <a:pt x="148" y="143"/>
                </a:lnTo>
                <a:lnTo>
                  <a:pt x="147" y="146"/>
                </a:lnTo>
                <a:lnTo>
                  <a:pt x="147" y="150"/>
                </a:lnTo>
                <a:lnTo>
                  <a:pt x="148" y="153"/>
                </a:lnTo>
                <a:lnTo>
                  <a:pt x="148" y="153"/>
                </a:lnTo>
                <a:lnTo>
                  <a:pt x="151" y="157"/>
                </a:lnTo>
                <a:lnTo>
                  <a:pt x="152" y="161"/>
                </a:lnTo>
                <a:lnTo>
                  <a:pt x="153" y="169"/>
                </a:lnTo>
                <a:lnTo>
                  <a:pt x="153" y="169"/>
                </a:lnTo>
                <a:lnTo>
                  <a:pt x="154" y="172"/>
                </a:lnTo>
                <a:lnTo>
                  <a:pt x="155" y="176"/>
                </a:lnTo>
                <a:lnTo>
                  <a:pt x="159" y="178"/>
                </a:lnTo>
                <a:lnTo>
                  <a:pt x="161" y="180"/>
                </a:lnTo>
                <a:lnTo>
                  <a:pt x="161" y="180"/>
                </a:lnTo>
                <a:lnTo>
                  <a:pt x="173" y="178"/>
                </a:lnTo>
                <a:lnTo>
                  <a:pt x="178" y="177"/>
                </a:lnTo>
                <a:lnTo>
                  <a:pt x="180" y="177"/>
                </a:lnTo>
                <a:lnTo>
                  <a:pt x="180" y="177"/>
                </a:lnTo>
                <a:lnTo>
                  <a:pt x="180" y="177"/>
                </a:lnTo>
                <a:lnTo>
                  <a:pt x="181" y="183"/>
                </a:lnTo>
                <a:lnTo>
                  <a:pt x="180" y="187"/>
                </a:lnTo>
                <a:lnTo>
                  <a:pt x="180" y="187"/>
                </a:lnTo>
                <a:lnTo>
                  <a:pt x="176" y="195"/>
                </a:lnTo>
                <a:lnTo>
                  <a:pt x="167" y="204"/>
                </a:lnTo>
                <a:lnTo>
                  <a:pt x="167" y="204"/>
                </a:lnTo>
                <a:lnTo>
                  <a:pt x="159" y="208"/>
                </a:lnTo>
                <a:lnTo>
                  <a:pt x="144" y="213"/>
                </a:lnTo>
                <a:lnTo>
                  <a:pt x="105" y="228"/>
                </a:lnTo>
                <a:lnTo>
                  <a:pt x="105" y="228"/>
                </a:lnTo>
                <a:lnTo>
                  <a:pt x="91" y="233"/>
                </a:lnTo>
                <a:lnTo>
                  <a:pt x="81" y="237"/>
                </a:lnTo>
                <a:lnTo>
                  <a:pt x="74" y="242"/>
                </a:lnTo>
                <a:lnTo>
                  <a:pt x="67" y="250"/>
                </a:lnTo>
                <a:lnTo>
                  <a:pt x="67" y="250"/>
                </a:lnTo>
                <a:lnTo>
                  <a:pt x="66" y="254"/>
                </a:lnTo>
                <a:lnTo>
                  <a:pt x="63" y="259"/>
                </a:lnTo>
                <a:lnTo>
                  <a:pt x="60" y="277"/>
                </a:lnTo>
                <a:lnTo>
                  <a:pt x="50" y="329"/>
                </a:lnTo>
                <a:lnTo>
                  <a:pt x="40" y="385"/>
                </a:lnTo>
                <a:lnTo>
                  <a:pt x="35" y="408"/>
                </a:lnTo>
                <a:lnTo>
                  <a:pt x="29" y="425"/>
                </a:lnTo>
                <a:lnTo>
                  <a:pt x="29" y="425"/>
                </a:lnTo>
                <a:lnTo>
                  <a:pt x="24" y="440"/>
                </a:lnTo>
                <a:lnTo>
                  <a:pt x="20" y="462"/>
                </a:lnTo>
                <a:lnTo>
                  <a:pt x="15" y="488"/>
                </a:lnTo>
                <a:lnTo>
                  <a:pt x="10" y="516"/>
                </a:lnTo>
                <a:lnTo>
                  <a:pt x="4" y="565"/>
                </a:lnTo>
                <a:lnTo>
                  <a:pt x="2" y="591"/>
                </a:lnTo>
                <a:lnTo>
                  <a:pt x="2" y="591"/>
                </a:lnTo>
                <a:lnTo>
                  <a:pt x="1" y="617"/>
                </a:lnTo>
                <a:lnTo>
                  <a:pt x="0" y="636"/>
                </a:lnTo>
                <a:lnTo>
                  <a:pt x="10" y="636"/>
                </a:lnTo>
                <a:lnTo>
                  <a:pt x="16" y="636"/>
                </a:lnTo>
                <a:lnTo>
                  <a:pt x="16" y="636"/>
                </a:lnTo>
                <a:lnTo>
                  <a:pt x="17" y="650"/>
                </a:lnTo>
                <a:lnTo>
                  <a:pt x="17" y="663"/>
                </a:lnTo>
                <a:lnTo>
                  <a:pt x="17" y="669"/>
                </a:lnTo>
                <a:lnTo>
                  <a:pt x="16" y="674"/>
                </a:lnTo>
                <a:lnTo>
                  <a:pt x="16" y="674"/>
                </a:lnTo>
                <a:lnTo>
                  <a:pt x="15" y="678"/>
                </a:lnTo>
                <a:lnTo>
                  <a:pt x="14" y="683"/>
                </a:lnTo>
                <a:lnTo>
                  <a:pt x="15" y="690"/>
                </a:lnTo>
                <a:lnTo>
                  <a:pt x="17" y="697"/>
                </a:lnTo>
                <a:lnTo>
                  <a:pt x="19" y="701"/>
                </a:lnTo>
                <a:lnTo>
                  <a:pt x="19" y="701"/>
                </a:lnTo>
                <a:lnTo>
                  <a:pt x="22" y="706"/>
                </a:lnTo>
                <a:lnTo>
                  <a:pt x="28" y="712"/>
                </a:lnTo>
                <a:lnTo>
                  <a:pt x="34" y="717"/>
                </a:lnTo>
                <a:lnTo>
                  <a:pt x="37" y="720"/>
                </a:lnTo>
                <a:lnTo>
                  <a:pt x="37" y="720"/>
                </a:lnTo>
                <a:lnTo>
                  <a:pt x="40" y="719"/>
                </a:lnTo>
                <a:lnTo>
                  <a:pt x="41" y="716"/>
                </a:lnTo>
                <a:lnTo>
                  <a:pt x="43" y="712"/>
                </a:lnTo>
                <a:lnTo>
                  <a:pt x="43" y="712"/>
                </a:lnTo>
                <a:lnTo>
                  <a:pt x="49" y="714"/>
                </a:lnTo>
                <a:lnTo>
                  <a:pt x="54" y="715"/>
                </a:lnTo>
                <a:lnTo>
                  <a:pt x="55" y="715"/>
                </a:lnTo>
                <a:lnTo>
                  <a:pt x="56" y="714"/>
                </a:lnTo>
                <a:lnTo>
                  <a:pt x="56" y="714"/>
                </a:lnTo>
                <a:lnTo>
                  <a:pt x="56" y="713"/>
                </a:lnTo>
                <a:lnTo>
                  <a:pt x="55" y="712"/>
                </a:lnTo>
                <a:lnTo>
                  <a:pt x="52" y="708"/>
                </a:lnTo>
                <a:lnTo>
                  <a:pt x="46" y="703"/>
                </a:lnTo>
                <a:lnTo>
                  <a:pt x="46" y="703"/>
                </a:lnTo>
                <a:lnTo>
                  <a:pt x="46" y="701"/>
                </a:lnTo>
                <a:lnTo>
                  <a:pt x="46" y="699"/>
                </a:lnTo>
                <a:lnTo>
                  <a:pt x="46" y="699"/>
                </a:lnTo>
                <a:lnTo>
                  <a:pt x="46" y="699"/>
                </a:lnTo>
                <a:lnTo>
                  <a:pt x="54" y="702"/>
                </a:lnTo>
                <a:lnTo>
                  <a:pt x="61" y="704"/>
                </a:lnTo>
                <a:lnTo>
                  <a:pt x="63" y="704"/>
                </a:lnTo>
                <a:lnTo>
                  <a:pt x="65" y="703"/>
                </a:lnTo>
                <a:lnTo>
                  <a:pt x="65" y="703"/>
                </a:lnTo>
                <a:lnTo>
                  <a:pt x="66" y="700"/>
                </a:lnTo>
                <a:lnTo>
                  <a:pt x="66" y="699"/>
                </a:lnTo>
                <a:lnTo>
                  <a:pt x="65" y="699"/>
                </a:lnTo>
                <a:lnTo>
                  <a:pt x="65" y="699"/>
                </a:lnTo>
                <a:lnTo>
                  <a:pt x="54" y="691"/>
                </a:lnTo>
                <a:lnTo>
                  <a:pt x="46" y="684"/>
                </a:lnTo>
                <a:lnTo>
                  <a:pt x="46" y="684"/>
                </a:lnTo>
                <a:lnTo>
                  <a:pt x="55" y="687"/>
                </a:lnTo>
                <a:lnTo>
                  <a:pt x="62" y="688"/>
                </a:lnTo>
                <a:lnTo>
                  <a:pt x="65" y="688"/>
                </a:lnTo>
                <a:lnTo>
                  <a:pt x="65" y="688"/>
                </a:lnTo>
                <a:lnTo>
                  <a:pt x="65" y="687"/>
                </a:lnTo>
                <a:lnTo>
                  <a:pt x="66" y="686"/>
                </a:lnTo>
                <a:lnTo>
                  <a:pt x="66" y="683"/>
                </a:lnTo>
                <a:lnTo>
                  <a:pt x="65" y="682"/>
                </a:lnTo>
                <a:lnTo>
                  <a:pt x="65" y="682"/>
                </a:lnTo>
                <a:lnTo>
                  <a:pt x="56" y="676"/>
                </a:lnTo>
                <a:lnTo>
                  <a:pt x="50" y="671"/>
                </a:lnTo>
                <a:lnTo>
                  <a:pt x="50" y="671"/>
                </a:lnTo>
                <a:lnTo>
                  <a:pt x="48" y="655"/>
                </a:lnTo>
                <a:lnTo>
                  <a:pt x="48" y="655"/>
                </a:lnTo>
                <a:lnTo>
                  <a:pt x="49" y="653"/>
                </a:lnTo>
                <a:lnTo>
                  <a:pt x="50" y="648"/>
                </a:lnTo>
                <a:lnTo>
                  <a:pt x="50" y="648"/>
                </a:lnTo>
                <a:lnTo>
                  <a:pt x="59" y="636"/>
                </a:lnTo>
                <a:lnTo>
                  <a:pt x="59" y="636"/>
                </a:lnTo>
                <a:lnTo>
                  <a:pt x="75" y="553"/>
                </a:lnTo>
                <a:lnTo>
                  <a:pt x="75" y="553"/>
                </a:lnTo>
                <a:lnTo>
                  <a:pt x="76" y="551"/>
                </a:lnTo>
                <a:lnTo>
                  <a:pt x="79" y="549"/>
                </a:lnTo>
                <a:lnTo>
                  <a:pt x="81" y="545"/>
                </a:lnTo>
                <a:lnTo>
                  <a:pt x="81" y="543"/>
                </a:lnTo>
                <a:lnTo>
                  <a:pt x="81" y="543"/>
                </a:lnTo>
                <a:lnTo>
                  <a:pt x="79" y="534"/>
                </a:lnTo>
                <a:lnTo>
                  <a:pt x="80" y="530"/>
                </a:lnTo>
                <a:lnTo>
                  <a:pt x="81" y="524"/>
                </a:lnTo>
                <a:lnTo>
                  <a:pt x="81" y="524"/>
                </a:lnTo>
                <a:lnTo>
                  <a:pt x="100" y="454"/>
                </a:lnTo>
                <a:lnTo>
                  <a:pt x="100" y="454"/>
                </a:lnTo>
                <a:lnTo>
                  <a:pt x="101" y="478"/>
                </a:lnTo>
                <a:lnTo>
                  <a:pt x="101" y="496"/>
                </a:lnTo>
                <a:lnTo>
                  <a:pt x="100" y="503"/>
                </a:lnTo>
                <a:lnTo>
                  <a:pt x="100" y="507"/>
                </a:lnTo>
                <a:lnTo>
                  <a:pt x="100" y="507"/>
                </a:lnTo>
                <a:lnTo>
                  <a:pt x="86" y="555"/>
                </a:lnTo>
                <a:lnTo>
                  <a:pt x="78" y="585"/>
                </a:lnTo>
                <a:lnTo>
                  <a:pt x="75" y="596"/>
                </a:lnTo>
                <a:lnTo>
                  <a:pt x="75" y="602"/>
                </a:lnTo>
                <a:lnTo>
                  <a:pt x="75" y="602"/>
                </a:lnTo>
                <a:lnTo>
                  <a:pt x="79" y="606"/>
                </a:lnTo>
                <a:lnTo>
                  <a:pt x="83" y="610"/>
                </a:lnTo>
                <a:lnTo>
                  <a:pt x="87" y="615"/>
                </a:lnTo>
                <a:lnTo>
                  <a:pt x="88" y="616"/>
                </a:lnTo>
                <a:lnTo>
                  <a:pt x="89" y="618"/>
                </a:lnTo>
                <a:lnTo>
                  <a:pt x="89" y="618"/>
                </a:lnTo>
                <a:lnTo>
                  <a:pt x="86" y="629"/>
                </a:lnTo>
                <a:lnTo>
                  <a:pt x="83" y="642"/>
                </a:lnTo>
                <a:lnTo>
                  <a:pt x="83" y="642"/>
                </a:lnTo>
                <a:lnTo>
                  <a:pt x="83" y="647"/>
                </a:lnTo>
                <a:lnTo>
                  <a:pt x="86" y="651"/>
                </a:lnTo>
                <a:lnTo>
                  <a:pt x="89" y="655"/>
                </a:lnTo>
                <a:lnTo>
                  <a:pt x="89" y="655"/>
                </a:lnTo>
                <a:lnTo>
                  <a:pt x="91" y="658"/>
                </a:lnTo>
                <a:lnTo>
                  <a:pt x="92" y="663"/>
                </a:lnTo>
                <a:lnTo>
                  <a:pt x="92" y="665"/>
                </a:lnTo>
                <a:lnTo>
                  <a:pt x="92" y="665"/>
                </a:lnTo>
                <a:lnTo>
                  <a:pt x="93" y="691"/>
                </a:lnTo>
                <a:lnTo>
                  <a:pt x="98" y="742"/>
                </a:lnTo>
                <a:lnTo>
                  <a:pt x="102" y="795"/>
                </a:lnTo>
                <a:lnTo>
                  <a:pt x="106" y="814"/>
                </a:lnTo>
                <a:lnTo>
                  <a:pt x="108" y="825"/>
                </a:lnTo>
                <a:lnTo>
                  <a:pt x="108" y="825"/>
                </a:lnTo>
                <a:lnTo>
                  <a:pt x="109" y="839"/>
                </a:lnTo>
                <a:lnTo>
                  <a:pt x="112" y="869"/>
                </a:lnTo>
                <a:lnTo>
                  <a:pt x="115" y="956"/>
                </a:lnTo>
                <a:lnTo>
                  <a:pt x="118" y="1042"/>
                </a:lnTo>
                <a:lnTo>
                  <a:pt x="119" y="1088"/>
                </a:lnTo>
                <a:lnTo>
                  <a:pt x="119" y="1088"/>
                </a:lnTo>
                <a:lnTo>
                  <a:pt x="118" y="1105"/>
                </a:lnTo>
                <a:lnTo>
                  <a:pt x="118" y="1128"/>
                </a:lnTo>
                <a:lnTo>
                  <a:pt x="119" y="1148"/>
                </a:lnTo>
                <a:lnTo>
                  <a:pt x="120" y="1155"/>
                </a:lnTo>
                <a:lnTo>
                  <a:pt x="121" y="1158"/>
                </a:lnTo>
                <a:lnTo>
                  <a:pt x="121" y="1158"/>
                </a:lnTo>
                <a:lnTo>
                  <a:pt x="131" y="1162"/>
                </a:lnTo>
                <a:lnTo>
                  <a:pt x="135" y="1166"/>
                </a:lnTo>
                <a:lnTo>
                  <a:pt x="138" y="1168"/>
                </a:lnTo>
                <a:lnTo>
                  <a:pt x="138" y="1168"/>
                </a:lnTo>
                <a:lnTo>
                  <a:pt x="135" y="1172"/>
                </a:lnTo>
                <a:lnTo>
                  <a:pt x="133" y="1177"/>
                </a:lnTo>
                <a:lnTo>
                  <a:pt x="130" y="1181"/>
                </a:lnTo>
                <a:lnTo>
                  <a:pt x="130" y="1185"/>
                </a:lnTo>
                <a:lnTo>
                  <a:pt x="130" y="1187"/>
                </a:lnTo>
                <a:lnTo>
                  <a:pt x="130" y="1187"/>
                </a:lnTo>
                <a:lnTo>
                  <a:pt x="132" y="1198"/>
                </a:lnTo>
                <a:lnTo>
                  <a:pt x="133" y="1201"/>
                </a:lnTo>
                <a:lnTo>
                  <a:pt x="134" y="1204"/>
                </a:lnTo>
                <a:lnTo>
                  <a:pt x="134" y="1204"/>
                </a:lnTo>
                <a:lnTo>
                  <a:pt x="138" y="1204"/>
                </a:lnTo>
                <a:lnTo>
                  <a:pt x="140" y="1204"/>
                </a:lnTo>
                <a:lnTo>
                  <a:pt x="140" y="1204"/>
                </a:lnTo>
                <a:lnTo>
                  <a:pt x="138" y="1216"/>
                </a:lnTo>
                <a:lnTo>
                  <a:pt x="134" y="1224"/>
                </a:lnTo>
                <a:lnTo>
                  <a:pt x="132" y="1230"/>
                </a:lnTo>
                <a:lnTo>
                  <a:pt x="132" y="1230"/>
                </a:lnTo>
                <a:lnTo>
                  <a:pt x="130" y="1237"/>
                </a:lnTo>
                <a:lnTo>
                  <a:pt x="127" y="1245"/>
                </a:lnTo>
                <a:lnTo>
                  <a:pt x="126" y="1254"/>
                </a:lnTo>
                <a:lnTo>
                  <a:pt x="126" y="1258"/>
                </a:lnTo>
                <a:lnTo>
                  <a:pt x="127" y="1260"/>
                </a:lnTo>
                <a:lnTo>
                  <a:pt x="127" y="1260"/>
                </a:lnTo>
                <a:lnTo>
                  <a:pt x="131" y="1262"/>
                </a:lnTo>
                <a:lnTo>
                  <a:pt x="135" y="1264"/>
                </a:lnTo>
                <a:lnTo>
                  <a:pt x="140" y="1265"/>
                </a:lnTo>
                <a:lnTo>
                  <a:pt x="142" y="1267"/>
                </a:lnTo>
                <a:lnTo>
                  <a:pt x="142" y="1267"/>
                </a:lnTo>
                <a:lnTo>
                  <a:pt x="145" y="1271"/>
                </a:lnTo>
                <a:lnTo>
                  <a:pt x="150" y="1275"/>
                </a:lnTo>
                <a:lnTo>
                  <a:pt x="157" y="1277"/>
                </a:lnTo>
                <a:lnTo>
                  <a:pt x="167" y="1278"/>
                </a:lnTo>
                <a:lnTo>
                  <a:pt x="167" y="1278"/>
                </a:lnTo>
                <a:lnTo>
                  <a:pt x="179" y="1279"/>
                </a:lnTo>
                <a:lnTo>
                  <a:pt x="185" y="1278"/>
                </a:lnTo>
                <a:lnTo>
                  <a:pt x="190" y="1277"/>
                </a:lnTo>
                <a:lnTo>
                  <a:pt x="194" y="1276"/>
                </a:lnTo>
                <a:lnTo>
                  <a:pt x="199" y="1272"/>
                </a:lnTo>
                <a:lnTo>
                  <a:pt x="203" y="1270"/>
                </a:lnTo>
                <a:lnTo>
                  <a:pt x="205" y="1265"/>
                </a:lnTo>
                <a:lnTo>
                  <a:pt x="205" y="1265"/>
                </a:lnTo>
                <a:lnTo>
                  <a:pt x="207" y="1260"/>
                </a:lnTo>
                <a:lnTo>
                  <a:pt x="209" y="1256"/>
                </a:lnTo>
                <a:lnTo>
                  <a:pt x="209" y="1246"/>
                </a:lnTo>
                <a:lnTo>
                  <a:pt x="207" y="1237"/>
                </a:lnTo>
                <a:lnTo>
                  <a:pt x="207" y="1227"/>
                </a:lnTo>
                <a:lnTo>
                  <a:pt x="207" y="1227"/>
                </a:lnTo>
                <a:lnTo>
                  <a:pt x="211" y="1211"/>
                </a:lnTo>
                <a:lnTo>
                  <a:pt x="213" y="1200"/>
                </a:lnTo>
                <a:lnTo>
                  <a:pt x="213" y="1200"/>
                </a:lnTo>
                <a:lnTo>
                  <a:pt x="214" y="1200"/>
                </a:lnTo>
                <a:lnTo>
                  <a:pt x="218" y="1200"/>
                </a:lnTo>
                <a:lnTo>
                  <a:pt x="227" y="1201"/>
                </a:lnTo>
                <a:lnTo>
                  <a:pt x="239" y="1203"/>
                </a:lnTo>
                <a:lnTo>
                  <a:pt x="244" y="1203"/>
                </a:lnTo>
                <a:lnTo>
                  <a:pt x="249" y="1200"/>
                </a:lnTo>
                <a:lnTo>
                  <a:pt x="249" y="1200"/>
                </a:lnTo>
                <a:lnTo>
                  <a:pt x="253" y="1197"/>
                </a:lnTo>
                <a:lnTo>
                  <a:pt x="257" y="1191"/>
                </a:lnTo>
                <a:lnTo>
                  <a:pt x="259" y="1185"/>
                </a:lnTo>
                <a:lnTo>
                  <a:pt x="259" y="1179"/>
                </a:lnTo>
                <a:lnTo>
                  <a:pt x="259" y="1179"/>
                </a:lnTo>
                <a:lnTo>
                  <a:pt x="257" y="1173"/>
                </a:lnTo>
                <a:lnTo>
                  <a:pt x="253" y="1167"/>
                </a:lnTo>
                <a:lnTo>
                  <a:pt x="250" y="1160"/>
                </a:lnTo>
                <a:lnTo>
                  <a:pt x="245" y="1152"/>
                </a:lnTo>
                <a:lnTo>
                  <a:pt x="245" y="1152"/>
                </a:lnTo>
                <a:lnTo>
                  <a:pt x="242" y="1140"/>
                </a:lnTo>
                <a:lnTo>
                  <a:pt x="238" y="1123"/>
                </a:lnTo>
                <a:lnTo>
                  <a:pt x="235" y="1105"/>
                </a:lnTo>
                <a:lnTo>
                  <a:pt x="235" y="1105"/>
                </a:lnTo>
                <a:lnTo>
                  <a:pt x="246" y="1101"/>
                </a:lnTo>
                <a:lnTo>
                  <a:pt x="253" y="1097"/>
                </a:lnTo>
                <a:lnTo>
                  <a:pt x="257" y="1095"/>
                </a:lnTo>
                <a:lnTo>
                  <a:pt x="259" y="1093"/>
                </a:lnTo>
                <a:lnTo>
                  <a:pt x="259" y="1093"/>
                </a:lnTo>
                <a:lnTo>
                  <a:pt x="261" y="1090"/>
                </a:lnTo>
                <a:lnTo>
                  <a:pt x="261" y="1086"/>
                </a:lnTo>
                <a:lnTo>
                  <a:pt x="259" y="1074"/>
                </a:lnTo>
                <a:lnTo>
                  <a:pt x="259" y="1061"/>
                </a:lnTo>
                <a:lnTo>
                  <a:pt x="259" y="1050"/>
                </a:lnTo>
                <a:lnTo>
                  <a:pt x="259" y="1050"/>
                </a:lnTo>
                <a:lnTo>
                  <a:pt x="265" y="1028"/>
                </a:lnTo>
                <a:lnTo>
                  <a:pt x="272" y="1004"/>
                </a:lnTo>
                <a:lnTo>
                  <a:pt x="272" y="1004"/>
                </a:lnTo>
                <a:lnTo>
                  <a:pt x="275" y="997"/>
                </a:lnTo>
                <a:lnTo>
                  <a:pt x="276" y="985"/>
                </a:lnTo>
                <a:lnTo>
                  <a:pt x="281" y="956"/>
                </a:lnTo>
                <a:lnTo>
                  <a:pt x="284" y="929"/>
                </a:lnTo>
                <a:lnTo>
                  <a:pt x="286" y="916"/>
                </a:lnTo>
                <a:lnTo>
                  <a:pt x="286" y="916"/>
                </a:lnTo>
                <a:lnTo>
                  <a:pt x="289" y="912"/>
                </a:lnTo>
                <a:lnTo>
                  <a:pt x="294" y="903"/>
                </a:lnTo>
                <a:lnTo>
                  <a:pt x="297" y="893"/>
                </a:lnTo>
                <a:lnTo>
                  <a:pt x="299" y="886"/>
                </a:lnTo>
                <a:lnTo>
                  <a:pt x="299" y="886"/>
                </a:lnTo>
                <a:lnTo>
                  <a:pt x="299" y="883"/>
                </a:lnTo>
                <a:lnTo>
                  <a:pt x="298" y="879"/>
                </a:lnTo>
                <a:lnTo>
                  <a:pt x="297" y="873"/>
                </a:lnTo>
                <a:lnTo>
                  <a:pt x="299" y="865"/>
                </a:lnTo>
                <a:lnTo>
                  <a:pt x="299" y="865"/>
                </a:lnTo>
                <a:lnTo>
                  <a:pt x="314" y="831"/>
                </a:lnTo>
                <a:lnTo>
                  <a:pt x="321" y="813"/>
                </a:lnTo>
                <a:lnTo>
                  <a:pt x="324" y="804"/>
                </a:lnTo>
                <a:lnTo>
                  <a:pt x="324" y="804"/>
                </a:lnTo>
                <a:lnTo>
                  <a:pt x="340" y="688"/>
                </a:lnTo>
                <a:lnTo>
                  <a:pt x="340" y="688"/>
                </a:lnTo>
                <a:lnTo>
                  <a:pt x="340" y="663"/>
                </a:lnTo>
                <a:lnTo>
                  <a:pt x="351" y="655"/>
                </a:lnTo>
                <a:lnTo>
                  <a:pt x="351" y="655"/>
                </a:lnTo>
                <a:lnTo>
                  <a:pt x="347" y="645"/>
                </a:lnTo>
                <a:lnTo>
                  <a:pt x="344" y="636"/>
                </a:lnTo>
                <a:lnTo>
                  <a:pt x="343" y="629"/>
                </a:lnTo>
                <a:lnTo>
                  <a:pt x="343" y="629"/>
                </a:lnTo>
                <a:lnTo>
                  <a:pt x="337" y="596"/>
                </a:lnTo>
                <a:lnTo>
                  <a:pt x="335" y="575"/>
                </a:lnTo>
                <a:lnTo>
                  <a:pt x="334" y="566"/>
                </a:lnTo>
                <a:lnTo>
                  <a:pt x="335" y="562"/>
                </a:lnTo>
                <a:lnTo>
                  <a:pt x="335" y="562"/>
                </a:lnTo>
                <a:lnTo>
                  <a:pt x="338" y="552"/>
                </a:lnTo>
                <a:lnTo>
                  <a:pt x="343" y="542"/>
                </a:lnTo>
                <a:lnTo>
                  <a:pt x="347" y="533"/>
                </a:lnTo>
                <a:lnTo>
                  <a:pt x="348" y="529"/>
                </a:lnTo>
                <a:lnTo>
                  <a:pt x="348" y="529"/>
                </a:lnTo>
                <a:lnTo>
                  <a:pt x="351" y="547"/>
                </a:lnTo>
                <a:lnTo>
                  <a:pt x="358" y="589"/>
                </a:lnTo>
                <a:lnTo>
                  <a:pt x="364" y="630"/>
                </a:lnTo>
                <a:lnTo>
                  <a:pt x="367" y="645"/>
                </a:lnTo>
                <a:lnTo>
                  <a:pt x="367" y="653"/>
                </a:lnTo>
                <a:lnTo>
                  <a:pt x="367" y="653"/>
                </a:lnTo>
                <a:lnTo>
                  <a:pt x="367" y="658"/>
                </a:lnTo>
                <a:lnTo>
                  <a:pt x="367" y="664"/>
                </a:lnTo>
                <a:lnTo>
                  <a:pt x="367" y="671"/>
                </a:lnTo>
                <a:lnTo>
                  <a:pt x="373" y="674"/>
                </a:lnTo>
                <a:lnTo>
                  <a:pt x="373" y="674"/>
                </a:lnTo>
                <a:lnTo>
                  <a:pt x="373" y="678"/>
                </a:lnTo>
                <a:lnTo>
                  <a:pt x="374" y="683"/>
                </a:lnTo>
                <a:lnTo>
                  <a:pt x="375" y="688"/>
                </a:lnTo>
                <a:lnTo>
                  <a:pt x="375" y="688"/>
                </a:lnTo>
                <a:lnTo>
                  <a:pt x="381" y="696"/>
                </a:lnTo>
                <a:lnTo>
                  <a:pt x="386" y="703"/>
                </a:lnTo>
                <a:lnTo>
                  <a:pt x="386" y="703"/>
                </a:lnTo>
                <a:lnTo>
                  <a:pt x="388" y="715"/>
                </a:lnTo>
                <a:lnTo>
                  <a:pt x="388" y="721"/>
                </a:lnTo>
                <a:lnTo>
                  <a:pt x="387" y="722"/>
                </a:lnTo>
                <a:lnTo>
                  <a:pt x="386" y="722"/>
                </a:lnTo>
                <a:lnTo>
                  <a:pt x="386" y="722"/>
                </a:lnTo>
                <a:lnTo>
                  <a:pt x="382" y="722"/>
                </a:lnTo>
                <a:lnTo>
                  <a:pt x="377" y="722"/>
                </a:lnTo>
                <a:lnTo>
                  <a:pt x="374" y="723"/>
                </a:lnTo>
                <a:lnTo>
                  <a:pt x="373" y="725"/>
                </a:lnTo>
                <a:lnTo>
                  <a:pt x="373" y="726"/>
                </a:lnTo>
                <a:lnTo>
                  <a:pt x="373" y="726"/>
                </a:lnTo>
                <a:lnTo>
                  <a:pt x="373" y="730"/>
                </a:lnTo>
                <a:lnTo>
                  <a:pt x="373" y="733"/>
                </a:lnTo>
                <a:lnTo>
                  <a:pt x="373" y="733"/>
                </a:lnTo>
                <a:lnTo>
                  <a:pt x="370" y="734"/>
                </a:lnTo>
                <a:lnTo>
                  <a:pt x="364" y="736"/>
                </a:lnTo>
                <a:lnTo>
                  <a:pt x="364" y="736"/>
                </a:lnTo>
                <a:lnTo>
                  <a:pt x="358" y="737"/>
                </a:lnTo>
                <a:lnTo>
                  <a:pt x="356" y="739"/>
                </a:lnTo>
                <a:lnTo>
                  <a:pt x="356" y="740"/>
                </a:lnTo>
                <a:lnTo>
                  <a:pt x="356" y="741"/>
                </a:lnTo>
                <a:lnTo>
                  <a:pt x="356" y="741"/>
                </a:lnTo>
                <a:lnTo>
                  <a:pt x="358" y="743"/>
                </a:lnTo>
                <a:lnTo>
                  <a:pt x="362" y="746"/>
                </a:lnTo>
                <a:lnTo>
                  <a:pt x="367" y="747"/>
                </a:lnTo>
                <a:lnTo>
                  <a:pt x="367" y="747"/>
                </a:lnTo>
                <a:lnTo>
                  <a:pt x="362" y="750"/>
                </a:lnTo>
                <a:lnTo>
                  <a:pt x="360" y="755"/>
                </a:lnTo>
                <a:lnTo>
                  <a:pt x="358" y="756"/>
                </a:lnTo>
                <a:lnTo>
                  <a:pt x="358" y="758"/>
                </a:lnTo>
                <a:lnTo>
                  <a:pt x="358" y="758"/>
                </a:lnTo>
                <a:lnTo>
                  <a:pt x="362" y="758"/>
                </a:lnTo>
                <a:lnTo>
                  <a:pt x="366" y="758"/>
                </a:lnTo>
                <a:lnTo>
                  <a:pt x="377" y="752"/>
                </a:lnTo>
                <a:lnTo>
                  <a:pt x="377" y="752"/>
                </a:lnTo>
                <a:lnTo>
                  <a:pt x="389" y="747"/>
                </a:lnTo>
                <a:lnTo>
                  <a:pt x="395" y="743"/>
                </a:lnTo>
                <a:lnTo>
                  <a:pt x="402" y="736"/>
                </a:lnTo>
                <a:lnTo>
                  <a:pt x="402" y="736"/>
                </a:lnTo>
                <a:lnTo>
                  <a:pt x="409" y="727"/>
                </a:lnTo>
                <a:lnTo>
                  <a:pt x="413" y="721"/>
                </a:lnTo>
                <a:lnTo>
                  <a:pt x="415" y="715"/>
                </a:lnTo>
                <a:lnTo>
                  <a:pt x="416" y="712"/>
                </a:lnTo>
                <a:lnTo>
                  <a:pt x="416" y="712"/>
                </a:lnTo>
                <a:lnTo>
                  <a:pt x="410" y="665"/>
                </a:lnTo>
                <a:lnTo>
                  <a:pt x="410" y="665"/>
                </a:lnTo>
                <a:lnTo>
                  <a:pt x="412" y="665"/>
                </a:lnTo>
                <a:lnTo>
                  <a:pt x="415" y="665"/>
                </a:lnTo>
                <a:lnTo>
                  <a:pt x="419" y="663"/>
                </a:lnTo>
                <a:lnTo>
                  <a:pt x="419" y="663"/>
                </a:lnTo>
                <a:lnTo>
                  <a:pt x="416" y="645"/>
                </a:lnTo>
                <a:lnTo>
                  <a:pt x="415" y="634"/>
                </a:lnTo>
                <a:lnTo>
                  <a:pt x="416" y="625"/>
                </a:lnTo>
                <a:lnTo>
                  <a:pt x="416" y="625"/>
                </a:lnTo>
                <a:lnTo>
                  <a:pt x="422" y="610"/>
                </a:lnTo>
                <a:lnTo>
                  <a:pt x="427" y="598"/>
                </a:lnTo>
                <a:lnTo>
                  <a:pt x="429" y="591"/>
                </a:lnTo>
                <a:lnTo>
                  <a:pt x="429" y="591"/>
                </a:lnTo>
                <a:lnTo>
                  <a:pt x="429" y="566"/>
                </a:lnTo>
                <a:lnTo>
                  <a:pt x="429" y="524"/>
                </a:lnTo>
                <a:lnTo>
                  <a:pt x="429" y="524"/>
                </a:lnTo>
                <a:lnTo>
                  <a:pt x="428" y="511"/>
                </a:lnTo>
                <a:lnTo>
                  <a:pt x="427" y="494"/>
                </a:lnTo>
                <a:lnTo>
                  <a:pt x="419" y="461"/>
                </a:lnTo>
                <a:lnTo>
                  <a:pt x="412" y="433"/>
                </a:lnTo>
                <a:lnTo>
                  <a:pt x="408" y="421"/>
                </a:lnTo>
                <a:lnTo>
                  <a:pt x="408" y="421"/>
                </a:lnTo>
                <a:lnTo>
                  <a:pt x="400" y="348"/>
                </a:lnTo>
                <a:lnTo>
                  <a:pt x="395" y="295"/>
                </a:lnTo>
                <a:lnTo>
                  <a:pt x="392" y="269"/>
                </a:lnTo>
                <a:lnTo>
                  <a:pt x="392" y="269"/>
                </a:lnTo>
                <a:lnTo>
                  <a:pt x="388" y="262"/>
                </a:lnTo>
                <a:lnTo>
                  <a:pt x="383" y="255"/>
                </a:lnTo>
                <a:lnTo>
                  <a:pt x="375" y="246"/>
                </a:lnTo>
                <a:lnTo>
                  <a:pt x="364" y="239"/>
                </a:lnTo>
                <a:lnTo>
                  <a:pt x="364" y="239"/>
                </a:lnTo>
                <a:lnTo>
                  <a:pt x="351" y="232"/>
                </a:lnTo>
                <a:lnTo>
                  <a:pt x="340" y="228"/>
                </a:lnTo>
                <a:lnTo>
                  <a:pt x="329" y="224"/>
                </a:lnTo>
                <a:lnTo>
                  <a:pt x="324" y="223"/>
                </a:lnTo>
                <a:lnTo>
                  <a:pt x="324" y="223"/>
                </a:lnTo>
                <a:lnTo>
                  <a:pt x="303" y="215"/>
                </a:lnTo>
                <a:lnTo>
                  <a:pt x="283" y="206"/>
                </a:lnTo>
                <a:lnTo>
                  <a:pt x="278" y="183"/>
                </a:lnTo>
                <a:lnTo>
                  <a:pt x="278" y="183"/>
                </a:lnTo>
                <a:lnTo>
                  <a:pt x="285" y="173"/>
                </a:lnTo>
                <a:lnTo>
                  <a:pt x="299" y="153"/>
                </a:lnTo>
                <a:lnTo>
                  <a:pt x="299" y="153"/>
                </a:lnTo>
                <a:lnTo>
                  <a:pt x="303" y="146"/>
                </a:lnTo>
                <a:lnTo>
                  <a:pt x="304" y="137"/>
                </a:lnTo>
                <a:lnTo>
                  <a:pt x="305" y="126"/>
                </a:lnTo>
                <a:lnTo>
                  <a:pt x="305" y="114"/>
                </a:lnTo>
                <a:lnTo>
                  <a:pt x="305" y="80"/>
                </a:lnTo>
                <a:lnTo>
                  <a:pt x="305" y="80"/>
                </a:lnTo>
                <a:lnTo>
                  <a:pt x="305" y="74"/>
                </a:lnTo>
                <a:lnTo>
                  <a:pt x="305" y="67"/>
                </a:lnTo>
                <a:lnTo>
                  <a:pt x="303" y="58"/>
                </a:lnTo>
                <a:lnTo>
                  <a:pt x="299" y="48"/>
                </a:lnTo>
                <a:lnTo>
                  <a:pt x="299" y="48"/>
                </a:lnTo>
                <a:lnTo>
                  <a:pt x="295" y="40"/>
                </a:lnTo>
                <a:lnTo>
                  <a:pt x="291" y="34"/>
                </a:lnTo>
                <a:lnTo>
                  <a:pt x="288" y="29"/>
                </a:lnTo>
                <a:lnTo>
                  <a:pt x="281" y="23"/>
                </a:lnTo>
                <a:lnTo>
                  <a:pt x="281" y="23"/>
                </a:lnTo>
                <a:lnTo>
                  <a:pt x="266" y="13"/>
                </a:lnTo>
                <a:lnTo>
                  <a:pt x="256" y="6"/>
                </a:lnTo>
                <a:lnTo>
                  <a:pt x="256" y="6"/>
                </a:lnTo>
                <a:lnTo>
                  <a:pt x="250" y="1"/>
                </a:lnTo>
                <a:lnTo>
                  <a:pt x="243" y="0"/>
                </a:lnTo>
                <a:lnTo>
                  <a:pt x="243" y="0"/>
                </a:lnTo>
                <a:lnTo>
                  <a:pt x="237" y="1"/>
                </a:lnTo>
                <a:lnTo>
                  <a:pt x="231" y="2"/>
                </a:lnTo>
                <a:lnTo>
                  <a:pt x="224" y="6"/>
                </a:lnTo>
                <a:lnTo>
                  <a:pt x="224" y="6"/>
                </a:lnTo>
                <a:lnTo>
                  <a:pt x="223" y="5"/>
                </a:lnTo>
                <a:lnTo>
                  <a:pt x="218" y="2"/>
                </a:lnTo>
                <a:lnTo>
                  <a:pt x="211" y="1"/>
                </a:lnTo>
                <a:lnTo>
                  <a:pt x="206" y="1"/>
                </a:lnTo>
                <a:lnTo>
                  <a:pt x="203" y="2"/>
                </a:lnTo>
                <a:lnTo>
                  <a:pt x="203" y="2"/>
                </a:lnTo>
                <a:lnTo>
                  <a:pt x="185" y="8"/>
                </a:lnTo>
                <a:lnTo>
                  <a:pt x="178" y="12"/>
                </a:lnTo>
                <a:lnTo>
                  <a:pt x="172" y="16"/>
                </a:lnTo>
                <a:lnTo>
                  <a:pt x="172" y="16"/>
                </a:lnTo>
                <a:lnTo>
                  <a:pt x="166" y="27"/>
                </a:lnTo>
                <a:lnTo>
                  <a:pt x="163" y="33"/>
                </a:lnTo>
                <a:lnTo>
                  <a:pt x="159" y="38"/>
                </a:lnTo>
                <a:lnTo>
                  <a:pt x="159" y="38"/>
                </a:lnTo>
                <a:lnTo>
                  <a:pt x="153" y="43"/>
                </a:lnTo>
                <a:lnTo>
                  <a:pt x="152" y="46"/>
                </a:lnTo>
                <a:lnTo>
                  <a:pt x="151" y="48"/>
                </a:lnTo>
                <a:lnTo>
                  <a:pt x="151" y="48"/>
                </a:lnTo>
                <a:lnTo>
                  <a:pt x="148" y="52"/>
                </a:lnTo>
                <a:lnTo>
                  <a:pt x="144" y="56"/>
                </a:lnTo>
                <a:lnTo>
                  <a:pt x="138" y="61"/>
                </a:lnTo>
                <a:lnTo>
                  <a:pt x="146" y="61"/>
                </a:lnTo>
                <a:lnTo>
                  <a:pt x="146" y="61"/>
                </a:lnTo>
                <a:lnTo>
                  <a:pt x="145" y="65"/>
                </a:lnTo>
                <a:lnTo>
                  <a:pt x="142" y="72"/>
                </a:lnTo>
                <a:lnTo>
                  <a:pt x="142" y="72"/>
                </a:lnTo>
                <a:lnTo>
                  <a:pt x="142" y="78"/>
                </a:lnTo>
                <a:lnTo>
                  <a:pt x="144" y="84"/>
                </a:lnTo>
                <a:lnTo>
                  <a:pt x="146" y="91"/>
                </a:lnTo>
                <a:lnTo>
                  <a:pt x="146" y="9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0DF4E24E-7D57-4D50-B62A-C7E5E416B26A}"/>
              </a:ext>
            </a:extLst>
          </p:cNvPr>
          <p:cNvSpPr>
            <a:spLocks/>
          </p:cNvSpPr>
          <p:nvPr/>
        </p:nvSpPr>
        <p:spPr bwMode="auto">
          <a:xfrm>
            <a:off x="6513949" y="771053"/>
            <a:ext cx="625643" cy="1690926"/>
          </a:xfrm>
          <a:custGeom>
            <a:avLst/>
            <a:gdLst>
              <a:gd name="T0" fmla="*/ 149 w 481"/>
              <a:gd name="T1" fmla="*/ 41 h 1300"/>
              <a:gd name="T2" fmla="*/ 172 w 481"/>
              <a:gd name="T3" fmla="*/ 6 h 1300"/>
              <a:gd name="T4" fmla="*/ 222 w 481"/>
              <a:gd name="T5" fmla="*/ 2 h 1300"/>
              <a:gd name="T6" fmla="*/ 282 w 481"/>
              <a:gd name="T7" fmla="*/ 51 h 1300"/>
              <a:gd name="T8" fmla="*/ 286 w 481"/>
              <a:gd name="T9" fmla="*/ 86 h 1300"/>
              <a:gd name="T10" fmla="*/ 285 w 481"/>
              <a:gd name="T11" fmla="*/ 97 h 1300"/>
              <a:gd name="T12" fmla="*/ 288 w 481"/>
              <a:gd name="T13" fmla="*/ 118 h 1300"/>
              <a:gd name="T14" fmla="*/ 279 w 481"/>
              <a:gd name="T15" fmla="*/ 156 h 1300"/>
              <a:gd name="T16" fmla="*/ 272 w 481"/>
              <a:gd name="T17" fmla="*/ 162 h 1300"/>
              <a:gd name="T18" fmla="*/ 404 w 481"/>
              <a:gd name="T19" fmla="*/ 282 h 1300"/>
              <a:gd name="T20" fmla="*/ 462 w 481"/>
              <a:gd name="T21" fmla="*/ 456 h 1300"/>
              <a:gd name="T22" fmla="*/ 481 w 481"/>
              <a:gd name="T23" fmla="*/ 591 h 1300"/>
              <a:gd name="T24" fmla="*/ 471 w 481"/>
              <a:gd name="T25" fmla="*/ 632 h 1300"/>
              <a:gd name="T26" fmla="*/ 457 w 481"/>
              <a:gd name="T27" fmla="*/ 697 h 1300"/>
              <a:gd name="T28" fmla="*/ 442 w 481"/>
              <a:gd name="T29" fmla="*/ 721 h 1300"/>
              <a:gd name="T30" fmla="*/ 422 w 481"/>
              <a:gd name="T31" fmla="*/ 736 h 1300"/>
              <a:gd name="T32" fmla="*/ 406 w 481"/>
              <a:gd name="T33" fmla="*/ 721 h 1300"/>
              <a:gd name="T34" fmla="*/ 404 w 481"/>
              <a:gd name="T35" fmla="*/ 675 h 1300"/>
              <a:gd name="T36" fmla="*/ 412 w 481"/>
              <a:gd name="T37" fmla="*/ 620 h 1300"/>
              <a:gd name="T38" fmla="*/ 404 w 481"/>
              <a:gd name="T39" fmla="*/ 591 h 1300"/>
              <a:gd name="T40" fmla="*/ 392 w 481"/>
              <a:gd name="T41" fmla="*/ 585 h 1300"/>
              <a:gd name="T42" fmla="*/ 394 w 481"/>
              <a:gd name="T43" fmla="*/ 612 h 1300"/>
              <a:gd name="T44" fmla="*/ 387 w 481"/>
              <a:gd name="T45" fmla="*/ 645 h 1300"/>
              <a:gd name="T46" fmla="*/ 380 w 481"/>
              <a:gd name="T47" fmla="*/ 692 h 1300"/>
              <a:gd name="T48" fmla="*/ 368 w 481"/>
              <a:gd name="T49" fmla="*/ 850 h 1300"/>
              <a:gd name="T50" fmla="*/ 362 w 481"/>
              <a:gd name="T51" fmla="*/ 1069 h 1300"/>
              <a:gd name="T52" fmla="*/ 362 w 481"/>
              <a:gd name="T53" fmla="*/ 1109 h 1300"/>
              <a:gd name="T54" fmla="*/ 341 w 481"/>
              <a:gd name="T55" fmla="*/ 1168 h 1300"/>
              <a:gd name="T56" fmla="*/ 345 w 481"/>
              <a:gd name="T57" fmla="*/ 1221 h 1300"/>
              <a:gd name="T58" fmla="*/ 364 w 481"/>
              <a:gd name="T59" fmla="*/ 1269 h 1300"/>
              <a:gd name="T60" fmla="*/ 363 w 481"/>
              <a:gd name="T61" fmla="*/ 1290 h 1300"/>
              <a:gd name="T62" fmla="*/ 293 w 481"/>
              <a:gd name="T63" fmla="*/ 1300 h 1300"/>
              <a:gd name="T64" fmla="*/ 273 w 481"/>
              <a:gd name="T65" fmla="*/ 1287 h 1300"/>
              <a:gd name="T66" fmla="*/ 258 w 481"/>
              <a:gd name="T67" fmla="*/ 1275 h 1300"/>
              <a:gd name="T68" fmla="*/ 251 w 481"/>
              <a:gd name="T69" fmla="*/ 1248 h 1300"/>
              <a:gd name="T70" fmla="*/ 247 w 481"/>
              <a:gd name="T71" fmla="*/ 1213 h 1300"/>
              <a:gd name="T72" fmla="*/ 223 w 481"/>
              <a:gd name="T73" fmla="*/ 1193 h 1300"/>
              <a:gd name="T74" fmla="*/ 222 w 481"/>
              <a:gd name="T75" fmla="*/ 1147 h 1300"/>
              <a:gd name="T76" fmla="*/ 217 w 481"/>
              <a:gd name="T77" fmla="*/ 1083 h 1300"/>
              <a:gd name="T78" fmla="*/ 136 w 481"/>
              <a:gd name="T79" fmla="*/ 967 h 1300"/>
              <a:gd name="T80" fmla="*/ 118 w 481"/>
              <a:gd name="T81" fmla="*/ 909 h 1300"/>
              <a:gd name="T82" fmla="*/ 103 w 481"/>
              <a:gd name="T83" fmla="*/ 834 h 1300"/>
              <a:gd name="T84" fmla="*/ 85 w 481"/>
              <a:gd name="T85" fmla="*/ 606 h 1300"/>
              <a:gd name="T86" fmla="*/ 67 w 481"/>
              <a:gd name="T87" fmla="*/ 600 h 1300"/>
              <a:gd name="T88" fmla="*/ 75 w 481"/>
              <a:gd name="T89" fmla="*/ 671 h 1300"/>
              <a:gd name="T90" fmla="*/ 71 w 481"/>
              <a:gd name="T91" fmla="*/ 703 h 1300"/>
              <a:gd name="T92" fmla="*/ 61 w 481"/>
              <a:gd name="T93" fmla="*/ 715 h 1300"/>
              <a:gd name="T94" fmla="*/ 33 w 481"/>
              <a:gd name="T95" fmla="*/ 713 h 1300"/>
              <a:gd name="T96" fmla="*/ 8 w 481"/>
              <a:gd name="T97" fmla="*/ 678 h 1300"/>
              <a:gd name="T98" fmla="*/ 6 w 481"/>
              <a:gd name="T99" fmla="*/ 656 h 1300"/>
              <a:gd name="T100" fmla="*/ 4 w 481"/>
              <a:gd name="T101" fmla="*/ 626 h 1300"/>
              <a:gd name="T102" fmla="*/ 0 w 481"/>
              <a:gd name="T103" fmla="*/ 432 h 1300"/>
              <a:gd name="T104" fmla="*/ 26 w 481"/>
              <a:gd name="T105" fmla="*/ 283 h 1300"/>
              <a:gd name="T106" fmla="*/ 72 w 481"/>
              <a:gd name="T107" fmla="*/ 205 h 1300"/>
              <a:gd name="T108" fmla="*/ 136 w 481"/>
              <a:gd name="T109" fmla="*/ 177 h 1300"/>
              <a:gd name="T110" fmla="*/ 144 w 481"/>
              <a:gd name="T111" fmla="*/ 151 h 1300"/>
              <a:gd name="T112" fmla="*/ 136 w 481"/>
              <a:gd name="T113" fmla="*/ 95 h 1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81" h="1300">
                <a:moveTo>
                  <a:pt x="142" y="89"/>
                </a:moveTo>
                <a:lnTo>
                  <a:pt x="142" y="89"/>
                </a:lnTo>
                <a:lnTo>
                  <a:pt x="144" y="70"/>
                </a:lnTo>
                <a:lnTo>
                  <a:pt x="148" y="47"/>
                </a:lnTo>
                <a:lnTo>
                  <a:pt x="148" y="47"/>
                </a:lnTo>
                <a:lnTo>
                  <a:pt x="149" y="41"/>
                </a:lnTo>
                <a:lnTo>
                  <a:pt x="152" y="32"/>
                </a:lnTo>
                <a:lnTo>
                  <a:pt x="157" y="21"/>
                </a:lnTo>
                <a:lnTo>
                  <a:pt x="161" y="16"/>
                </a:lnTo>
                <a:lnTo>
                  <a:pt x="164" y="12"/>
                </a:lnTo>
                <a:lnTo>
                  <a:pt x="164" y="12"/>
                </a:lnTo>
                <a:lnTo>
                  <a:pt x="172" y="6"/>
                </a:lnTo>
                <a:lnTo>
                  <a:pt x="178" y="4"/>
                </a:lnTo>
                <a:lnTo>
                  <a:pt x="185" y="2"/>
                </a:lnTo>
                <a:lnTo>
                  <a:pt x="191" y="0"/>
                </a:lnTo>
                <a:lnTo>
                  <a:pt x="191" y="0"/>
                </a:lnTo>
                <a:lnTo>
                  <a:pt x="204" y="0"/>
                </a:lnTo>
                <a:lnTo>
                  <a:pt x="222" y="2"/>
                </a:lnTo>
                <a:lnTo>
                  <a:pt x="250" y="4"/>
                </a:lnTo>
                <a:lnTo>
                  <a:pt x="250" y="4"/>
                </a:lnTo>
                <a:lnTo>
                  <a:pt x="253" y="5"/>
                </a:lnTo>
                <a:lnTo>
                  <a:pt x="257" y="10"/>
                </a:lnTo>
                <a:lnTo>
                  <a:pt x="268" y="26"/>
                </a:lnTo>
                <a:lnTo>
                  <a:pt x="282" y="51"/>
                </a:lnTo>
                <a:lnTo>
                  <a:pt x="282" y="51"/>
                </a:lnTo>
                <a:lnTo>
                  <a:pt x="284" y="53"/>
                </a:lnTo>
                <a:lnTo>
                  <a:pt x="285" y="58"/>
                </a:lnTo>
                <a:lnTo>
                  <a:pt x="286" y="70"/>
                </a:lnTo>
                <a:lnTo>
                  <a:pt x="286" y="81"/>
                </a:lnTo>
                <a:lnTo>
                  <a:pt x="286" y="86"/>
                </a:lnTo>
                <a:lnTo>
                  <a:pt x="286" y="86"/>
                </a:lnTo>
                <a:lnTo>
                  <a:pt x="285" y="88"/>
                </a:lnTo>
                <a:lnTo>
                  <a:pt x="284" y="92"/>
                </a:lnTo>
                <a:lnTo>
                  <a:pt x="282" y="95"/>
                </a:lnTo>
                <a:lnTo>
                  <a:pt x="282" y="95"/>
                </a:lnTo>
                <a:lnTo>
                  <a:pt x="285" y="97"/>
                </a:lnTo>
                <a:lnTo>
                  <a:pt x="286" y="99"/>
                </a:lnTo>
                <a:lnTo>
                  <a:pt x="288" y="104"/>
                </a:lnTo>
                <a:lnTo>
                  <a:pt x="288" y="104"/>
                </a:lnTo>
                <a:lnTo>
                  <a:pt x="290" y="108"/>
                </a:lnTo>
                <a:lnTo>
                  <a:pt x="290" y="111"/>
                </a:lnTo>
                <a:lnTo>
                  <a:pt x="288" y="118"/>
                </a:lnTo>
                <a:lnTo>
                  <a:pt x="282" y="134"/>
                </a:lnTo>
                <a:lnTo>
                  <a:pt x="282" y="134"/>
                </a:lnTo>
                <a:lnTo>
                  <a:pt x="281" y="140"/>
                </a:lnTo>
                <a:lnTo>
                  <a:pt x="281" y="147"/>
                </a:lnTo>
                <a:lnTo>
                  <a:pt x="280" y="154"/>
                </a:lnTo>
                <a:lnTo>
                  <a:pt x="279" y="156"/>
                </a:lnTo>
                <a:lnTo>
                  <a:pt x="276" y="157"/>
                </a:lnTo>
                <a:lnTo>
                  <a:pt x="276" y="157"/>
                </a:lnTo>
                <a:lnTo>
                  <a:pt x="272" y="158"/>
                </a:lnTo>
                <a:lnTo>
                  <a:pt x="270" y="157"/>
                </a:lnTo>
                <a:lnTo>
                  <a:pt x="270" y="157"/>
                </a:lnTo>
                <a:lnTo>
                  <a:pt x="272" y="162"/>
                </a:lnTo>
                <a:lnTo>
                  <a:pt x="275" y="172"/>
                </a:lnTo>
                <a:lnTo>
                  <a:pt x="280" y="189"/>
                </a:lnTo>
                <a:lnTo>
                  <a:pt x="351" y="213"/>
                </a:lnTo>
                <a:lnTo>
                  <a:pt x="388" y="242"/>
                </a:lnTo>
                <a:lnTo>
                  <a:pt x="388" y="242"/>
                </a:lnTo>
                <a:lnTo>
                  <a:pt x="404" y="282"/>
                </a:lnTo>
                <a:lnTo>
                  <a:pt x="414" y="310"/>
                </a:lnTo>
                <a:lnTo>
                  <a:pt x="418" y="325"/>
                </a:lnTo>
                <a:lnTo>
                  <a:pt x="418" y="325"/>
                </a:lnTo>
                <a:lnTo>
                  <a:pt x="427" y="351"/>
                </a:lnTo>
                <a:lnTo>
                  <a:pt x="444" y="402"/>
                </a:lnTo>
                <a:lnTo>
                  <a:pt x="462" y="456"/>
                </a:lnTo>
                <a:lnTo>
                  <a:pt x="471" y="488"/>
                </a:lnTo>
                <a:lnTo>
                  <a:pt x="471" y="488"/>
                </a:lnTo>
                <a:lnTo>
                  <a:pt x="475" y="512"/>
                </a:lnTo>
                <a:lnTo>
                  <a:pt x="478" y="547"/>
                </a:lnTo>
                <a:lnTo>
                  <a:pt x="481" y="579"/>
                </a:lnTo>
                <a:lnTo>
                  <a:pt x="481" y="591"/>
                </a:lnTo>
                <a:lnTo>
                  <a:pt x="480" y="597"/>
                </a:lnTo>
                <a:lnTo>
                  <a:pt x="480" y="597"/>
                </a:lnTo>
                <a:lnTo>
                  <a:pt x="477" y="604"/>
                </a:lnTo>
                <a:lnTo>
                  <a:pt x="476" y="615"/>
                </a:lnTo>
                <a:lnTo>
                  <a:pt x="474" y="625"/>
                </a:lnTo>
                <a:lnTo>
                  <a:pt x="471" y="632"/>
                </a:lnTo>
                <a:lnTo>
                  <a:pt x="471" y="632"/>
                </a:lnTo>
                <a:lnTo>
                  <a:pt x="469" y="642"/>
                </a:lnTo>
                <a:lnTo>
                  <a:pt x="465" y="655"/>
                </a:lnTo>
                <a:lnTo>
                  <a:pt x="463" y="671"/>
                </a:lnTo>
                <a:lnTo>
                  <a:pt x="457" y="671"/>
                </a:lnTo>
                <a:lnTo>
                  <a:pt x="457" y="697"/>
                </a:lnTo>
                <a:lnTo>
                  <a:pt x="457" y="697"/>
                </a:lnTo>
                <a:lnTo>
                  <a:pt x="454" y="703"/>
                </a:lnTo>
                <a:lnTo>
                  <a:pt x="450" y="710"/>
                </a:lnTo>
                <a:lnTo>
                  <a:pt x="445" y="716"/>
                </a:lnTo>
                <a:lnTo>
                  <a:pt x="442" y="721"/>
                </a:lnTo>
                <a:lnTo>
                  <a:pt x="442" y="721"/>
                </a:lnTo>
                <a:lnTo>
                  <a:pt x="439" y="731"/>
                </a:lnTo>
                <a:lnTo>
                  <a:pt x="436" y="734"/>
                </a:lnTo>
                <a:lnTo>
                  <a:pt x="435" y="736"/>
                </a:lnTo>
                <a:lnTo>
                  <a:pt x="433" y="736"/>
                </a:lnTo>
                <a:lnTo>
                  <a:pt x="433" y="736"/>
                </a:lnTo>
                <a:lnTo>
                  <a:pt x="422" y="736"/>
                </a:lnTo>
                <a:lnTo>
                  <a:pt x="416" y="734"/>
                </a:lnTo>
                <a:lnTo>
                  <a:pt x="412" y="733"/>
                </a:lnTo>
                <a:lnTo>
                  <a:pt x="412" y="733"/>
                </a:lnTo>
                <a:lnTo>
                  <a:pt x="408" y="727"/>
                </a:lnTo>
                <a:lnTo>
                  <a:pt x="406" y="724"/>
                </a:lnTo>
                <a:lnTo>
                  <a:pt x="406" y="721"/>
                </a:lnTo>
                <a:lnTo>
                  <a:pt x="412" y="715"/>
                </a:lnTo>
                <a:lnTo>
                  <a:pt x="412" y="715"/>
                </a:lnTo>
                <a:lnTo>
                  <a:pt x="404" y="686"/>
                </a:lnTo>
                <a:lnTo>
                  <a:pt x="404" y="686"/>
                </a:lnTo>
                <a:lnTo>
                  <a:pt x="404" y="680"/>
                </a:lnTo>
                <a:lnTo>
                  <a:pt x="404" y="675"/>
                </a:lnTo>
                <a:lnTo>
                  <a:pt x="406" y="668"/>
                </a:lnTo>
                <a:lnTo>
                  <a:pt x="400" y="668"/>
                </a:lnTo>
                <a:lnTo>
                  <a:pt x="400" y="668"/>
                </a:lnTo>
                <a:lnTo>
                  <a:pt x="408" y="645"/>
                </a:lnTo>
                <a:lnTo>
                  <a:pt x="412" y="627"/>
                </a:lnTo>
                <a:lnTo>
                  <a:pt x="412" y="620"/>
                </a:lnTo>
                <a:lnTo>
                  <a:pt x="412" y="615"/>
                </a:lnTo>
                <a:lnTo>
                  <a:pt x="412" y="615"/>
                </a:lnTo>
                <a:lnTo>
                  <a:pt x="408" y="601"/>
                </a:lnTo>
                <a:lnTo>
                  <a:pt x="405" y="595"/>
                </a:lnTo>
                <a:lnTo>
                  <a:pt x="404" y="591"/>
                </a:lnTo>
                <a:lnTo>
                  <a:pt x="404" y="591"/>
                </a:lnTo>
                <a:lnTo>
                  <a:pt x="401" y="583"/>
                </a:lnTo>
                <a:lnTo>
                  <a:pt x="398" y="567"/>
                </a:lnTo>
                <a:lnTo>
                  <a:pt x="394" y="544"/>
                </a:lnTo>
                <a:lnTo>
                  <a:pt x="394" y="544"/>
                </a:lnTo>
                <a:lnTo>
                  <a:pt x="393" y="567"/>
                </a:lnTo>
                <a:lnTo>
                  <a:pt x="392" y="585"/>
                </a:lnTo>
                <a:lnTo>
                  <a:pt x="392" y="597"/>
                </a:lnTo>
                <a:lnTo>
                  <a:pt x="392" y="597"/>
                </a:lnTo>
                <a:lnTo>
                  <a:pt x="393" y="602"/>
                </a:lnTo>
                <a:lnTo>
                  <a:pt x="394" y="604"/>
                </a:lnTo>
                <a:lnTo>
                  <a:pt x="395" y="607"/>
                </a:lnTo>
                <a:lnTo>
                  <a:pt x="394" y="612"/>
                </a:lnTo>
                <a:lnTo>
                  <a:pt x="394" y="612"/>
                </a:lnTo>
                <a:lnTo>
                  <a:pt x="392" y="626"/>
                </a:lnTo>
                <a:lnTo>
                  <a:pt x="388" y="636"/>
                </a:lnTo>
                <a:lnTo>
                  <a:pt x="388" y="636"/>
                </a:lnTo>
                <a:lnTo>
                  <a:pt x="388" y="639"/>
                </a:lnTo>
                <a:lnTo>
                  <a:pt x="387" y="645"/>
                </a:lnTo>
                <a:lnTo>
                  <a:pt x="386" y="660"/>
                </a:lnTo>
                <a:lnTo>
                  <a:pt x="386" y="660"/>
                </a:lnTo>
                <a:lnTo>
                  <a:pt x="383" y="672"/>
                </a:lnTo>
                <a:lnTo>
                  <a:pt x="381" y="680"/>
                </a:lnTo>
                <a:lnTo>
                  <a:pt x="380" y="692"/>
                </a:lnTo>
                <a:lnTo>
                  <a:pt x="380" y="692"/>
                </a:lnTo>
                <a:lnTo>
                  <a:pt x="377" y="736"/>
                </a:lnTo>
                <a:lnTo>
                  <a:pt x="376" y="759"/>
                </a:lnTo>
                <a:lnTo>
                  <a:pt x="374" y="772"/>
                </a:lnTo>
                <a:lnTo>
                  <a:pt x="374" y="772"/>
                </a:lnTo>
                <a:lnTo>
                  <a:pt x="371" y="797"/>
                </a:lnTo>
                <a:lnTo>
                  <a:pt x="368" y="850"/>
                </a:lnTo>
                <a:lnTo>
                  <a:pt x="362" y="943"/>
                </a:lnTo>
                <a:lnTo>
                  <a:pt x="362" y="943"/>
                </a:lnTo>
                <a:lnTo>
                  <a:pt x="361" y="973"/>
                </a:lnTo>
                <a:lnTo>
                  <a:pt x="361" y="1016"/>
                </a:lnTo>
                <a:lnTo>
                  <a:pt x="361" y="1055"/>
                </a:lnTo>
                <a:lnTo>
                  <a:pt x="362" y="1069"/>
                </a:lnTo>
                <a:lnTo>
                  <a:pt x="362" y="1076"/>
                </a:lnTo>
                <a:lnTo>
                  <a:pt x="362" y="1076"/>
                </a:lnTo>
                <a:lnTo>
                  <a:pt x="364" y="1082"/>
                </a:lnTo>
                <a:lnTo>
                  <a:pt x="363" y="1089"/>
                </a:lnTo>
                <a:lnTo>
                  <a:pt x="362" y="1109"/>
                </a:lnTo>
                <a:lnTo>
                  <a:pt x="362" y="1109"/>
                </a:lnTo>
                <a:lnTo>
                  <a:pt x="362" y="1115"/>
                </a:lnTo>
                <a:lnTo>
                  <a:pt x="359" y="1122"/>
                </a:lnTo>
                <a:lnTo>
                  <a:pt x="353" y="1140"/>
                </a:lnTo>
                <a:lnTo>
                  <a:pt x="346" y="1157"/>
                </a:lnTo>
                <a:lnTo>
                  <a:pt x="341" y="1168"/>
                </a:lnTo>
                <a:lnTo>
                  <a:pt x="341" y="1168"/>
                </a:lnTo>
                <a:lnTo>
                  <a:pt x="341" y="1171"/>
                </a:lnTo>
                <a:lnTo>
                  <a:pt x="341" y="1178"/>
                </a:lnTo>
                <a:lnTo>
                  <a:pt x="344" y="1194"/>
                </a:lnTo>
                <a:lnTo>
                  <a:pt x="345" y="1210"/>
                </a:lnTo>
                <a:lnTo>
                  <a:pt x="345" y="1216"/>
                </a:lnTo>
                <a:lnTo>
                  <a:pt x="345" y="1221"/>
                </a:lnTo>
                <a:lnTo>
                  <a:pt x="345" y="1221"/>
                </a:lnTo>
                <a:lnTo>
                  <a:pt x="339" y="1235"/>
                </a:lnTo>
                <a:lnTo>
                  <a:pt x="339" y="1235"/>
                </a:lnTo>
                <a:lnTo>
                  <a:pt x="352" y="1251"/>
                </a:lnTo>
                <a:lnTo>
                  <a:pt x="361" y="1264"/>
                </a:lnTo>
                <a:lnTo>
                  <a:pt x="364" y="1269"/>
                </a:lnTo>
                <a:lnTo>
                  <a:pt x="365" y="1274"/>
                </a:lnTo>
                <a:lnTo>
                  <a:pt x="365" y="1274"/>
                </a:lnTo>
                <a:lnTo>
                  <a:pt x="365" y="1284"/>
                </a:lnTo>
                <a:lnTo>
                  <a:pt x="365" y="1288"/>
                </a:lnTo>
                <a:lnTo>
                  <a:pt x="365" y="1288"/>
                </a:lnTo>
                <a:lnTo>
                  <a:pt x="363" y="1290"/>
                </a:lnTo>
                <a:lnTo>
                  <a:pt x="355" y="1294"/>
                </a:lnTo>
                <a:lnTo>
                  <a:pt x="343" y="1296"/>
                </a:lnTo>
                <a:lnTo>
                  <a:pt x="327" y="1298"/>
                </a:lnTo>
                <a:lnTo>
                  <a:pt x="327" y="1298"/>
                </a:lnTo>
                <a:lnTo>
                  <a:pt x="309" y="1298"/>
                </a:lnTo>
                <a:lnTo>
                  <a:pt x="293" y="1300"/>
                </a:lnTo>
                <a:lnTo>
                  <a:pt x="286" y="1300"/>
                </a:lnTo>
                <a:lnTo>
                  <a:pt x="280" y="1299"/>
                </a:lnTo>
                <a:lnTo>
                  <a:pt x="276" y="1298"/>
                </a:lnTo>
                <a:lnTo>
                  <a:pt x="274" y="1294"/>
                </a:lnTo>
                <a:lnTo>
                  <a:pt x="274" y="1294"/>
                </a:lnTo>
                <a:lnTo>
                  <a:pt x="273" y="1287"/>
                </a:lnTo>
                <a:lnTo>
                  <a:pt x="274" y="1281"/>
                </a:lnTo>
                <a:lnTo>
                  <a:pt x="276" y="1277"/>
                </a:lnTo>
                <a:lnTo>
                  <a:pt x="276" y="1277"/>
                </a:lnTo>
                <a:lnTo>
                  <a:pt x="274" y="1277"/>
                </a:lnTo>
                <a:lnTo>
                  <a:pt x="267" y="1277"/>
                </a:lnTo>
                <a:lnTo>
                  <a:pt x="258" y="1275"/>
                </a:lnTo>
                <a:lnTo>
                  <a:pt x="255" y="1274"/>
                </a:lnTo>
                <a:lnTo>
                  <a:pt x="253" y="1271"/>
                </a:lnTo>
                <a:lnTo>
                  <a:pt x="253" y="1271"/>
                </a:lnTo>
                <a:lnTo>
                  <a:pt x="252" y="1266"/>
                </a:lnTo>
                <a:lnTo>
                  <a:pt x="251" y="1262"/>
                </a:lnTo>
                <a:lnTo>
                  <a:pt x="251" y="1248"/>
                </a:lnTo>
                <a:lnTo>
                  <a:pt x="252" y="1237"/>
                </a:lnTo>
                <a:lnTo>
                  <a:pt x="253" y="1233"/>
                </a:lnTo>
                <a:lnTo>
                  <a:pt x="253" y="1233"/>
                </a:lnTo>
                <a:lnTo>
                  <a:pt x="252" y="1229"/>
                </a:lnTo>
                <a:lnTo>
                  <a:pt x="250" y="1221"/>
                </a:lnTo>
                <a:lnTo>
                  <a:pt x="247" y="1213"/>
                </a:lnTo>
                <a:lnTo>
                  <a:pt x="247" y="1209"/>
                </a:lnTo>
                <a:lnTo>
                  <a:pt x="247" y="1209"/>
                </a:lnTo>
                <a:lnTo>
                  <a:pt x="246" y="1207"/>
                </a:lnTo>
                <a:lnTo>
                  <a:pt x="244" y="1205"/>
                </a:lnTo>
                <a:lnTo>
                  <a:pt x="234" y="1199"/>
                </a:lnTo>
                <a:lnTo>
                  <a:pt x="223" y="1193"/>
                </a:lnTo>
                <a:lnTo>
                  <a:pt x="220" y="1191"/>
                </a:lnTo>
                <a:lnTo>
                  <a:pt x="217" y="1188"/>
                </a:lnTo>
                <a:lnTo>
                  <a:pt x="217" y="1188"/>
                </a:lnTo>
                <a:lnTo>
                  <a:pt x="217" y="1183"/>
                </a:lnTo>
                <a:lnTo>
                  <a:pt x="219" y="1175"/>
                </a:lnTo>
                <a:lnTo>
                  <a:pt x="222" y="1147"/>
                </a:lnTo>
                <a:lnTo>
                  <a:pt x="226" y="1120"/>
                </a:lnTo>
                <a:lnTo>
                  <a:pt x="227" y="1109"/>
                </a:lnTo>
                <a:lnTo>
                  <a:pt x="227" y="1103"/>
                </a:lnTo>
                <a:lnTo>
                  <a:pt x="227" y="1103"/>
                </a:lnTo>
                <a:lnTo>
                  <a:pt x="222" y="1093"/>
                </a:lnTo>
                <a:lnTo>
                  <a:pt x="217" y="1083"/>
                </a:lnTo>
                <a:lnTo>
                  <a:pt x="207" y="1067"/>
                </a:lnTo>
                <a:lnTo>
                  <a:pt x="207" y="1067"/>
                </a:lnTo>
                <a:lnTo>
                  <a:pt x="181" y="1030"/>
                </a:lnTo>
                <a:lnTo>
                  <a:pt x="156" y="993"/>
                </a:lnTo>
                <a:lnTo>
                  <a:pt x="156" y="993"/>
                </a:lnTo>
                <a:lnTo>
                  <a:pt x="136" y="967"/>
                </a:lnTo>
                <a:lnTo>
                  <a:pt x="136" y="967"/>
                </a:lnTo>
                <a:lnTo>
                  <a:pt x="133" y="959"/>
                </a:lnTo>
                <a:lnTo>
                  <a:pt x="132" y="946"/>
                </a:lnTo>
                <a:lnTo>
                  <a:pt x="130" y="928"/>
                </a:lnTo>
                <a:lnTo>
                  <a:pt x="130" y="928"/>
                </a:lnTo>
                <a:lnTo>
                  <a:pt x="118" y="909"/>
                </a:lnTo>
                <a:lnTo>
                  <a:pt x="110" y="893"/>
                </a:lnTo>
                <a:lnTo>
                  <a:pt x="107" y="887"/>
                </a:lnTo>
                <a:lnTo>
                  <a:pt x="106" y="884"/>
                </a:lnTo>
                <a:lnTo>
                  <a:pt x="106" y="884"/>
                </a:lnTo>
                <a:lnTo>
                  <a:pt x="104" y="854"/>
                </a:lnTo>
                <a:lnTo>
                  <a:pt x="103" y="834"/>
                </a:lnTo>
                <a:lnTo>
                  <a:pt x="103" y="822"/>
                </a:lnTo>
                <a:lnTo>
                  <a:pt x="103" y="822"/>
                </a:lnTo>
                <a:lnTo>
                  <a:pt x="104" y="742"/>
                </a:lnTo>
                <a:lnTo>
                  <a:pt x="106" y="668"/>
                </a:lnTo>
                <a:lnTo>
                  <a:pt x="106" y="668"/>
                </a:lnTo>
                <a:lnTo>
                  <a:pt x="85" y="606"/>
                </a:lnTo>
                <a:lnTo>
                  <a:pt x="85" y="606"/>
                </a:lnTo>
                <a:lnTo>
                  <a:pt x="80" y="555"/>
                </a:lnTo>
                <a:lnTo>
                  <a:pt x="77" y="508"/>
                </a:lnTo>
                <a:lnTo>
                  <a:pt x="77" y="508"/>
                </a:lnTo>
                <a:lnTo>
                  <a:pt x="72" y="553"/>
                </a:lnTo>
                <a:lnTo>
                  <a:pt x="67" y="600"/>
                </a:lnTo>
                <a:lnTo>
                  <a:pt x="67" y="600"/>
                </a:lnTo>
                <a:lnTo>
                  <a:pt x="67" y="627"/>
                </a:lnTo>
                <a:lnTo>
                  <a:pt x="67" y="650"/>
                </a:lnTo>
                <a:lnTo>
                  <a:pt x="67" y="650"/>
                </a:lnTo>
                <a:lnTo>
                  <a:pt x="73" y="662"/>
                </a:lnTo>
                <a:lnTo>
                  <a:pt x="75" y="671"/>
                </a:lnTo>
                <a:lnTo>
                  <a:pt x="77" y="675"/>
                </a:lnTo>
                <a:lnTo>
                  <a:pt x="77" y="680"/>
                </a:lnTo>
                <a:lnTo>
                  <a:pt x="77" y="680"/>
                </a:lnTo>
                <a:lnTo>
                  <a:pt x="74" y="694"/>
                </a:lnTo>
                <a:lnTo>
                  <a:pt x="73" y="700"/>
                </a:lnTo>
                <a:lnTo>
                  <a:pt x="71" y="703"/>
                </a:lnTo>
                <a:lnTo>
                  <a:pt x="71" y="703"/>
                </a:lnTo>
                <a:lnTo>
                  <a:pt x="68" y="707"/>
                </a:lnTo>
                <a:lnTo>
                  <a:pt x="67" y="710"/>
                </a:lnTo>
                <a:lnTo>
                  <a:pt x="66" y="713"/>
                </a:lnTo>
                <a:lnTo>
                  <a:pt x="61" y="715"/>
                </a:lnTo>
                <a:lnTo>
                  <a:pt x="61" y="715"/>
                </a:lnTo>
                <a:lnTo>
                  <a:pt x="51" y="719"/>
                </a:lnTo>
                <a:lnTo>
                  <a:pt x="47" y="719"/>
                </a:lnTo>
                <a:lnTo>
                  <a:pt x="41" y="719"/>
                </a:lnTo>
                <a:lnTo>
                  <a:pt x="41" y="719"/>
                </a:lnTo>
                <a:lnTo>
                  <a:pt x="37" y="716"/>
                </a:lnTo>
                <a:lnTo>
                  <a:pt x="33" y="713"/>
                </a:lnTo>
                <a:lnTo>
                  <a:pt x="22" y="702"/>
                </a:lnTo>
                <a:lnTo>
                  <a:pt x="14" y="690"/>
                </a:lnTo>
                <a:lnTo>
                  <a:pt x="8" y="683"/>
                </a:lnTo>
                <a:lnTo>
                  <a:pt x="8" y="683"/>
                </a:lnTo>
                <a:lnTo>
                  <a:pt x="8" y="680"/>
                </a:lnTo>
                <a:lnTo>
                  <a:pt x="8" y="678"/>
                </a:lnTo>
                <a:lnTo>
                  <a:pt x="9" y="671"/>
                </a:lnTo>
                <a:lnTo>
                  <a:pt x="12" y="662"/>
                </a:lnTo>
                <a:lnTo>
                  <a:pt x="12" y="662"/>
                </a:lnTo>
                <a:lnTo>
                  <a:pt x="8" y="660"/>
                </a:lnTo>
                <a:lnTo>
                  <a:pt x="7" y="659"/>
                </a:lnTo>
                <a:lnTo>
                  <a:pt x="6" y="656"/>
                </a:lnTo>
                <a:lnTo>
                  <a:pt x="6" y="656"/>
                </a:lnTo>
                <a:lnTo>
                  <a:pt x="7" y="643"/>
                </a:lnTo>
                <a:lnTo>
                  <a:pt x="8" y="632"/>
                </a:lnTo>
                <a:lnTo>
                  <a:pt x="8" y="632"/>
                </a:lnTo>
                <a:lnTo>
                  <a:pt x="7" y="630"/>
                </a:lnTo>
                <a:lnTo>
                  <a:pt x="4" y="626"/>
                </a:lnTo>
                <a:lnTo>
                  <a:pt x="2" y="621"/>
                </a:lnTo>
                <a:lnTo>
                  <a:pt x="2" y="621"/>
                </a:lnTo>
                <a:lnTo>
                  <a:pt x="2" y="591"/>
                </a:lnTo>
                <a:lnTo>
                  <a:pt x="1" y="532"/>
                </a:lnTo>
                <a:lnTo>
                  <a:pt x="0" y="432"/>
                </a:lnTo>
                <a:lnTo>
                  <a:pt x="0" y="432"/>
                </a:lnTo>
                <a:lnTo>
                  <a:pt x="0" y="420"/>
                </a:lnTo>
                <a:lnTo>
                  <a:pt x="2" y="404"/>
                </a:lnTo>
                <a:lnTo>
                  <a:pt x="8" y="363"/>
                </a:lnTo>
                <a:lnTo>
                  <a:pt x="20" y="302"/>
                </a:lnTo>
                <a:lnTo>
                  <a:pt x="20" y="302"/>
                </a:lnTo>
                <a:lnTo>
                  <a:pt x="26" y="283"/>
                </a:lnTo>
                <a:lnTo>
                  <a:pt x="36" y="257"/>
                </a:lnTo>
                <a:lnTo>
                  <a:pt x="50" y="216"/>
                </a:lnTo>
                <a:lnTo>
                  <a:pt x="50" y="216"/>
                </a:lnTo>
                <a:lnTo>
                  <a:pt x="51" y="213"/>
                </a:lnTo>
                <a:lnTo>
                  <a:pt x="56" y="211"/>
                </a:lnTo>
                <a:lnTo>
                  <a:pt x="72" y="205"/>
                </a:lnTo>
                <a:lnTo>
                  <a:pt x="87" y="199"/>
                </a:lnTo>
                <a:lnTo>
                  <a:pt x="99" y="195"/>
                </a:lnTo>
                <a:lnTo>
                  <a:pt x="99" y="195"/>
                </a:lnTo>
                <a:lnTo>
                  <a:pt x="110" y="192"/>
                </a:lnTo>
                <a:lnTo>
                  <a:pt x="121" y="186"/>
                </a:lnTo>
                <a:lnTo>
                  <a:pt x="136" y="177"/>
                </a:lnTo>
                <a:lnTo>
                  <a:pt x="152" y="160"/>
                </a:lnTo>
                <a:lnTo>
                  <a:pt x="152" y="160"/>
                </a:lnTo>
                <a:lnTo>
                  <a:pt x="150" y="158"/>
                </a:lnTo>
                <a:lnTo>
                  <a:pt x="146" y="156"/>
                </a:lnTo>
                <a:lnTo>
                  <a:pt x="144" y="151"/>
                </a:lnTo>
                <a:lnTo>
                  <a:pt x="144" y="151"/>
                </a:lnTo>
                <a:lnTo>
                  <a:pt x="140" y="140"/>
                </a:lnTo>
                <a:lnTo>
                  <a:pt x="138" y="122"/>
                </a:lnTo>
                <a:lnTo>
                  <a:pt x="136" y="104"/>
                </a:lnTo>
                <a:lnTo>
                  <a:pt x="134" y="98"/>
                </a:lnTo>
                <a:lnTo>
                  <a:pt x="136" y="95"/>
                </a:lnTo>
                <a:lnTo>
                  <a:pt x="136" y="95"/>
                </a:lnTo>
                <a:lnTo>
                  <a:pt x="137" y="94"/>
                </a:lnTo>
                <a:lnTo>
                  <a:pt x="139" y="94"/>
                </a:lnTo>
                <a:lnTo>
                  <a:pt x="142" y="95"/>
                </a:lnTo>
                <a:lnTo>
                  <a:pt x="142" y="8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6">
            <a:extLst>
              <a:ext uri="{FF2B5EF4-FFF2-40B4-BE49-F238E27FC236}">
                <a16:creationId xmlns:a16="http://schemas.microsoft.com/office/drawing/2014/main" id="{19E2BD4A-B311-4E00-BC1F-8D19020947CC}"/>
              </a:ext>
            </a:extLst>
          </p:cNvPr>
          <p:cNvSpPr>
            <a:spLocks/>
          </p:cNvSpPr>
          <p:nvPr/>
        </p:nvSpPr>
        <p:spPr bwMode="auto">
          <a:xfrm>
            <a:off x="8353383" y="723496"/>
            <a:ext cx="630367" cy="1786040"/>
          </a:xfrm>
          <a:custGeom>
            <a:avLst/>
            <a:gdLst>
              <a:gd name="T0" fmla="*/ 162 w 510"/>
              <a:gd name="T1" fmla="*/ 203 h 1445"/>
              <a:gd name="T2" fmla="*/ 161 w 510"/>
              <a:gd name="T3" fmla="*/ 225 h 1445"/>
              <a:gd name="T4" fmla="*/ 56 w 510"/>
              <a:gd name="T5" fmla="*/ 302 h 1445"/>
              <a:gd name="T6" fmla="*/ 9 w 510"/>
              <a:gd name="T7" fmla="*/ 440 h 1445"/>
              <a:gd name="T8" fmla="*/ 32 w 510"/>
              <a:gd name="T9" fmla="*/ 675 h 1445"/>
              <a:gd name="T10" fmla="*/ 34 w 510"/>
              <a:gd name="T11" fmla="*/ 750 h 1445"/>
              <a:gd name="T12" fmla="*/ 70 w 510"/>
              <a:gd name="T13" fmla="*/ 768 h 1445"/>
              <a:gd name="T14" fmla="*/ 77 w 510"/>
              <a:gd name="T15" fmla="*/ 822 h 1445"/>
              <a:gd name="T16" fmla="*/ 108 w 510"/>
              <a:gd name="T17" fmla="*/ 864 h 1445"/>
              <a:gd name="T18" fmla="*/ 110 w 510"/>
              <a:gd name="T19" fmla="*/ 845 h 1445"/>
              <a:gd name="T20" fmla="*/ 115 w 510"/>
              <a:gd name="T21" fmla="*/ 835 h 1445"/>
              <a:gd name="T22" fmla="*/ 134 w 510"/>
              <a:gd name="T23" fmla="*/ 763 h 1445"/>
              <a:gd name="T24" fmla="*/ 187 w 510"/>
              <a:gd name="T25" fmla="*/ 975 h 1445"/>
              <a:gd name="T26" fmla="*/ 170 w 510"/>
              <a:gd name="T27" fmla="*/ 1142 h 1445"/>
              <a:gd name="T28" fmla="*/ 110 w 510"/>
              <a:gd name="T29" fmla="*/ 1209 h 1445"/>
              <a:gd name="T30" fmla="*/ 72 w 510"/>
              <a:gd name="T31" fmla="*/ 1211 h 1445"/>
              <a:gd name="T32" fmla="*/ 48 w 510"/>
              <a:gd name="T33" fmla="*/ 1239 h 1445"/>
              <a:gd name="T34" fmla="*/ 51 w 510"/>
              <a:gd name="T35" fmla="*/ 1282 h 1445"/>
              <a:gd name="T36" fmla="*/ 123 w 510"/>
              <a:gd name="T37" fmla="*/ 1398 h 1445"/>
              <a:gd name="T38" fmla="*/ 157 w 510"/>
              <a:gd name="T39" fmla="*/ 1411 h 1445"/>
              <a:gd name="T40" fmla="*/ 159 w 510"/>
              <a:gd name="T41" fmla="*/ 1310 h 1445"/>
              <a:gd name="T42" fmla="*/ 178 w 510"/>
              <a:gd name="T43" fmla="*/ 1274 h 1445"/>
              <a:gd name="T44" fmla="*/ 251 w 510"/>
              <a:gd name="T45" fmla="*/ 1345 h 1445"/>
              <a:gd name="T46" fmla="*/ 246 w 510"/>
              <a:gd name="T47" fmla="*/ 1401 h 1445"/>
              <a:gd name="T48" fmla="*/ 262 w 510"/>
              <a:gd name="T49" fmla="*/ 1441 h 1445"/>
              <a:gd name="T50" fmla="*/ 377 w 510"/>
              <a:gd name="T51" fmla="*/ 1444 h 1445"/>
              <a:gd name="T52" fmla="*/ 405 w 510"/>
              <a:gd name="T53" fmla="*/ 1420 h 1445"/>
              <a:gd name="T54" fmla="*/ 340 w 510"/>
              <a:gd name="T55" fmla="*/ 1345 h 1445"/>
              <a:gd name="T56" fmla="*/ 322 w 510"/>
              <a:gd name="T57" fmla="*/ 1207 h 1445"/>
              <a:gd name="T58" fmla="*/ 384 w 510"/>
              <a:gd name="T59" fmla="*/ 1087 h 1445"/>
              <a:gd name="T60" fmla="*/ 403 w 510"/>
              <a:gd name="T61" fmla="*/ 950 h 1445"/>
              <a:gd name="T62" fmla="*/ 378 w 510"/>
              <a:gd name="T63" fmla="*/ 826 h 1445"/>
              <a:gd name="T64" fmla="*/ 393 w 510"/>
              <a:gd name="T65" fmla="*/ 757 h 1445"/>
              <a:gd name="T66" fmla="*/ 421 w 510"/>
              <a:gd name="T67" fmla="*/ 700 h 1445"/>
              <a:gd name="T68" fmla="*/ 430 w 510"/>
              <a:gd name="T69" fmla="*/ 702 h 1445"/>
              <a:gd name="T70" fmla="*/ 434 w 510"/>
              <a:gd name="T71" fmla="*/ 750 h 1445"/>
              <a:gd name="T72" fmla="*/ 442 w 510"/>
              <a:gd name="T73" fmla="*/ 762 h 1445"/>
              <a:gd name="T74" fmla="*/ 430 w 510"/>
              <a:gd name="T75" fmla="*/ 783 h 1445"/>
              <a:gd name="T76" fmla="*/ 472 w 510"/>
              <a:gd name="T77" fmla="*/ 773 h 1445"/>
              <a:gd name="T78" fmla="*/ 485 w 510"/>
              <a:gd name="T79" fmla="*/ 721 h 1445"/>
              <a:gd name="T80" fmla="*/ 510 w 510"/>
              <a:gd name="T81" fmla="*/ 691 h 1445"/>
              <a:gd name="T82" fmla="*/ 475 w 510"/>
              <a:gd name="T83" fmla="*/ 615 h 1445"/>
              <a:gd name="T84" fmla="*/ 444 w 510"/>
              <a:gd name="T85" fmla="*/ 479 h 1445"/>
              <a:gd name="T86" fmla="*/ 417 w 510"/>
              <a:gd name="T87" fmla="*/ 327 h 1445"/>
              <a:gd name="T88" fmla="*/ 330 w 510"/>
              <a:gd name="T89" fmla="*/ 234 h 1445"/>
              <a:gd name="T90" fmla="*/ 295 w 510"/>
              <a:gd name="T91" fmla="*/ 215 h 1445"/>
              <a:gd name="T92" fmla="*/ 302 w 510"/>
              <a:gd name="T93" fmla="*/ 165 h 1445"/>
              <a:gd name="T94" fmla="*/ 313 w 510"/>
              <a:gd name="T95" fmla="*/ 86 h 1445"/>
              <a:gd name="T96" fmla="*/ 313 w 510"/>
              <a:gd name="T97" fmla="*/ 55 h 1445"/>
              <a:gd name="T98" fmla="*/ 277 w 510"/>
              <a:gd name="T99" fmla="*/ 19 h 1445"/>
              <a:gd name="T100" fmla="*/ 246 w 510"/>
              <a:gd name="T101" fmla="*/ 9 h 1445"/>
              <a:gd name="T102" fmla="*/ 210 w 510"/>
              <a:gd name="T103" fmla="*/ 0 h 1445"/>
              <a:gd name="T104" fmla="*/ 183 w 510"/>
              <a:gd name="T105" fmla="*/ 13 h 1445"/>
              <a:gd name="T106" fmla="*/ 161 w 510"/>
              <a:gd name="T107" fmla="*/ 37 h 1445"/>
              <a:gd name="T108" fmla="*/ 152 w 510"/>
              <a:gd name="T109" fmla="*/ 84 h 1445"/>
              <a:gd name="T110" fmla="*/ 151 w 510"/>
              <a:gd name="T111" fmla="*/ 118 h 1445"/>
              <a:gd name="T112" fmla="*/ 146 w 510"/>
              <a:gd name="T113" fmla="*/ 119 h 1445"/>
              <a:gd name="T114" fmla="*/ 165 w 510"/>
              <a:gd name="T115" fmla="*/ 151 h 1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10" h="1445">
                <a:moveTo>
                  <a:pt x="188" y="189"/>
                </a:moveTo>
                <a:lnTo>
                  <a:pt x="188" y="198"/>
                </a:lnTo>
                <a:lnTo>
                  <a:pt x="188" y="198"/>
                </a:lnTo>
                <a:lnTo>
                  <a:pt x="183" y="198"/>
                </a:lnTo>
                <a:lnTo>
                  <a:pt x="175" y="198"/>
                </a:lnTo>
                <a:lnTo>
                  <a:pt x="169" y="200"/>
                </a:lnTo>
                <a:lnTo>
                  <a:pt x="165" y="201"/>
                </a:lnTo>
                <a:lnTo>
                  <a:pt x="162" y="203"/>
                </a:lnTo>
                <a:lnTo>
                  <a:pt x="161" y="207"/>
                </a:lnTo>
                <a:lnTo>
                  <a:pt x="161" y="207"/>
                </a:lnTo>
                <a:lnTo>
                  <a:pt x="162" y="215"/>
                </a:lnTo>
                <a:lnTo>
                  <a:pt x="163" y="221"/>
                </a:lnTo>
                <a:lnTo>
                  <a:pt x="163" y="225"/>
                </a:lnTo>
                <a:lnTo>
                  <a:pt x="163" y="226"/>
                </a:lnTo>
                <a:lnTo>
                  <a:pt x="161" y="225"/>
                </a:lnTo>
                <a:lnTo>
                  <a:pt x="161" y="225"/>
                </a:lnTo>
                <a:lnTo>
                  <a:pt x="159" y="225"/>
                </a:lnTo>
                <a:lnTo>
                  <a:pt x="157" y="226"/>
                </a:lnTo>
                <a:lnTo>
                  <a:pt x="149" y="230"/>
                </a:lnTo>
                <a:lnTo>
                  <a:pt x="125" y="246"/>
                </a:lnTo>
                <a:lnTo>
                  <a:pt x="81" y="279"/>
                </a:lnTo>
                <a:lnTo>
                  <a:pt x="81" y="279"/>
                </a:lnTo>
                <a:lnTo>
                  <a:pt x="68" y="289"/>
                </a:lnTo>
                <a:lnTo>
                  <a:pt x="56" y="302"/>
                </a:lnTo>
                <a:lnTo>
                  <a:pt x="45" y="316"/>
                </a:lnTo>
                <a:lnTo>
                  <a:pt x="36" y="333"/>
                </a:lnTo>
                <a:lnTo>
                  <a:pt x="36" y="333"/>
                </a:lnTo>
                <a:lnTo>
                  <a:pt x="28" y="355"/>
                </a:lnTo>
                <a:lnTo>
                  <a:pt x="19" y="384"/>
                </a:lnTo>
                <a:lnTo>
                  <a:pt x="12" y="415"/>
                </a:lnTo>
                <a:lnTo>
                  <a:pt x="10" y="428"/>
                </a:lnTo>
                <a:lnTo>
                  <a:pt x="9" y="440"/>
                </a:lnTo>
                <a:lnTo>
                  <a:pt x="9" y="440"/>
                </a:lnTo>
                <a:lnTo>
                  <a:pt x="5" y="503"/>
                </a:lnTo>
                <a:lnTo>
                  <a:pt x="0" y="556"/>
                </a:lnTo>
                <a:lnTo>
                  <a:pt x="0" y="556"/>
                </a:lnTo>
                <a:lnTo>
                  <a:pt x="1" y="567"/>
                </a:lnTo>
                <a:lnTo>
                  <a:pt x="6" y="585"/>
                </a:lnTo>
                <a:lnTo>
                  <a:pt x="19" y="630"/>
                </a:lnTo>
                <a:lnTo>
                  <a:pt x="32" y="675"/>
                </a:lnTo>
                <a:lnTo>
                  <a:pt x="36" y="691"/>
                </a:lnTo>
                <a:lnTo>
                  <a:pt x="36" y="696"/>
                </a:lnTo>
                <a:lnTo>
                  <a:pt x="36" y="700"/>
                </a:lnTo>
                <a:lnTo>
                  <a:pt x="36" y="700"/>
                </a:lnTo>
                <a:lnTo>
                  <a:pt x="34" y="713"/>
                </a:lnTo>
                <a:lnTo>
                  <a:pt x="32" y="728"/>
                </a:lnTo>
                <a:lnTo>
                  <a:pt x="32" y="744"/>
                </a:lnTo>
                <a:lnTo>
                  <a:pt x="34" y="750"/>
                </a:lnTo>
                <a:lnTo>
                  <a:pt x="36" y="753"/>
                </a:lnTo>
                <a:lnTo>
                  <a:pt x="36" y="753"/>
                </a:lnTo>
                <a:lnTo>
                  <a:pt x="39" y="757"/>
                </a:lnTo>
                <a:lnTo>
                  <a:pt x="44" y="758"/>
                </a:lnTo>
                <a:lnTo>
                  <a:pt x="56" y="762"/>
                </a:lnTo>
                <a:lnTo>
                  <a:pt x="72" y="763"/>
                </a:lnTo>
                <a:lnTo>
                  <a:pt x="72" y="763"/>
                </a:lnTo>
                <a:lnTo>
                  <a:pt x="70" y="768"/>
                </a:lnTo>
                <a:lnTo>
                  <a:pt x="68" y="778"/>
                </a:lnTo>
                <a:lnTo>
                  <a:pt x="67" y="785"/>
                </a:lnTo>
                <a:lnTo>
                  <a:pt x="67" y="792"/>
                </a:lnTo>
                <a:lnTo>
                  <a:pt x="69" y="801"/>
                </a:lnTo>
                <a:lnTo>
                  <a:pt x="72" y="808"/>
                </a:lnTo>
                <a:lnTo>
                  <a:pt x="72" y="808"/>
                </a:lnTo>
                <a:lnTo>
                  <a:pt x="75" y="815"/>
                </a:lnTo>
                <a:lnTo>
                  <a:pt x="77" y="822"/>
                </a:lnTo>
                <a:lnTo>
                  <a:pt x="81" y="835"/>
                </a:lnTo>
                <a:lnTo>
                  <a:pt x="85" y="846"/>
                </a:lnTo>
                <a:lnTo>
                  <a:pt x="87" y="849"/>
                </a:lnTo>
                <a:lnTo>
                  <a:pt x="89" y="852"/>
                </a:lnTo>
                <a:lnTo>
                  <a:pt x="89" y="852"/>
                </a:lnTo>
                <a:lnTo>
                  <a:pt x="96" y="857"/>
                </a:lnTo>
                <a:lnTo>
                  <a:pt x="105" y="861"/>
                </a:lnTo>
                <a:lnTo>
                  <a:pt x="108" y="864"/>
                </a:lnTo>
                <a:lnTo>
                  <a:pt x="111" y="864"/>
                </a:lnTo>
                <a:lnTo>
                  <a:pt x="114" y="864"/>
                </a:lnTo>
                <a:lnTo>
                  <a:pt x="117" y="861"/>
                </a:lnTo>
                <a:lnTo>
                  <a:pt x="117" y="861"/>
                </a:lnTo>
                <a:lnTo>
                  <a:pt x="117" y="858"/>
                </a:lnTo>
                <a:lnTo>
                  <a:pt x="115" y="853"/>
                </a:lnTo>
                <a:lnTo>
                  <a:pt x="113" y="849"/>
                </a:lnTo>
                <a:lnTo>
                  <a:pt x="110" y="845"/>
                </a:lnTo>
                <a:lnTo>
                  <a:pt x="102" y="838"/>
                </a:lnTo>
                <a:lnTo>
                  <a:pt x="99" y="834"/>
                </a:lnTo>
                <a:lnTo>
                  <a:pt x="99" y="808"/>
                </a:lnTo>
                <a:lnTo>
                  <a:pt x="99" y="808"/>
                </a:lnTo>
                <a:lnTo>
                  <a:pt x="106" y="823"/>
                </a:lnTo>
                <a:lnTo>
                  <a:pt x="112" y="833"/>
                </a:lnTo>
                <a:lnTo>
                  <a:pt x="114" y="834"/>
                </a:lnTo>
                <a:lnTo>
                  <a:pt x="115" y="835"/>
                </a:lnTo>
                <a:lnTo>
                  <a:pt x="117" y="834"/>
                </a:lnTo>
                <a:lnTo>
                  <a:pt x="117" y="834"/>
                </a:lnTo>
                <a:lnTo>
                  <a:pt x="118" y="829"/>
                </a:lnTo>
                <a:lnTo>
                  <a:pt x="119" y="821"/>
                </a:lnTo>
                <a:lnTo>
                  <a:pt x="121" y="796"/>
                </a:lnTo>
                <a:lnTo>
                  <a:pt x="125" y="763"/>
                </a:lnTo>
                <a:lnTo>
                  <a:pt x="134" y="763"/>
                </a:lnTo>
                <a:lnTo>
                  <a:pt x="134" y="763"/>
                </a:lnTo>
                <a:lnTo>
                  <a:pt x="138" y="807"/>
                </a:lnTo>
                <a:lnTo>
                  <a:pt x="142" y="840"/>
                </a:lnTo>
                <a:lnTo>
                  <a:pt x="143" y="861"/>
                </a:lnTo>
                <a:lnTo>
                  <a:pt x="143" y="861"/>
                </a:lnTo>
                <a:lnTo>
                  <a:pt x="145" y="871"/>
                </a:lnTo>
                <a:lnTo>
                  <a:pt x="151" y="888"/>
                </a:lnTo>
                <a:lnTo>
                  <a:pt x="169" y="933"/>
                </a:lnTo>
                <a:lnTo>
                  <a:pt x="187" y="975"/>
                </a:lnTo>
                <a:lnTo>
                  <a:pt x="196" y="996"/>
                </a:lnTo>
                <a:lnTo>
                  <a:pt x="196" y="996"/>
                </a:lnTo>
                <a:lnTo>
                  <a:pt x="199" y="1000"/>
                </a:lnTo>
                <a:lnTo>
                  <a:pt x="201" y="1011"/>
                </a:lnTo>
                <a:lnTo>
                  <a:pt x="207" y="1042"/>
                </a:lnTo>
                <a:lnTo>
                  <a:pt x="214" y="1085"/>
                </a:lnTo>
                <a:lnTo>
                  <a:pt x="214" y="1085"/>
                </a:lnTo>
                <a:lnTo>
                  <a:pt x="170" y="1142"/>
                </a:lnTo>
                <a:lnTo>
                  <a:pt x="140" y="1181"/>
                </a:lnTo>
                <a:lnTo>
                  <a:pt x="130" y="1195"/>
                </a:lnTo>
                <a:lnTo>
                  <a:pt x="125" y="1201"/>
                </a:lnTo>
                <a:lnTo>
                  <a:pt x="125" y="1201"/>
                </a:lnTo>
                <a:lnTo>
                  <a:pt x="124" y="1204"/>
                </a:lnTo>
                <a:lnTo>
                  <a:pt x="121" y="1205"/>
                </a:lnTo>
                <a:lnTo>
                  <a:pt x="115" y="1207"/>
                </a:lnTo>
                <a:lnTo>
                  <a:pt x="110" y="1209"/>
                </a:lnTo>
                <a:lnTo>
                  <a:pt x="107" y="1211"/>
                </a:lnTo>
                <a:lnTo>
                  <a:pt x="107" y="1211"/>
                </a:lnTo>
                <a:lnTo>
                  <a:pt x="102" y="1211"/>
                </a:lnTo>
                <a:lnTo>
                  <a:pt x="92" y="1209"/>
                </a:lnTo>
                <a:lnTo>
                  <a:pt x="80" y="1208"/>
                </a:lnTo>
                <a:lnTo>
                  <a:pt x="75" y="1209"/>
                </a:lnTo>
                <a:lnTo>
                  <a:pt x="72" y="1211"/>
                </a:lnTo>
                <a:lnTo>
                  <a:pt x="72" y="1211"/>
                </a:lnTo>
                <a:lnTo>
                  <a:pt x="69" y="1213"/>
                </a:lnTo>
                <a:lnTo>
                  <a:pt x="67" y="1217"/>
                </a:lnTo>
                <a:lnTo>
                  <a:pt x="62" y="1225"/>
                </a:lnTo>
                <a:lnTo>
                  <a:pt x="58" y="1233"/>
                </a:lnTo>
                <a:lnTo>
                  <a:pt x="56" y="1236"/>
                </a:lnTo>
                <a:lnTo>
                  <a:pt x="54" y="1238"/>
                </a:lnTo>
                <a:lnTo>
                  <a:pt x="54" y="1238"/>
                </a:lnTo>
                <a:lnTo>
                  <a:pt x="48" y="1239"/>
                </a:lnTo>
                <a:lnTo>
                  <a:pt x="42" y="1239"/>
                </a:lnTo>
                <a:lnTo>
                  <a:pt x="39" y="1240"/>
                </a:lnTo>
                <a:lnTo>
                  <a:pt x="37" y="1242"/>
                </a:lnTo>
                <a:lnTo>
                  <a:pt x="36" y="1244"/>
                </a:lnTo>
                <a:lnTo>
                  <a:pt x="36" y="1246"/>
                </a:lnTo>
                <a:lnTo>
                  <a:pt x="36" y="1246"/>
                </a:lnTo>
                <a:lnTo>
                  <a:pt x="41" y="1259"/>
                </a:lnTo>
                <a:lnTo>
                  <a:pt x="51" y="1282"/>
                </a:lnTo>
                <a:lnTo>
                  <a:pt x="63" y="1306"/>
                </a:lnTo>
                <a:lnTo>
                  <a:pt x="72" y="1327"/>
                </a:lnTo>
                <a:lnTo>
                  <a:pt x="72" y="1327"/>
                </a:lnTo>
                <a:lnTo>
                  <a:pt x="76" y="1338"/>
                </a:lnTo>
                <a:lnTo>
                  <a:pt x="85" y="1352"/>
                </a:lnTo>
                <a:lnTo>
                  <a:pt x="96" y="1368"/>
                </a:lnTo>
                <a:lnTo>
                  <a:pt x="110" y="1384"/>
                </a:lnTo>
                <a:lnTo>
                  <a:pt x="123" y="1398"/>
                </a:lnTo>
                <a:lnTo>
                  <a:pt x="134" y="1409"/>
                </a:lnTo>
                <a:lnTo>
                  <a:pt x="140" y="1414"/>
                </a:lnTo>
                <a:lnTo>
                  <a:pt x="145" y="1416"/>
                </a:lnTo>
                <a:lnTo>
                  <a:pt x="149" y="1417"/>
                </a:lnTo>
                <a:lnTo>
                  <a:pt x="152" y="1416"/>
                </a:lnTo>
                <a:lnTo>
                  <a:pt x="152" y="1416"/>
                </a:lnTo>
                <a:lnTo>
                  <a:pt x="155" y="1415"/>
                </a:lnTo>
                <a:lnTo>
                  <a:pt x="157" y="1411"/>
                </a:lnTo>
                <a:lnTo>
                  <a:pt x="161" y="1402"/>
                </a:lnTo>
                <a:lnTo>
                  <a:pt x="162" y="1390"/>
                </a:lnTo>
                <a:lnTo>
                  <a:pt x="163" y="1377"/>
                </a:lnTo>
                <a:lnTo>
                  <a:pt x="164" y="1363"/>
                </a:lnTo>
                <a:lnTo>
                  <a:pt x="163" y="1350"/>
                </a:lnTo>
                <a:lnTo>
                  <a:pt x="161" y="1327"/>
                </a:lnTo>
                <a:lnTo>
                  <a:pt x="161" y="1327"/>
                </a:lnTo>
                <a:lnTo>
                  <a:pt x="159" y="1310"/>
                </a:lnTo>
                <a:lnTo>
                  <a:pt x="159" y="1296"/>
                </a:lnTo>
                <a:lnTo>
                  <a:pt x="159" y="1286"/>
                </a:lnTo>
                <a:lnTo>
                  <a:pt x="161" y="1282"/>
                </a:lnTo>
                <a:lnTo>
                  <a:pt x="161" y="1282"/>
                </a:lnTo>
                <a:lnTo>
                  <a:pt x="162" y="1283"/>
                </a:lnTo>
                <a:lnTo>
                  <a:pt x="164" y="1282"/>
                </a:lnTo>
                <a:lnTo>
                  <a:pt x="170" y="1278"/>
                </a:lnTo>
                <a:lnTo>
                  <a:pt x="178" y="1274"/>
                </a:lnTo>
                <a:lnTo>
                  <a:pt x="233" y="1211"/>
                </a:lnTo>
                <a:lnTo>
                  <a:pt x="233" y="1211"/>
                </a:lnTo>
                <a:lnTo>
                  <a:pt x="235" y="1278"/>
                </a:lnTo>
                <a:lnTo>
                  <a:pt x="239" y="1324"/>
                </a:lnTo>
                <a:lnTo>
                  <a:pt x="240" y="1339"/>
                </a:lnTo>
                <a:lnTo>
                  <a:pt x="241" y="1345"/>
                </a:lnTo>
                <a:lnTo>
                  <a:pt x="251" y="1345"/>
                </a:lnTo>
                <a:lnTo>
                  <a:pt x="251" y="1345"/>
                </a:lnTo>
                <a:lnTo>
                  <a:pt x="252" y="1357"/>
                </a:lnTo>
                <a:lnTo>
                  <a:pt x="252" y="1365"/>
                </a:lnTo>
                <a:lnTo>
                  <a:pt x="252" y="1369"/>
                </a:lnTo>
                <a:lnTo>
                  <a:pt x="251" y="1372"/>
                </a:lnTo>
                <a:lnTo>
                  <a:pt x="251" y="1372"/>
                </a:lnTo>
                <a:lnTo>
                  <a:pt x="248" y="1376"/>
                </a:lnTo>
                <a:lnTo>
                  <a:pt x="247" y="1383"/>
                </a:lnTo>
                <a:lnTo>
                  <a:pt x="246" y="1401"/>
                </a:lnTo>
                <a:lnTo>
                  <a:pt x="246" y="1410"/>
                </a:lnTo>
                <a:lnTo>
                  <a:pt x="246" y="1420"/>
                </a:lnTo>
                <a:lnTo>
                  <a:pt x="248" y="1428"/>
                </a:lnTo>
                <a:lnTo>
                  <a:pt x="251" y="1435"/>
                </a:lnTo>
                <a:lnTo>
                  <a:pt x="251" y="1435"/>
                </a:lnTo>
                <a:lnTo>
                  <a:pt x="252" y="1438"/>
                </a:lnTo>
                <a:lnTo>
                  <a:pt x="254" y="1439"/>
                </a:lnTo>
                <a:lnTo>
                  <a:pt x="262" y="1441"/>
                </a:lnTo>
                <a:lnTo>
                  <a:pt x="270" y="1444"/>
                </a:lnTo>
                <a:lnTo>
                  <a:pt x="279" y="1444"/>
                </a:lnTo>
                <a:lnTo>
                  <a:pt x="296" y="1444"/>
                </a:lnTo>
                <a:lnTo>
                  <a:pt x="304" y="1444"/>
                </a:lnTo>
                <a:lnTo>
                  <a:pt x="304" y="1444"/>
                </a:lnTo>
                <a:lnTo>
                  <a:pt x="322" y="1445"/>
                </a:lnTo>
                <a:lnTo>
                  <a:pt x="358" y="1445"/>
                </a:lnTo>
                <a:lnTo>
                  <a:pt x="377" y="1444"/>
                </a:lnTo>
                <a:lnTo>
                  <a:pt x="393" y="1441"/>
                </a:lnTo>
                <a:lnTo>
                  <a:pt x="406" y="1439"/>
                </a:lnTo>
                <a:lnTo>
                  <a:pt x="410" y="1436"/>
                </a:lnTo>
                <a:lnTo>
                  <a:pt x="411" y="1435"/>
                </a:lnTo>
                <a:lnTo>
                  <a:pt x="411" y="1435"/>
                </a:lnTo>
                <a:lnTo>
                  <a:pt x="411" y="1429"/>
                </a:lnTo>
                <a:lnTo>
                  <a:pt x="409" y="1425"/>
                </a:lnTo>
                <a:lnTo>
                  <a:pt x="405" y="1420"/>
                </a:lnTo>
                <a:lnTo>
                  <a:pt x="402" y="1415"/>
                </a:lnTo>
                <a:lnTo>
                  <a:pt x="392" y="1406"/>
                </a:lnTo>
                <a:lnTo>
                  <a:pt x="384" y="1398"/>
                </a:lnTo>
                <a:lnTo>
                  <a:pt x="384" y="1398"/>
                </a:lnTo>
                <a:lnTo>
                  <a:pt x="376" y="1390"/>
                </a:lnTo>
                <a:lnTo>
                  <a:pt x="362" y="1376"/>
                </a:lnTo>
                <a:lnTo>
                  <a:pt x="349" y="1360"/>
                </a:lnTo>
                <a:lnTo>
                  <a:pt x="340" y="1345"/>
                </a:lnTo>
                <a:lnTo>
                  <a:pt x="340" y="1345"/>
                </a:lnTo>
                <a:lnTo>
                  <a:pt x="336" y="1337"/>
                </a:lnTo>
                <a:lnTo>
                  <a:pt x="333" y="1327"/>
                </a:lnTo>
                <a:lnTo>
                  <a:pt x="327" y="1306"/>
                </a:lnTo>
                <a:lnTo>
                  <a:pt x="323" y="1289"/>
                </a:lnTo>
                <a:lnTo>
                  <a:pt x="322" y="1282"/>
                </a:lnTo>
                <a:lnTo>
                  <a:pt x="322" y="1282"/>
                </a:lnTo>
                <a:lnTo>
                  <a:pt x="322" y="1207"/>
                </a:lnTo>
                <a:lnTo>
                  <a:pt x="322" y="1130"/>
                </a:lnTo>
                <a:lnTo>
                  <a:pt x="322" y="1130"/>
                </a:lnTo>
                <a:lnTo>
                  <a:pt x="332" y="1125"/>
                </a:lnTo>
                <a:lnTo>
                  <a:pt x="342" y="1120"/>
                </a:lnTo>
                <a:lnTo>
                  <a:pt x="355" y="1113"/>
                </a:lnTo>
                <a:lnTo>
                  <a:pt x="367" y="1104"/>
                </a:lnTo>
                <a:lnTo>
                  <a:pt x="379" y="1093"/>
                </a:lnTo>
                <a:lnTo>
                  <a:pt x="384" y="1087"/>
                </a:lnTo>
                <a:lnTo>
                  <a:pt x="389" y="1081"/>
                </a:lnTo>
                <a:lnTo>
                  <a:pt x="391" y="1074"/>
                </a:lnTo>
                <a:lnTo>
                  <a:pt x="393" y="1067"/>
                </a:lnTo>
                <a:lnTo>
                  <a:pt x="393" y="1067"/>
                </a:lnTo>
                <a:lnTo>
                  <a:pt x="398" y="1035"/>
                </a:lnTo>
                <a:lnTo>
                  <a:pt x="401" y="1000"/>
                </a:lnTo>
                <a:lnTo>
                  <a:pt x="403" y="969"/>
                </a:lnTo>
                <a:lnTo>
                  <a:pt x="403" y="950"/>
                </a:lnTo>
                <a:lnTo>
                  <a:pt x="403" y="950"/>
                </a:lnTo>
                <a:lnTo>
                  <a:pt x="399" y="933"/>
                </a:lnTo>
                <a:lnTo>
                  <a:pt x="395" y="905"/>
                </a:lnTo>
                <a:lnTo>
                  <a:pt x="389" y="878"/>
                </a:lnTo>
                <a:lnTo>
                  <a:pt x="384" y="861"/>
                </a:lnTo>
                <a:lnTo>
                  <a:pt x="384" y="861"/>
                </a:lnTo>
                <a:lnTo>
                  <a:pt x="381" y="847"/>
                </a:lnTo>
                <a:lnTo>
                  <a:pt x="378" y="826"/>
                </a:lnTo>
                <a:lnTo>
                  <a:pt x="376" y="798"/>
                </a:lnTo>
                <a:lnTo>
                  <a:pt x="376" y="798"/>
                </a:lnTo>
                <a:lnTo>
                  <a:pt x="384" y="796"/>
                </a:lnTo>
                <a:lnTo>
                  <a:pt x="390" y="794"/>
                </a:lnTo>
                <a:lnTo>
                  <a:pt x="392" y="792"/>
                </a:lnTo>
                <a:lnTo>
                  <a:pt x="393" y="790"/>
                </a:lnTo>
                <a:lnTo>
                  <a:pt x="393" y="790"/>
                </a:lnTo>
                <a:lnTo>
                  <a:pt x="393" y="757"/>
                </a:lnTo>
                <a:lnTo>
                  <a:pt x="393" y="693"/>
                </a:lnTo>
                <a:lnTo>
                  <a:pt x="393" y="601"/>
                </a:lnTo>
                <a:lnTo>
                  <a:pt x="393" y="601"/>
                </a:lnTo>
                <a:lnTo>
                  <a:pt x="405" y="649"/>
                </a:lnTo>
                <a:lnTo>
                  <a:pt x="415" y="683"/>
                </a:lnTo>
                <a:lnTo>
                  <a:pt x="418" y="695"/>
                </a:lnTo>
                <a:lnTo>
                  <a:pt x="421" y="700"/>
                </a:lnTo>
                <a:lnTo>
                  <a:pt x="421" y="700"/>
                </a:lnTo>
                <a:lnTo>
                  <a:pt x="422" y="701"/>
                </a:lnTo>
                <a:lnTo>
                  <a:pt x="423" y="701"/>
                </a:lnTo>
                <a:lnTo>
                  <a:pt x="425" y="700"/>
                </a:lnTo>
                <a:lnTo>
                  <a:pt x="428" y="699"/>
                </a:lnTo>
                <a:lnTo>
                  <a:pt x="428" y="699"/>
                </a:lnTo>
                <a:lnTo>
                  <a:pt x="429" y="700"/>
                </a:lnTo>
                <a:lnTo>
                  <a:pt x="429" y="700"/>
                </a:lnTo>
                <a:lnTo>
                  <a:pt x="430" y="702"/>
                </a:lnTo>
                <a:lnTo>
                  <a:pt x="430" y="707"/>
                </a:lnTo>
                <a:lnTo>
                  <a:pt x="429" y="721"/>
                </a:lnTo>
                <a:lnTo>
                  <a:pt x="428" y="735"/>
                </a:lnTo>
                <a:lnTo>
                  <a:pt x="428" y="741"/>
                </a:lnTo>
                <a:lnTo>
                  <a:pt x="429" y="745"/>
                </a:lnTo>
                <a:lnTo>
                  <a:pt x="429" y="745"/>
                </a:lnTo>
                <a:lnTo>
                  <a:pt x="430" y="747"/>
                </a:lnTo>
                <a:lnTo>
                  <a:pt x="434" y="750"/>
                </a:lnTo>
                <a:lnTo>
                  <a:pt x="440" y="753"/>
                </a:lnTo>
                <a:lnTo>
                  <a:pt x="446" y="754"/>
                </a:lnTo>
                <a:lnTo>
                  <a:pt x="447" y="754"/>
                </a:lnTo>
                <a:lnTo>
                  <a:pt x="447" y="753"/>
                </a:lnTo>
                <a:lnTo>
                  <a:pt x="447" y="753"/>
                </a:lnTo>
                <a:lnTo>
                  <a:pt x="446" y="753"/>
                </a:lnTo>
                <a:lnTo>
                  <a:pt x="444" y="756"/>
                </a:lnTo>
                <a:lnTo>
                  <a:pt x="442" y="762"/>
                </a:lnTo>
                <a:lnTo>
                  <a:pt x="439" y="771"/>
                </a:lnTo>
                <a:lnTo>
                  <a:pt x="439" y="771"/>
                </a:lnTo>
                <a:lnTo>
                  <a:pt x="433" y="773"/>
                </a:lnTo>
                <a:lnTo>
                  <a:pt x="430" y="777"/>
                </a:lnTo>
                <a:lnTo>
                  <a:pt x="429" y="778"/>
                </a:lnTo>
                <a:lnTo>
                  <a:pt x="429" y="781"/>
                </a:lnTo>
                <a:lnTo>
                  <a:pt x="429" y="781"/>
                </a:lnTo>
                <a:lnTo>
                  <a:pt x="430" y="783"/>
                </a:lnTo>
                <a:lnTo>
                  <a:pt x="434" y="784"/>
                </a:lnTo>
                <a:lnTo>
                  <a:pt x="443" y="785"/>
                </a:lnTo>
                <a:lnTo>
                  <a:pt x="455" y="784"/>
                </a:lnTo>
                <a:lnTo>
                  <a:pt x="461" y="783"/>
                </a:lnTo>
                <a:lnTo>
                  <a:pt x="465" y="781"/>
                </a:lnTo>
                <a:lnTo>
                  <a:pt x="465" y="781"/>
                </a:lnTo>
                <a:lnTo>
                  <a:pt x="468" y="777"/>
                </a:lnTo>
                <a:lnTo>
                  <a:pt x="472" y="773"/>
                </a:lnTo>
                <a:lnTo>
                  <a:pt x="475" y="762"/>
                </a:lnTo>
                <a:lnTo>
                  <a:pt x="479" y="751"/>
                </a:lnTo>
                <a:lnTo>
                  <a:pt x="481" y="747"/>
                </a:lnTo>
                <a:lnTo>
                  <a:pt x="482" y="745"/>
                </a:lnTo>
                <a:lnTo>
                  <a:pt x="482" y="745"/>
                </a:lnTo>
                <a:lnTo>
                  <a:pt x="484" y="741"/>
                </a:lnTo>
                <a:lnTo>
                  <a:pt x="485" y="737"/>
                </a:lnTo>
                <a:lnTo>
                  <a:pt x="485" y="721"/>
                </a:lnTo>
                <a:lnTo>
                  <a:pt x="482" y="700"/>
                </a:lnTo>
                <a:lnTo>
                  <a:pt x="482" y="700"/>
                </a:lnTo>
                <a:lnTo>
                  <a:pt x="486" y="701"/>
                </a:lnTo>
                <a:lnTo>
                  <a:pt x="494" y="703"/>
                </a:lnTo>
                <a:lnTo>
                  <a:pt x="499" y="702"/>
                </a:lnTo>
                <a:lnTo>
                  <a:pt x="504" y="701"/>
                </a:lnTo>
                <a:lnTo>
                  <a:pt x="507" y="697"/>
                </a:lnTo>
                <a:lnTo>
                  <a:pt x="510" y="691"/>
                </a:lnTo>
                <a:lnTo>
                  <a:pt x="510" y="691"/>
                </a:lnTo>
                <a:lnTo>
                  <a:pt x="510" y="687"/>
                </a:lnTo>
                <a:lnTo>
                  <a:pt x="509" y="682"/>
                </a:lnTo>
                <a:lnTo>
                  <a:pt x="505" y="671"/>
                </a:lnTo>
                <a:lnTo>
                  <a:pt x="500" y="658"/>
                </a:lnTo>
                <a:lnTo>
                  <a:pt x="493" y="646"/>
                </a:lnTo>
                <a:lnTo>
                  <a:pt x="480" y="624"/>
                </a:lnTo>
                <a:lnTo>
                  <a:pt x="475" y="615"/>
                </a:lnTo>
                <a:lnTo>
                  <a:pt x="474" y="611"/>
                </a:lnTo>
                <a:lnTo>
                  <a:pt x="474" y="611"/>
                </a:lnTo>
                <a:lnTo>
                  <a:pt x="471" y="598"/>
                </a:lnTo>
                <a:lnTo>
                  <a:pt x="466" y="577"/>
                </a:lnTo>
                <a:lnTo>
                  <a:pt x="456" y="548"/>
                </a:lnTo>
                <a:lnTo>
                  <a:pt x="456" y="548"/>
                </a:lnTo>
                <a:lnTo>
                  <a:pt x="452" y="525"/>
                </a:lnTo>
                <a:lnTo>
                  <a:pt x="444" y="479"/>
                </a:lnTo>
                <a:lnTo>
                  <a:pt x="436" y="427"/>
                </a:lnTo>
                <a:lnTo>
                  <a:pt x="429" y="386"/>
                </a:lnTo>
                <a:lnTo>
                  <a:pt x="429" y="386"/>
                </a:lnTo>
                <a:lnTo>
                  <a:pt x="427" y="373"/>
                </a:lnTo>
                <a:lnTo>
                  <a:pt x="425" y="362"/>
                </a:lnTo>
                <a:lnTo>
                  <a:pt x="423" y="345"/>
                </a:lnTo>
                <a:lnTo>
                  <a:pt x="421" y="335"/>
                </a:lnTo>
                <a:lnTo>
                  <a:pt x="417" y="327"/>
                </a:lnTo>
                <a:lnTo>
                  <a:pt x="411" y="317"/>
                </a:lnTo>
                <a:lnTo>
                  <a:pt x="403" y="305"/>
                </a:lnTo>
                <a:lnTo>
                  <a:pt x="403" y="305"/>
                </a:lnTo>
                <a:lnTo>
                  <a:pt x="379" y="280"/>
                </a:lnTo>
                <a:lnTo>
                  <a:pt x="357" y="258"/>
                </a:lnTo>
                <a:lnTo>
                  <a:pt x="339" y="240"/>
                </a:lnTo>
                <a:lnTo>
                  <a:pt x="330" y="234"/>
                </a:lnTo>
                <a:lnTo>
                  <a:pt x="330" y="234"/>
                </a:lnTo>
                <a:lnTo>
                  <a:pt x="311" y="226"/>
                </a:lnTo>
                <a:lnTo>
                  <a:pt x="298" y="220"/>
                </a:lnTo>
                <a:lnTo>
                  <a:pt x="296" y="217"/>
                </a:lnTo>
                <a:lnTo>
                  <a:pt x="295" y="216"/>
                </a:lnTo>
                <a:lnTo>
                  <a:pt x="295" y="216"/>
                </a:lnTo>
                <a:lnTo>
                  <a:pt x="295" y="216"/>
                </a:lnTo>
                <a:lnTo>
                  <a:pt x="295" y="215"/>
                </a:lnTo>
                <a:lnTo>
                  <a:pt x="295" y="215"/>
                </a:lnTo>
                <a:lnTo>
                  <a:pt x="292" y="213"/>
                </a:lnTo>
                <a:lnTo>
                  <a:pt x="283" y="206"/>
                </a:lnTo>
                <a:lnTo>
                  <a:pt x="269" y="198"/>
                </a:lnTo>
                <a:lnTo>
                  <a:pt x="269" y="181"/>
                </a:lnTo>
                <a:lnTo>
                  <a:pt x="269" y="181"/>
                </a:lnTo>
                <a:lnTo>
                  <a:pt x="285" y="173"/>
                </a:lnTo>
                <a:lnTo>
                  <a:pt x="297" y="168"/>
                </a:lnTo>
                <a:lnTo>
                  <a:pt x="302" y="165"/>
                </a:lnTo>
                <a:lnTo>
                  <a:pt x="304" y="163"/>
                </a:lnTo>
                <a:lnTo>
                  <a:pt x="304" y="163"/>
                </a:lnTo>
                <a:lnTo>
                  <a:pt x="307" y="151"/>
                </a:lnTo>
                <a:lnTo>
                  <a:pt x="310" y="133"/>
                </a:lnTo>
                <a:lnTo>
                  <a:pt x="313" y="108"/>
                </a:lnTo>
                <a:lnTo>
                  <a:pt x="313" y="108"/>
                </a:lnTo>
                <a:lnTo>
                  <a:pt x="313" y="95"/>
                </a:lnTo>
                <a:lnTo>
                  <a:pt x="313" y="86"/>
                </a:lnTo>
                <a:lnTo>
                  <a:pt x="313" y="82"/>
                </a:lnTo>
                <a:lnTo>
                  <a:pt x="313" y="82"/>
                </a:lnTo>
                <a:lnTo>
                  <a:pt x="313" y="82"/>
                </a:lnTo>
                <a:lnTo>
                  <a:pt x="314" y="81"/>
                </a:lnTo>
                <a:lnTo>
                  <a:pt x="314" y="78"/>
                </a:lnTo>
                <a:lnTo>
                  <a:pt x="314" y="71"/>
                </a:lnTo>
                <a:lnTo>
                  <a:pt x="314" y="62"/>
                </a:lnTo>
                <a:lnTo>
                  <a:pt x="313" y="55"/>
                </a:lnTo>
                <a:lnTo>
                  <a:pt x="313" y="55"/>
                </a:lnTo>
                <a:lnTo>
                  <a:pt x="311" y="52"/>
                </a:lnTo>
                <a:lnTo>
                  <a:pt x="307" y="48"/>
                </a:lnTo>
                <a:lnTo>
                  <a:pt x="295" y="37"/>
                </a:lnTo>
                <a:lnTo>
                  <a:pt x="283" y="26"/>
                </a:lnTo>
                <a:lnTo>
                  <a:pt x="279" y="21"/>
                </a:lnTo>
                <a:lnTo>
                  <a:pt x="277" y="19"/>
                </a:lnTo>
                <a:lnTo>
                  <a:pt x="277" y="19"/>
                </a:lnTo>
                <a:lnTo>
                  <a:pt x="277" y="15"/>
                </a:lnTo>
                <a:lnTo>
                  <a:pt x="277" y="14"/>
                </a:lnTo>
                <a:lnTo>
                  <a:pt x="275" y="13"/>
                </a:lnTo>
                <a:lnTo>
                  <a:pt x="269" y="9"/>
                </a:lnTo>
                <a:lnTo>
                  <a:pt x="269" y="9"/>
                </a:lnTo>
                <a:lnTo>
                  <a:pt x="263" y="8"/>
                </a:lnTo>
                <a:lnTo>
                  <a:pt x="258" y="8"/>
                </a:lnTo>
                <a:lnTo>
                  <a:pt x="246" y="9"/>
                </a:lnTo>
                <a:lnTo>
                  <a:pt x="237" y="11"/>
                </a:lnTo>
                <a:lnTo>
                  <a:pt x="233" y="11"/>
                </a:lnTo>
                <a:lnTo>
                  <a:pt x="233" y="9"/>
                </a:lnTo>
                <a:lnTo>
                  <a:pt x="233" y="9"/>
                </a:lnTo>
                <a:lnTo>
                  <a:pt x="232" y="8"/>
                </a:lnTo>
                <a:lnTo>
                  <a:pt x="228" y="6"/>
                </a:lnTo>
                <a:lnTo>
                  <a:pt x="220" y="2"/>
                </a:lnTo>
                <a:lnTo>
                  <a:pt x="210" y="0"/>
                </a:lnTo>
                <a:lnTo>
                  <a:pt x="207" y="0"/>
                </a:lnTo>
                <a:lnTo>
                  <a:pt x="206" y="1"/>
                </a:lnTo>
                <a:lnTo>
                  <a:pt x="206" y="1"/>
                </a:lnTo>
                <a:lnTo>
                  <a:pt x="203" y="4"/>
                </a:lnTo>
                <a:lnTo>
                  <a:pt x="197" y="7"/>
                </a:lnTo>
                <a:lnTo>
                  <a:pt x="188" y="9"/>
                </a:lnTo>
                <a:lnTo>
                  <a:pt x="188" y="9"/>
                </a:lnTo>
                <a:lnTo>
                  <a:pt x="183" y="13"/>
                </a:lnTo>
                <a:lnTo>
                  <a:pt x="177" y="18"/>
                </a:lnTo>
                <a:lnTo>
                  <a:pt x="172" y="24"/>
                </a:lnTo>
                <a:lnTo>
                  <a:pt x="170" y="27"/>
                </a:lnTo>
                <a:lnTo>
                  <a:pt x="170" y="27"/>
                </a:lnTo>
                <a:lnTo>
                  <a:pt x="170" y="30"/>
                </a:lnTo>
                <a:lnTo>
                  <a:pt x="169" y="31"/>
                </a:lnTo>
                <a:lnTo>
                  <a:pt x="161" y="37"/>
                </a:lnTo>
                <a:lnTo>
                  <a:pt x="161" y="37"/>
                </a:lnTo>
                <a:lnTo>
                  <a:pt x="155" y="44"/>
                </a:lnTo>
                <a:lnTo>
                  <a:pt x="149" y="53"/>
                </a:lnTo>
                <a:lnTo>
                  <a:pt x="144" y="61"/>
                </a:lnTo>
                <a:lnTo>
                  <a:pt x="143" y="64"/>
                </a:lnTo>
                <a:lnTo>
                  <a:pt x="143" y="64"/>
                </a:lnTo>
                <a:lnTo>
                  <a:pt x="145" y="67"/>
                </a:lnTo>
                <a:lnTo>
                  <a:pt x="150" y="75"/>
                </a:lnTo>
                <a:lnTo>
                  <a:pt x="152" y="84"/>
                </a:lnTo>
                <a:lnTo>
                  <a:pt x="152" y="88"/>
                </a:lnTo>
                <a:lnTo>
                  <a:pt x="152" y="90"/>
                </a:lnTo>
                <a:lnTo>
                  <a:pt x="152" y="90"/>
                </a:lnTo>
                <a:lnTo>
                  <a:pt x="151" y="93"/>
                </a:lnTo>
                <a:lnTo>
                  <a:pt x="150" y="97"/>
                </a:lnTo>
                <a:lnTo>
                  <a:pt x="150" y="107"/>
                </a:lnTo>
                <a:lnTo>
                  <a:pt x="151" y="115"/>
                </a:lnTo>
                <a:lnTo>
                  <a:pt x="151" y="118"/>
                </a:lnTo>
                <a:lnTo>
                  <a:pt x="152" y="118"/>
                </a:lnTo>
                <a:lnTo>
                  <a:pt x="152" y="118"/>
                </a:lnTo>
                <a:lnTo>
                  <a:pt x="152" y="116"/>
                </a:lnTo>
                <a:lnTo>
                  <a:pt x="152" y="115"/>
                </a:lnTo>
                <a:lnTo>
                  <a:pt x="151" y="115"/>
                </a:lnTo>
                <a:lnTo>
                  <a:pt x="149" y="115"/>
                </a:lnTo>
                <a:lnTo>
                  <a:pt x="148" y="116"/>
                </a:lnTo>
                <a:lnTo>
                  <a:pt x="146" y="119"/>
                </a:lnTo>
                <a:lnTo>
                  <a:pt x="144" y="122"/>
                </a:lnTo>
                <a:lnTo>
                  <a:pt x="143" y="126"/>
                </a:lnTo>
                <a:lnTo>
                  <a:pt x="143" y="126"/>
                </a:lnTo>
                <a:lnTo>
                  <a:pt x="144" y="132"/>
                </a:lnTo>
                <a:lnTo>
                  <a:pt x="146" y="137"/>
                </a:lnTo>
                <a:lnTo>
                  <a:pt x="150" y="141"/>
                </a:lnTo>
                <a:lnTo>
                  <a:pt x="156" y="145"/>
                </a:lnTo>
                <a:lnTo>
                  <a:pt x="165" y="151"/>
                </a:lnTo>
                <a:lnTo>
                  <a:pt x="170" y="153"/>
                </a:lnTo>
                <a:lnTo>
                  <a:pt x="178" y="181"/>
                </a:lnTo>
                <a:lnTo>
                  <a:pt x="188" y="189"/>
                </a:lnTo>
                <a:close/>
              </a:path>
            </a:pathLst>
          </a:custGeom>
          <a:solidFill>
            <a:schemeClr val="tx1"/>
          </a:solidFill>
          <a:ln w="3016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9">
            <a:extLst>
              <a:ext uri="{FF2B5EF4-FFF2-40B4-BE49-F238E27FC236}">
                <a16:creationId xmlns:a16="http://schemas.microsoft.com/office/drawing/2014/main" id="{47CBB29A-1F0A-4C71-9F04-31444D8C542F}"/>
              </a:ext>
            </a:extLst>
          </p:cNvPr>
          <p:cNvSpPr>
            <a:spLocks/>
          </p:cNvSpPr>
          <p:nvPr/>
        </p:nvSpPr>
        <p:spPr bwMode="auto">
          <a:xfrm>
            <a:off x="919830" y="2720078"/>
            <a:ext cx="564655" cy="1688274"/>
          </a:xfrm>
          <a:custGeom>
            <a:avLst/>
            <a:gdLst>
              <a:gd name="T0" fmla="*/ 114 w 397"/>
              <a:gd name="T1" fmla="*/ 223 h 1187"/>
              <a:gd name="T2" fmla="*/ 76 w 397"/>
              <a:gd name="T3" fmla="*/ 241 h 1187"/>
              <a:gd name="T4" fmla="*/ 29 w 397"/>
              <a:gd name="T5" fmla="*/ 329 h 1187"/>
              <a:gd name="T6" fmla="*/ 0 w 397"/>
              <a:gd name="T7" fmla="*/ 430 h 1187"/>
              <a:gd name="T8" fmla="*/ 14 w 397"/>
              <a:gd name="T9" fmla="*/ 547 h 1187"/>
              <a:gd name="T10" fmla="*/ 55 w 397"/>
              <a:gd name="T11" fmla="*/ 629 h 1187"/>
              <a:gd name="T12" fmla="*/ 47 w 397"/>
              <a:gd name="T13" fmla="*/ 666 h 1187"/>
              <a:gd name="T14" fmla="*/ 65 w 397"/>
              <a:gd name="T15" fmla="*/ 690 h 1187"/>
              <a:gd name="T16" fmla="*/ 60 w 397"/>
              <a:gd name="T17" fmla="*/ 1012 h 1187"/>
              <a:gd name="T18" fmla="*/ 69 w 397"/>
              <a:gd name="T19" fmla="*/ 1078 h 1187"/>
              <a:gd name="T20" fmla="*/ 70 w 397"/>
              <a:gd name="T21" fmla="*/ 1091 h 1187"/>
              <a:gd name="T22" fmla="*/ 53 w 397"/>
              <a:gd name="T23" fmla="*/ 1145 h 1187"/>
              <a:gd name="T24" fmla="*/ 78 w 397"/>
              <a:gd name="T25" fmla="*/ 1156 h 1187"/>
              <a:gd name="T26" fmla="*/ 125 w 397"/>
              <a:gd name="T27" fmla="*/ 1150 h 1187"/>
              <a:gd name="T28" fmla="*/ 143 w 397"/>
              <a:gd name="T29" fmla="*/ 1105 h 1187"/>
              <a:gd name="T30" fmla="*/ 161 w 397"/>
              <a:gd name="T31" fmla="*/ 1086 h 1187"/>
              <a:gd name="T32" fmla="*/ 175 w 397"/>
              <a:gd name="T33" fmla="*/ 987 h 1187"/>
              <a:gd name="T34" fmla="*/ 186 w 397"/>
              <a:gd name="T35" fmla="*/ 852 h 1187"/>
              <a:gd name="T36" fmla="*/ 196 w 397"/>
              <a:gd name="T37" fmla="*/ 851 h 1187"/>
              <a:gd name="T38" fmla="*/ 200 w 397"/>
              <a:gd name="T39" fmla="*/ 981 h 1187"/>
              <a:gd name="T40" fmla="*/ 199 w 397"/>
              <a:gd name="T41" fmla="*/ 1103 h 1187"/>
              <a:gd name="T42" fmla="*/ 207 w 397"/>
              <a:gd name="T43" fmla="*/ 1144 h 1187"/>
              <a:gd name="T44" fmla="*/ 221 w 397"/>
              <a:gd name="T45" fmla="*/ 1155 h 1187"/>
              <a:gd name="T46" fmla="*/ 231 w 397"/>
              <a:gd name="T47" fmla="*/ 1183 h 1187"/>
              <a:gd name="T48" fmla="*/ 276 w 397"/>
              <a:gd name="T49" fmla="*/ 1183 h 1187"/>
              <a:gd name="T50" fmla="*/ 323 w 397"/>
              <a:gd name="T51" fmla="*/ 1165 h 1187"/>
              <a:gd name="T52" fmla="*/ 318 w 397"/>
              <a:gd name="T53" fmla="*/ 1138 h 1187"/>
              <a:gd name="T54" fmla="*/ 298 w 397"/>
              <a:gd name="T55" fmla="*/ 1104 h 1187"/>
              <a:gd name="T56" fmla="*/ 298 w 397"/>
              <a:gd name="T57" fmla="*/ 1086 h 1187"/>
              <a:gd name="T58" fmla="*/ 319 w 397"/>
              <a:gd name="T59" fmla="*/ 1054 h 1187"/>
              <a:gd name="T60" fmla="*/ 312 w 397"/>
              <a:gd name="T61" fmla="*/ 870 h 1187"/>
              <a:gd name="T62" fmla="*/ 329 w 397"/>
              <a:gd name="T63" fmla="*/ 775 h 1187"/>
              <a:gd name="T64" fmla="*/ 336 w 397"/>
              <a:gd name="T65" fmla="*/ 699 h 1187"/>
              <a:gd name="T66" fmla="*/ 345 w 397"/>
              <a:gd name="T67" fmla="*/ 625 h 1187"/>
              <a:gd name="T68" fmla="*/ 390 w 397"/>
              <a:gd name="T69" fmla="*/ 528 h 1187"/>
              <a:gd name="T70" fmla="*/ 395 w 397"/>
              <a:gd name="T71" fmla="*/ 406 h 1187"/>
              <a:gd name="T72" fmla="*/ 383 w 397"/>
              <a:gd name="T73" fmla="*/ 319 h 1187"/>
              <a:gd name="T74" fmla="*/ 329 w 397"/>
              <a:gd name="T75" fmla="*/ 255 h 1187"/>
              <a:gd name="T76" fmla="*/ 270 w 397"/>
              <a:gd name="T77" fmla="*/ 215 h 1187"/>
              <a:gd name="T78" fmla="*/ 280 w 397"/>
              <a:gd name="T79" fmla="*/ 183 h 1187"/>
              <a:gd name="T80" fmla="*/ 291 w 397"/>
              <a:gd name="T81" fmla="*/ 171 h 1187"/>
              <a:gd name="T82" fmla="*/ 305 w 397"/>
              <a:gd name="T83" fmla="*/ 151 h 1187"/>
              <a:gd name="T84" fmla="*/ 305 w 397"/>
              <a:gd name="T85" fmla="*/ 114 h 1187"/>
              <a:gd name="T86" fmla="*/ 293 w 397"/>
              <a:gd name="T87" fmla="*/ 89 h 1187"/>
              <a:gd name="T88" fmla="*/ 276 w 397"/>
              <a:gd name="T89" fmla="*/ 30 h 1187"/>
              <a:gd name="T90" fmla="*/ 257 w 397"/>
              <a:gd name="T91" fmla="*/ 8 h 1187"/>
              <a:gd name="T92" fmla="*/ 235 w 397"/>
              <a:gd name="T93" fmla="*/ 7 h 1187"/>
              <a:gd name="T94" fmla="*/ 214 w 397"/>
              <a:gd name="T95" fmla="*/ 0 h 1187"/>
              <a:gd name="T96" fmla="*/ 176 w 397"/>
              <a:gd name="T97" fmla="*/ 18 h 1187"/>
              <a:gd name="T98" fmla="*/ 160 w 397"/>
              <a:gd name="T99" fmla="*/ 40 h 1187"/>
              <a:gd name="T100" fmla="*/ 149 w 397"/>
              <a:gd name="T101" fmla="*/ 69 h 1187"/>
              <a:gd name="T102" fmla="*/ 150 w 397"/>
              <a:gd name="T103" fmla="*/ 117 h 1187"/>
              <a:gd name="T104" fmla="*/ 141 w 397"/>
              <a:gd name="T105" fmla="*/ 119 h 1187"/>
              <a:gd name="T106" fmla="*/ 150 w 397"/>
              <a:gd name="T107" fmla="*/ 154 h 1187"/>
              <a:gd name="T108" fmla="*/ 165 w 397"/>
              <a:gd name="T109" fmla="*/ 190 h 1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97" h="1187">
                <a:moveTo>
                  <a:pt x="169" y="204"/>
                </a:moveTo>
                <a:lnTo>
                  <a:pt x="167" y="216"/>
                </a:lnTo>
                <a:lnTo>
                  <a:pt x="167" y="216"/>
                </a:lnTo>
                <a:lnTo>
                  <a:pt x="142" y="218"/>
                </a:lnTo>
                <a:lnTo>
                  <a:pt x="122" y="221"/>
                </a:lnTo>
                <a:lnTo>
                  <a:pt x="114" y="223"/>
                </a:lnTo>
                <a:lnTo>
                  <a:pt x="108" y="225"/>
                </a:lnTo>
                <a:lnTo>
                  <a:pt x="108" y="225"/>
                </a:lnTo>
                <a:lnTo>
                  <a:pt x="103" y="229"/>
                </a:lnTo>
                <a:lnTo>
                  <a:pt x="96" y="231"/>
                </a:lnTo>
                <a:lnTo>
                  <a:pt x="83" y="237"/>
                </a:lnTo>
                <a:lnTo>
                  <a:pt x="76" y="241"/>
                </a:lnTo>
                <a:lnTo>
                  <a:pt x="70" y="244"/>
                </a:lnTo>
                <a:lnTo>
                  <a:pt x="64" y="250"/>
                </a:lnTo>
                <a:lnTo>
                  <a:pt x="60" y="257"/>
                </a:lnTo>
                <a:lnTo>
                  <a:pt x="60" y="257"/>
                </a:lnTo>
                <a:lnTo>
                  <a:pt x="47" y="286"/>
                </a:lnTo>
                <a:lnTo>
                  <a:pt x="29" y="329"/>
                </a:lnTo>
                <a:lnTo>
                  <a:pt x="12" y="376"/>
                </a:lnTo>
                <a:lnTo>
                  <a:pt x="6" y="393"/>
                </a:lnTo>
                <a:lnTo>
                  <a:pt x="2" y="404"/>
                </a:lnTo>
                <a:lnTo>
                  <a:pt x="2" y="404"/>
                </a:lnTo>
                <a:lnTo>
                  <a:pt x="1" y="415"/>
                </a:lnTo>
                <a:lnTo>
                  <a:pt x="0" y="430"/>
                </a:lnTo>
                <a:lnTo>
                  <a:pt x="0" y="448"/>
                </a:lnTo>
                <a:lnTo>
                  <a:pt x="0" y="468"/>
                </a:lnTo>
                <a:lnTo>
                  <a:pt x="2" y="489"/>
                </a:lnTo>
                <a:lnTo>
                  <a:pt x="5" y="509"/>
                </a:lnTo>
                <a:lnTo>
                  <a:pt x="8" y="529"/>
                </a:lnTo>
                <a:lnTo>
                  <a:pt x="14" y="547"/>
                </a:lnTo>
                <a:lnTo>
                  <a:pt x="14" y="547"/>
                </a:lnTo>
                <a:lnTo>
                  <a:pt x="38" y="601"/>
                </a:lnTo>
                <a:lnTo>
                  <a:pt x="49" y="624"/>
                </a:lnTo>
                <a:lnTo>
                  <a:pt x="49" y="624"/>
                </a:lnTo>
                <a:lnTo>
                  <a:pt x="52" y="626"/>
                </a:lnTo>
                <a:lnTo>
                  <a:pt x="55" y="629"/>
                </a:lnTo>
                <a:lnTo>
                  <a:pt x="56" y="633"/>
                </a:lnTo>
                <a:lnTo>
                  <a:pt x="56" y="633"/>
                </a:lnTo>
                <a:lnTo>
                  <a:pt x="53" y="642"/>
                </a:lnTo>
                <a:lnTo>
                  <a:pt x="50" y="653"/>
                </a:lnTo>
                <a:lnTo>
                  <a:pt x="49" y="660"/>
                </a:lnTo>
                <a:lnTo>
                  <a:pt x="47" y="666"/>
                </a:lnTo>
                <a:lnTo>
                  <a:pt x="49" y="671"/>
                </a:lnTo>
                <a:lnTo>
                  <a:pt x="51" y="676"/>
                </a:lnTo>
                <a:lnTo>
                  <a:pt x="51" y="676"/>
                </a:lnTo>
                <a:lnTo>
                  <a:pt x="60" y="686"/>
                </a:lnTo>
                <a:lnTo>
                  <a:pt x="65" y="690"/>
                </a:lnTo>
                <a:lnTo>
                  <a:pt x="65" y="690"/>
                </a:lnTo>
                <a:lnTo>
                  <a:pt x="63" y="764"/>
                </a:lnTo>
                <a:lnTo>
                  <a:pt x="60" y="859"/>
                </a:lnTo>
                <a:lnTo>
                  <a:pt x="60" y="859"/>
                </a:lnTo>
                <a:lnTo>
                  <a:pt x="59" y="892"/>
                </a:lnTo>
                <a:lnTo>
                  <a:pt x="59" y="939"/>
                </a:lnTo>
                <a:lnTo>
                  <a:pt x="60" y="1012"/>
                </a:lnTo>
                <a:lnTo>
                  <a:pt x="60" y="1012"/>
                </a:lnTo>
                <a:lnTo>
                  <a:pt x="62" y="1048"/>
                </a:lnTo>
                <a:lnTo>
                  <a:pt x="63" y="1071"/>
                </a:lnTo>
                <a:lnTo>
                  <a:pt x="63" y="1071"/>
                </a:lnTo>
                <a:lnTo>
                  <a:pt x="66" y="1075"/>
                </a:lnTo>
                <a:lnTo>
                  <a:pt x="69" y="1078"/>
                </a:lnTo>
                <a:lnTo>
                  <a:pt x="70" y="1080"/>
                </a:lnTo>
                <a:lnTo>
                  <a:pt x="70" y="1080"/>
                </a:lnTo>
                <a:lnTo>
                  <a:pt x="70" y="1081"/>
                </a:lnTo>
                <a:lnTo>
                  <a:pt x="71" y="1083"/>
                </a:lnTo>
                <a:lnTo>
                  <a:pt x="71" y="1085"/>
                </a:lnTo>
                <a:lnTo>
                  <a:pt x="70" y="1091"/>
                </a:lnTo>
                <a:lnTo>
                  <a:pt x="70" y="1091"/>
                </a:lnTo>
                <a:lnTo>
                  <a:pt x="64" y="1103"/>
                </a:lnTo>
                <a:lnTo>
                  <a:pt x="57" y="1120"/>
                </a:lnTo>
                <a:lnTo>
                  <a:pt x="55" y="1129"/>
                </a:lnTo>
                <a:lnTo>
                  <a:pt x="52" y="1138"/>
                </a:lnTo>
                <a:lnTo>
                  <a:pt x="53" y="1145"/>
                </a:lnTo>
                <a:lnTo>
                  <a:pt x="53" y="1148"/>
                </a:lnTo>
                <a:lnTo>
                  <a:pt x="56" y="1150"/>
                </a:lnTo>
                <a:lnTo>
                  <a:pt x="56" y="1150"/>
                </a:lnTo>
                <a:lnTo>
                  <a:pt x="60" y="1153"/>
                </a:lnTo>
                <a:lnTo>
                  <a:pt x="69" y="1155"/>
                </a:lnTo>
                <a:lnTo>
                  <a:pt x="78" y="1156"/>
                </a:lnTo>
                <a:lnTo>
                  <a:pt x="88" y="1157"/>
                </a:lnTo>
                <a:lnTo>
                  <a:pt x="108" y="1156"/>
                </a:lnTo>
                <a:lnTo>
                  <a:pt x="120" y="1155"/>
                </a:lnTo>
                <a:lnTo>
                  <a:pt x="120" y="1155"/>
                </a:lnTo>
                <a:lnTo>
                  <a:pt x="122" y="1153"/>
                </a:lnTo>
                <a:lnTo>
                  <a:pt x="125" y="1150"/>
                </a:lnTo>
                <a:lnTo>
                  <a:pt x="131" y="1140"/>
                </a:lnTo>
                <a:lnTo>
                  <a:pt x="136" y="1130"/>
                </a:lnTo>
                <a:lnTo>
                  <a:pt x="138" y="1124"/>
                </a:lnTo>
                <a:lnTo>
                  <a:pt x="138" y="1124"/>
                </a:lnTo>
                <a:lnTo>
                  <a:pt x="143" y="1105"/>
                </a:lnTo>
                <a:lnTo>
                  <a:pt x="143" y="1105"/>
                </a:lnTo>
                <a:lnTo>
                  <a:pt x="150" y="1103"/>
                </a:lnTo>
                <a:lnTo>
                  <a:pt x="156" y="1101"/>
                </a:lnTo>
                <a:lnTo>
                  <a:pt x="160" y="1100"/>
                </a:lnTo>
                <a:lnTo>
                  <a:pt x="160" y="1100"/>
                </a:lnTo>
                <a:lnTo>
                  <a:pt x="161" y="1094"/>
                </a:lnTo>
                <a:lnTo>
                  <a:pt x="161" y="1086"/>
                </a:lnTo>
                <a:lnTo>
                  <a:pt x="162" y="1073"/>
                </a:lnTo>
                <a:lnTo>
                  <a:pt x="169" y="1052"/>
                </a:lnTo>
                <a:lnTo>
                  <a:pt x="169" y="1009"/>
                </a:lnTo>
                <a:lnTo>
                  <a:pt x="169" y="1009"/>
                </a:lnTo>
                <a:lnTo>
                  <a:pt x="173" y="999"/>
                </a:lnTo>
                <a:lnTo>
                  <a:pt x="175" y="987"/>
                </a:lnTo>
                <a:lnTo>
                  <a:pt x="179" y="971"/>
                </a:lnTo>
                <a:lnTo>
                  <a:pt x="179" y="971"/>
                </a:lnTo>
                <a:lnTo>
                  <a:pt x="182" y="943"/>
                </a:lnTo>
                <a:lnTo>
                  <a:pt x="185" y="904"/>
                </a:lnTo>
                <a:lnTo>
                  <a:pt x="186" y="869"/>
                </a:lnTo>
                <a:lnTo>
                  <a:pt x="186" y="852"/>
                </a:lnTo>
                <a:lnTo>
                  <a:pt x="186" y="852"/>
                </a:lnTo>
                <a:lnTo>
                  <a:pt x="186" y="844"/>
                </a:lnTo>
                <a:lnTo>
                  <a:pt x="188" y="826"/>
                </a:lnTo>
                <a:lnTo>
                  <a:pt x="191" y="802"/>
                </a:lnTo>
                <a:lnTo>
                  <a:pt x="191" y="802"/>
                </a:lnTo>
                <a:lnTo>
                  <a:pt x="196" y="851"/>
                </a:lnTo>
                <a:lnTo>
                  <a:pt x="201" y="887"/>
                </a:lnTo>
                <a:lnTo>
                  <a:pt x="202" y="911"/>
                </a:lnTo>
                <a:lnTo>
                  <a:pt x="202" y="911"/>
                </a:lnTo>
                <a:lnTo>
                  <a:pt x="202" y="947"/>
                </a:lnTo>
                <a:lnTo>
                  <a:pt x="200" y="981"/>
                </a:lnTo>
                <a:lnTo>
                  <a:pt x="200" y="981"/>
                </a:lnTo>
                <a:lnTo>
                  <a:pt x="196" y="1010"/>
                </a:lnTo>
                <a:lnTo>
                  <a:pt x="193" y="1040"/>
                </a:lnTo>
                <a:lnTo>
                  <a:pt x="193" y="1040"/>
                </a:lnTo>
                <a:lnTo>
                  <a:pt x="194" y="1058"/>
                </a:lnTo>
                <a:lnTo>
                  <a:pt x="196" y="1080"/>
                </a:lnTo>
                <a:lnTo>
                  <a:pt x="199" y="1103"/>
                </a:lnTo>
                <a:lnTo>
                  <a:pt x="200" y="1114"/>
                </a:lnTo>
                <a:lnTo>
                  <a:pt x="200" y="1114"/>
                </a:lnTo>
                <a:lnTo>
                  <a:pt x="200" y="1122"/>
                </a:lnTo>
                <a:lnTo>
                  <a:pt x="202" y="1131"/>
                </a:lnTo>
                <a:lnTo>
                  <a:pt x="206" y="1140"/>
                </a:lnTo>
                <a:lnTo>
                  <a:pt x="207" y="1144"/>
                </a:lnTo>
                <a:lnTo>
                  <a:pt x="209" y="1145"/>
                </a:lnTo>
                <a:lnTo>
                  <a:pt x="209" y="1145"/>
                </a:lnTo>
                <a:lnTo>
                  <a:pt x="214" y="1148"/>
                </a:lnTo>
                <a:lnTo>
                  <a:pt x="218" y="1150"/>
                </a:lnTo>
                <a:lnTo>
                  <a:pt x="221" y="1155"/>
                </a:lnTo>
                <a:lnTo>
                  <a:pt x="221" y="1155"/>
                </a:lnTo>
                <a:lnTo>
                  <a:pt x="221" y="1158"/>
                </a:lnTo>
                <a:lnTo>
                  <a:pt x="221" y="1166"/>
                </a:lnTo>
                <a:lnTo>
                  <a:pt x="221" y="1171"/>
                </a:lnTo>
                <a:lnTo>
                  <a:pt x="224" y="1176"/>
                </a:lnTo>
                <a:lnTo>
                  <a:pt x="226" y="1181"/>
                </a:lnTo>
                <a:lnTo>
                  <a:pt x="231" y="1183"/>
                </a:lnTo>
                <a:lnTo>
                  <a:pt x="231" y="1183"/>
                </a:lnTo>
                <a:lnTo>
                  <a:pt x="237" y="1185"/>
                </a:lnTo>
                <a:lnTo>
                  <a:pt x="243" y="1187"/>
                </a:lnTo>
                <a:lnTo>
                  <a:pt x="254" y="1187"/>
                </a:lnTo>
                <a:lnTo>
                  <a:pt x="266" y="1185"/>
                </a:lnTo>
                <a:lnTo>
                  <a:pt x="276" y="1183"/>
                </a:lnTo>
                <a:lnTo>
                  <a:pt x="276" y="1183"/>
                </a:lnTo>
                <a:lnTo>
                  <a:pt x="289" y="1181"/>
                </a:lnTo>
                <a:lnTo>
                  <a:pt x="304" y="1176"/>
                </a:lnTo>
                <a:lnTo>
                  <a:pt x="312" y="1174"/>
                </a:lnTo>
                <a:lnTo>
                  <a:pt x="318" y="1169"/>
                </a:lnTo>
                <a:lnTo>
                  <a:pt x="323" y="1165"/>
                </a:lnTo>
                <a:lnTo>
                  <a:pt x="327" y="1159"/>
                </a:lnTo>
                <a:lnTo>
                  <a:pt x="327" y="1159"/>
                </a:lnTo>
                <a:lnTo>
                  <a:pt x="327" y="1153"/>
                </a:lnTo>
                <a:lnTo>
                  <a:pt x="325" y="1148"/>
                </a:lnTo>
                <a:lnTo>
                  <a:pt x="322" y="1143"/>
                </a:lnTo>
                <a:lnTo>
                  <a:pt x="318" y="1138"/>
                </a:lnTo>
                <a:lnTo>
                  <a:pt x="311" y="1130"/>
                </a:lnTo>
                <a:lnTo>
                  <a:pt x="308" y="1126"/>
                </a:lnTo>
                <a:lnTo>
                  <a:pt x="308" y="1126"/>
                </a:lnTo>
                <a:lnTo>
                  <a:pt x="302" y="1116"/>
                </a:lnTo>
                <a:lnTo>
                  <a:pt x="298" y="1107"/>
                </a:lnTo>
                <a:lnTo>
                  <a:pt x="298" y="1104"/>
                </a:lnTo>
                <a:lnTo>
                  <a:pt x="298" y="1100"/>
                </a:lnTo>
                <a:lnTo>
                  <a:pt x="298" y="1100"/>
                </a:lnTo>
                <a:lnTo>
                  <a:pt x="297" y="1093"/>
                </a:lnTo>
                <a:lnTo>
                  <a:pt x="296" y="1090"/>
                </a:lnTo>
                <a:lnTo>
                  <a:pt x="296" y="1087"/>
                </a:lnTo>
                <a:lnTo>
                  <a:pt x="298" y="1086"/>
                </a:lnTo>
                <a:lnTo>
                  <a:pt x="298" y="1086"/>
                </a:lnTo>
                <a:lnTo>
                  <a:pt x="303" y="1080"/>
                </a:lnTo>
                <a:lnTo>
                  <a:pt x="310" y="1071"/>
                </a:lnTo>
                <a:lnTo>
                  <a:pt x="316" y="1061"/>
                </a:lnTo>
                <a:lnTo>
                  <a:pt x="319" y="1054"/>
                </a:lnTo>
                <a:lnTo>
                  <a:pt x="319" y="1054"/>
                </a:lnTo>
                <a:lnTo>
                  <a:pt x="318" y="1034"/>
                </a:lnTo>
                <a:lnTo>
                  <a:pt x="316" y="994"/>
                </a:lnTo>
                <a:lnTo>
                  <a:pt x="312" y="931"/>
                </a:lnTo>
                <a:lnTo>
                  <a:pt x="312" y="931"/>
                </a:lnTo>
                <a:lnTo>
                  <a:pt x="311" y="910"/>
                </a:lnTo>
                <a:lnTo>
                  <a:pt x="312" y="870"/>
                </a:lnTo>
                <a:lnTo>
                  <a:pt x="314" y="829"/>
                </a:lnTo>
                <a:lnTo>
                  <a:pt x="315" y="815"/>
                </a:lnTo>
                <a:lnTo>
                  <a:pt x="317" y="807"/>
                </a:lnTo>
                <a:lnTo>
                  <a:pt x="317" y="807"/>
                </a:lnTo>
                <a:lnTo>
                  <a:pt x="325" y="787"/>
                </a:lnTo>
                <a:lnTo>
                  <a:pt x="329" y="775"/>
                </a:lnTo>
                <a:lnTo>
                  <a:pt x="330" y="768"/>
                </a:lnTo>
                <a:lnTo>
                  <a:pt x="331" y="762"/>
                </a:lnTo>
                <a:lnTo>
                  <a:pt x="331" y="762"/>
                </a:lnTo>
                <a:lnTo>
                  <a:pt x="332" y="725"/>
                </a:lnTo>
                <a:lnTo>
                  <a:pt x="335" y="709"/>
                </a:lnTo>
                <a:lnTo>
                  <a:pt x="336" y="699"/>
                </a:lnTo>
                <a:lnTo>
                  <a:pt x="336" y="699"/>
                </a:lnTo>
                <a:lnTo>
                  <a:pt x="337" y="686"/>
                </a:lnTo>
                <a:lnTo>
                  <a:pt x="337" y="665"/>
                </a:lnTo>
                <a:lnTo>
                  <a:pt x="338" y="636"/>
                </a:lnTo>
                <a:lnTo>
                  <a:pt x="338" y="636"/>
                </a:lnTo>
                <a:lnTo>
                  <a:pt x="345" y="625"/>
                </a:lnTo>
                <a:lnTo>
                  <a:pt x="362" y="598"/>
                </a:lnTo>
                <a:lnTo>
                  <a:pt x="370" y="581"/>
                </a:lnTo>
                <a:lnTo>
                  <a:pt x="379" y="563"/>
                </a:lnTo>
                <a:lnTo>
                  <a:pt x="386" y="545"/>
                </a:lnTo>
                <a:lnTo>
                  <a:pt x="390" y="528"/>
                </a:lnTo>
                <a:lnTo>
                  <a:pt x="390" y="528"/>
                </a:lnTo>
                <a:lnTo>
                  <a:pt x="395" y="494"/>
                </a:lnTo>
                <a:lnTo>
                  <a:pt x="397" y="457"/>
                </a:lnTo>
                <a:lnTo>
                  <a:pt x="397" y="425"/>
                </a:lnTo>
                <a:lnTo>
                  <a:pt x="396" y="415"/>
                </a:lnTo>
                <a:lnTo>
                  <a:pt x="395" y="406"/>
                </a:lnTo>
                <a:lnTo>
                  <a:pt x="395" y="406"/>
                </a:lnTo>
                <a:lnTo>
                  <a:pt x="393" y="399"/>
                </a:lnTo>
                <a:lnTo>
                  <a:pt x="392" y="389"/>
                </a:lnTo>
                <a:lnTo>
                  <a:pt x="388" y="361"/>
                </a:lnTo>
                <a:lnTo>
                  <a:pt x="386" y="335"/>
                </a:lnTo>
                <a:lnTo>
                  <a:pt x="383" y="319"/>
                </a:lnTo>
                <a:lnTo>
                  <a:pt x="383" y="319"/>
                </a:lnTo>
                <a:lnTo>
                  <a:pt x="381" y="313"/>
                </a:lnTo>
                <a:lnTo>
                  <a:pt x="375" y="305"/>
                </a:lnTo>
                <a:lnTo>
                  <a:pt x="360" y="286"/>
                </a:lnTo>
                <a:lnTo>
                  <a:pt x="342" y="267"/>
                </a:lnTo>
                <a:lnTo>
                  <a:pt x="335" y="260"/>
                </a:lnTo>
                <a:lnTo>
                  <a:pt x="329" y="255"/>
                </a:lnTo>
                <a:lnTo>
                  <a:pt x="329" y="255"/>
                </a:lnTo>
                <a:lnTo>
                  <a:pt x="302" y="237"/>
                </a:lnTo>
                <a:lnTo>
                  <a:pt x="278" y="223"/>
                </a:lnTo>
                <a:lnTo>
                  <a:pt x="278" y="223"/>
                </a:lnTo>
                <a:lnTo>
                  <a:pt x="273" y="219"/>
                </a:lnTo>
                <a:lnTo>
                  <a:pt x="270" y="215"/>
                </a:lnTo>
                <a:lnTo>
                  <a:pt x="266" y="209"/>
                </a:lnTo>
                <a:lnTo>
                  <a:pt x="266" y="209"/>
                </a:lnTo>
                <a:lnTo>
                  <a:pt x="273" y="199"/>
                </a:lnTo>
                <a:lnTo>
                  <a:pt x="278" y="191"/>
                </a:lnTo>
                <a:lnTo>
                  <a:pt x="280" y="183"/>
                </a:lnTo>
                <a:lnTo>
                  <a:pt x="280" y="183"/>
                </a:lnTo>
                <a:lnTo>
                  <a:pt x="283" y="173"/>
                </a:lnTo>
                <a:lnTo>
                  <a:pt x="283" y="171"/>
                </a:lnTo>
                <a:lnTo>
                  <a:pt x="283" y="171"/>
                </a:lnTo>
                <a:lnTo>
                  <a:pt x="285" y="172"/>
                </a:lnTo>
                <a:lnTo>
                  <a:pt x="289" y="172"/>
                </a:lnTo>
                <a:lnTo>
                  <a:pt x="291" y="171"/>
                </a:lnTo>
                <a:lnTo>
                  <a:pt x="293" y="170"/>
                </a:lnTo>
                <a:lnTo>
                  <a:pt x="297" y="167"/>
                </a:lnTo>
                <a:lnTo>
                  <a:pt x="301" y="164"/>
                </a:lnTo>
                <a:lnTo>
                  <a:pt x="301" y="164"/>
                </a:lnTo>
                <a:lnTo>
                  <a:pt x="303" y="158"/>
                </a:lnTo>
                <a:lnTo>
                  <a:pt x="305" y="151"/>
                </a:lnTo>
                <a:lnTo>
                  <a:pt x="306" y="144"/>
                </a:lnTo>
                <a:lnTo>
                  <a:pt x="308" y="136"/>
                </a:lnTo>
                <a:lnTo>
                  <a:pt x="308" y="120"/>
                </a:lnTo>
                <a:lnTo>
                  <a:pt x="306" y="115"/>
                </a:lnTo>
                <a:lnTo>
                  <a:pt x="305" y="114"/>
                </a:lnTo>
                <a:lnTo>
                  <a:pt x="305" y="114"/>
                </a:lnTo>
                <a:lnTo>
                  <a:pt x="302" y="113"/>
                </a:lnTo>
                <a:lnTo>
                  <a:pt x="298" y="114"/>
                </a:lnTo>
                <a:lnTo>
                  <a:pt x="296" y="117"/>
                </a:lnTo>
                <a:lnTo>
                  <a:pt x="296" y="117"/>
                </a:lnTo>
                <a:lnTo>
                  <a:pt x="295" y="108"/>
                </a:lnTo>
                <a:lnTo>
                  <a:pt x="293" y="89"/>
                </a:lnTo>
                <a:lnTo>
                  <a:pt x="292" y="78"/>
                </a:lnTo>
                <a:lnTo>
                  <a:pt x="290" y="66"/>
                </a:lnTo>
                <a:lnTo>
                  <a:pt x="288" y="54"/>
                </a:lnTo>
                <a:lnTo>
                  <a:pt x="283" y="44"/>
                </a:lnTo>
                <a:lnTo>
                  <a:pt x="283" y="44"/>
                </a:lnTo>
                <a:lnTo>
                  <a:pt x="276" y="30"/>
                </a:lnTo>
                <a:lnTo>
                  <a:pt x="270" y="21"/>
                </a:lnTo>
                <a:lnTo>
                  <a:pt x="265" y="16"/>
                </a:lnTo>
                <a:lnTo>
                  <a:pt x="261" y="14"/>
                </a:lnTo>
                <a:lnTo>
                  <a:pt x="261" y="14"/>
                </a:lnTo>
                <a:lnTo>
                  <a:pt x="259" y="13"/>
                </a:lnTo>
                <a:lnTo>
                  <a:pt x="257" y="8"/>
                </a:lnTo>
                <a:lnTo>
                  <a:pt x="253" y="4"/>
                </a:lnTo>
                <a:lnTo>
                  <a:pt x="251" y="4"/>
                </a:lnTo>
                <a:lnTo>
                  <a:pt x="247" y="4"/>
                </a:lnTo>
                <a:lnTo>
                  <a:pt x="247" y="4"/>
                </a:lnTo>
                <a:lnTo>
                  <a:pt x="240" y="7"/>
                </a:lnTo>
                <a:lnTo>
                  <a:pt x="235" y="7"/>
                </a:lnTo>
                <a:lnTo>
                  <a:pt x="235" y="7"/>
                </a:lnTo>
                <a:lnTo>
                  <a:pt x="232" y="5"/>
                </a:lnTo>
                <a:lnTo>
                  <a:pt x="226" y="3"/>
                </a:lnTo>
                <a:lnTo>
                  <a:pt x="220" y="1"/>
                </a:lnTo>
                <a:lnTo>
                  <a:pt x="214" y="0"/>
                </a:lnTo>
                <a:lnTo>
                  <a:pt x="214" y="0"/>
                </a:lnTo>
                <a:lnTo>
                  <a:pt x="208" y="0"/>
                </a:lnTo>
                <a:lnTo>
                  <a:pt x="202" y="2"/>
                </a:lnTo>
                <a:lnTo>
                  <a:pt x="202" y="2"/>
                </a:lnTo>
                <a:lnTo>
                  <a:pt x="188" y="10"/>
                </a:lnTo>
                <a:lnTo>
                  <a:pt x="176" y="18"/>
                </a:lnTo>
                <a:lnTo>
                  <a:pt x="176" y="18"/>
                </a:lnTo>
                <a:lnTo>
                  <a:pt x="174" y="23"/>
                </a:lnTo>
                <a:lnTo>
                  <a:pt x="169" y="28"/>
                </a:lnTo>
                <a:lnTo>
                  <a:pt x="169" y="28"/>
                </a:lnTo>
                <a:lnTo>
                  <a:pt x="165" y="34"/>
                </a:lnTo>
                <a:lnTo>
                  <a:pt x="160" y="40"/>
                </a:lnTo>
                <a:lnTo>
                  <a:pt x="160" y="40"/>
                </a:lnTo>
                <a:lnTo>
                  <a:pt x="156" y="44"/>
                </a:lnTo>
                <a:lnTo>
                  <a:pt x="154" y="47"/>
                </a:lnTo>
                <a:lnTo>
                  <a:pt x="153" y="52"/>
                </a:lnTo>
                <a:lnTo>
                  <a:pt x="153" y="52"/>
                </a:lnTo>
                <a:lnTo>
                  <a:pt x="152" y="60"/>
                </a:lnTo>
                <a:lnTo>
                  <a:pt x="149" y="69"/>
                </a:lnTo>
                <a:lnTo>
                  <a:pt x="148" y="88"/>
                </a:lnTo>
                <a:lnTo>
                  <a:pt x="148" y="88"/>
                </a:lnTo>
                <a:lnTo>
                  <a:pt x="148" y="95"/>
                </a:lnTo>
                <a:lnTo>
                  <a:pt x="149" y="105"/>
                </a:lnTo>
                <a:lnTo>
                  <a:pt x="150" y="117"/>
                </a:lnTo>
                <a:lnTo>
                  <a:pt x="150" y="117"/>
                </a:lnTo>
                <a:lnTo>
                  <a:pt x="148" y="115"/>
                </a:lnTo>
                <a:lnTo>
                  <a:pt x="144" y="113"/>
                </a:lnTo>
                <a:lnTo>
                  <a:pt x="143" y="113"/>
                </a:lnTo>
                <a:lnTo>
                  <a:pt x="142" y="114"/>
                </a:lnTo>
                <a:lnTo>
                  <a:pt x="141" y="115"/>
                </a:lnTo>
                <a:lnTo>
                  <a:pt x="141" y="119"/>
                </a:lnTo>
                <a:lnTo>
                  <a:pt x="141" y="119"/>
                </a:lnTo>
                <a:lnTo>
                  <a:pt x="144" y="139"/>
                </a:lnTo>
                <a:lnTo>
                  <a:pt x="147" y="149"/>
                </a:lnTo>
                <a:lnTo>
                  <a:pt x="148" y="152"/>
                </a:lnTo>
                <a:lnTo>
                  <a:pt x="150" y="154"/>
                </a:lnTo>
                <a:lnTo>
                  <a:pt x="150" y="154"/>
                </a:lnTo>
                <a:lnTo>
                  <a:pt x="153" y="158"/>
                </a:lnTo>
                <a:lnTo>
                  <a:pt x="154" y="160"/>
                </a:lnTo>
                <a:lnTo>
                  <a:pt x="155" y="164"/>
                </a:lnTo>
                <a:lnTo>
                  <a:pt x="155" y="164"/>
                </a:lnTo>
                <a:lnTo>
                  <a:pt x="159" y="175"/>
                </a:lnTo>
                <a:lnTo>
                  <a:pt x="165" y="190"/>
                </a:lnTo>
                <a:lnTo>
                  <a:pt x="165" y="190"/>
                </a:lnTo>
                <a:lnTo>
                  <a:pt x="169" y="199"/>
                </a:lnTo>
                <a:lnTo>
                  <a:pt x="169" y="20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CE2AE997-F418-4189-BFBA-3B971A67E3D2}"/>
              </a:ext>
            </a:extLst>
          </p:cNvPr>
          <p:cNvSpPr>
            <a:spLocks noEditPoints="1"/>
          </p:cNvSpPr>
          <p:nvPr/>
        </p:nvSpPr>
        <p:spPr bwMode="auto">
          <a:xfrm>
            <a:off x="2792761" y="2735038"/>
            <a:ext cx="590642" cy="1688274"/>
          </a:xfrm>
          <a:custGeom>
            <a:avLst/>
            <a:gdLst>
              <a:gd name="T0" fmla="*/ 195 w 466"/>
              <a:gd name="T1" fmla="*/ 204 h 1332"/>
              <a:gd name="T2" fmla="*/ 166 w 466"/>
              <a:gd name="T3" fmla="*/ 213 h 1332"/>
              <a:gd name="T4" fmla="*/ 100 w 466"/>
              <a:gd name="T5" fmla="*/ 234 h 1332"/>
              <a:gd name="T6" fmla="*/ 22 w 466"/>
              <a:gd name="T7" fmla="*/ 359 h 1332"/>
              <a:gd name="T8" fmla="*/ 0 w 466"/>
              <a:gd name="T9" fmla="*/ 412 h 1332"/>
              <a:gd name="T10" fmla="*/ 16 w 466"/>
              <a:gd name="T11" fmla="*/ 501 h 1332"/>
              <a:gd name="T12" fmla="*/ 41 w 466"/>
              <a:gd name="T13" fmla="*/ 546 h 1332"/>
              <a:gd name="T14" fmla="*/ 56 w 466"/>
              <a:gd name="T15" fmla="*/ 543 h 1332"/>
              <a:gd name="T16" fmla="*/ 85 w 466"/>
              <a:gd name="T17" fmla="*/ 597 h 1332"/>
              <a:gd name="T18" fmla="*/ 98 w 466"/>
              <a:gd name="T19" fmla="*/ 643 h 1332"/>
              <a:gd name="T20" fmla="*/ 106 w 466"/>
              <a:gd name="T21" fmla="*/ 716 h 1332"/>
              <a:gd name="T22" fmla="*/ 108 w 466"/>
              <a:gd name="T23" fmla="*/ 890 h 1332"/>
              <a:gd name="T24" fmla="*/ 112 w 466"/>
              <a:gd name="T25" fmla="*/ 982 h 1332"/>
              <a:gd name="T26" fmla="*/ 145 w 466"/>
              <a:gd name="T27" fmla="*/ 1062 h 1332"/>
              <a:gd name="T28" fmla="*/ 149 w 466"/>
              <a:gd name="T29" fmla="*/ 1155 h 1332"/>
              <a:gd name="T30" fmla="*/ 156 w 466"/>
              <a:gd name="T31" fmla="*/ 1199 h 1332"/>
              <a:gd name="T32" fmla="*/ 183 w 466"/>
              <a:gd name="T33" fmla="*/ 1215 h 1332"/>
              <a:gd name="T34" fmla="*/ 154 w 466"/>
              <a:gd name="T35" fmla="*/ 1287 h 1332"/>
              <a:gd name="T36" fmla="*/ 163 w 466"/>
              <a:gd name="T37" fmla="*/ 1315 h 1332"/>
              <a:gd name="T38" fmla="*/ 182 w 466"/>
              <a:gd name="T39" fmla="*/ 1320 h 1332"/>
              <a:gd name="T40" fmla="*/ 222 w 466"/>
              <a:gd name="T41" fmla="*/ 1306 h 1332"/>
              <a:gd name="T42" fmla="*/ 242 w 466"/>
              <a:gd name="T43" fmla="*/ 1267 h 1332"/>
              <a:gd name="T44" fmla="*/ 274 w 466"/>
              <a:gd name="T45" fmla="*/ 1261 h 1332"/>
              <a:gd name="T46" fmla="*/ 251 w 466"/>
              <a:gd name="T47" fmla="*/ 1306 h 1332"/>
              <a:gd name="T48" fmla="*/ 248 w 466"/>
              <a:gd name="T49" fmla="*/ 1328 h 1332"/>
              <a:gd name="T50" fmla="*/ 287 w 466"/>
              <a:gd name="T51" fmla="*/ 1332 h 1332"/>
              <a:gd name="T52" fmla="*/ 336 w 466"/>
              <a:gd name="T53" fmla="*/ 1322 h 1332"/>
              <a:gd name="T54" fmla="*/ 348 w 466"/>
              <a:gd name="T55" fmla="*/ 1308 h 1332"/>
              <a:gd name="T56" fmla="*/ 351 w 466"/>
              <a:gd name="T57" fmla="*/ 1267 h 1332"/>
              <a:gd name="T58" fmla="*/ 358 w 466"/>
              <a:gd name="T59" fmla="*/ 1253 h 1332"/>
              <a:gd name="T60" fmla="*/ 405 w 466"/>
              <a:gd name="T61" fmla="*/ 728 h 1332"/>
              <a:gd name="T62" fmla="*/ 419 w 466"/>
              <a:gd name="T63" fmla="*/ 682 h 1332"/>
              <a:gd name="T64" fmla="*/ 433 w 466"/>
              <a:gd name="T65" fmla="*/ 674 h 1332"/>
              <a:gd name="T66" fmla="*/ 462 w 466"/>
              <a:gd name="T67" fmla="*/ 577 h 1332"/>
              <a:gd name="T68" fmla="*/ 460 w 466"/>
              <a:gd name="T69" fmla="*/ 486 h 1332"/>
              <a:gd name="T70" fmla="*/ 428 w 466"/>
              <a:gd name="T71" fmla="*/ 304 h 1332"/>
              <a:gd name="T72" fmla="*/ 407 w 466"/>
              <a:gd name="T73" fmla="*/ 261 h 1332"/>
              <a:gd name="T74" fmla="*/ 384 w 466"/>
              <a:gd name="T75" fmla="*/ 239 h 1332"/>
              <a:gd name="T76" fmla="*/ 316 w 466"/>
              <a:gd name="T77" fmla="*/ 189 h 1332"/>
              <a:gd name="T78" fmla="*/ 327 w 466"/>
              <a:gd name="T79" fmla="*/ 175 h 1332"/>
              <a:gd name="T80" fmla="*/ 336 w 466"/>
              <a:gd name="T81" fmla="*/ 167 h 1332"/>
              <a:gd name="T82" fmla="*/ 320 w 466"/>
              <a:gd name="T83" fmla="*/ 135 h 1332"/>
              <a:gd name="T84" fmla="*/ 334 w 466"/>
              <a:gd name="T85" fmla="*/ 64 h 1332"/>
              <a:gd name="T86" fmla="*/ 311 w 466"/>
              <a:gd name="T87" fmla="*/ 29 h 1332"/>
              <a:gd name="T88" fmla="*/ 278 w 466"/>
              <a:gd name="T89" fmla="*/ 4 h 1332"/>
              <a:gd name="T90" fmla="*/ 223 w 466"/>
              <a:gd name="T91" fmla="*/ 7 h 1332"/>
              <a:gd name="T92" fmla="*/ 187 w 466"/>
              <a:gd name="T93" fmla="*/ 51 h 1332"/>
              <a:gd name="T94" fmla="*/ 150 w 466"/>
              <a:gd name="T95" fmla="*/ 64 h 1332"/>
              <a:gd name="T96" fmla="*/ 147 w 466"/>
              <a:gd name="T97" fmla="*/ 78 h 1332"/>
              <a:gd name="T98" fmla="*/ 173 w 466"/>
              <a:gd name="T99" fmla="*/ 97 h 1332"/>
              <a:gd name="T100" fmla="*/ 166 w 466"/>
              <a:gd name="T101" fmla="*/ 123 h 1332"/>
              <a:gd name="T102" fmla="*/ 174 w 466"/>
              <a:gd name="T103" fmla="*/ 175 h 1332"/>
              <a:gd name="T104" fmla="*/ 177 w 466"/>
              <a:gd name="T105" fmla="*/ 195 h 1332"/>
              <a:gd name="T106" fmla="*/ 245 w 466"/>
              <a:gd name="T107" fmla="*/ 800 h 1332"/>
              <a:gd name="T108" fmla="*/ 256 w 466"/>
              <a:gd name="T109" fmla="*/ 889 h 1332"/>
              <a:gd name="T110" fmla="*/ 265 w 466"/>
              <a:gd name="T111" fmla="*/ 1069 h 1332"/>
              <a:gd name="T112" fmla="*/ 250 w 466"/>
              <a:gd name="T113" fmla="*/ 1149 h 1332"/>
              <a:gd name="T114" fmla="*/ 231 w 466"/>
              <a:gd name="T115" fmla="*/ 1036 h 1332"/>
              <a:gd name="T116" fmla="*/ 222 w 466"/>
              <a:gd name="T117" fmla="*/ 936 h 1332"/>
              <a:gd name="T118" fmla="*/ 216 w 466"/>
              <a:gd name="T119" fmla="*/ 852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66" h="1332">
                <a:moveTo>
                  <a:pt x="183" y="200"/>
                </a:moveTo>
                <a:lnTo>
                  <a:pt x="183" y="200"/>
                </a:lnTo>
                <a:lnTo>
                  <a:pt x="195" y="204"/>
                </a:lnTo>
                <a:lnTo>
                  <a:pt x="195" y="204"/>
                </a:lnTo>
                <a:lnTo>
                  <a:pt x="195" y="204"/>
                </a:lnTo>
                <a:lnTo>
                  <a:pt x="195" y="204"/>
                </a:lnTo>
                <a:lnTo>
                  <a:pt x="195" y="204"/>
                </a:lnTo>
                <a:lnTo>
                  <a:pt x="189" y="205"/>
                </a:lnTo>
                <a:lnTo>
                  <a:pt x="179" y="209"/>
                </a:lnTo>
                <a:lnTo>
                  <a:pt x="166" y="213"/>
                </a:lnTo>
                <a:lnTo>
                  <a:pt x="166" y="213"/>
                </a:lnTo>
                <a:lnTo>
                  <a:pt x="136" y="221"/>
                </a:lnTo>
                <a:lnTo>
                  <a:pt x="114" y="228"/>
                </a:lnTo>
                <a:lnTo>
                  <a:pt x="106" y="231"/>
                </a:lnTo>
                <a:lnTo>
                  <a:pt x="100" y="234"/>
                </a:lnTo>
                <a:lnTo>
                  <a:pt x="100" y="234"/>
                </a:lnTo>
                <a:lnTo>
                  <a:pt x="94" y="242"/>
                </a:lnTo>
                <a:lnTo>
                  <a:pt x="82" y="259"/>
                </a:lnTo>
                <a:lnTo>
                  <a:pt x="52" y="308"/>
                </a:lnTo>
                <a:lnTo>
                  <a:pt x="22" y="359"/>
                </a:lnTo>
                <a:lnTo>
                  <a:pt x="7" y="387"/>
                </a:lnTo>
                <a:lnTo>
                  <a:pt x="7" y="387"/>
                </a:lnTo>
                <a:lnTo>
                  <a:pt x="3" y="398"/>
                </a:lnTo>
                <a:lnTo>
                  <a:pt x="2" y="404"/>
                </a:lnTo>
                <a:lnTo>
                  <a:pt x="0" y="412"/>
                </a:lnTo>
                <a:lnTo>
                  <a:pt x="2" y="431"/>
                </a:lnTo>
                <a:lnTo>
                  <a:pt x="5" y="456"/>
                </a:lnTo>
                <a:lnTo>
                  <a:pt x="5" y="456"/>
                </a:lnTo>
                <a:lnTo>
                  <a:pt x="10" y="481"/>
                </a:lnTo>
                <a:lnTo>
                  <a:pt x="16" y="501"/>
                </a:lnTo>
                <a:lnTo>
                  <a:pt x="22" y="516"/>
                </a:lnTo>
                <a:lnTo>
                  <a:pt x="27" y="526"/>
                </a:lnTo>
                <a:lnTo>
                  <a:pt x="27" y="526"/>
                </a:lnTo>
                <a:lnTo>
                  <a:pt x="37" y="540"/>
                </a:lnTo>
                <a:lnTo>
                  <a:pt x="41" y="546"/>
                </a:lnTo>
                <a:lnTo>
                  <a:pt x="45" y="548"/>
                </a:lnTo>
                <a:lnTo>
                  <a:pt x="45" y="548"/>
                </a:lnTo>
                <a:lnTo>
                  <a:pt x="47" y="546"/>
                </a:lnTo>
                <a:lnTo>
                  <a:pt x="51" y="545"/>
                </a:lnTo>
                <a:lnTo>
                  <a:pt x="56" y="543"/>
                </a:lnTo>
                <a:lnTo>
                  <a:pt x="67" y="551"/>
                </a:lnTo>
                <a:lnTo>
                  <a:pt x="81" y="559"/>
                </a:lnTo>
                <a:lnTo>
                  <a:pt x="81" y="559"/>
                </a:lnTo>
                <a:lnTo>
                  <a:pt x="82" y="572"/>
                </a:lnTo>
                <a:lnTo>
                  <a:pt x="85" y="597"/>
                </a:lnTo>
                <a:lnTo>
                  <a:pt x="85" y="597"/>
                </a:lnTo>
                <a:lnTo>
                  <a:pt x="86" y="603"/>
                </a:lnTo>
                <a:lnTo>
                  <a:pt x="87" y="611"/>
                </a:lnTo>
                <a:lnTo>
                  <a:pt x="94" y="627"/>
                </a:lnTo>
                <a:lnTo>
                  <a:pt x="98" y="643"/>
                </a:lnTo>
                <a:lnTo>
                  <a:pt x="100" y="654"/>
                </a:lnTo>
                <a:lnTo>
                  <a:pt x="100" y="654"/>
                </a:lnTo>
                <a:lnTo>
                  <a:pt x="102" y="690"/>
                </a:lnTo>
                <a:lnTo>
                  <a:pt x="105" y="710"/>
                </a:lnTo>
                <a:lnTo>
                  <a:pt x="106" y="716"/>
                </a:lnTo>
                <a:lnTo>
                  <a:pt x="108" y="720"/>
                </a:lnTo>
                <a:lnTo>
                  <a:pt x="117" y="724"/>
                </a:lnTo>
                <a:lnTo>
                  <a:pt x="117" y="724"/>
                </a:lnTo>
                <a:lnTo>
                  <a:pt x="112" y="817"/>
                </a:lnTo>
                <a:lnTo>
                  <a:pt x="108" y="890"/>
                </a:lnTo>
                <a:lnTo>
                  <a:pt x="106" y="945"/>
                </a:lnTo>
                <a:lnTo>
                  <a:pt x="106" y="945"/>
                </a:lnTo>
                <a:lnTo>
                  <a:pt x="106" y="955"/>
                </a:lnTo>
                <a:lnTo>
                  <a:pt x="107" y="964"/>
                </a:lnTo>
                <a:lnTo>
                  <a:pt x="112" y="982"/>
                </a:lnTo>
                <a:lnTo>
                  <a:pt x="118" y="1000"/>
                </a:lnTo>
                <a:lnTo>
                  <a:pt x="124" y="1016"/>
                </a:lnTo>
                <a:lnTo>
                  <a:pt x="139" y="1045"/>
                </a:lnTo>
                <a:lnTo>
                  <a:pt x="142" y="1056"/>
                </a:lnTo>
                <a:lnTo>
                  <a:pt x="145" y="1062"/>
                </a:lnTo>
                <a:lnTo>
                  <a:pt x="145" y="1062"/>
                </a:lnTo>
                <a:lnTo>
                  <a:pt x="146" y="1098"/>
                </a:lnTo>
                <a:lnTo>
                  <a:pt x="147" y="1133"/>
                </a:lnTo>
                <a:lnTo>
                  <a:pt x="147" y="1133"/>
                </a:lnTo>
                <a:lnTo>
                  <a:pt x="149" y="1155"/>
                </a:lnTo>
                <a:lnTo>
                  <a:pt x="149" y="1155"/>
                </a:lnTo>
                <a:lnTo>
                  <a:pt x="151" y="1172"/>
                </a:lnTo>
                <a:lnTo>
                  <a:pt x="151" y="1172"/>
                </a:lnTo>
                <a:lnTo>
                  <a:pt x="154" y="1190"/>
                </a:lnTo>
                <a:lnTo>
                  <a:pt x="156" y="1199"/>
                </a:lnTo>
                <a:lnTo>
                  <a:pt x="157" y="1202"/>
                </a:lnTo>
                <a:lnTo>
                  <a:pt x="158" y="1204"/>
                </a:lnTo>
                <a:lnTo>
                  <a:pt x="158" y="1204"/>
                </a:lnTo>
                <a:lnTo>
                  <a:pt x="183" y="1215"/>
                </a:lnTo>
                <a:lnTo>
                  <a:pt x="183" y="1215"/>
                </a:lnTo>
                <a:lnTo>
                  <a:pt x="171" y="1240"/>
                </a:lnTo>
                <a:lnTo>
                  <a:pt x="161" y="1261"/>
                </a:lnTo>
                <a:lnTo>
                  <a:pt x="155" y="1280"/>
                </a:lnTo>
                <a:lnTo>
                  <a:pt x="155" y="1280"/>
                </a:lnTo>
                <a:lnTo>
                  <a:pt x="154" y="1287"/>
                </a:lnTo>
                <a:lnTo>
                  <a:pt x="154" y="1294"/>
                </a:lnTo>
                <a:lnTo>
                  <a:pt x="155" y="1300"/>
                </a:lnTo>
                <a:lnTo>
                  <a:pt x="157" y="1306"/>
                </a:lnTo>
                <a:lnTo>
                  <a:pt x="160" y="1311"/>
                </a:lnTo>
                <a:lnTo>
                  <a:pt x="163" y="1315"/>
                </a:lnTo>
                <a:lnTo>
                  <a:pt x="167" y="1317"/>
                </a:lnTo>
                <a:lnTo>
                  <a:pt x="171" y="1319"/>
                </a:lnTo>
                <a:lnTo>
                  <a:pt x="171" y="1319"/>
                </a:lnTo>
                <a:lnTo>
                  <a:pt x="176" y="1320"/>
                </a:lnTo>
                <a:lnTo>
                  <a:pt x="182" y="1320"/>
                </a:lnTo>
                <a:lnTo>
                  <a:pt x="196" y="1316"/>
                </a:lnTo>
                <a:lnTo>
                  <a:pt x="211" y="1311"/>
                </a:lnTo>
                <a:lnTo>
                  <a:pt x="217" y="1309"/>
                </a:lnTo>
                <a:lnTo>
                  <a:pt x="222" y="1306"/>
                </a:lnTo>
                <a:lnTo>
                  <a:pt x="222" y="1306"/>
                </a:lnTo>
                <a:lnTo>
                  <a:pt x="225" y="1303"/>
                </a:lnTo>
                <a:lnTo>
                  <a:pt x="228" y="1298"/>
                </a:lnTo>
                <a:lnTo>
                  <a:pt x="234" y="1284"/>
                </a:lnTo>
                <a:lnTo>
                  <a:pt x="239" y="1273"/>
                </a:lnTo>
                <a:lnTo>
                  <a:pt x="242" y="1267"/>
                </a:lnTo>
                <a:lnTo>
                  <a:pt x="242" y="1267"/>
                </a:lnTo>
                <a:lnTo>
                  <a:pt x="247" y="1265"/>
                </a:lnTo>
                <a:lnTo>
                  <a:pt x="254" y="1262"/>
                </a:lnTo>
                <a:lnTo>
                  <a:pt x="262" y="1260"/>
                </a:lnTo>
                <a:lnTo>
                  <a:pt x="274" y="1261"/>
                </a:lnTo>
                <a:lnTo>
                  <a:pt x="274" y="1261"/>
                </a:lnTo>
                <a:lnTo>
                  <a:pt x="265" y="1280"/>
                </a:lnTo>
                <a:lnTo>
                  <a:pt x="258" y="1294"/>
                </a:lnTo>
                <a:lnTo>
                  <a:pt x="251" y="1306"/>
                </a:lnTo>
                <a:lnTo>
                  <a:pt x="251" y="1306"/>
                </a:lnTo>
                <a:lnTo>
                  <a:pt x="247" y="1315"/>
                </a:lnTo>
                <a:lnTo>
                  <a:pt x="244" y="1321"/>
                </a:lnTo>
                <a:lnTo>
                  <a:pt x="244" y="1324"/>
                </a:lnTo>
                <a:lnTo>
                  <a:pt x="245" y="1326"/>
                </a:lnTo>
                <a:lnTo>
                  <a:pt x="248" y="1328"/>
                </a:lnTo>
                <a:lnTo>
                  <a:pt x="251" y="1331"/>
                </a:lnTo>
                <a:lnTo>
                  <a:pt x="251" y="1331"/>
                </a:lnTo>
                <a:lnTo>
                  <a:pt x="258" y="1332"/>
                </a:lnTo>
                <a:lnTo>
                  <a:pt x="266" y="1332"/>
                </a:lnTo>
                <a:lnTo>
                  <a:pt x="287" y="1332"/>
                </a:lnTo>
                <a:lnTo>
                  <a:pt x="309" y="1331"/>
                </a:lnTo>
                <a:lnTo>
                  <a:pt x="324" y="1328"/>
                </a:lnTo>
                <a:lnTo>
                  <a:pt x="324" y="1328"/>
                </a:lnTo>
                <a:lnTo>
                  <a:pt x="332" y="1326"/>
                </a:lnTo>
                <a:lnTo>
                  <a:pt x="336" y="1322"/>
                </a:lnTo>
                <a:lnTo>
                  <a:pt x="338" y="1319"/>
                </a:lnTo>
                <a:lnTo>
                  <a:pt x="341" y="1315"/>
                </a:lnTo>
                <a:lnTo>
                  <a:pt x="341" y="1315"/>
                </a:lnTo>
                <a:lnTo>
                  <a:pt x="346" y="1310"/>
                </a:lnTo>
                <a:lnTo>
                  <a:pt x="348" y="1308"/>
                </a:lnTo>
                <a:lnTo>
                  <a:pt x="348" y="1303"/>
                </a:lnTo>
                <a:lnTo>
                  <a:pt x="348" y="1303"/>
                </a:lnTo>
                <a:lnTo>
                  <a:pt x="349" y="1282"/>
                </a:lnTo>
                <a:lnTo>
                  <a:pt x="351" y="1267"/>
                </a:lnTo>
                <a:lnTo>
                  <a:pt x="351" y="1267"/>
                </a:lnTo>
                <a:lnTo>
                  <a:pt x="354" y="1265"/>
                </a:lnTo>
                <a:lnTo>
                  <a:pt x="357" y="1264"/>
                </a:lnTo>
                <a:lnTo>
                  <a:pt x="358" y="1261"/>
                </a:lnTo>
                <a:lnTo>
                  <a:pt x="358" y="1261"/>
                </a:lnTo>
                <a:lnTo>
                  <a:pt x="358" y="1253"/>
                </a:lnTo>
                <a:lnTo>
                  <a:pt x="360" y="1234"/>
                </a:lnTo>
                <a:lnTo>
                  <a:pt x="362" y="1217"/>
                </a:lnTo>
                <a:lnTo>
                  <a:pt x="362" y="1209"/>
                </a:lnTo>
                <a:lnTo>
                  <a:pt x="387" y="742"/>
                </a:lnTo>
                <a:lnTo>
                  <a:pt x="405" y="728"/>
                </a:lnTo>
                <a:lnTo>
                  <a:pt x="405" y="728"/>
                </a:lnTo>
                <a:lnTo>
                  <a:pt x="407" y="723"/>
                </a:lnTo>
                <a:lnTo>
                  <a:pt x="411" y="716"/>
                </a:lnTo>
                <a:lnTo>
                  <a:pt x="416" y="702"/>
                </a:lnTo>
                <a:lnTo>
                  <a:pt x="419" y="682"/>
                </a:lnTo>
                <a:lnTo>
                  <a:pt x="419" y="682"/>
                </a:lnTo>
                <a:lnTo>
                  <a:pt x="422" y="682"/>
                </a:lnTo>
                <a:lnTo>
                  <a:pt x="427" y="680"/>
                </a:lnTo>
                <a:lnTo>
                  <a:pt x="430" y="677"/>
                </a:lnTo>
                <a:lnTo>
                  <a:pt x="433" y="674"/>
                </a:lnTo>
                <a:lnTo>
                  <a:pt x="436" y="669"/>
                </a:lnTo>
                <a:lnTo>
                  <a:pt x="438" y="661"/>
                </a:lnTo>
                <a:lnTo>
                  <a:pt x="438" y="661"/>
                </a:lnTo>
                <a:lnTo>
                  <a:pt x="455" y="606"/>
                </a:lnTo>
                <a:lnTo>
                  <a:pt x="462" y="577"/>
                </a:lnTo>
                <a:lnTo>
                  <a:pt x="466" y="566"/>
                </a:lnTo>
                <a:lnTo>
                  <a:pt x="466" y="559"/>
                </a:lnTo>
                <a:lnTo>
                  <a:pt x="466" y="559"/>
                </a:lnTo>
                <a:lnTo>
                  <a:pt x="465" y="533"/>
                </a:lnTo>
                <a:lnTo>
                  <a:pt x="460" y="486"/>
                </a:lnTo>
                <a:lnTo>
                  <a:pt x="450" y="398"/>
                </a:lnTo>
                <a:lnTo>
                  <a:pt x="450" y="398"/>
                </a:lnTo>
                <a:lnTo>
                  <a:pt x="445" y="370"/>
                </a:lnTo>
                <a:lnTo>
                  <a:pt x="438" y="337"/>
                </a:lnTo>
                <a:lnTo>
                  <a:pt x="428" y="304"/>
                </a:lnTo>
                <a:lnTo>
                  <a:pt x="423" y="291"/>
                </a:lnTo>
                <a:lnTo>
                  <a:pt x="418" y="278"/>
                </a:lnTo>
                <a:lnTo>
                  <a:pt x="418" y="278"/>
                </a:lnTo>
                <a:lnTo>
                  <a:pt x="412" y="270"/>
                </a:lnTo>
                <a:lnTo>
                  <a:pt x="407" y="261"/>
                </a:lnTo>
                <a:lnTo>
                  <a:pt x="401" y="255"/>
                </a:lnTo>
                <a:lnTo>
                  <a:pt x="396" y="249"/>
                </a:lnTo>
                <a:lnTo>
                  <a:pt x="387" y="242"/>
                </a:lnTo>
                <a:lnTo>
                  <a:pt x="384" y="239"/>
                </a:lnTo>
                <a:lnTo>
                  <a:pt x="384" y="239"/>
                </a:lnTo>
                <a:lnTo>
                  <a:pt x="340" y="220"/>
                </a:lnTo>
                <a:lnTo>
                  <a:pt x="340" y="220"/>
                </a:lnTo>
                <a:lnTo>
                  <a:pt x="322" y="211"/>
                </a:lnTo>
                <a:lnTo>
                  <a:pt x="316" y="189"/>
                </a:lnTo>
                <a:lnTo>
                  <a:pt x="316" y="189"/>
                </a:lnTo>
                <a:lnTo>
                  <a:pt x="319" y="183"/>
                </a:lnTo>
                <a:lnTo>
                  <a:pt x="321" y="179"/>
                </a:lnTo>
                <a:lnTo>
                  <a:pt x="324" y="175"/>
                </a:lnTo>
                <a:lnTo>
                  <a:pt x="324" y="175"/>
                </a:lnTo>
                <a:lnTo>
                  <a:pt x="327" y="175"/>
                </a:lnTo>
                <a:lnTo>
                  <a:pt x="331" y="177"/>
                </a:lnTo>
                <a:lnTo>
                  <a:pt x="334" y="175"/>
                </a:lnTo>
                <a:lnTo>
                  <a:pt x="335" y="174"/>
                </a:lnTo>
                <a:lnTo>
                  <a:pt x="336" y="172"/>
                </a:lnTo>
                <a:lnTo>
                  <a:pt x="336" y="167"/>
                </a:lnTo>
                <a:lnTo>
                  <a:pt x="336" y="167"/>
                </a:lnTo>
                <a:lnTo>
                  <a:pt x="335" y="161"/>
                </a:lnTo>
                <a:lnTo>
                  <a:pt x="332" y="156"/>
                </a:lnTo>
                <a:lnTo>
                  <a:pt x="327" y="145"/>
                </a:lnTo>
                <a:lnTo>
                  <a:pt x="320" y="135"/>
                </a:lnTo>
                <a:lnTo>
                  <a:pt x="320" y="135"/>
                </a:lnTo>
                <a:lnTo>
                  <a:pt x="327" y="103"/>
                </a:lnTo>
                <a:lnTo>
                  <a:pt x="332" y="80"/>
                </a:lnTo>
                <a:lnTo>
                  <a:pt x="334" y="70"/>
                </a:lnTo>
                <a:lnTo>
                  <a:pt x="334" y="64"/>
                </a:lnTo>
                <a:lnTo>
                  <a:pt x="334" y="64"/>
                </a:lnTo>
                <a:lnTo>
                  <a:pt x="332" y="59"/>
                </a:lnTo>
                <a:lnTo>
                  <a:pt x="329" y="52"/>
                </a:lnTo>
                <a:lnTo>
                  <a:pt x="319" y="37"/>
                </a:lnTo>
                <a:lnTo>
                  <a:pt x="311" y="29"/>
                </a:lnTo>
                <a:lnTo>
                  <a:pt x="304" y="20"/>
                </a:lnTo>
                <a:lnTo>
                  <a:pt x="296" y="14"/>
                </a:lnTo>
                <a:lnTo>
                  <a:pt x="287" y="8"/>
                </a:lnTo>
                <a:lnTo>
                  <a:pt x="287" y="8"/>
                </a:lnTo>
                <a:lnTo>
                  <a:pt x="278" y="4"/>
                </a:lnTo>
                <a:lnTo>
                  <a:pt x="269" y="2"/>
                </a:lnTo>
                <a:lnTo>
                  <a:pt x="259" y="0"/>
                </a:lnTo>
                <a:lnTo>
                  <a:pt x="249" y="0"/>
                </a:lnTo>
                <a:lnTo>
                  <a:pt x="233" y="3"/>
                </a:lnTo>
                <a:lnTo>
                  <a:pt x="223" y="7"/>
                </a:lnTo>
                <a:lnTo>
                  <a:pt x="223" y="7"/>
                </a:lnTo>
                <a:lnTo>
                  <a:pt x="220" y="9"/>
                </a:lnTo>
                <a:lnTo>
                  <a:pt x="214" y="15"/>
                </a:lnTo>
                <a:lnTo>
                  <a:pt x="201" y="30"/>
                </a:lnTo>
                <a:lnTo>
                  <a:pt x="187" y="51"/>
                </a:lnTo>
                <a:lnTo>
                  <a:pt x="187" y="51"/>
                </a:lnTo>
                <a:lnTo>
                  <a:pt x="179" y="52"/>
                </a:lnTo>
                <a:lnTo>
                  <a:pt x="165" y="57"/>
                </a:lnTo>
                <a:lnTo>
                  <a:pt x="156" y="60"/>
                </a:lnTo>
                <a:lnTo>
                  <a:pt x="150" y="64"/>
                </a:lnTo>
                <a:lnTo>
                  <a:pt x="149" y="68"/>
                </a:lnTo>
                <a:lnTo>
                  <a:pt x="146" y="70"/>
                </a:lnTo>
                <a:lnTo>
                  <a:pt x="146" y="74"/>
                </a:lnTo>
                <a:lnTo>
                  <a:pt x="147" y="78"/>
                </a:lnTo>
                <a:lnTo>
                  <a:pt x="147" y="78"/>
                </a:lnTo>
                <a:lnTo>
                  <a:pt x="150" y="84"/>
                </a:lnTo>
                <a:lnTo>
                  <a:pt x="155" y="89"/>
                </a:lnTo>
                <a:lnTo>
                  <a:pt x="160" y="92"/>
                </a:lnTo>
                <a:lnTo>
                  <a:pt x="165" y="95"/>
                </a:lnTo>
                <a:lnTo>
                  <a:pt x="173" y="97"/>
                </a:lnTo>
                <a:lnTo>
                  <a:pt x="177" y="97"/>
                </a:lnTo>
                <a:lnTo>
                  <a:pt x="177" y="104"/>
                </a:lnTo>
                <a:lnTo>
                  <a:pt x="177" y="104"/>
                </a:lnTo>
                <a:lnTo>
                  <a:pt x="171" y="116"/>
                </a:lnTo>
                <a:lnTo>
                  <a:pt x="166" y="123"/>
                </a:lnTo>
                <a:lnTo>
                  <a:pt x="166" y="125"/>
                </a:lnTo>
                <a:lnTo>
                  <a:pt x="166" y="128"/>
                </a:lnTo>
                <a:lnTo>
                  <a:pt x="173" y="135"/>
                </a:lnTo>
                <a:lnTo>
                  <a:pt x="173" y="135"/>
                </a:lnTo>
                <a:lnTo>
                  <a:pt x="174" y="175"/>
                </a:lnTo>
                <a:lnTo>
                  <a:pt x="174" y="175"/>
                </a:lnTo>
                <a:lnTo>
                  <a:pt x="174" y="186"/>
                </a:lnTo>
                <a:lnTo>
                  <a:pt x="176" y="191"/>
                </a:lnTo>
                <a:lnTo>
                  <a:pt x="177" y="195"/>
                </a:lnTo>
                <a:lnTo>
                  <a:pt x="177" y="195"/>
                </a:lnTo>
                <a:lnTo>
                  <a:pt x="180" y="199"/>
                </a:lnTo>
                <a:lnTo>
                  <a:pt x="183" y="200"/>
                </a:lnTo>
                <a:lnTo>
                  <a:pt x="183" y="200"/>
                </a:lnTo>
                <a:close/>
                <a:moveTo>
                  <a:pt x="245" y="800"/>
                </a:moveTo>
                <a:lnTo>
                  <a:pt x="245" y="800"/>
                </a:lnTo>
                <a:lnTo>
                  <a:pt x="251" y="822"/>
                </a:lnTo>
                <a:lnTo>
                  <a:pt x="258" y="849"/>
                </a:lnTo>
                <a:lnTo>
                  <a:pt x="258" y="849"/>
                </a:lnTo>
                <a:lnTo>
                  <a:pt x="258" y="863"/>
                </a:lnTo>
                <a:lnTo>
                  <a:pt x="256" y="889"/>
                </a:lnTo>
                <a:lnTo>
                  <a:pt x="255" y="927"/>
                </a:lnTo>
                <a:lnTo>
                  <a:pt x="255" y="927"/>
                </a:lnTo>
                <a:lnTo>
                  <a:pt x="259" y="994"/>
                </a:lnTo>
                <a:lnTo>
                  <a:pt x="265" y="1069"/>
                </a:lnTo>
                <a:lnTo>
                  <a:pt x="265" y="1069"/>
                </a:lnTo>
                <a:lnTo>
                  <a:pt x="265" y="1093"/>
                </a:lnTo>
                <a:lnTo>
                  <a:pt x="265" y="1130"/>
                </a:lnTo>
                <a:lnTo>
                  <a:pt x="265" y="1183"/>
                </a:lnTo>
                <a:lnTo>
                  <a:pt x="265" y="1183"/>
                </a:lnTo>
                <a:lnTo>
                  <a:pt x="250" y="1149"/>
                </a:lnTo>
                <a:lnTo>
                  <a:pt x="239" y="1123"/>
                </a:lnTo>
                <a:lnTo>
                  <a:pt x="234" y="1108"/>
                </a:lnTo>
                <a:lnTo>
                  <a:pt x="234" y="1108"/>
                </a:lnTo>
                <a:lnTo>
                  <a:pt x="232" y="1065"/>
                </a:lnTo>
                <a:lnTo>
                  <a:pt x="231" y="1036"/>
                </a:lnTo>
                <a:lnTo>
                  <a:pt x="231" y="1016"/>
                </a:lnTo>
                <a:lnTo>
                  <a:pt x="231" y="1016"/>
                </a:lnTo>
                <a:lnTo>
                  <a:pt x="231" y="1007"/>
                </a:lnTo>
                <a:lnTo>
                  <a:pt x="228" y="987"/>
                </a:lnTo>
                <a:lnTo>
                  <a:pt x="222" y="936"/>
                </a:lnTo>
                <a:lnTo>
                  <a:pt x="216" y="885"/>
                </a:lnTo>
                <a:lnTo>
                  <a:pt x="214" y="867"/>
                </a:lnTo>
                <a:lnTo>
                  <a:pt x="214" y="857"/>
                </a:lnTo>
                <a:lnTo>
                  <a:pt x="214" y="857"/>
                </a:lnTo>
                <a:lnTo>
                  <a:pt x="216" y="852"/>
                </a:lnTo>
                <a:lnTo>
                  <a:pt x="220" y="844"/>
                </a:lnTo>
                <a:lnTo>
                  <a:pt x="231" y="824"/>
                </a:lnTo>
                <a:lnTo>
                  <a:pt x="245" y="800"/>
                </a:lnTo>
                <a:lnTo>
                  <a:pt x="245" y="80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60">
            <a:extLst>
              <a:ext uri="{FF2B5EF4-FFF2-40B4-BE49-F238E27FC236}">
                <a16:creationId xmlns:a16="http://schemas.microsoft.com/office/drawing/2014/main" id="{ED931529-88DD-4D54-842D-076D3B9FB9D1}"/>
              </a:ext>
            </a:extLst>
          </p:cNvPr>
          <p:cNvSpPr>
            <a:spLocks noEditPoints="1"/>
          </p:cNvSpPr>
          <p:nvPr/>
        </p:nvSpPr>
        <p:spPr bwMode="auto">
          <a:xfrm>
            <a:off x="4570209" y="2717426"/>
            <a:ext cx="700910" cy="1690926"/>
          </a:xfrm>
          <a:custGeom>
            <a:avLst/>
            <a:gdLst>
              <a:gd name="T0" fmla="*/ 219 w 497"/>
              <a:gd name="T1" fmla="*/ 13 h 1199"/>
              <a:gd name="T2" fmla="*/ 182 w 497"/>
              <a:gd name="T3" fmla="*/ 39 h 1199"/>
              <a:gd name="T4" fmla="*/ 184 w 497"/>
              <a:gd name="T5" fmla="*/ 58 h 1199"/>
              <a:gd name="T6" fmla="*/ 183 w 497"/>
              <a:gd name="T7" fmla="*/ 75 h 1199"/>
              <a:gd name="T8" fmla="*/ 175 w 497"/>
              <a:gd name="T9" fmla="*/ 107 h 1199"/>
              <a:gd name="T10" fmla="*/ 165 w 497"/>
              <a:gd name="T11" fmla="*/ 149 h 1199"/>
              <a:gd name="T12" fmla="*/ 165 w 497"/>
              <a:gd name="T13" fmla="*/ 176 h 1199"/>
              <a:gd name="T14" fmla="*/ 179 w 497"/>
              <a:gd name="T15" fmla="*/ 196 h 1199"/>
              <a:gd name="T16" fmla="*/ 179 w 497"/>
              <a:gd name="T17" fmla="*/ 209 h 1199"/>
              <a:gd name="T18" fmla="*/ 158 w 497"/>
              <a:gd name="T19" fmla="*/ 209 h 1199"/>
              <a:gd name="T20" fmla="*/ 125 w 497"/>
              <a:gd name="T21" fmla="*/ 217 h 1199"/>
              <a:gd name="T22" fmla="*/ 94 w 497"/>
              <a:gd name="T23" fmla="*/ 236 h 1199"/>
              <a:gd name="T24" fmla="*/ 16 w 497"/>
              <a:gd name="T25" fmla="*/ 373 h 1199"/>
              <a:gd name="T26" fmla="*/ 0 w 497"/>
              <a:gd name="T27" fmla="*/ 419 h 1199"/>
              <a:gd name="T28" fmla="*/ 19 w 497"/>
              <a:gd name="T29" fmla="*/ 467 h 1199"/>
              <a:gd name="T30" fmla="*/ 61 w 497"/>
              <a:gd name="T31" fmla="*/ 488 h 1199"/>
              <a:gd name="T32" fmla="*/ 90 w 497"/>
              <a:gd name="T33" fmla="*/ 482 h 1199"/>
              <a:gd name="T34" fmla="*/ 67 w 497"/>
              <a:gd name="T35" fmla="*/ 644 h 1199"/>
              <a:gd name="T36" fmla="*/ 64 w 497"/>
              <a:gd name="T37" fmla="*/ 663 h 1199"/>
              <a:gd name="T38" fmla="*/ 51 w 497"/>
              <a:gd name="T39" fmla="*/ 854 h 1199"/>
              <a:gd name="T40" fmla="*/ 40 w 497"/>
              <a:gd name="T41" fmla="*/ 885 h 1199"/>
              <a:gd name="T42" fmla="*/ 111 w 497"/>
              <a:gd name="T43" fmla="*/ 946 h 1199"/>
              <a:gd name="T44" fmla="*/ 164 w 497"/>
              <a:gd name="T45" fmla="*/ 1008 h 1199"/>
              <a:gd name="T46" fmla="*/ 182 w 497"/>
              <a:gd name="T47" fmla="*/ 1054 h 1199"/>
              <a:gd name="T48" fmla="*/ 160 w 497"/>
              <a:gd name="T49" fmla="*/ 1088 h 1199"/>
              <a:gd name="T50" fmla="*/ 149 w 497"/>
              <a:gd name="T51" fmla="*/ 1128 h 1199"/>
              <a:gd name="T52" fmla="*/ 165 w 497"/>
              <a:gd name="T53" fmla="*/ 1138 h 1199"/>
              <a:gd name="T54" fmla="*/ 206 w 497"/>
              <a:gd name="T55" fmla="*/ 1132 h 1199"/>
              <a:gd name="T56" fmla="*/ 223 w 497"/>
              <a:gd name="T57" fmla="*/ 1115 h 1199"/>
              <a:gd name="T58" fmla="*/ 201 w 497"/>
              <a:gd name="T59" fmla="*/ 1155 h 1199"/>
              <a:gd name="T60" fmla="*/ 195 w 497"/>
              <a:gd name="T61" fmla="*/ 1182 h 1199"/>
              <a:gd name="T62" fmla="*/ 213 w 497"/>
              <a:gd name="T63" fmla="*/ 1199 h 1199"/>
              <a:gd name="T64" fmla="*/ 297 w 497"/>
              <a:gd name="T65" fmla="*/ 1180 h 1199"/>
              <a:gd name="T66" fmla="*/ 307 w 497"/>
              <a:gd name="T67" fmla="*/ 1159 h 1199"/>
              <a:gd name="T68" fmla="*/ 319 w 497"/>
              <a:gd name="T69" fmla="*/ 1108 h 1199"/>
              <a:gd name="T70" fmla="*/ 327 w 497"/>
              <a:gd name="T71" fmla="*/ 1037 h 1199"/>
              <a:gd name="T72" fmla="*/ 354 w 497"/>
              <a:gd name="T73" fmla="*/ 897 h 1199"/>
              <a:gd name="T74" fmla="*/ 367 w 497"/>
              <a:gd name="T75" fmla="*/ 797 h 1199"/>
              <a:gd name="T76" fmla="*/ 382 w 497"/>
              <a:gd name="T77" fmla="*/ 657 h 1199"/>
              <a:gd name="T78" fmla="*/ 423 w 497"/>
              <a:gd name="T79" fmla="*/ 650 h 1199"/>
              <a:gd name="T80" fmla="*/ 426 w 497"/>
              <a:gd name="T81" fmla="*/ 574 h 1199"/>
              <a:gd name="T82" fmla="*/ 423 w 497"/>
              <a:gd name="T83" fmla="*/ 486 h 1199"/>
              <a:gd name="T84" fmla="*/ 467 w 497"/>
              <a:gd name="T85" fmla="*/ 459 h 1199"/>
              <a:gd name="T86" fmla="*/ 492 w 497"/>
              <a:gd name="T87" fmla="*/ 420 h 1199"/>
              <a:gd name="T88" fmla="*/ 494 w 497"/>
              <a:gd name="T89" fmla="*/ 376 h 1199"/>
              <a:gd name="T90" fmla="*/ 451 w 497"/>
              <a:gd name="T91" fmla="*/ 258 h 1199"/>
              <a:gd name="T92" fmla="*/ 409 w 497"/>
              <a:gd name="T93" fmla="*/ 209 h 1199"/>
              <a:gd name="T94" fmla="*/ 374 w 497"/>
              <a:gd name="T95" fmla="*/ 190 h 1199"/>
              <a:gd name="T96" fmla="*/ 342 w 497"/>
              <a:gd name="T97" fmla="*/ 140 h 1199"/>
              <a:gd name="T98" fmla="*/ 341 w 497"/>
              <a:gd name="T99" fmla="*/ 108 h 1199"/>
              <a:gd name="T100" fmla="*/ 345 w 497"/>
              <a:gd name="T101" fmla="*/ 63 h 1199"/>
              <a:gd name="T102" fmla="*/ 321 w 497"/>
              <a:gd name="T103" fmla="*/ 29 h 1199"/>
              <a:gd name="T104" fmla="*/ 294 w 497"/>
              <a:gd name="T105" fmla="*/ 7 h 1199"/>
              <a:gd name="T106" fmla="*/ 199 w 497"/>
              <a:gd name="T107" fmla="*/ 820 h 1199"/>
              <a:gd name="T108" fmla="*/ 185 w 497"/>
              <a:gd name="T109" fmla="*/ 874 h 1199"/>
              <a:gd name="T110" fmla="*/ 177 w 497"/>
              <a:gd name="T111" fmla="*/ 858 h 1199"/>
              <a:gd name="T112" fmla="*/ 193 w 497"/>
              <a:gd name="T113" fmla="*/ 821 h 1199"/>
              <a:gd name="T114" fmla="*/ 199 w 497"/>
              <a:gd name="T115" fmla="*/ 799 h 1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97" h="1199">
                <a:moveTo>
                  <a:pt x="267" y="0"/>
                </a:moveTo>
                <a:lnTo>
                  <a:pt x="267" y="0"/>
                </a:lnTo>
                <a:lnTo>
                  <a:pt x="264" y="0"/>
                </a:lnTo>
                <a:lnTo>
                  <a:pt x="256" y="1"/>
                </a:lnTo>
                <a:lnTo>
                  <a:pt x="241" y="5"/>
                </a:lnTo>
                <a:lnTo>
                  <a:pt x="219" y="13"/>
                </a:lnTo>
                <a:lnTo>
                  <a:pt x="219" y="13"/>
                </a:lnTo>
                <a:lnTo>
                  <a:pt x="208" y="19"/>
                </a:lnTo>
                <a:lnTo>
                  <a:pt x="199" y="25"/>
                </a:lnTo>
                <a:lnTo>
                  <a:pt x="191" y="30"/>
                </a:lnTo>
                <a:lnTo>
                  <a:pt x="187" y="35"/>
                </a:lnTo>
                <a:lnTo>
                  <a:pt x="182" y="39"/>
                </a:lnTo>
                <a:lnTo>
                  <a:pt x="181" y="42"/>
                </a:lnTo>
                <a:lnTo>
                  <a:pt x="179" y="46"/>
                </a:lnTo>
                <a:lnTo>
                  <a:pt x="179" y="47"/>
                </a:lnTo>
                <a:lnTo>
                  <a:pt x="179" y="47"/>
                </a:lnTo>
                <a:lnTo>
                  <a:pt x="181" y="52"/>
                </a:lnTo>
                <a:lnTo>
                  <a:pt x="184" y="58"/>
                </a:lnTo>
                <a:lnTo>
                  <a:pt x="187" y="64"/>
                </a:lnTo>
                <a:lnTo>
                  <a:pt x="187" y="66"/>
                </a:lnTo>
                <a:lnTo>
                  <a:pt x="185" y="67"/>
                </a:lnTo>
                <a:lnTo>
                  <a:pt x="185" y="67"/>
                </a:lnTo>
                <a:lnTo>
                  <a:pt x="184" y="71"/>
                </a:lnTo>
                <a:lnTo>
                  <a:pt x="183" y="75"/>
                </a:lnTo>
                <a:lnTo>
                  <a:pt x="182" y="81"/>
                </a:lnTo>
                <a:lnTo>
                  <a:pt x="179" y="88"/>
                </a:lnTo>
                <a:lnTo>
                  <a:pt x="179" y="88"/>
                </a:lnTo>
                <a:lnTo>
                  <a:pt x="176" y="95"/>
                </a:lnTo>
                <a:lnTo>
                  <a:pt x="175" y="101"/>
                </a:lnTo>
                <a:lnTo>
                  <a:pt x="175" y="107"/>
                </a:lnTo>
                <a:lnTo>
                  <a:pt x="172" y="116"/>
                </a:lnTo>
                <a:lnTo>
                  <a:pt x="172" y="116"/>
                </a:lnTo>
                <a:lnTo>
                  <a:pt x="169" y="124"/>
                </a:lnTo>
                <a:lnTo>
                  <a:pt x="167" y="132"/>
                </a:lnTo>
                <a:lnTo>
                  <a:pt x="165" y="149"/>
                </a:lnTo>
                <a:lnTo>
                  <a:pt x="165" y="149"/>
                </a:lnTo>
                <a:lnTo>
                  <a:pt x="164" y="158"/>
                </a:lnTo>
                <a:lnTo>
                  <a:pt x="163" y="166"/>
                </a:lnTo>
                <a:lnTo>
                  <a:pt x="163" y="172"/>
                </a:lnTo>
                <a:lnTo>
                  <a:pt x="164" y="175"/>
                </a:lnTo>
                <a:lnTo>
                  <a:pt x="165" y="176"/>
                </a:lnTo>
                <a:lnTo>
                  <a:pt x="165" y="176"/>
                </a:lnTo>
                <a:lnTo>
                  <a:pt x="167" y="178"/>
                </a:lnTo>
                <a:lnTo>
                  <a:pt x="170" y="181"/>
                </a:lnTo>
                <a:lnTo>
                  <a:pt x="173" y="188"/>
                </a:lnTo>
                <a:lnTo>
                  <a:pt x="177" y="194"/>
                </a:lnTo>
                <a:lnTo>
                  <a:pt x="178" y="196"/>
                </a:lnTo>
                <a:lnTo>
                  <a:pt x="179" y="196"/>
                </a:lnTo>
                <a:lnTo>
                  <a:pt x="179" y="196"/>
                </a:lnTo>
                <a:lnTo>
                  <a:pt x="179" y="197"/>
                </a:lnTo>
                <a:lnTo>
                  <a:pt x="179" y="199"/>
                </a:lnTo>
                <a:lnTo>
                  <a:pt x="179" y="203"/>
                </a:lnTo>
                <a:lnTo>
                  <a:pt x="179" y="209"/>
                </a:lnTo>
                <a:lnTo>
                  <a:pt x="179" y="209"/>
                </a:lnTo>
                <a:lnTo>
                  <a:pt x="169" y="211"/>
                </a:lnTo>
                <a:lnTo>
                  <a:pt x="161" y="211"/>
                </a:lnTo>
                <a:lnTo>
                  <a:pt x="159" y="211"/>
                </a:lnTo>
                <a:lnTo>
                  <a:pt x="159" y="209"/>
                </a:lnTo>
                <a:lnTo>
                  <a:pt x="159" y="209"/>
                </a:lnTo>
                <a:lnTo>
                  <a:pt x="158" y="209"/>
                </a:lnTo>
                <a:lnTo>
                  <a:pt x="155" y="208"/>
                </a:lnTo>
                <a:lnTo>
                  <a:pt x="146" y="208"/>
                </a:lnTo>
                <a:lnTo>
                  <a:pt x="140" y="209"/>
                </a:lnTo>
                <a:lnTo>
                  <a:pt x="135" y="211"/>
                </a:lnTo>
                <a:lnTo>
                  <a:pt x="129" y="213"/>
                </a:lnTo>
                <a:lnTo>
                  <a:pt x="125" y="217"/>
                </a:lnTo>
                <a:lnTo>
                  <a:pt x="125" y="217"/>
                </a:lnTo>
                <a:lnTo>
                  <a:pt x="120" y="220"/>
                </a:lnTo>
                <a:lnTo>
                  <a:pt x="116" y="223"/>
                </a:lnTo>
                <a:lnTo>
                  <a:pt x="105" y="228"/>
                </a:lnTo>
                <a:lnTo>
                  <a:pt x="100" y="231"/>
                </a:lnTo>
                <a:lnTo>
                  <a:pt x="94" y="236"/>
                </a:lnTo>
                <a:lnTo>
                  <a:pt x="89" y="242"/>
                </a:lnTo>
                <a:lnTo>
                  <a:pt x="84" y="250"/>
                </a:lnTo>
                <a:lnTo>
                  <a:pt x="84" y="250"/>
                </a:lnTo>
                <a:lnTo>
                  <a:pt x="46" y="318"/>
                </a:lnTo>
                <a:lnTo>
                  <a:pt x="27" y="353"/>
                </a:lnTo>
                <a:lnTo>
                  <a:pt x="16" y="373"/>
                </a:lnTo>
                <a:lnTo>
                  <a:pt x="16" y="373"/>
                </a:lnTo>
                <a:lnTo>
                  <a:pt x="11" y="383"/>
                </a:lnTo>
                <a:lnTo>
                  <a:pt x="5" y="395"/>
                </a:lnTo>
                <a:lnTo>
                  <a:pt x="2" y="402"/>
                </a:lnTo>
                <a:lnTo>
                  <a:pt x="0" y="411"/>
                </a:lnTo>
                <a:lnTo>
                  <a:pt x="0" y="419"/>
                </a:lnTo>
                <a:lnTo>
                  <a:pt x="2" y="427"/>
                </a:lnTo>
                <a:lnTo>
                  <a:pt x="2" y="427"/>
                </a:lnTo>
                <a:lnTo>
                  <a:pt x="9" y="443"/>
                </a:lnTo>
                <a:lnTo>
                  <a:pt x="13" y="456"/>
                </a:lnTo>
                <a:lnTo>
                  <a:pt x="16" y="462"/>
                </a:lnTo>
                <a:lnTo>
                  <a:pt x="19" y="467"/>
                </a:lnTo>
                <a:lnTo>
                  <a:pt x="24" y="472"/>
                </a:lnTo>
                <a:lnTo>
                  <a:pt x="30" y="474"/>
                </a:lnTo>
                <a:lnTo>
                  <a:pt x="30" y="474"/>
                </a:lnTo>
                <a:lnTo>
                  <a:pt x="42" y="479"/>
                </a:lnTo>
                <a:lnTo>
                  <a:pt x="52" y="484"/>
                </a:lnTo>
                <a:lnTo>
                  <a:pt x="61" y="488"/>
                </a:lnTo>
                <a:lnTo>
                  <a:pt x="66" y="488"/>
                </a:lnTo>
                <a:lnTo>
                  <a:pt x="70" y="488"/>
                </a:lnTo>
                <a:lnTo>
                  <a:pt x="70" y="488"/>
                </a:lnTo>
                <a:lnTo>
                  <a:pt x="80" y="486"/>
                </a:lnTo>
                <a:lnTo>
                  <a:pt x="86" y="484"/>
                </a:lnTo>
                <a:lnTo>
                  <a:pt x="90" y="482"/>
                </a:lnTo>
                <a:lnTo>
                  <a:pt x="90" y="482"/>
                </a:lnTo>
                <a:lnTo>
                  <a:pt x="82" y="555"/>
                </a:lnTo>
                <a:lnTo>
                  <a:pt x="75" y="608"/>
                </a:lnTo>
                <a:lnTo>
                  <a:pt x="70" y="637"/>
                </a:lnTo>
                <a:lnTo>
                  <a:pt x="70" y="637"/>
                </a:lnTo>
                <a:lnTo>
                  <a:pt x="67" y="644"/>
                </a:lnTo>
                <a:lnTo>
                  <a:pt x="63" y="653"/>
                </a:lnTo>
                <a:lnTo>
                  <a:pt x="61" y="656"/>
                </a:lnTo>
                <a:lnTo>
                  <a:pt x="60" y="660"/>
                </a:lnTo>
                <a:lnTo>
                  <a:pt x="61" y="662"/>
                </a:lnTo>
                <a:lnTo>
                  <a:pt x="64" y="663"/>
                </a:lnTo>
                <a:lnTo>
                  <a:pt x="64" y="663"/>
                </a:lnTo>
                <a:lnTo>
                  <a:pt x="77" y="668"/>
                </a:lnTo>
                <a:lnTo>
                  <a:pt x="84" y="671"/>
                </a:lnTo>
                <a:lnTo>
                  <a:pt x="84" y="671"/>
                </a:lnTo>
                <a:lnTo>
                  <a:pt x="67" y="756"/>
                </a:lnTo>
                <a:lnTo>
                  <a:pt x="57" y="818"/>
                </a:lnTo>
                <a:lnTo>
                  <a:pt x="51" y="854"/>
                </a:lnTo>
                <a:lnTo>
                  <a:pt x="51" y="854"/>
                </a:lnTo>
                <a:lnTo>
                  <a:pt x="48" y="860"/>
                </a:lnTo>
                <a:lnTo>
                  <a:pt x="46" y="866"/>
                </a:lnTo>
                <a:lnTo>
                  <a:pt x="41" y="875"/>
                </a:lnTo>
                <a:lnTo>
                  <a:pt x="40" y="880"/>
                </a:lnTo>
                <a:lnTo>
                  <a:pt x="40" y="885"/>
                </a:lnTo>
                <a:lnTo>
                  <a:pt x="43" y="890"/>
                </a:lnTo>
                <a:lnTo>
                  <a:pt x="51" y="895"/>
                </a:lnTo>
                <a:lnTo>
                  <a:pt x="51" y="895"/>
                </a:lnTo>
                <a:lnTo>
                  <a:pt x="61" y="902"/>
                </a:lnTo>
                <a:lnTo>
                  <a:pt x="76" y="914"/>
                </a:lnTo>
                <a:lnTo>
                  <a:pt x="111" y="946"/>
                </a:lnTo>
                <a:lnTo>
                  <a:pt x="142" y="976"/>
                </a:lnTo>
                <a:lnTo>
                  <a:pt x="153" y="989"/>
                </a:lnTo>
                <a:lnTo>
                  <a:pt x="159" y="996"/>
                </a:lnTo>
                <a:lnTo>
                  <a:pt x="159" y="996"/>
                </a:lnTo>
                <a:lnTo>
                  <a:pt x="161" y="1003"/>
                </a:lnTo>
                <a:lnTo>
                  <a:pt x="164" y="1008"/>
                </a:lnTo>
                <a:lnTo>
                  <a:pt x="167" y="1009"/>
                </a:lnTo>
                <a:lnTo>
                  <a:pt x="172" y="1009"/>
                </a:lnTo>
                <a:lnTo>
                  <a:pt x="185" y="1009"/>
                </a:lnTo>
                <a:lnTo>
                  <a:pt x="185" y="1009"/>
                </a:lnTo>
                <a:lnTo>
                  <a:pt x="184" y="1035"/>
                </a:lnTo>
                <a:lnTo>
                  <a:pt x="182" y="1054"/>
                </a:lnTo>
                <a:lnTo>
                  <a:pt x="181" y="1061"/>
                </a:lnTo>
                <a:lnTo>
                  <a:pt x="179" y="1063"/>
                </a:lnTo>
                <a:lnTo>
                  <a:pt x="179" y="1063"/>
                </a:lnTo>
                <a:lnTo>
                  <a:pt x="172" y="1070"/>
                </a:lnTo>
                <a:lnTo>
                  <a:pt x="164" y="1081"/>
                </a:lnTo>
                <a:lnTo>
                  <a:pt x="160" y="1088"/>
                </a:lnTo>
                <a:lnTo>
                  <a:pt x="157" y="1096"/>
                </a:lnTo>
                <a:lnTo>
                  <a:pt x="153" y="1103"/>
                </a:lnTo>
                <a:lnTo>
                  <a:pt x="152" y="1111"/>
                </a:lnTo>
                <a:lnTo>
                  <a:pt x="152" y="1111"/>
                </a:lnTo>
                <a:lnTo>
                  <a:pt x="151" y="1123"/>
                </a:lnTo>
                <a:lnTo>
                  <a:pt x="149" y="1128"/>
                </a:lnTo>
                <a:lnTo>
                  <a:pt x="151" y="1132"/>
                </a:lnTo>
                <a:lnTo>
                  <a:pt x="152" y="1134"/>
                </a:lnTo>
                <a:lnTo>
                  <a:pt x="154" y="1137"/>
                </a:lnTo>
                <a:lnTo>
                  <a:pt x="159" y="1138"/>
                </a:lnTo>
                <a:lnTo>
                  <a:pt x="165" y="1138"/>
                </a:lnTo>
                <a:lnTo>
                  <a:pt x="165" y="1138"/>
                </a:lnTo>
                <a:lnTo>
                  <a:pt x="181" y="1138"/>
                </a:lnTo>
                <a:lnTo>
                  <a:pt x="194" y="1137"/>
                </a:lnTo>
                <a:lnTo>
                  <a:pt x="202" y="1134"/>
                </a:lnTo>
                <a:lnTo>
                  <a:pt x="205" y="1133"/>
                </a:lnTo>
                <a:lnTo>
                  <a:pt x="206" y="1132"/>
                </a:lnTo>
                <a:lnTo>
                  <a:pt x="206" y="1132"/>
                </a:lnTo>
                <a:lnTo>
                  <a:pt x="207" y="1129"/>
                </a:lnTo>
                <a:lnTo>
                  <a:pt x="209" y="1126"/>
                </a:lnTo>
                <a:lnTo>
                  <a:pt x="216" y="1116"/>
                </a:lnTo>
                <a:lnTo>
                  <a:pt x="226" y="1104"/>
                </a:lnTo>
                <a:lnTo>
                  <a:pt x="226" y="1104"/>
                </a:lnTo>
                <a:lnTo>
                  <a:pt x="223" y="1115"/>
                </a:lnTo>
                <a:lnTo>
                  <a:pt x="219" y="1132"/>
                </a:lnTo>
                <a:lnTo>
                  <a:pt x="219" y="1132"/>
                </a:lnTo>
                <a:lnTo>
                  <a:pt x="218" y="1134"/>
                </a:lnTo>
                <a:lnTo>
                  <a:pt x="214" y="1139"/>
                </a:lnTo>
                <a:lnTo>
                  <a:pt x="206" y="1149"/>
                </a:lnTo>
                <a:lnTo>
                  <a:pt x="201" y="1155"/>
                </a:lnTo>
                <a:lnTo>
                  <a:pt x="196" y="1161"/>
                </a:lnTo>
                <a:lnTo>
                  <a:pt x="194" y="1167"/>
                </a:lnTo>
                <a:lnTo>
                  <a:pt x="193" y="1172"/>
                </a:lnTo>
                <a:lnTo>
                  <a:pt x="193" y="1172"/>
                </a:lnTo>
                <a:lnTo>
                  <a:pt x="193" y="1178"/>
                </a:lnTo>
                <a:lnTo>
                  <a:pt x="195" y="1182"/>
                </a:lnTo>
                <a:lnTo>
                  <a:pt x="197" y="1187"/>
                </a:lnTo>
                <a:lnTo>
                  <a:pt x="200" y="1191"/>
                </a:lnTo>
                <a:lnTo>
                  <a:pt x="207" y="1197"/>
                </a:lnTo>
                <a:lnTo>
                  <a:pt x="211" y="1199"/>
                </a:lnTo>
                <a:lnTo>
                  <a:pt x="213" y="1199"/>
                </a:lnTo>
                <a:lnTo>
                  <a:pt x="213" y="1199"/>
                </a:lnTo>
                <a:lnTo>
                  <a:pt x="246" y="1194"/>
                </a:lnTo>
                <a:lnTo>
                  <a:pt x="267" y="1190"/>
                </a:lnTo>
                <a:lnTo>
                  <a:pt x="280" y="1186"/>
                </a:lnTo>
                <a:lnTo>
                  <a:pt x="280" y="1186"/>
                </a:lnTo>
                <a:lnTo>
                  <a:pt x="288" y="1184"/>
                </a:lnTo>
                <a:lnTo>
                  <a:pt x="297" y="1180"/>
                </a:lnTo>
                <a:lnTo>
                  <a:pt x="303" y="1178"/>
                </a:lnTo>
                <a:lnTo>
                  <a:pt x="306" y="1175"/>
                </a:lnTo>
                <a:lnTo>
                  <a:pt x="307" y="1172"/>
                </a:lnTo>
                <a:lnTo>
                  <a:pt x="307" y="1172"/>
                </a:lnTo>
                <a:lnTo>
                  <a:pt x="308" y="1168"/>
                </a:lnTo>
                <a:lnTo>
                  <a:pt x="307" y="1159"/>
                </a:lnTo>
                <a:lnTo>
                  <a:pt x="305" y="1141"/>
                </a:lnTo>
                <a:lnTo>
                  <a:pt x="301" y="1117"/>
                </a:lnTo>
                <a:lnTo>
                  <a:pt x="301" y="1117"/>
                </a:lnTo>
                <a:lnTo>
                  <a:pt x="309" y="1115"/>
                </a:lnTo>
                <a:lnTo>
                  <a:pt x="317" y="1110"/>
                </a:lnTo>
                <a:lnTo>
                  <a:pt x="319" y="1108"/>
                </a:lnTo>
                <a:lnTo>
                  <a:pt x="321" y="1104"/>
                </a:lnTo>
                <a:lnTo>
                  <a:pt x="321" y="1104"/>
                </a:lnTo>
                <a:lnTo>
                  <a:pt x="324" y="1096"/>
                </a:lnTo>
                <a:lnTo>
                  <a:pt x="326" y="1081"/>
                </a:lnTo>
                <a:lnTo>
                  <a:pt x="327" y="1062"/>
                </a:lnTo>
                <a:lnTo>
                  <a:pt x="327" y="1037"/>
                </a:lnTo>
                <a:lnTo>
                  <a:pt x="327" y="1037"/>
                </a:lnTo>
                <a:lnTo>
                  <a:pt x="329" y="1021"/>
                </a:lnTo>
                <a:lnTo>
                  <a:pt x="332" y="1002"/>
                </a:lnTo>
                <a:lnTo>
                  <a:pt x="341" y="958"/>
                </a:lnTo>
                <a:lnTo>
                  <a:pt x="350" y="916"/>
                </a:lnTo>
                <a:lnTo>
                  <a:pt x="354" y="897"/>
                </a:lnTo>
                <a:lnTo>
                  <a:pt x="355" y="881"/>
                </a:lnTo>
                <a:lnTo>
                  <a:pt x="355" y="881"/>
                </a:lnTo>
                <a:lnTo>
                  <a:pt x="355" y="866"/>
                </a:lnTo>
                <a:lnTo>
                  <a:pt x="358" y="850"/>
                </a:lnTo>
                <a:lnTo>
                  <a:pt x="362" y="820"/>
                </a:lnTo>
                <a:lnTo>
                  <a:pt x="367" y="797"/>
                </a:lnTo>
                <a:lnTo>
                  <a:pt x="368" y="790"/>
                </a:lnTo>
                <a:lnTo>
                  <a:pt x="368" y="786"/>
                </a:lnTo>
                <a:lnTo>
                  <a:pt x="368" y="786"/>
                </a:lnTo>
                <a:lnTo>
                  <a:pt x="370" y="765"/>
                </a:lnTo>
                <a:lnTo>
                  <a:pt x="374" y="720"/>
                </a:lnTo>
                <a:lnTo>
                  <a:pt x="382" y="657"/>
                </a:lnTo>
                <a:lnTo>
                  <a:pt x="382" y="657"/>
                </a:lnTo>
                <a:lnTo>
                  <a:pt x="388" y="657"/>
                </a:lnTo>
                <a:lnTo>
                  <a:pt x="400" y="657"/>
                </a:lnTo>
                <a:lnTo>
                  <a:pt x="413" y="655"/>
                </a:lnTo>
                <a:lnTo>
                  <a:pt x="419" y="653"/>
                </a:lnTo>
                <a:lnTo>
                  <a:pt x="423" y="650"/>
                </a:lnTo>
                <a:lnTo>
                  <a:pt x="423" y="650"/>
                </a:lnTo>
                <a:lnTo>
                  <a:pt x="425" y="645"/>
                </a:lnTo>
                <a:lnTo>
                  <a:pt x="426" y="636"/>
                </a:lnTo>
                <a:lnTo>
                  <a:pt x="427" y="622"/>
                </a:lnTo>
                <a:lnTo>
                  <a:pt x="427" y="607"/>
                </a:lnTo>
                <a:lnTo>
                  <a:pt x="426" y="574"/>
                </a:lnTo>
                <a:lnTo>
                  <a:pt x="423" y="542"/>
                </a:lnTo>
                <a:lnTo>
                  <a:pt x="423" y="542"/>
                </a:lnTo>
                <a:lnTo>
                  <a:pt x="416" y="501"/>
                </a:lnTo>
                <a:lnTo>
                  <a:pt x="415" y="488"/>
                </a:lnTo>
                <a:lnTo>
                  <a:pt x="415" y="488"/>
                </a:lnTo>
                <a:lnTo>
                  <a:pt x="423" y="486"/>
                </a:lnTo>
                <a:lnTo>
                  <a:pt x="430" y="484"/>
                </a:lnTo>
                <a:lnTo>
                  <a:pt x="438" y="482"/>
                </a:lnTo>
                <a:lnTo>
                  <a:pt x="448" y="477"/>
                </a:lnTo>
                <a:lnTo>
                  <a:pt x="456" y="471"/>
                </a:lnTo>
                <a:lnTo>
                  <a:pt x="465" y="464"/>
                </a:lnTo>
                <a:lnTo>
                  <a:pt x="467" y="459"/>
                </a:lnTo>
                <a:lnTo>
                  <a:pt x="469" y="454"/>
                </a:lnTo>
                <a:lnTo>
                  <a:pt x="469" y="454"/>
                </a:lnTo>
                <a:lnTo>
                  <a:pt x="474" y="444"/>
                </a:lnTo>
                <a:lnTo>
                  <a:pt x="480" y="437"/>
                </a:lnTo>
                <a:lnTo>
                  <a:pt x="489" y="425"/>
                </a:lnTo>
                <a:lnTo>
                  <a:pt x="492" y="420"/>
                </a:lnTo>
                <a:lnTo>
                  <a:pt x="495" y="414"/>
                </a:lnTo>
                <a:lnTo>
                  <a:pt x="497" y="408"/>
                </a:lnTo>
                <a:lnTo>
                  <a:pt x="497" y="400"/>
                </a:lnTo>
                <a:lnTo>
                  <a:pt x="497" y="400"/>
                </a:lnTo>
                <a:lnTo>
                  <a:pt x="496" y="389"/>
                </a:lnTo>
                <a:lnTo>
                  <a:pt x="494" y="376"/>
                </a:lnTo>
                <a:lnTo>
                  <a:pt x="486" y="343"/>
                </a:lnTo>
                <a:lnTo>
                  <a:pt x="478" y="312"/>
                </a:lnTo>
                <a:lnTo>
                  <a:pt x="474" y="300"/>
                </a:lnTo>
                <a:lnTo>
                  <a:pt x="469" y="291"/>
                </a:lnTo>
                <a:lnTo>
                  <a:pt x="469" y="291"/>
                </a:lnTo>
                <a:lnTo>
                  <a:pt x="451" y="258"/>
                </a:lnTo>
                <a:lnTo>
                  <a:pt x="436" y="230"/>
                </a:lnTo>
                <a:lnTo>
                  <a:pt x="436" y="230"/>
                </a:lnTo>
                <a:lnTo>
                  <a:pt x="430" y="224"/>
                </a:lnTo>
                <a:lnTo>
                  <a:pt x="421" y="218"/>
                </a:lnTo>
                <a:lnTo>
                  <a:pt x="409" y="209"/>
                </a:lnTo>
                <a:lnTo>
                  <a:pt x="409" y="209"/>
                </a:lnTo>
                <a:lnTo>
                  <a:pt x="391" y="205"/>
                </a:lnTo>
                <a:lnTo>
                  <a:pt x="380" y="201"/>
                </a:lnTo>
                <a:lnTo>
                  <a:pt x="377" y="199"/>
                </a:lnTo>
                <a:lnTo>
                  <a:pt x="376" y="196"/>
                </a:lnTo>
                <a:lnTo>
                  <a:pt x="376" y="196"/>
                </a:lnTo>
                <a:lnTo>
                  <a:pt x="374" y="190"/>
                </a:lnTo>
                <a:lnTo>
                  <a:pt x="372" y="183"/>
                </a:lnTo>
                <a:lnTo>
                  <a:pt x="368" y="173"/>
                </a:lnTo>
                <a:lnTo>
                  <a:pt x="361" y="163"/>
                </a:lnTo>
                <a:lnTo>
                  <a:pt x="361" y="163"/>
                </a:lnTo>
                <a:lnTo>
                  <a:pt x="347" y="146"/>
                </a:lnTo>
                <a:lnTo>
                  <a:pt x="342" y="140"/>
                </a:lnTo>
                <a:lnTo>
                  <a:pt x="342" y="137"/>
                </a:lnTo>
                <a:lnTo>
                  <a:pt x="342" y="136"/>
                </a:lnTo>
                <a:lnTo>
                  <a:pt x="342" y="136"/>
                </a:lnTo>
                <a:lnTo>
                  <a:pt x="342" y="129"/>
                </a:lnTo>
                <a:lnTo>
                  <a:pt x="342" y="119"/>
                </a:lnTo>
                <a:lnTo>
                  <a:pt x="341" y="108"/>
                </a:lnTo>
                <a:lnTo>
                  <a:pt x="342" y="101"/>
                </a:lnTo>
                <a:lnTo>
                  <a:pt x="342" y="101"/>
                </a:lnTo>
                <a:lnTo>
                  <a:pt x="343" y="94"/>
                </a:lnTo>
                <a:lnTo>
                  <a:pt x="345" y="78"/>
                </a:lnTo>
                <a:lnTo>
                  <a:pt x="345" y="70"/>
                </a:lnTo>
                <a:lnTo>
                  <a:pt x="345" y="63"/>
                </a:lnTo>
                <a:lnTo>
                  <a:pt x="344" y="54"/>
                </a:lnTo>
                <a:lnTo>
                  <a:pt x="342" y="47"/>
                </a:lnTo>
                <a:lnTo>
                  <a:pt x="342" y="47"/>
                </a:lnTo>
                <a:lnTo>
                  <a:pt x="337" y="42"/>
                </a:lnTo>
                <a:lnTo>
                  <a:pt x="332" y="37"/>
                </a:lnTo>
                <a:lnTo>
                  <a:pt x="321" y="29"/>
                </a:lnTo>
                <a:lnTo>
                  <a:pt x="307" y="20"/>
                </a:lnTo>
                <a:lnTo>
                  <a:pt x="307" y="20"/>
                </a:lnTo>
                <a:lnTo>
                  <a:pt x="301" y="12"/>
                </a:lnTo>
                <a:lnTo>
                  <a:pt x="297" y="8"/>
                </a:lnTo>
                <a:lnTo>
                  <a:pt x="295" y="7"/>
                </a:lnTo>
                <a:lnTo>
                  <a:pt x="294" y="7"/>
                </a:lnTo>
                <a:lnTo>
                  <a:pt x="294" y="7"/>
                </a:lnTo>
                <a:lnTo>
                  <a:pt x="288" y="6"/>
                </a:lnTo>
                <a:lnTo>
                  <a:pt x="279" y="4"/>
                </a:lnTo>
                <a:lnTo>
                  <a:pt x="267" y="0"/>
                </a:lnTo>
                <a:lnTo>
                  <a:pt x="267" y="0"/>
                </a:lnTo>
                <a:close/>
                <a:moveTo>
                  <a:pt x="199" y="820"/>
                </a:moveTo>
                <a:lnTo>
                  <a:pt x="206" y="901"/>
                </a:lnTo>
                <a:lnTo>
                  <a:pt x="206" y="901"/>
                </a:lnTo>
                <a:lnTo>
                  <a:pt x="197" y="892"/>
                </a:lnTo>
                <a:lnTo>
                  <a:pt x="191" y="884"/>
                </a:lnTo>
                <a:lnTo>
                  <a:pt x="185" y="874"/>
                </a:lnTo>
                <a:lnTo>
                  <a:pt x="185" y="874"/>
                </a:lnTo>
                <a:lnTo>
                  <a:pt x="183" y="871"/>
                </a:lnTo>
                <a:lnTo>
                  <a:pt x="181" y="868"/>
                </a:lnTo>
                <a:lnTo>
                  <a:pt x="177" y="864"/>
                </a:lnTo>
                <a:lnTo>
                  <a:pt x="176" y="863"/>
                </a:lnTo>
                <a:lnTo>
                  <a:pt x="176" y="861"/>
                </a:lnTo>
                <a:lnTo>
                  <a:pt x="177" y="858"/>
                </a:lnTo>
                <a:lnTo>
                  <a:pt x="179" y="854"/>
                </a:lnTo>
                <a:lnTo>
                  <a:pt x="179" y="854"/>
                </a:lnTo>
                <a:lnTo>
                  <a:pt x="185" y="843"/>
                </a:lnTo>
                <a:lnTo>
                  <a:pt x="190" y="833"/>
                </a:lnTo>
                <a:lnTo>
                  <a:pt x="193" y="825"/>
                </a:lnTo>
                <a:lnTo>
                  <a:pt x="193" y="821"/>
                </a:lnTo>
                <a:lnTo>
                  <a:pt x="193" y="820"/>
                </a:lnTo>
                <a:lnTo>
                  <a:pt x="193" y="820"/>
                </a:lnTo>
                <a:lnTo>
                  <a:pt x="191" y="818"/>
                </a:lnTo>
                <a:lnTo>
                  <a:pt x="191" y="815"/>
                </a:lnTo>
                <a:lnTo>
                  <a:pt x="195" y="808"/>
                </a:lnTo>
                <a:lnTo>
                  <a:pt x="199" y="799"/>
                </a:lnTo>
                <a:lnTo>
                  <a:pt x="199" y="82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8">
            <a:extLst>
              <a:ext uri="{FF2B5EF4-FFF2-40B4-BE49-F238E27FC236}">
                <a16:creationId xmlns:a16="http://schemas.microsoft.com/office/drawing/2014/main" id="{15574216-7338-4A96-A404-EDDD9FE7352E}"/>
              </a:ext>
            </a:extLst>
          </p:cNvPr>
          <p:cNvSpPr>
            <a:spLocks/>
          </p:cNvSpPr>
          <p:nvPr/>
        </p:nvSpPr>
        <p:spPr bwMode="auto">
          <a:xfrm>
            <a:off x="6618185" y="2770417"/>
            <a:ext cx="608734" cy="1690926"/>
          </a:xfrm>
          <a:custGeom>
            <a:avLst/>
            <a:gdLst>
              <a:gd name="T0" fmla="*/ 121 w 441"/>
              <a:gd name="T1" fmla="*/ 95 h 1225"/>
              <a:gd name="T2" fmla="*/ 136 w 441"/>
              <a:gd name="T3" fmla="*/ 117 h 1225"/>
              <a:gd name="T4" fmla="*/ 140 w 441"/>
              <a:gd name="T5" fmla="*/ 161 h 1225"/>
              <a:gd name="T6" fmla="*/ 133 w 441"/>
              <a:gd name="T7" fmla="*/ 175 h 1225"/>
              <a:gd name="T8" fmla="*/ 86 w 441"/>
              <a:gd name="T9" fmla="*/ 205 h 1225"/>
              <a:gd name="T10" fmla="*/ 19 w 441"/>
              <a:gd name="T11" fmla="*/ 255 h 1225"/>
              <a:gd name="T12" fmla="*/ 4 w 441"/>
              <a:gd name="T13" fmla="*/ 443 h 1225"/>
              <a:gd name="T14" fmla="*/ 34 w 441"/>
              <a:gd name="T15" fmla="*/ 492 h 1225"/>
              <a:gd name="T16" fmla="*/ 40 w 441"/>
              <a:gd name="T17" fmla="*/ 544 h 1225"/>
              <a:gd name="T18" fmla="*/ 8 w 441"/>
              <a:gd name="T19" fmla="*/ 650 h 1225"/>
              <a:gd name="T20" fmla="*/ 41 w 441"/>
              <a:gd name="T21" fmla="*/ 682 h 1225"/>
              <a:gd name="T22" fmla="*/ 55 w 441"/>
              <a:gd name="T23" fmla="*/ 854 h 1225"/>
              <a:gd name="T24" fmla="*/ 53 w 441"/>
              <a:gd name="T25" fmla="*/ 876 h 1225"/>
              <a:gd name="T26" fmla="*/ 38 w 441"/>
              <a:gd name="T27" fmla="*/ 918 h 1225"/>
              <a:gd name="T28" fmla="*/ 41 w 441"/>
              <a:gd name="T29" fmla="*/ 1085 h 1225"/>
              <a:gd name="T30" fmla="*/ 46 w 441"/>
              <a:gd name="T31" fmla="*/ 1119 h 1225"/>
              <a:gd name="T32" fmla="*/ 48 w 441"/>
              <a:gd name="T33" fmla="*/ 1157 h 1225"/>
              <a:gd name="T34" fmla="*/ 5 w 441"/>
              <a:gd name="T35" fmla="*/ 1205 h 1225"/>
              <a:gd name="T36" fmla="*/ 19 w 441"/>
              <a:gd name="T37" fmla="*/ 1224 h 1225"/>
              <a:gd name="T38" fmla="*/ 134 w 441"/>
              <a:gd name="T39" fmla="*/ 1213 h 1225"/>
              <a:gd name="T40" fmla="*/ 123 w 441"/>
              <a:gd name="T41" fmla="*/ 1152 h 1225"/>
              <a:gd name="T42" fmla="*/ 119 w 441"/>
              <a:gd name="T43" fmla="*/ 1114 h 1225"/>
              <a:gd name="T44" fmla="*/ 123 w 441"/>
              <a:gd name="T45" fmla="*/ 1097 h 1225"/>
              <a:gd name="T46" fmla="*/ 132 w 441"/>
              <a:gd name="T47" fmla="*/ 1023 h 1225"/>
              <a:gd name="T48" fmla="*/ 140 w 441"/>
              <a:gd name="T49" fmla="*/ 905 h 1225"/>
              <a:gd name="T50" fmla="*/ 180 w 441"/>
              <a:gd name="T51" fmla="*/ 759 h 1225"/>
              <a:gd name="T52" fmla="*/ 190 w 441"/>
              <a:gd name="T53" fmla="*/ 748 h 1225"/>
              <a:gd name="T54" fmla="*/ 197 w 441"/>
              <a:gd name="T55" fmla="*/ 891 h 1225"/>
              <a:gd name="T56" fmla="*/ 182 w 441"/>
              <a:gd name="T57" fmla="*/ 1003 h 1225"/>
              <a:gd name="T58" fmla="*/ 180 w 441"/>
              <a:gd name="T59" fmla="*/ 1073 h 1225"/>
              <a:gd name="T60" fmla="*/ 177 w 441"/>
              <a:gd name="T61" fmla="*/ 1125 h 1225"/>
              <a:gd name="T62" fmla="*/ 233 w 441"/>
              <a:gd name="T63" fmla="*/ 1167 h 1225"/>
              <a:gd name="T64" fmla="*/ 295 w 441"/>
              <a:gd name="T65" fmla="*/ 1166 h 1225"/>
              <a:gd name="T66" fmla="*/ 271 w 441"/>
              <a:gd name="T67" fmla="*/ 1127 h 1225"/>
              <a:gd name="T68" fmla="*/ 245 w 441"/>
              <a:gd name="T69" fmla="*/ 1077 h 1225"/>
              <a:gd name="T70" fmla="*/ 248 w 441"/>
              <a:gd name="T71" fmla="*/ 1055 h 1225"/>
              <a:gd name="T72" fmla="*/ 260 w 441"/>
              <a:gd name="T73" fmla="*/ 978 h 1225"/>
              <a:gd name="T74" fmla="*/ 304 w 441"/>
              <a:gd name="T75" fmla="*/ 840 h 1225"/>
              <a:gd name="T76" fmla="*/ 325 w 441"/>
              <a:gd name="T77" fmla="*/ 679 h 1225"/>
              <a:gd name="T78" fmla="*/ 356 w 441"/>
              <a:gd name="T79" fmla="*/ 610 h 1225"/>
              <a:gd name="T80" fmla="*/ 351 w 441"/>
              <a:gd name="T81" fmla="*/ 539 h 1225"/>
              <a:gd name="T82" fmla="*/ 360 w 441"/>
              <a:gd name="T83" fmla="*/ 532 h 1225"/>
              <a:gd name="T84" fmla="*/ 328 w 441"/>
              <a:gd name="T85" fmla="*/ 463 h 1225"/>
              <a:gd name="T86" fmla="*/ 332 w 441"/>
              <a:gd name="T87" fmla="*/ 398 h 1225"/>
              <a:gd name="T88" fmla="*/ 377 w 441"/>
              <a:gd name="T89" fmla="*/ 560 h 1225"/>
              <a:gd name="T90" fmla="*/ 376 w 441"/>
              <a:gd name="T91" fmla="*/ 605 h 1225"/>
              <a:gd name="T92" fmla="*/ 373 w 441"/>
              <a:gd name="T93" fmla="*/ 624 h 1225"/>
              <a:gd name="T94" fmla="*/ 395 w 441"/>
              <a:gd name="T95" fmla="*/ 643 h 1225"/>
              <a:gd name="T96" fmla="*/ 387 w 441"/>
              <a:gd name="T97" fmla="*/ 657 h 1225"/>
              <a:gd name="T98" fmla="*/ 427 w 441"/>
              <a:gd name="T99" fmla="*/ 646 h 1225"/>
              <a:gd name="T100" fmla="*/ 439 w 441"/>
              <a:gd name="T101" fmla="*/ 618 h 1225"/>
              <a:gd name="T102" fmla="*/ 438 w 441"/>
              <a:gd name="T103" fmla="*/ 518 h 1225"/>
              <a:gd name="T104" fmla="*/ 376 w 441"/>
              <a:gd name="T105" fmla="*/ 320 h 1225"/>
              <a:gd name="T106" fmla="*/ 350 w 441"/>
              <a:gd name="T107" fmla="*/ 250 h 1225"/>
              <a:gd name="T108" fmla="*/ 318 w 441"/>
              <a:gd name="T109" fmla="*/ 223 h 1225"/>
              <a:gd name="T110" fmla="*/ 227 w 441"/>
              <a:gd name="T111" fmla="*/ 175 h 1225"/>
              <a:gd name="T112" fmla="*/ 241 w 441"/>
              <a:gd name="T113" fmla="*/ 137 h 1225"/>
              <a:gd name="T114" fmla="*/ 256 w 441"/>
              <a:gd name="T115" fmla="*/ 103 h 1225"/>
              <a:gd name="T116" fmla="*/ 245 w 441"/>
              <a:gd name="T117" fmla="*/ 37 h 1225"/>
              <a:gd name="T118" fmla="*/ 207 w 441"/>
              <a:gd name="T119" fmla="*/ 0 h 1225"/>
              <a:gd name="T120" fmla="*/ 139 w 441"/>
              <a:gd name="T121" fmla="*/ 24 h 1225"/>
              <a:gd name="T122" fmla="*/ 128 w 441"/>
              <a:gd name="T123" fmla="*/ 7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41" h="1225">
                <a:moveTo>
                  <a:pt x="128" y="88"/>
                </a:moveTo>
                <a:lnTo>
                  <a:pt x="128" y="88"/>
                </a:lnTo>
                <a:lnTo>
                  <a:pt x="127" y="87"/>
                </a:lnTo>
                <a:lnTo>
                  <a:pt x="125" y="87"/>
                </a:lnTo>
                <a:lnTo>
                  <a:pt x="123" y="88"/>
                </a:lnTo>
                <a:lnTo>
                  <a:pt x="122" y="90"/>
                </a:lnTo>
                <a:lnTo>
                  <a:pt x="121" y="92"/>
                </a:lnTo>
                <a:lnTo>
                  <a:pt x="121" y="95"/>
                </a:lnTo>
                <a:lnTo>
                  <a:pt x="121" y="95"/>
                </a:lnTo>
                <a:lnTo>
                  <a:pt x="122" y="107"/>
                </a:lnTo>
                <a:lnTo>
                  <a:pt x="122" y="111"/>
                </a:lnTo>
                <a:lnTo>
                  <a:pt x="125" y="113"/>
                </a:lnTo>
                <a:lnTo>
                  <a:pt x="125" y="113"/>
                </a:lnTo>
                <a:lnTo>
                  <a:pt x="128" y="115"/>
                </a:lnTo>
                <a:lnTo>
                  <a:pt x="133" y="117"/>
                </a:lnTo>
                <a:lnTo>
                  <a:pt x="136" y="117"/>
                </a:lnTo>
                <a:lnTo>
                  <a:pt x="136" y="117"/>
                </a:lnTo>
                <a:lnTo>
                  <a:pt x="135" y="122"/>
                </a:lnTo>
                <a:lnTo>
                  <a:pt x="135" y="132"/>
                </a:lnTo>
                <a:lnTo>
                  <a:pt x="136" y="149"/>
                </a:lnTo>
                <a:lnTo>
                  <a:pt x="136" y="149"/>
                </a:lnTo>
                <a:lnTo>
                  <a:pt x="136" y="153"/>
                </a:lnTo>
                <a:lnTo>
                  <a:pt x="137" y="157"/>
                </a:lnTo>
                <a:lnTo>
                  <a:pt x="140" y="161"/>
                </a:lnTo>
                <a:lnTo>
                  <a:pt x="140" y="161"/>
                </a:lnTo>
                <a:lnTo>
                  <a:pt x="140" y="165"/>
                </a:lnTo>
                <a:lnTo>
                  <a:pt x="140" y="168"/>
                </a:lnTo>
                <a:lnTo>
                  <a:pt x="140" y="168"/>
                </a:lnTo>
                <a:lnTo>
                  <a:pt x="136" y="172"/>
                </a:lnTo>
                <a:lnTo>
                  <a:pt x="134" y="175"/>
                </a:lnTo>
                <a:lnTo>
                  <a:pt x="133" y="175"/>
                </a:lnTo>
                <a:lnTo>
                  <a:pt x="133" y="175"/>
                </a:lnTo>
                <a:lnTo>
                  <a:pt x="132" y="176"/>
                </a:lnTo>
                <a:lnTo>
                  <a:pt x="132" y="180"/>
                </a:lnTo>
                <a:lnTo>
                  <a:pt x="130" y="184"/>
                </a:lnTo>
                <a:lnTo>
                  <a:pt x="128" y="186"/>
                </a:lnTo>
                <a:lnTo>
                  <a:pt x="128" y="186"/>
                </a:lnTo>
                <a:lnTo>
                  <a:pt x="121" y="194"/>
                </a:lnTo>
                <a:lnTo>
                  <a:pt x="121" y="194"/>
                </a:lnTo>
                <a:lnTo>
                  <a:pt x="86" y="205"/>
                </a:lnTo>
                <a:lnTo>
                  <a:pt x="59" y="213"/>
                </a:lnTo>
                <a:lnTo>
                  <a:pt x="41" y="219"/>
                </a:lnTo>
                <a:lnTo>
                  <a:pt x="41" y="219"/>
                </a:lnTo>
                <a:lnTo>
                  <a:pt x="33" y="223"/>
                </a:lnTo>
                <a:lnTo>
                  <a:pt x="28" y="228"/>
                </a:lnTo>
                <a:lnTo>
                  <a:pt x="22" y="234"/>
                </a:lnTo>
                <a:lnTo>
                  <a:pt x="22" y="234"/>
                </a:lnTo>
                <a:lnTo>
                  <a:pt x="19" y="255"/>
                </a:lnTo>
                <a:lnTo>
                  <a:pt x="12" y="302"/>
                </a:lnTo>
                <a:lnTo>
                  <a:pt x="5" y="353"/>
                </a:lnTo>
                <a:lnTo>
                  <a:pt x="1" y="387"/>
                </a:lnTo>
                <a:lnTo>
                  <a:pt x="1" y="387"/>
                </a:lnTo>
                <a:lnTo>
                  <a:pt x="0" y="407"/>
                </a:lnTo>
                <a:lnTo>
                  <a:pt x="0" y="427"/>
                </a:lnTo>
                <a:lnTo>
                  <a:pt x="1" y="435"/>
                </a:lnTo>
                <a:lnTo>
                  <a:pt x="4" y="443"/>
                </a:lnTo>
                <a:lnTo>
                  <a:pt x="5" y="451"/>
                </a:lnTo>
                <a:lnTo>
                  <a:pt x="8" y="456"/>
                </a:lnTo>
                <a:lnTo>
                  <a:pt x="8" y="456"/>
                </a:lnTo>
                <a:lnTo>
                  <a:pt x="15" y="466"/>
                </a:lnTo>
                <a:lnTo>
                  <a:pt x="21" y="477"/>
                </a:lnTo>
                <a:lnTo>
                  <a:pt x="27" y="486"/>
                </a:lnTo>
                <a:lnTo>
                  <a:pt x="31" y="490"/>
                </a:lnTo>
                <a:lnTo>
                  <a:pt x="34" y="492"/>
                </a:lnTo>
                <a:lnTo>
                  <a:pt x="34" y="492"/>
                </a:lnTo>
                <a:lnTo>
                  <a:pt x="41" y="497"/>
                </a:lnTo>
                <a:lnTo>
                  <a:pt x="47" y="499"/>
                </a:lnTo>
                <a:lnTo>
                  <a:pt x="52" y="500"/>
                </a:lnTo>
                <a:lnTo>
                  <a:pt x="52" y="500"/>
                </a:lnTo>
                <a:lnTo>
                  <a:pt x="51" y="506"/>
                </a:lnTo>
                <a:lnTo>
                  <a:pt x="47" y="522"/>
                </a:lnTo>
                <a:lnTo>
                  <a:pt x="40" y="544"/>
                </a:lnTo>
                <a:lnTo>
                  <a:pt x="35" y="557"/>
                </a:lnTo>
                <a:lnTo>
                  <a:pt x="31" y="570"/>
                </a:lnTo>
                <a:lnTo>
                  <a:pt x="31" y="570"/>
                </a:lnTo>
                <a:lnTo>
                  <a:pt x="19" y="596"/>
                </a:lnTo>
                <a:lnTo>
                  <a:pt x="12" y="619"/>
                </a:lnTo>
                <a:lnTo>
                  <a:pt x="8" y="638"/>
                </a:lnTo>
                <a:lnTo>
                  <a:pt x="7" y="645"/>
                </a:lnTo>
                <a:lnTo>
                  <a:pt x="8" y="650"/>
                </a:lnTo>
                <a:lnTo>
                  <a:pt x="8" y="650"/>
                </a:lnTo>
                <a:lnTo>
                  <a:pt x="11" y="653"/>
                </a:lnTo>
                <a:lnTo>
                  <a:pt x="15" y="658"/>
                </a:lnTo>
                <a:lnTo>
                  <a:pt x="27" y="664"/>
                </a:lnTo>
                <a:lnTo>
                  <a:pt x="38" y="670"/>
                </a:lnTo>
                <a:lnTo>
                  <a:pt x="41" y="672"/>
                </a:lnTo>
                <a:lnTo>
                  <a:pt x="41" y="672"/>
                </a:lnTo>
                <a:lnTo>
                  <a:pt x="41" y="682"/>
                </a:lnTo>
                <a:lnTo>
                  <a:pt x="42" y="707"/>
                </a:lnTo>
                <a:lnTo>
                  <a:pt x="48" y="770"/>
                </a:lnTo>
                <a:lnTo>
                  <a:pt x="48" y="770"/>
                </a:lnTo>
                <a:lnTo>
                  <a:pt x="54" y="826"/>
                </a:lnTo>
                <a:lnTo>
                  <a:pt x="56" y="846"/>
                </a:lnTo>
                <a:lnTo>
                  <a:pt x="56" y="851"/>
                </a:lnTo>
                <a:lnTo>
                  <a:pt x="55" y="854"/>
                </a:lnTo>
                <a:lnTo>
                  <a:pt x="55" y="854"/>
                </a:lnTo>
                <a:lnTo>
                  <a:pt x="55" y="855"/>
                </a:lnTo>
                <a:lnTo>
                  <a:pt x="54" y="857"/>
                </a:lnTo>
                <a:lnTo>
                  <a:pt x="53" y="864"/>
                </a:lnTo>
                <a:lnTo>
                  <a:pt x="53" y="871"/>
                </a:lnTo>
                <a:lnTo>
                  <a:pt x="52" y="876"/>
                </a:lnTo>
                <a:lnTo>
                  <a:pt x="52" y="876"/>
                </a:lnTo>
                <a:lnTo>
                  <a:pt x="52" y="876"/>
                </a:lnTo>
                <a:lnTo>
                  <a:pt x="53" y="876"/>
                </a:lnTo>
                <a:lnTo>
                  <a:pt x="56" y="875"/>
                </a:lnTo>
                <a:lnTo>
                  <a:pt x="58" y="876"/>
                </a:lnTo>
                <a:lnTo>
                  <a:pt x="58" y="878"/>
                </a:lnTo>
                <a:lnTo>
                  <a:pt x="55" y="883"/>
                </a:lnTo>
                <a:lnTo>
                  <a:pt x="52" y="890"/>
                </a:lnTo>
                <a:lnTo>
                  <a:pt x="52" y="890"/>
                </a:lnTo>
                <a:lnTo>
                  <a:pt x="40" y="914"/>
                </a:lnTo>
                <a:lnTo>
                  <a:pt x="38" y="918"/>
                </a:lnTo>
                <a:lnTo>
                  <a:pt x="38" y="923"/>
                </a:lnTo>
                <a:lnTo>
                  <a:pt x="38" y="923"/>
                </a:lnTo>
                <a:lnTo>
                  <a:pt x="40" y="970"/>
                </a:lnTo>
                <a:lnTo>
                  <a:pt x="41" y="999"/>
                </a:lnTo>
                <a:lnTo>
                  <a:pt x="41" y="1015"/>
                </a:lnTo>
                <a:lnTo>
                  <a:pt x="41" y="1015"/>
                </a:lnTo>
                <a:lnTo>
                  <a:pt x="41" y="1057"/>
                </a:lnTo>
                <a:lnTo>
                  <a:pt x="41" y="1085"/>
                </a:lnTo>
                <a:lnTo>
                  <a:pt x="41" y="1102"/>
                </a:lnTo>
                <a:lnTo>
                  <a:pt x="41" y="1102"/>
                </a:lnTo>
                <a:lnTo>
                  <a:pt x="40" y="1107"/>
                </a:lnTo>
                <a:lnTo>
                  <a:pt x="39" y="1111"/>
                </a:lnTo>
                <a:lnTo>
                  <a:pt x="39" y="1114"/>
                </a:lnTo>
                <a:lnTo>
                  <a:pt x="41" y="1117"/>
                </a:lnTo>
                <a:lnTo>
                  <a:pt x="41" y="1117"/>
                </a:lnTo>
                <a:lnTo>
                  <a:pt x="46" y="1119"/>
                </a:lnTo>
                <a:lnTo>
                  <a:pt x="49" y="1120"/>
                </a:lnTo>
                <a:lnTo>
                  <a:pt x="52" y="1123"/>
                </a:lnTo>
                <a:lnTo>
                  <a:pt x="52" y="1125"/>
                </a:lnTo>
                <a:lnTo>
                  <a:pt x="52" y="1127"/>
                </a:lnTo>
                <a:lnTo>
                  <a:pt x="52" y="1127"/>
                </a:lnTo>
                <a:lnTo>
                  <a:pt x="51" y="1143"/>
                </a:lnTo>
                <a:lnTo>
                  <a:pt x="51" y="1150"/>
                </a:lnTo>
                <a:lnTo>
                  <a:pt x="48" y="1157"/>
                </a:lnTo>
                <a:lnTo>
                  <a:pt x="48" y="1157"/>
                </a:lnTo>
                <a:lnTo>
                  <a:pt x="46" y="1161"/>
                </a:lnTo>
                <a:lnTo>
                  <a:pt x="41" y="1167"/>
                </a:lnTo>
                <a:lnTo>
                  <a:pt x="28" y="1181"/>
                </a:lnTo>
                <a:lnTo>
                  <a:pt x="15" y="1194"/>
                </a:lnTo>
                <a:lnTo>
                  <a:pt x="8" y="1200"/>
                </a:lnTo>
                <a:lnTo>
                  <a:pt x="8" y="1200"/>
                </a:lnTo>
                <a:lnTo>
                  <a:pt x="5" y="1205"/>
                </a:lnTo>
                <a:lnTo>
                  <a:pt x="5" y="1207"/>
                </a:lnTo>
                <a:lnTo>
                  <a:pt x="4" y="1211"/>
                </a:lnTo>
                <a:lnTo>
                  <a:pt x="4" y="1213"/>
                </a:lnTo>
                <a:lnTo>
                  <a:pt x="5" y="1217"/>
                </a:lnTo>
                <a:lnTo>
                  <a:pt x="8" y="1220"/>
                </a:lnTo>
                <a:lnTo>
                  <a:pt x="12" y="1222"/>
                </a:lnTo>
                <a:lnTo>
                  <a:pt x="12" y="1222"/>
                </a:lnTo>
                <a:lnTo>
                  <a:pt x="19" y="1224"/>
                </a:lnTo>
                <a:lnTo>
                  <a:pt x="29" y="1225"/>
                </a:lnTo>
                <a:lnTo>
                  <a:pt x="55" y="1225"/>
                </a:lnTo>
                <a:lnTo>
                  <a:pt x="96" y="1222"/>
                </a:lnTo>
                <a:lnTo>
                  <a:pt x="96" y="1222"/>
                </a:lnTo>
                <a:lnTo>
                  <a:pt x="106" y="1221"/>
                </a:lnTo>
                <a:lnTo>
                  <a:pt x="119" y="1218"/>
                </a:lnTo>
                <a:lnTo>
                  <a:pt x="130" y="1214"/>
                </a:lnTo>
                <a:lnTo>
                  <a:pt x="134" y="1213"/>
                </a:lnTo>
                <a:lnTo>
                  <a:pt x="136" y="1212"/>
                </a:lnTo>
                <a:lnTo>
                  <a:pt x="136" y="1212"/>
                </a:lnTo>
                <a:lnTo>
                  <a:pt x="136" y="1207"/>
                </a:lnTo>
                <a:lnTo>
                  <a:pt x="134" y="1200"/>
                </a:lnTo>
                <a:lnTo>
                  <a:pt x="128" y="1179"/>
                </a:lnTo>
                <a:lnTo>
                  <a:pt x="128" y="1179"/>
                </a:lnTo>
                <a:lnTo>
                  <a:pt x="125" y="1159"/>
                </a:lnTo>
                <a:lnTo>
                  <a:pt x="123" y="1152"/>
                </a:lnTo>
                <a:lnTo>
                  <a:pt x="121" y="1146"/>
                </a:lnTo>
                <a:lnTo>
                  <a:pt x="121" y="1146"/>
                </a:lnTo>
                <a:lnTo>
                  <a:pt x="120" y="1138"/>
                </a:lnTo>
                <a:lnTo>
                  <a:pt x="119" y="1130"/>
                </a:lnTo>
                <a:lnTo>
                  <a:pt x="118" y="1117"/>
                </a:lnTo>
                <a:lnTo>
                  <a:pt x="118" y="1117"/>
                </a:lnTo>
                <a:lnTo>
                  <a:pt x="118" y="1116"/>
                </a:lnTo>
                <a:lnTo>
                  <a:pt x="119" y="1114"/>
                </a:lnTo>
                <a:lnTo>
                  <a:pt x="122" y="1113"/>
                </a:lnTo>
                <a:lnTo>
                  <a:pt x="125" y="1111"/>
                </a:lnTo>
                <a:lnTo>
                  <a:pt x="125" y="1109"/>
                </a:lnTo>
                <a:lnTo>
                  <a:pt x="125" y="1106"/>
                </a:lnTo>
                <a:lnTo>
                  <a:pt x="125" y="1106"/>
                </a:lnTo>
                <a:lnTo>
                  <a:pt x="123" y="1102"/>
                </a:lnTo>
                <a:lnTo>
                  <a:pt x="122" y="1100"/>
                </a:lnTo>
                <a:lnTo>
                  <a:pt x="123" y="1097"/>
                </a:lnTo>
                <a:lnTo>
                  <a:pt x="125" y="1087"/>
                </a:lnTo>
                <a:lnTo>
                  <a:pt x="125" y="1087"/>
                </a:lnTo>
                <a:lnTo>
                  <a:pt x="128" y="1078"/>
                </a:lnTo>
                <a:lnTo>
                  <a:pt x="130" y="1072"/>
                </a:lnTo>
                <a:lnTo>
                  <a:pt x="132" y="1065"/>
                </a:lnTo>
                <a:lnTo>
                  <a:pt x="133" y="1051"/>
                </a:lnTo>
                <a:lnTo>
                  <a:pt x="133" y="1051"/>
                </a:lnTo>
                <a:lnTo>
                  <a:pt x="132" y="1023"/>
                </a:lnTo>
                <a:lnTo>
                  <a:pt x="128" y="988"/>
                </a:lnTo>
                <a:lnTo>
                  <a:pt x="127" y="954"/>
                </a:lnTo>
                <a:lnTo>
                  <a:pt x="127" y="942"/>
                </a:lnTo>
                <a:lnTo>
                  <a:pt x="128" y="934"/>
                </a:lnTo>
                <a:lnTo>
                  <a:pt x="128" y="934"/>
                </a:lnTo>
                <a:lnTo>
                  <a:pt x="134" y="920"/>
                </a:lnTo>
                <a:lnTo>
                  <a:pt x="136" y="914"/>
                </a:lnTo>
                <a:lnTo>
                  <a:pt x="140" y="905"/>
                </a:lnTo>
                <a:lnTo>
                  <a:pt x="140" y="905"/>
                </a:lnTo>
                <a:lnTo>
                  <a:pt x="143" y="896"/>
                </a:lnTo>
                <a:lnTo>
                  <a:pt x="148" y="882"/>
                </a:lnTo>
                <a:lnTo>
                  <a:pt x="159" y="842"/>
                </a:lnTo>
                <a:lnTo>
                  <a:pt x="173" y="788"/>
                </a:lnTo>
                <a:lnTo>
                  <a:pt x="173" y="788"/>
                </a:lnTo>
                <a:lnTo>
                  <a:pt x="180" y="759"/>
                </a:lnTo>
                <a:lnTo>
                  <a:pt x="180" y="759"/>
                </a:lnTo>
                <a:lnTo>
                  <a:pt x="182" y="746"/>
                </a:lnTo>
                <a:lnTo>
                  <a:pt x="184" y="738"/>
                </a:lnTo>
                <a:lnTo>
                  <a:pt x="186" y="734"/>
                </a:lnTo>
                <a:lnTo>
                  <a:pt x="187" y="734"/>
                </a:lnTo>
                <a:lnTo>
                  <a:pt x="187" y="734"/>
                </a:lnTo>
                <a:lnTo>
                  <a:pt x="189" y="733"/>
                </a:lnTo>
                <a:lnTo>
                  <a:pt x="190" y="733"/>
                </a:lnTo>
                <a:lnTo>
                  <a:pt x="190" y="748"/>
                </a:lnTo>
                <a:lnTo>
                  <a:pt x="190" y="748"/>
                </a:lnTo>
                <a:lnTo>
                  <a:pt x="189" y="806"/>
                </a:lnTo>
                <a:lnTo>
                  <a:pt x="189" y="836"/>
                </a:lnTo>
                <a:lnTo>
                  <a:pt x="190" y="848"/>
                </a:lnTo>
                <a:lnTo>
                  <a:pt x="190" y="854"/>
                </a:lnTo>
                <a:lnTo>
                  <a:pt x="190" y="854"/>
                </a:lnTo>
                <a:lnTo>
                  <a:pt x="195" y="877"/>
                </a:lnTo>
                <a:lnTo>
                  <a:pt x="197" y="891"/>
                </a:lnTo>
                <a:lnTo>
                  <a:pt x="197" y="905"/>
                </a:lnTo>
                <a:lnTo>
                  <a:pt x="197" y="905"/>
                </a:lnTo>
                <a:lnTo>
                  <a:pt x="196" y="921"/>
                </a:lnTo>
                <a:lnTo>
                  <a:pt x="191" y="941"/>
                </a:lnTo>
                <a:lnTo>
                  <a:pt x="187" y="962"/>
                </a:lnTo>
                <a:lnTo>
                  <a:pt x="183" y="982"/>
                </a:lnTo>
                <a:lnTo>
                  <a:pt x="183" y="982"/>
                </a:lnTo>
                <a:lnTo>
                  <a:pt x="182" y="1003"/>
                </a:lnTo>
                <a:lnTo>
                  <a:pt x="182" y="1028"/>
                </a:lnTo>
                <a:lnTo>
                  <a:pt x="182" y="1050"/>
                </a:lnTo>
                <a:lnTo>
                  <a:pt x="183" y="1062"/>
                </a:lnTo>
                <a:lnTo>
                  <a:pt x="183" y="1062"/>
                </a:lnTo>
                <a:lnTo>
                  <a:pt x="184" y="1065"/>
                </a:lnTo>
                <a:lnTo>
                  <a:pt x="183" y="1067"/>
                </a:lnTo>
                <a:lnTo>
                  <a:pt x="180" y="1073"/>
                </a:lnTo>
                <a:lnTo>
                  <a:pt x="180" y="1073"/>
                </a:lnTo>
                <a:lnTo>
                  <a:pt x="177" y="1077"/>
                </a:lnTo>
                <a:lnTo>
                  <a:pt x="175" y="1080"/>
                </a:lnTo>
                <a:lnTo>
                  <a:pt x="174" y="1087"/>
                </a:lnTo>
                <a:lnTo>
                  <a:pt x="173" y="1098"/>
                </a:lnTo>
                <a:lnTo>
                  <a:pt x="173" y="1098"/>
                </a:lnTo>
                <a:lnTo>
                  <a:pt x="173" y="1106"/>
                </a:lnTo>
                <a:lnTo>
                  <a:pt x="174" y="1113"/>
                </a:lnTo>
                <a:lnTo>
                  <a:pt x="177" y="1125"/>
                </a:lnTo>
                <a:lnTo>
                  <a:pt x="181" y="1134"/>
                </a:lnTo>
                <a:lnTo>
                  <a:pt x="183" y="1138"/>
                </a:lnTo>
                <a:lnTo>
                  <a:pt x="183" y="1138"/>
                </a:lnTo>
                <a:lnTo>
                  <a:pt x="194" y="1146"/>
                </a:lnTo>
                <a:lnTo>
                  <a:pt x="216" y="1160"/>
                </a:lnTo>
                <a:lnTo>
                  <a:pt x="216" y="1160"/>
                </a:lnTo>
                <a:lnTo>
                  <a:pt x="223" y="1164"/>
                </a:lnTo>
                <a:lnTo>
                  <a:pt x="233" y="1167"/>
                </a:lnTo>
                <a:lnTo>
                  <a:pt x="255" y="1173"/>
                </a:lnTo>
                <a:lnTo>
                  <a:pt x="276" y="1175"/>
                </a:lnTo>
                <a:lnTo>
                  <a:pt x="284" y="1175"/>
                </a:lnTo>
                <a:lnTo>
                  <a:pt x="289" y="1175"/>
                </a:lnTo>
                <a:lnTo>
                  <a:pt x="289" y="1175"/>
                </a:lnTo>
                <a:lnTo>
                  <a:pt x="291" y="1173"/>
                </a:lnTo>
                <a:lnTo>
                  <a:pt x="294" y="1170"/>
                </a:lnTo>
                <a:lnTo>
                  <a:pt x="295" y="1166"/>
                </a:lnTo>
                <a:lnTo>
                  <a:pt x="295" y="1161"/>
                </a:lnTo>
                <a:lnTo>
                  <a:pt x="295" y="1157"/>
                </a:lnTo>
                <a:lnTo>
                  <a:pt x="294" y="1153"/>
                </a:lnTo>
                <a:lnTo>
                  <a:pt x="291" y="1150"/>
                </a:lnTo>
                <a:lnTo>
                  <a:pt x="289" y="1146"/>
                </a:lnTo>
                <a:lnTo>
                  <a:pt x="289" y="1146"/>
                </a:lnTo>
                <a:lnTo>
                  <a:pt x="278" y="1137"/>
                </a:lnTo>
                <a:lnTo>
                  <a:pt x="271" y="1127"/>
                </a:lnTo>
                <a:lnTo>
                  <a:pt x="271" y="1127"/>
                </a:lnTo>
                <a:lnTo>
                  <a:pt x="261" y="1116"/>
                </a:lnTo>
                <a:lnTo>
                  <a:pt x="256" y="1109"/>
                </a:lnTo>
                <a:lnTo>
                  <a:pt x="253" y="1102"/>
                </a:lnTo>
                <a:lnTo>
                  <a:pt x="253" y="1102"/>
                </a:lnTo>
                <a:lnTo>
                  <a:pt x="248" y="1087"/>
                </a:lnTo>
                <a:lnTo>
                  <a:pt x="245" y="1080"/>
                </a:lnTo>
                <a:lnTo>
                  <a:pt x="245" y="1077"/>
                </a:lnTo>
                <a:lnTo>
                  <a:pt x="245" y="1077"/>
                </a:lnTo>
                <a:lnTo>
                  <a:pt x="245" y="1075"/>
                </a:lnTo>
                <a:lnTo>
                  <a:pt x="243" y="1073"/>
                </a:lnTo>
                <a:lnTo>
                  <a:pt x="242" y="1071"/>
                </a:lnTo>
                <a:lnTo>
                  <a:pt x="242" y="1069"/>
                </a:lnTo>
                <a:lnTo>
                  <a:pt x="242" y="1069"/>
                </a:lnTo>
                <a:lnTo>
                  <a:pt x="245" y="1062"/>
                </a:lnTo>
                <a:lnTo>
                  <a:pt x="248" y="1055"/>
                </a:lnTo>
                <a:lnTo>
                  <a:pt x="249" y="1048"/>
                </a:lnTo>
                <a:lnTo>
                  <a:pt x="249" y="1048"/>
                </a:lnTo>
                <a:lnTo>
                  <a:pt x="249" y="1028"/>
                </a:lnTo>
                <a:lnTo>
                  <a:pt x="250" y="1015"/>
                </a:lnTo>
                <a:lnTo>
                  <a:pt x="253" y="999"/>
                </a:lnTo>
                <a:lnTo>
                  <a:pt x="253" y="999"/>
                </a:lnTo>
                <a:lnTo>
                  <a:pt x="255" y="990"/>
                </a:lnTo>
                <a:lnTo>
                  <a:pt x="260" y="978"/>
                </a:lnTo>
                <a:lnTo>
                  <a:pt x="270" y="950"/>
                </a:lnTo>
                <a:lnTo>
                  <a:pt x="285" y="916"/>
                </a:lnTo>
                <a:lnTo>
                  <a:pt x="285" y="916"/>
                </a:lnTo>
                <a:lnTo>
                  <a:pt x="291" y="900"/>
                </a:lnTo>
                <a:lnTo>
                  <a:pt x="296" y="883"/>
                </a:lnTo>
                <a:lnTo>
                  <a:pt x="299" y="864"/>
                </a:lnTo>
                <a:lnTo>
                  <a:pt x="299" y="864"/>
                </a:lnTo>
                <a:lnTo>
                  <a:pt x="304" y="840"/>
                </a:lnTo>
                <a:lnTo>
                  <a:pt x="308" y="808"/>
                </a:lnTo>
                <a:lnTo>
                  <a:pt x="311" y="778"/>
                </a:lnTo>
                <a:lnTo>
                  <a:pt x="315" y="755"/>
                </a:lnTo>
                <a:lnTo>
                  <a:pt x="315" y="755"/>
                </a:lnTo>
                <a:lnTo>
                  <a:pt x="318" y="735"/>
                </a:lnTo>
                <a:lnTo>
                  <a:pt x="322" y="711"/>
                </a:lnTo>
                <a:lnTo>
                  <a:pt x="325" y="679"/>
                </a:lnTo>
                <a:lnTo>
                  <a:pt x="325" y="679"/>
                </a:lnTo>
                <a:lnTo>
                  <a:pt x="344" y="668"/>
                </a:lnTo>
                <a:lnTo>
                  <a:pt x="344" y="668"/>
                </a:lnTo>
                <a:lnTo>
                  <a:pt x="355" y="659"/>
                </a:lnTo>
                <a:lnTo>
                  <a:pt x="359" y="654"/>
                </a:lnTo>
                <a:lnTo>
                  <a:pt x="362" y="650"/>
                </a:lnTo>
                <a:lnTo>
                  <a:pt x="362" y="650"/>
                </a:lnTo>
                <a:lnTo>
                  <a:pt x="360" y="637"/>
                </a:lnTo>
                <a:lnTo>
                  <a:pt x="356" y="610"/>
                </a:lnTo>
                <a:lnTo>
                  <a:pt x="352" y="583"/>
                </a:lnTo>
                <a:lnTo>
                  <a:pt x="351" y="572"/>
                </a:lnTo>
                <a:lnTo>
                  <a:pt x="351" y="566"/>
                </a:lnTo>
                <a:lnTo>
                  <a:pt x="351" y="566"/>
                </a:lnTo>
                <a:lnTo>
                  <a:pt x="352" y="551"/>
                </a:lnTo>
                <a:lnTo>
                  <a:pt x="351" y="540"/>
                </a:lnTo>
                <a:lnTo>
                  <a:pt x="351" y="540"/>
                </a:lnTo>
                <a:lnTo>
                  <a:pt x="351" y="539"/>
                </a:lnTo>
                <a:lnTo>
                  <a:pt x="352" y="539"/>
                </a:lnTo>
                <a:lnTo>
                  <a:pt x="358" y="540"/>
                </a:lnTo>
                <a:lnTo>
                  <a:pt x="362" y="540"/>
                </a:lnTo>
                <a:lnTo>
                  <a:pt x="363" y="539"/>
                </a:lnTo>
                <a:lnTo>
                  <a:pt x="362" y="537"/>
                </a:lnTo>
                <a:lnTo>
                  <a:pt x="362" y="537"/>
                </a:lnTo>
                <a:lnTo>
                  <a:pt x="360" y="532"/>
                </a:lnTo>
                <a:lnTo>
                  <a:pt x="360" y="532"/>
                </a:lnTo>
                <a:lnTo>
                  <a:pt x="351" y="522"/>
                </a:lnTo>
                <a:lnTo>
                  <a:pt x="351" y="522"/>
                </a:lnTo>
                <a:lnTo>
                  <a:pt x="335" y="505"/>
                </a:lnTo>
                <a:lnTo>
                  <a:pt x="331" y="500"/>
                </a:lnTo>
                <a:lnTo>
                  <a:pt x="329" y="497"/>
                </a:lnTo>
                <a:lnTo>
                  <a:pt x="329" y="497"/>
                </a:lnTo>
                <a:lnTo>
                  <a:pt x="328" y="484"/>
                </a:lnTo>
                <a:lnTo>
                  <a:pt x="328" y="463"/>
                </a:lnTo>
                <a:lnTo>
                  <a:pt x="328" y="441"/>
                </a:lnTo>
                <a:lnTo>
                  <a:pt x="329" y="428"/>
                </a:lnTo>
                <a:lnTo>
                  <a:pt x="329" y="428"/>
                </a:lnTo>
                <a:lnTo>
                  <a:pt x="331" y="408"/>
                </a:lnTo>
                <a:lnTo>
                  <a:pt x="332" y="400"/>
                </a:lnTo>
                <a:lnTo>
                  <a:pt x="332" y="397"/>
                </a:lnTo>
                <a:lnTo>
                  <a:pt x="332" y="398"/>
                </a:lnTo>
                <a:lnTo>
                  <a:pt x="332" y="398"/>
                </a:lnTo>
                <a:lnTo>
                  <a:pt x="339" y="416"/>
                </a:lnTo>
                <a:lnTo>
                  <a:pt x="352" y="451"/>
                </a:lnTo>
                <a:lnTo>
                  <a:pt x="366" y="486"/>
                </a:lnTo>
                <a:lnTo>
                  <a:pt x="373" y="508"/>
                </a:lnTo>
                <a:lnTo>
                  <a:pt x="373" y="508"/>
                </a:lnTo>
                <a:lnTo>
                  <a:pt x="377" y="536"/>
                </a:lnTo>
                <a:lnTo>
                  <a:pt x="377" y="553"/>
                </a:lnTo>
                <a:lnTo>
                  <a:pt x="377" y="560"/>
                </a:lnTo>
                <a:lnTo>
                  <a:pt x="377" y="566"/>
                </a:lnTo>
                <a:lnTo>
                  <a:pt x="377" y="566"/>
                </a:lnTo>
                <a:lnTo>
                  <a:pt x="370" y="589"/>
                </a:lnTo>
                <a:lnTo>
                  <a:pt x="365" y="603"/>
                </a:lnTo>
                <a:lnTo>
                  <a:pt x="365" y="603"/>
                </a:lnTo>
                <a:lnTo>
                  <a:pt x="373" y="606"/>
                </a:lnTo>
                <a:lnTo>
                  <a:pt x="373" y="606"/>
                </a:lnTo>
                <a:lnTo>
                  <a:pt x="376" y="605"/>
                </a:lnTo>
                <a:lnTo>
                  <a:pt x="377" y="606"/>
                </a:lnTo>
                <a:lnTo>
                  <a:pt x="377" y="610"/>
                </a:lnTo>
                <a:lnTo>
                  <a:pt x="377" y="610"/>
                </a:lnTo>
                <a:lnTo>
                  <a:pt x="375" y="613"/>
                </a:lnTo>
                <a:lnTo>
                  <a:pt x="372" y="614"/>
                </a:lnTo>
                <a:lnTo>
                  <a:pt x="371" y="618"/>
                </a:lnTo>
                <a:lnTo>
                  <a:pt x="373" y="624"/>
                </a:lnTo>
                <a:lnTo>
                  <a:pt x="373" y="624"/>
                </a:lnTo>
                <a:lnTo>
                  <a:pt x="376" y="635"/>
                </a:lnTo>
                <a:lnTo>
                  <a:pt x="377" y="639"/>
                </a:lnTo>
                <a:lnTo>
                  <a:pt x="380" y="643"/>
                </a:lnTo>
                <a:lnTo>
                  <a:pt x="380" y="643"/>
                </a:lnTo>
                <a:lnTo>
                  <a:pt x="382" y="644"/>
                </a:lnTo>
                <a:lnTo>
                  <a:pt x="384" y="645"/>
                </a:lnTo>
                <a:lnTo>
                  <a:pt x="389" y="644"/>
                </a:lnTo>
                <a:lnTo>
                  <a:pt x="395" y="643"/>
                </a:lnTo>
                <a:lnTo>
                  <a:pt x="395" y="643"/>
                </a:lnTo>
                <a:lnTo>
                  <a:pt x="396" y="643"/>
                </a:lnTo>
                <a:lnTo>
                  <a:pt x="396" y="644"/>
                </a:lnTo>
                <a:lnTo>
                  <a:pt x="391" y="650"/>
                </a:lnTo>
                <a:lnTo>
                  <a:pt x="391" y="650"/>
                </a:lnTo>
                <a:lnTo>
                  <a:pt x="387" y="655"/>
                </a:lnTo>
                <a:lnTo>
                  <a:pt x="387" y="657"/>
                </a:lnTo>
                <a:lnTo>
                  <a:pt x="387" y="657"/>
                </a:lnTo>
                <a:lnTo>
                  <a:pt x="391" y="657"/>
                </a:lnTo>
                <a:lnTo>
                  <a:pt x="391" y="657"/>
                </a:lnTo>
                <a:lnTo>
                  <a:pt x="404" y="654"/>
                </a:lnTo>
                <a:lnTo>
                  <a:pt x="413" y="650"/>
                </a:lnTo>
                <a:lnTo>
                  <a:pt x="413" y="650"/>
                </a:lnTo>
                <a:lnTo>
                  <a:pt x="416" y="648"/>
                </a:lnTo>
                <a:lnTo>
                  <a:pt x="422" y="647"/>
                </a:lnTo>
                <a:lnTo>
                  <a:pt x="427" y="646"/>
                </a:lnTo>
                <a:lnTo>
                  <a:pt x="430" y="645"/>
                </a:lnTo>
                <a:lnTo>
                  <a:pt x="431" y="643"/>
                </a:lnTo>
                <a:lnTo>
                  <a:pt x="431" y="643"/>
                </a:lnTo>
                <a:lnTo>
                  <a:pt x="433" y="635"/>
                </a:lnTo>
                <a:lnTo>
                  <a:pt x="436" y="627"/>
                </a:lnTo>
                <a:lnTo>
                  <a:pt x="438" y="617"/>
                </a:lnTo>
                <a:lnTo>
                  <a:pt x="438" y="617"/>
                </a:lnTo>
                <a:lnTo>
                  <a:pt x="439" y="618"/>
                </a:lnTo>
                <a:lnTo>
                  <a:pt x="440" y="619"/>
                </a:lnTo>
                <a:lnTo>
                  <a:pt x="440" y="619"/>
                </a:lnTo>
                <a:lnTo>
                  <a:pt x="441" y="617"/>
                </a:lnTo>
                <a:lnTo>
                  <a:pt x="441" y="610"/>
                </a:lnTo>
                <a:lnTo>
                  <a:pt x="441" y="610"/>
                </a:lnTo>
                <a:lnTo>
                  <a:pt x="441" y="566"/>
                </a:lnTo>
                <a:lnTo>
                  <a:pt x="440" y="539"/>
                </a:lnTo>
                <a:lnTo>
                  <a:pt x="438" y="518"/>
                </a:lnTo>
                <a:lnTo>
                  <a:pt x="438" y="518"/>
                </a:lnTo>
                <a:lnTo>
                  <a:pt x="434" y="496"/>
                </a:lnTo>
                <a:lnTo>
                  <a:pt x="426" y="466"/>
                </a:lnTo>
                <a:lnTo>
                  <a:pt x="413" y="416"/>
                </a:lnTo>
                <a:lnTo>
                  <a:pt x="413" y="416"/>
                </a:lnTo>
                <a:lnTo>
                  <a:pt x="404" y="392"/>
                </a:lnTo>
                <a:lnTo>
                  <a:pt x="390" y="356"/>
                </a:lnTo>
                <a:lnTo>
                  <a:pt x="376" y="320"/>
                </a:lnTo>
                <a:lnTo>
                  <a:pt x="369" y="300"/>
                </a:lnTo>
                <a:lnTo>
                  <a:pt x="369" y="300"/>
                </a:lnTo>
                <a:lnTo>
                  <a:pt x="365" y="288"/>
                </a:lnTo>
                <a:lnTo>
                  <a:pt x="359" y="275"/>
                </a:lnTo>
                <a:lnTo>
                  <a:pt x="353" y="263"/>
                </a:lnTo>
                <a:lnTo>
                  <a:pt x="351" y="256"/>
                </a:lnTo>
                <a:lnTo>
                  <a:pt x="351" y="256"/>
                </a:lnTo>
                <a:lnTo>
                  <a:pt x="350" y="250"/>
                </a:lnTo>
                <a:lnTo>
                  <a:pt x="346" y="243"/>
                </a:lnTo>
                <a:lnTo>
                  <a:pt x="344" y="234"/>
                </a:lnTo>
                <a:lnTo>
                  <a:pt x="344" y="234"/>
                </a:lnTo>
                <a:lnTo>
                  <a:pt x="341" y="232"/>
                </a:lnTo>
                <a:lnTo>
                  <a:pt x="332" y="228"/>
                </a:lnTo>
                <a:lnTo>
                  <a:pt x="324" y="225"/>
                </a:lnTo>
                <a:lnTo>
                  <a:pt x="318" y="223"/>
                </a:lnTo>
                <a:lnTo>
                  <a:pt x="318" y="223"/>
                </a:lnTo>
                <a:lnTo>
                  <a:pt x="310" y="221"/>
                </a:lnTo>
                <a:lnTo>
                  <a:pt x="296" y="216"/>
                </a:lnTo>
                <a:lnTo>
                  <a:pt x="282" y="212"/>
                </a:lnTo>
                <a:lnTo>
                  <a:pt x="275" y="208"/>
                </a:lnTo>
                <a:lnTo>
                  <a:pt x="275" y="208"/>
                </a:lnTo>
                <a:lnTo>
                  <a:pt x="261" y="199"/>
                </a:lnTo>
                <a:lnTo>
                  <a:pt x="249" y="191"/>
                </a:lnTo>
                <a:lnTo>
                  <a:pt x="227" y="175"/>
                </a:lnTo>
                <a:lnTo>
                  <a:pt x="227" y="175"/>
                </a:lnTo>
                <a:lnTo>
                  <a:pt x="230" y="158"/>
                </a:lnTo>
                <a:lnTo>
                  <a:pt x="230" y="158"/>
                </a:lnTo>
                <a:lnTo>
                  <a:pt x="231" y="153"/>
                </a:lnTo>
                <a:lnTo>
                  <a:pt x="234" y="148"/>
                </a:lnTo>
                <a:lnTo>
                  <a:pt x="238" y="139"/>
                </a:lnTo>
                <a:lnTo>
                  <a:pt x="238" y="139"/>
                </a:lnTo>
                <a:lnTo>
                  <a:pt x="241" y="137"/>
                </a:lnTo>
                <a:lnTo>
                  <a:pt x="243" y="133"/>
                </a:lnTo>
                <a:lnTo>
                  <a:pt x="253" y="125"/>
                </a:lnTo>
                <a:lnTo>
                  <a:pt x="253" y="125"/>
                </a:lnTo>
                <a:lnTo>
                  <a:pt x="257" y="118"/>
                </a:lnTo>
                <a:lnTo>
                  <a:pt x="260" y="112"/>
                </a:lnTo>
                <a:lnTo>
                  <a:pt x="258" y="106"/>
                </a:lnTo>
                <a:lnTo>
                  <a:pt x="258" y="104"/>
                </a:lnTo>
                <a:lnTo>
                  <a:pt x="256" y="103"/>
                </a:lnTo>
                <a:lnTo>
                  <a:pt x="249" y="99"/>
                </a:lnTo>
                <a:lnTo>
                  <a:pt x="245" y="84"/>
                </a:lnTo>
                <a:lnTo>
                  <a:pt x="245" y="84"/>
                </a:lnTo>
                <a:lnTo>
                  <a:pt x="247" y="63"/>
                </a:lnTo>
                <a:lnTo>
                  <a:pt x="247" y="46"/>
                </a:lnTo>
                <a:lnTo>
                  <a:pt x="247" y="40"/>
                </a:lnTo>
                <a:lnTo>
                  <a:pt x="245" y="37"/>
                </a:lnTo>
                <a:lnTo>
                  <a:pt x="245" y="37"/>
                </a:lnTo>
                <a:lnTo>
                  <a:pt x="237" y="29"/>
                </a:lnTo>
                <a:lnTo>
                  <a:pt x="227" y="19"/>
                </a:lnTo>
                <a:lnTo>
                  <a:pt x="227" y="19"/>
                </a:lnTo>
                <a:lnTo>
                  <a:pt x="222" y="12"/>
                </a:lnTo>
                <a:lnTo>
                  <a:pt x="216" y="6"/>
                </a:lnTo>
                <a:lnTo>
                  <a:pt x="214" y="4"/>
                </a:lnTo>
                <a:lnTo>
                  <a:pt x="210" y="3"/>
                </a:lnTo>
                <a:lnTo>
                  <a:pt x="207" y="0"/>
                </a:lnTo>
                <a:lnTo>
                  <a:pt x="202" y="0"/>
                </a:lnTo>
                <a:lnTo>
                  <a:pt x="202" y="0"/>
                </a:lnTo>
                <a:lnTo>
                  <a:pt x="195" y="2"/>
                </a:lnTo>
                <a:lnTo>
                  <a:pt x="187" y="3"/>
                </a:lnTo>
                <a:lnTo>
                  <a:pt x="167" y="7"/>
                </a:lnTo>
                <a:lnTo>
                  <a:pt x="143" y="14"/>
                </a:lnTo>
                <a:lnTo>
                  <a:pt x="143" y="14"/>
                </a:lnTo>
                <a:lnTo>
                  <a:pt x="139" y="24"/>
                </a:lnTo>
                <a:lnTo>
                  <a:pt x="133" y="37"/>
                </a:lnTo>
                <a:lnTo>
                  <a:pt x="133" y="37"/>
                </a:lnTo>
                <a:lnTo>
                  <a:pt x="129" y="44"/>
                </a:lnTo>
                <a:lnTo>
                  <a:pt x="128" y="52"/>
                </a:lnTo>
                <a:lnTo>
                  <a:pt x="128" y="52"/>
                </a:lnTo>
                <a:lnTo>
                  <a:pt x="129" y="61"/>
                </a:lnTo>
                <a:lnTo>
                  <a:pt x="128" y="70"/>
                </a:lnTo>
                <a:lnTo>
                  <a:pt x="128" y="70"/>
                </a:lnTo>
                <a:lnTo>
                  <a:pt x="128" y="80"/>
                </a:lnTo>
                <a:lnTo>
                  <a:pt x="128" y="88"/>
                </a:lnTo>
                <a:lnTo>
                  <a:pt x="128" y="8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5">
            <a:extLst>
              <a:ext uri="{FF2B5EF4-FFF2-40B4-BE49-F238E27FC236}">
                <a16:creationId xmlns:a16="http://schemas.microsoft.com/office/drawing/2014/main" id="{2B028A23-E902-4529-9C33-49CB207A89D7}"/>
              </a:ext>
            </a:extLst>
          </p:cNvPr>
          <p:cNvSpPr>
            <a:spLocks/>
          </p:cNvSpPr>
          <p:nvPr/>
        </p:nvSpPr>
        <p:spPr bwMode="auto">
          <a:xfrm>
            <a:off x="856702" y="4718094"/>
            <a:ext cx="617453" cy="1625235"/>
          </a:xfrm>
          <a:custGeom>
            <a:avLst/>
            <a:gdLst>
              <a:gd name="T0" fmla="*/ 278 w 541"/>
              <a:gd name="T1" fmla="*/ 4 h 1424"/>
              <a:gd name="T2" fmla="*/ 249 w 541"/>
              <a:gd name="T3" fmla="*/ 35 h 1424"/>
              <a:gd name="T4" fmla="*/ 233 w 541"/>
              <a:gd name="T5" fmla="*/ 90 h 1424"/>
              <a:gd name="T6" fmla="*/ 244 w 541"/>
              <a:gd name="T7" fmla="*/ 128 h 1424"/>
              <a:gd name="T8" fmla="*/ 239 w 541"/>
              <a:gd name="T9" fmla="*/ 147 h 1424"/>
              <a:gd name="T10" fmla="*/ 226 w 541"/>
              <a:gd name="T11" fmla="*/ 177 h 1424"/>
              <a:gd name="T12" fmla="*/ 220 w 541"/>
              <a:gd name="T13" fmla="*/ 187 h 1424"/>
              <a:gd name="T14" fmla="*/ 120 w 541"/>
              <a:gd name="T15" fmla="*/ 216 h 1424"/>
              <a:gd name="T16" fmla="*/ 52 w 541"/>
              <a:gd name="T17" fmla="*/ 311 h 1424"/>
              <a:gd name="T18" fmla="*/ 18 w 541"/>
              <a:gd name="T19" fmla="*/ 357 h 1424"/>
              <a:gd name="T20" fmla="*/ 17 w 541"/>
              <a:gd name="T21" fmla="*/ 456 h 1424"/>
              <a:gd name="T22" fmla="*/ 47 w 541"/>
              <a:gd name="T23" fmla="*/ 474 h 1424"/>
              <a:gd name="T24" fmla="*/ 57 w 541"/>
              <a:gd name="T25" fmla="*/ 580 h 1424"/>
              <a:gd name="T26" fmla="*/ 82 w 541"/>
              <a:gd name="T27" fmla="*/ 636 h 1424"/>
              <a:gd name="T28" fmla="*/ 109 w 541"/>
              <a:gd name="T29" fmla="*/ 697 h 1424"/>
              <a:gd name="T30" fmla="*/ 132 w 541"/>
              <a:gd name="T31" fmla="*/ 877 h 1424"/>
              <a:gd name="T32" fmla="*/ 172 w 541"/>
              <a:gd name="T33" fmla="*/ 1065 h 1424"/>
              <a:gd name="T34" fmla="*/ 189 w 541"/>
              <a:gd name="T35" fmla="*/ 1256 h 1424"/>
              <a:gd name="T36" fmla="*/ 209 w 541"/>
              <a:gd name="T37" fmla="*/ 1290 h 1424"/>
              <a:gd name="T38" fmla="*/ 206 w 541"/>
              <a:gd name="T39" fmla="*/ 1313 h 1424"/>
              <a:gd name="T40" fmla="*/ 201 w 541"/>
              <a:gd name="T41" fmla="*/ 1373 h 1424"/>
              <a:gd name="T42" fmla="*/ 169 w 541"/>
              <a:gd name="T43" fmla="*/ 1422 h 1424"/>
              <a:gd name="T44" fmla="*/ 257 w 541"/>
              <a:gd name="T45" fmla="*/ 1412 h 1424"/>
              <a:gd name="T46" fmla="*/ 292 w 541"/>
              <a:gd name="T47" fmla="*/ 1404 h 1424"/>
              <a:gd name="T48" fmla="*/ 305 w 541"/>
              <a:gd name="T49" fmla="*/ 1352 h 1424"/>
              <a:gd name="T50" fmla="*/ 319 w 541"/>
              <a:gd name="T51" fmla="*/ 1287 h 1424"/>
              <a:gd name="T52" fmla="*/ 282 w 541"/>
              <a:gd name="T53" fmla="*/ 1103 h 1424"/>
              <a:gd name="T54" fmla="*/ 278 w 541"/>
              <a:gd name="T55" fmla="*/ 1047 h 1424"/>
              <a:gd name="T56" fmla="*/ 289 w 541"/>
              <a:gd name="T57" fmla="*/ 961 h 1424"/>
              <a:gd name="T58" fmla="*/ 302 w 541"/>
              <a:gd name="T59" fmla="*/ 866 h 1424"/>
              <a:gd name="T60" fmla="*/ 321 w 541"/>
              <a:gd name="T61" fmla="*/ 934 h 1424"/>
              <a:gd name="T62" fmla="*/ 323 w 541"/>
              <a:gd name="T63" fmla="*/ 991 h 1424"/>
              <a:gd name="T64" fmla="*/ 331 w 541"/>
              <a:gd name="T65" fmla="*/ 1069 h 1424"/>
              <a:gd name="T66" fmla="*/ 339 w 541"/>
              <a:gd name="T67" fmla="*/ 1256 h 1424"/>
              <a:gd name="T68" fmla="*/ 336 w 541"/>
              <a:gd name="T69" fmla="*/ 1319 h 1424"/>
              <a:gd name="T70" fmla="*/ 361 w 541"/>
              <a:gd name="T71" fmla="*/ 1333 h 1424"/>
              <a:gd name="T72" fmla="*/ 397 w 541"/>
              <a:gd name="T73" fmla="*/ 1381 h 1424"/>
              <a:gd name="T74" fmla="*/ 447 w 541"/>
              <a:gd name="T75" fmla="*/ 1401 h 1424"/>
              <a:gd name="T76" fmla="*/ 473 w 541"/>
              <a:gd name="T77" fmla="*/ 1389 h 1424"/>
              <a:gd name="T78" fmla="*/ 463 w 541"/>
              <a:gd name="T79" fmla="*/ 1351 h 1424"/>
              <a:gd name="T80" fmla="*/ 430 w 541"/>
              <a:gd name="T81" fmla="*/ 1294 h 1424"/>
              <a:gd name="T82" fmla="*/ 444 w 541"/>
              <a:gd name="T83" fmla="*/ 1165 h 1424"/>
              <a:gd name="T84" fmla="*/ 454 w 541"/>
              <a:gd name="T85" fmla="*/ 961 h 1424"/>
              <a:gd name="T86" fmla="*/ 449 w 541"/>
              <a:gd name="T87" fmla="*/ 865 h 1424"/>
              <a:gd name="T88" fmla="*/ 454 w 541"/>
              <a:gd name="T89" fmla="*/ 726 h 1424"/>
              <a:gd name="T90" fmla="*/ 459 w 541"/>
              <a:gd name="T91" fmla="*/ 631 h 1424"/>
              <a:gd name="T92" fmla="*/ 481 w 541"/>
              <a:gd name="T93" fmla="*/ 691 h 1424"/>
              <a:gd name="T94" fmla="*/ 487 w 541"/>
              <a:gd name="T95" fmla="*/ 731 h 1424"/>
              <a:gd name="T96" fmla="*/ 511 w 541"/>
              <a:gd name="T97" fmla="*/ 846 h 1424"/>
              <a:gd name="T98" fmla="*/ 540 w 541"/>
              <a:gd name="T99" fmla="*/ 769 h 1424"/>
              <a:gd name="T100" fmla="*/ 530 w 541"/>
              <a:gd name="T101" fmla="*/ 707 h 1424"/>
              <a:gd name="T102" fmla="*/ 530 w 541"/>
              <a:gd name="T103" fmla="*/ 626 h 1424"/>
              <a:gd name="T104" fmla="*/ 539 w 541"/>
              <a:gd name="T105" fmla="*/ 559 h 1424"/>
              <a:gd name="T106" fmla="*/ 522 w 541"/>
              <a:gd name="T107" fmla="*/ 480 h 1424"/>
              <a:gd name="T108" fmla="*/ 497 w 541"/>
              <a:gd name="T109" fmla="*/ 379 h 1424"/>
              <a:gd name="T110" fmla="*/ 487 w 541"/>
              <a:gd name="T111" fmla="*/ 297 h 1424"/>
              <a:gd name="T112" fmla="*/ 436 w 541"/>
              <a:gd name="T113" fmla="*/ 242 h 1424"/>
              <a:gd name="T114" fmla="*/ 387 w 541"/>
              <a:gd name="T115" fmla="*/ 159 h 1424"/>
              <a:gd name="T116" fmla="*/ 397 w 541"/>
              <a:gd name="T117" fmla="*/ 97 h 1424"/>
              <a:gd name="T118" fmla="*/ 389 w 541"/>
              <a:gd name="T119" fmla="*/ 25 h 1424"/>
              <a:gd name="T120" fmla="*/ 368 w 541"/>
              <a:gd name="T121" fmla="*/ 6 h 1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41" h="1424">
                <a:moveTo>
                  <a:pt x="339" y="1"/>
                </a:moveTo>
                <a:lnTo>
                  <a:pt x="339" y="1"/>
                </a:lnTo>
                <a:lnTo>
                  <a:pt x="323" y="0"/>
                </a:lnTo>
                <a:lnTo>
                  <a:pt x="306" y="0"/>
                </a:lnTo>
                <a:lnTo>
                  <a:pt x="287" y="1"/>
                </a:lnTo>
                <a:lnTo>
                  <a:pt x="287" y="1"/>
                </a:lnTo>
                <a:lnTo>
                  <a:pt x="278" y="4"/>
                </a:lnTo>
                <a:lnTo>
                  <a:pt x="271" y="6"/>
                </a:lnTo>
                <a:lnTo>
                  <a:pt x="267" y="11"/>
                </a:lnTo>
                <a:lnTo>
                  <a:pt x="262" y="16"/>
                </a:lnTo>
                <a:lnTo>
                  <a:pt x="256" y="25"/>
                </a:lnTo>
                <a:lnTo>
                  <a:pt x="252" y="30"/>
                </a:lnTo>
                <a:lnTo>
                  <a:pt x="249" y="35"/>
                </a:lnTo>
                <a:lnTo>
                  <a:pt x="249" y="35"/>
                </a:lnTo>
                <a:lnTo>
                  <a:pt x="245" y="40"/>
                </a:lnTo>
                <a:lnTo>
                  <a:pt x="243" y="44"/>
                </a:lnTo>
                <a:lnTo>
                  <a:pt x="238" y="57"/>
                </a:lnTo>
                <a:lnTo>
                  <a:pt x="234" y="78"/>
                </a:lnTo>
                <a:lnTo>
                  <a:pt x="234" y="78"/>
                </a:lnTo>
                <a:lnTo>
                  <a:pt x="233" y="84"/>
                </a:lnTo>
                <a:lnTo>
                  <a:pt x="233" y="90"/>
                </a:lnTo>
                <a:lnTo>
                  <a:pt x="234" y="97"/>
                </a:lnTo>
                <a:lnTo>
                  <a:pt x="234" y="97"/>
                </a:lnTo>
                <a:lnTo>
                  <a:pt x="239" y="125"/>
                </a:lnTo>
                <a:lnTo>
                  <a:pt x="239" y="125"/>
                </a:lnTo>
                <a:lnTo>
                  <a:pt x="240" y="127"/>
                </a:lnTo>
                <a:lnTo>
                  <a:pt x="241" y="127"/>
                </a:lnTo>
                <a:lnTo>
                  <a:pt x="244" y="128"/>
                </a:lnTo>
                <a:lnTo>
                  <a:pt x="244" y="130"/>
                </a:lnTo>
                <a:lnTo>
                  <a:pt x="244" y="130"/>
                </a:lnTo>
                <a:lnTo>
                  <a:pt x="240" y="137"/>
                </a:lnTo>
                <a:lnTo>
                  <a:pt x="239" y="141"/>
                </a:lnTo>
                <a:lnTo>
                  <a:pt x="239" y="144"/>
                </a:lnTo>
                <a:lnTo>
                  <a:pt x="239" y="144"/>
                </a:lnTo>
                <a:lnTo>
                  <a:pt x="239" y="147"/>
                </a:lnTo>
                <a:lnTo>
                  <a:pt x="238" y="149"/>
                </a:lnTo>
                <a:lnTo>
                  <a:pt x="237" y="150"/>
                </a:lnTo>
                <a:lnTo>
                  <a:pt x="234" y="154"/>
                </a:lnTo>
                <a:lnTo>
                  <a:pt x="234" y="154"/>
                </a:lnTo>
                <a:lnTo>
                  <a:pt x="230" y="167"/>
                </a:lnTo>
                <a:lnTo>
                  <a:pt x="227" y="174"/>
                </a:lnTo>
                <a:lnTo>
                  <a:pt x="226" y="177"/>
                </a:lnTo>
                <a:lnTo>
                  <a:pt x="225" y="178"/>
                </a:lnTo>
                <a:lnTo>
                  <a:pt x="225" y="178"/>
                </a:lnTo>
                <a:lnTo>
                  <a:pt x="224" y="179"/>
                </a:lnTo>
                <a:lnTo>
                  <a:pt x="224" y="181"/>
                </a:lnTo>
                <a:lnTo>
                  <a:pt x="222" y="185"/>
                </a:lnTo>
                <a:lnTo>
                  <a:pt x="220" y="187"/>
                </a:lnTo>
                <a:lnTo>
                  <a:pt x="220" y="187"/>
                </a:lnTo>
                <a:lnTo>
                  <a:pt x="203" y="192"/>
                </a:lnTo>
                <a:lnTo>
                  <a:pt x="170" y="199"/>
                </a:lnTo>
                <a:lnTo>
                  <a:pt x="138" y="208"/>
                </a:lnTo>
                <a:lnTo>
                  <a:pt x="126" y="212"/>
                </a:lnTo>
                <a:lnTo>
                  <a:pt x="122" y="214"/>
                </a:lnTo>
                <a:lnTo>
                  <a:pt x="120" y="216"/>
                </a:lnTo>
                <a:lnTo>
                  <a:pt x="120" y="216"/>
                </a:lnTo>
                <a:lnTo>
                  <a:pt x="107" y="233"/>
                </a:lnTo>
                <a:lnTo>
                  <a:pt x="84" y="259"/>
                </a:lnTo>
                <a:lnTo>
                  <a:pt x="63" y="284"/>
                </a:lnTo>
                <a:lnTo>
                  <a:pt x="55" y="292"/>
                </a:lnTo>
                <a:lnTo>
                  <a:pt x="53" y="297"/>
                </a:lnTo>
                <a:lnTo>
                  <a:pt x="53" y="297"/>
                </a:lnTo>
                <a:lnTo>
                  <a:pt x="52" y="311"/>
                </a:lnTo>
                <a:lnTo>
                  <a:pt x="49" y="320"/>
                </a:lnTo>
                <a:lnTo>
                  <a:pt x="47" y="323"/>
                </a:lnTo>
                <a:lnTo>
                  <a:pt x="43" y="326"/>
                </a:lnTo>
                <a:lnTo>
                  <a:pt x="43" y="326"/>
                </a:lnTo>
                <a:lnTo>
                  <a:pt x="39" y="329"/>
                </a:lnTo>
                <a:lnTo>
                  <a:pt x="33" y="336"/>
                </a:lnTo>
                <a:lnTo>
                  <a:pt x="18" y="357"/>
                </a:lnTo>
                <a:lnTo>
                  <a:pt x="5" y="378"/>
                </a:lnTo>
                <a:lnTo>
                  <a:pt x="2" y="387"/>
                </a:lnTo>
                <a:lnTo>
                  <a:pt x="0" y="393"/>
                </a:lnTo>
                <a:lnTo>
                  <a:pt x="0" y="393"/>
                </a:lnTo>
                <a:lnTo>
                  <a:pt x="3" y="408"/>
                </a:lnTo>
                <a:lnTo>
                  <a:pt x="10" y="432"/>
                </a:lnTo>
                <a:lnTo>
                  <a:pt x="17" y="456"/>
                </a:lnTo>
                <a:lnTo>
                  <a:pt x="21" y="464"/>
                </a:lnTo>
                <a:lnTo>
                  <a:pt x="24" y="469"/>
                </a:lnTo>
                <a:lnTo>
                  <a:pt x="24" y="469"/>
                </a:lnTo>
                <a:lnTo>
                  <a:pt x="28" y="471"/>
                </a:lnTo>
                <a:lnTo>
                  <a:pt x="32" y="471"/>
                </a:lnTo>
                <a:lnTo>
                  <a:pt x="40" y="472"/>
                </a:lnTo>
                <a:lnTo>
                  <a:pt x="47" y="474"/>
                </a:lnTo>
                <a:lnTo>
                  <a:pt x="48" y="476"/>
                </a:lnTo>
                <a:lnTo>
                  <a:pt x="48" y="478"/>
                </a:lnTo>
                <a:lnTo>
                  <a:pt x="48" y="478"/>
                </a:lnTo>
                <a:lnTo>
                  <a:pt x="48" y="486"/>
                </a:lnTo>
                <a:lnTo>
                  <a:pt x="49" y="500"/>
                </a:lnTo>
                <a:lnTo>
                  <a:pt x="53" y="539"/>
                </a:lnTo>
                <a:lnTo>
                  <a:pt x="57" y="580"/>
                </a:lnTo>
                <a:lnTo>
                  <a:pt x="58" y="602"/>
                </a:lnTo>
                <a:lnTo>
                  <a:pt x="58" y="602"/>
                </a:lnTo>
                <a:lnTo>
                  <a:pt x="58" y="607"/>
                </a:lnTo>
                <a:lnTo>
                  <a:pt x="60" y="612"/>
                </a:lnTo>
                <a:lnTo>
                  <a:pt x="66" y="621"/>
                </a:lnTo>
                <a:lnTo>
                  <a:pt x="74" y="630"/>
                </a:lnTo>
                <a:lnTo>
                  <a:pt x="82" y="636"/>
                </a:lnTo>
                <a:lnTo>
                  <a:pt x="82" y="636"/>
                </a:lnTo>
                <a:lnTo>
                  <a:pt x="90" y="639"/>
                </a:lnTo>
                <a:lnTo>
                  <a:pt x="100" y="643"/>
                </a:lnTo>
                <a:lnTo>
                  <a:pt x="110" y="645"/>
                </a:lnTo>
                <a:lnTo>
                  <a:pt x="110" y="645"/>
                </a:lnTo>
                <a:lnTo>
                  <a:pt x="110" y="661"/>
                </a:lnTo>
                <a:lnTo>
                  <a:pt x="109" y="697"/>
                </a:lnTo>
                <a:lnTo>
                  <a:pt x="109" y="718"/>
                </a:lnTo>
                <a:lnTo>
                  <a:pt x="110" y="741"/>
                </a:lnTo>
                <a:lnTo>
                  <a:pt x="113" y="761"/>
                </a:lnTo>
                <a:lnTo>
                  <a:pt x="115" y="779"/>
                </a:lnTo>
                <a:lnTo>
                  <a:pt x="115" y="779"/>
                </a:lnTo>
                <a:lnTo>
                  <a:pt x="123" y="822"/>
                </a:lnTo>
                <a:lnTo>
                  <a:pt x="132" y="877"/>
                </a:lnTo>
                <a:lnTo>
                  <a:pt x="139" y="928"/>
                </a:lnTo>
                <a:lnTo>
                  <a:pt x="144" y="960"/>
                </a:lnTo>
                <a:lnTo>
                  <a:pt x="144" y="960"/>
                </a:lnTo>
                <a:lnTo>
                  <a:pt x="150" y="984"/>
                </a:lnTo>
                <a:lnTo>
                  <a:pt x="158" y="1015"/>
                </a:lnTo>
                <a:lnTo>
                  <a:pt x="168" y="1046"/>
                </a:lnTo>
                <a:lnTo>
                  <a:pt x="172" y="1065"/>
                </a:lnTo>
                <a:lnTo>
                  <a:pt x="172" y="1065"/>
                </a:lnTo>
                <a:lnTo>
                  <a:pt x="176" y="1096"/>
                </a:lnTo>
                <a:lnTo>
                  <a:pt x="181" y="1150"/>
                </a:lnTo>
                <a:lnTo>
                  <a:pt x="187" y="1241"/>
                </a:lnTo>
                <a:lnTo>
                  <a:pt x="187" y="1241"/>
                </a:lnTo>
                <a:lnTo>
                  <a:pt x="188" y="1250"/>
                </a:lnTo>
                <a:lnTo>
                  <a:pt x="189" y="1256"/>
                </a:lnTo>
                <a:lnTo>
                  <a:pt x="191" y="1262"/>
                </a:lnTo>
                <a:lnTo>
                  <a:pt x="193" y="1265"/>
                </a:lnTo>
                <a:lnTo>
                  <a:pt x="197" y="1270"/>
                </a:lnTo>
                <a:lnTo>
                  <a:pt x="201" y="1275"/>
                </a:lnTo>
                <a:lnTo>
                  <a:pt x="201" y="1275"/>
                </a:lnTo>
                <a:lnTo>
                  <a:pt x="207" y="1284"/>
                </a:lnTo>
                <a:lnTo>
                  <a:pt x="209" y="1290"/>
                </a:lnTo>
                <a:lnTo>
                  <a:pt x="210" y="1294"/>
                </a:lnTo>
                <a:lnTo>
                  <a:pt x="210" y="1294"/>
                </a:lnTo>
                <a:lnTo>
                  <a:pt x="209" y="1298"/>
                </a:lnTo>
                <a:lnTo>
                  <a:pt x="208" y="1302"/>
                </a:lnTo>
                <a:lnTo>
                  <a:pt x="206" y="1307"/>
                </a:lnTo>
                <a:lnTo>
                  <a:pt x="206" y="1313"/>
                </a:lnTo>
                <a:lnTo>
                  <a:pt x="206" y="1313"/>
                </a:lnTo>
                <a:lnTo>
                  <a:pt x="209" y="1343"/>
                </a:lnTo>
                <a:lnTo>
                  <a:pt x="210" y="1360"/>
                </a:lnTo>
                <a:lnTo>
                  <a:pt x="210" y="1364"/>
                </a:lnTo>
                <a:lnTo>
                  <a:pt x="210" y="1365"/>
                </a:lnTo>
                <a:lnTo>
                  <a:pt x="210" y="1365"/>
                </a:lnTo>
                <a:lnTo>
                  <a:pt x="207" y="1367"/>
                </a:lnTo>
                <a:lnTo>
                  <a:pt x="201" y="1373"/>
                </a:lnTo>
                <a:lnTo>
                  <a:pt x="191" y="1381"/>
                </a:lnTo>
                <a:lnTo>
                  <a:pt x="183" y="1392"/>
                </a:lnTo>
                <a:lnTo>
                  <a:pt x="175" y="1401"/>
                </a:lnTo>
                <a:lnTo>
                  <a:pt x="169" y="1411"/>
                </a:lnTo>
                <a:lnTo>
                  <a:pt x="168" y="1416"/>
                </a:lnTo>
                <a:lnTo>
                  <a:pt x="168" y="1419"/>
                </a:lnTo>
                <a:lnTo>
                  <a:pt x="169" y="1422"/>
                </a:lnTo>
                <a:lnTo>
                  <a:pt x="172" y="1423"/>
                </a:lnTo>
                <a:lnTo>
                  <a:pt x="172" y="1423"/>
                </a:lnTo>
                <a:lnTo>
                  <a:pt x="183" y="1424"/>
                </a:lnTo>
                <a:lnTo>
                  <a:pt x="196" y="1423"/>
                </a:lnTo>
                <a:lnTo>
                  <a:pt x="212" y="1422"/>
                </a:lnTo>
                <a:lnTo>
                  <a:pt x="228" y="1419"/>
                </a:lnTo>
                <a:lnTo>
                  <a:pt x="257" y="1412"/>
                </a:lnTo>
                <a:lnTo>
                  <a:pt x="273" y="1408"/>
                </a:lnTo>
                <a:lnTo>
                  <a:pt x="273" y="1408"/>
                </a:lnTo>
                <a:lnTo>
                  <a:pt x="277" y="1407"/>
                </a:lnTo>
                <a:lnTo>
                  <a:pt x="283" y="1407"/>
                </a:lnTo>
                <a:lnTo>
                  <a:pt x="288" y="1407"/>
                </a:lnTo>
                <a:lnTo>
                  <a:pt x="290" y="1406"/>
                </a:lnTo>
                <a:lnTo>
                  <a:pt x="292" y="1404"/>
                </a:lnTo>
                <a:lnTo>
                  <a:pt x="292" y="1404"/>
                </a:lnTo>
                <a:lnTo>
                  <a:pt x="294" y="1396"/>
                </a:lnTo>
                <a:lnTo>
                  <a:pt x="298" y="1386"/>
                </a:lnTo>
                <a:lnTo>
                  <a:pt x="301" y="1365"/>
                </a:lnTo>
                <a:lnTo>
                  <a:pt x="301" y="1365"/>
                </a:lnTo>
                <a:lnTo>
                  <a:pt x="302" y="1360"/>
                </a:lnTo>
                <a:lnTo>
                  <a:pt x="305" y="1352"/>
                </a:lnTo>
                <a:lnTo>
                  <a:pt x="311" y="1337"/>
                </a:lnTo>
                <a:lnTo>
                  <a:pt x="311" y="1337"/>
                </a:lnTo>
                <a:lnTo>
                  <a:pt x="318" y="1318"/>
                </a:lnTo>
                <a:lnTo>
                  <a:pt x="320" y="1309"/>
                </a:lnTo>
                <a:lnTo>
                  <a:pt x="320" y="1303"/>
                </a:lnTo>
                <a:lnTo>
                  <a:pt x="320" y="1303"/>
                </a:lnTo>
                <a:lnTo>
                  <a:pt x="319" y="1287"/>
                </a:lnTo>
                <a:lnTo>
                  <a:pt x="317" y="1257"/>
                </a:lnTo>
                <a:lnTo>
                  <a:pt x="314" y="1226"/>
                </a:lnTo>
                <a:lnTo>
                  <a:pt x="313" y="1213"/>
                </a:lnTo>
                <a:lnTo>
                  <a:pt x="311" y="1203"/>
                </a:lnTo>
                <a:lnTo>
                  <a:pt x="311" y="1203"/>
                </a:lnTo>
                <a:lnTo>
                  <a:pt x="282" y="1103"/>
                </a:lnTo>
                <a:lnTo>
                  <a:pt x="282" y="1103"/>
                </a:lnTo>
                <a:lnTo>
                  <a:pt x="275" y="1084"/>
                </a:lnTo>
                <a:lnTo>
                  <a:pt x="273" y="1073"/>
                </a:lnTo>
                <a:lnTo>
                  <a:pt x="273" y="1069"/>
                </a:lnTo>
                <a:lnTo>
                  <a:pt x="273" y="1065"/>
                </a:lnTo>
                <a:lnTo>
                  <a:pt x="273" y="1065"/>
                </a:lnTo>
                <a:lnTo>
                  <a:pt x="275" y="1057"/>
                </a:lnTo>
                <a:lnTo>
                  <a:pt x="278" y="1047"/>
                </a:lnTo>
                <a:lnTo>
                  <a:pt x="282" y="1036"/>
                </a:lnTo>
                <a:lnTo>
                  <a:pt x="282" y="1036"/>
                </a:lnTo>
                <a:lnTo>
                  <a:pt x="284" y="1017"/>
                </a:lnTo>
                <a:lnTo>
                  <a:pt x="286" y="1003"/>
                </a:lnTo>
                <a:lnTo>
                  <a:pt x="287" y="989"/>
                </a:lnTo>
                <a:lnTo>
                  <a:pt x="287" y="989"/>
                </a:lnTo>
                <a:lnTo>
                  <a:pt x="289" y="961"/>
                </a:lnTo>
                <a:lnTo>
                  <a:pt x="295" y="917"/>
                </a:lnTo>
                <a:lnTo>
                  <a:pt x="300" y="878"/>
                </a:lnTo>
                <a:lnTo>
                  <a:pt x="301" y="865"/>
                </a:lnTo>
                <a:lnTo>
                  <a:pt x="301" y="860"/>
                </a:lnTo>
                <a:lnTo>
                  <a:pt x="301" y="860"/>
                </a:lnTo>
                <a:lnTo>
                  <a:pt x="301" y="861"/>
                </a:lnTo>
                <a:lnTo>
                  <a:pt x="302" y="866"/>
                </a:lnTo>
                <a:lnTo>
                  <a:pt x="308" y="879"/>
                </a:lnTo>
                <a:lnTo>
                  <a:pt x="315" y="898"/>
                </a:lnTo>
                <a:lnTo>
                  <a:pt x="318" y="908"/>
                </a:lnTo>
                <a:lnTo>
                  <a:pt x="320" y="917"/>
                </a:lnTo>
                <a:lnTo>
                  <a:pt x="320" y="917"/>
                </a:lnTo>
                <a:lnTo>
                  <a:pt x="321" y="926"/>
                </a:lnTo>
                <a:lnTo>
                  <a:pt x="321" y="934"/>
                </a:lnTo>
                <a:lnTo>
                  <a:pt x="319" y="946"/>
                </a:lnTo>
                <a:lnTo>
                  <a:pt x="317" y="957"/>
                </a:lnTo>
                <a:lnTo>
                  <a:pt x="315" y="965"/>
                </a:lnTo>
                <a:lnTo>
                  <a:pt x="315" y="965"/>
                </a:lnTo>
                <a:lnTo>
                  <a:pt x="317" y="973"/>
                </a:lnTo>
                <a:lnTo>
                  <a:pt x="320" y="983"/>
                </a:lnTo>
                <a:lnTo>
                  <a:pt x="323" y="991"/>
                </a:lnTo>
                <a:lnTo>
                  <a:pt x="325" y="998"/>
                </a:lnTo>
                <a:lnTo>
                  <a:pt x="325" y="998"/>
                </a:lnTo>
                <a:lnTo>
                  <a:pt x="329" y="1019"/>
                </a:lnTo>
                <a:lnTo>
                  <a:pt x="330" y="1032"/>
                </a:lnTo>
                <a:lnTo>
                  <a:pt x="330" y="1046"/>
                </a:lnTo>
                <a:lnTo>
                  <a:pt x="330" y="1046"/>
                </a:lnTo>
                <a:lnTo>
                  <a:pt x="331" y="1069"/>
                </a:lnTo>
                <a:lnTo>
                  <a:pt x="335" y="1101"/>
                </a:lnTo>
                <a:lnTo>
                  <a:pt x="338" y="1135"/>
                </a:lnTo>
                <a:lnTo>
                  <a:pt x="339" y="1160"/>
                </a:lnTo>
                <a:lnTo>
                  <a:pt x="339" y="1160"/>
                </a:lnTo>
                <a:lnTo>
                  <a:pt x="339" y="1213"/>
                </a:lnTo>
                <a:lnTo>
                  <a:pt x="339" y="1256"/>
                </a:lnTo>
                <a:lnTo>
                  <a:pt x="339" y="1256"/>
                </a:lnTo>
                <a:lnTo>
                  <a:pt x="339" y="1262"/>
                </a:lnTo>
                <a:lnTo>
                  <a:pt x="337" y="1268"/>
                </a:lnTo>
                <a:lnTo>
                  <a:pt x="335" y="1274"/>
                </a:lnTo>
                <a:lnTo>
                  <a:pt x="335" y="1280"/>
                </a:lnTo>
                <a:lnTo>
                  <a:pt x="335" y="1280"/>
                </a:lnTo>
                <a:lnTo>
                  <a:pt x="335" y="1305"/>
                </a:lnTo>
                <a:lnTo>
                  <a:pt x="336" y="1319"/>
                </a:lnTo>
                <a:lnTo>
                  <a:pt x="337" y="1324"/>
                </a:lnTo>
                <a:lnTo>
                  <a:pt x="339" y="1327"/>
                </a:lnTo>
                <a:lnTo>
                  <a:pt x="339" y="1327"/>
                </a:lnTo>
                <a:lnTo>
                  <a:pt x="343" y="1329"/>
                </a:lnTo>
                <a:lnTo>
                  <a:pt x="346" y="1330"/>
                </a:lnTo>
                <a:lnTo>
                  <a:pt x="356" y="1332"/>
                </a:lnTo>
                <a:lnTo>
                  <a:pt x="361" y="1333"/>
                </a:lnTo>
                <a:lnTo>
                  <a:pt x="366" y="1336"/>
                </a:lnTo>
                <a:lnTo>
                  <a:pt x="369" y="1338"/>
                </a:lnTo>
                <a:lnTo>
                  <a:pt x="373" y="1342"/>
                </a:lnTo>
                <a:lnTo>
                  <a:pt x="373" y="1342"/>
                </a:lnTo>
                <a:lnTo>
                  <a:pt x="386" y="1364"/>
                </a:lnTo>
                <a:lnTo>
                  <a:pt x="393" y="1375"/>
                </a:lnTo>
                <a:lnTo>
                  <a:pt x="397" y="1381"/>
                </a:lnTo>
                <a:lnTo>
                  <a:pt x="401" y="1385"/>
                </a:lnTo>
                <a:lnTo>
                  <a:pt x="401" y="1385"/>
                </a:lnTo>
                <a:lnTo>
                  <a:pt x="407" y="1388"/>
                </a:lnTo>
                <a:lnTo>
                  <a:pt x="416" y="1392"/>
                </a:lnTo>
                <a:lnTo>
                  <a:pt x="425" y="1395"/>
                </a:lnTo>
                <a:lnTo>
                  <a:pt x="436" y="1399"/>
                </a:lnTo>
                <a:lnTo>
                  <a:pt x="447" y="1401"/>
                </a:lnTo>
                <a:lnTo>
                  <a:pt x="456" y="1401"/>
                </a:lnTo>
                <a:lnTo>
                  <a:pt x="463" y="1401"/>
                </a:lnTo>
                <a:lnTo>
                  <a:pt x="466" y="1400"/>
                </a:lnTo>
                <a:lnTo>
                  <a:pt x="468" y="1399"/>
                </a:lnTo>
                <a:lnTo>
                  <a:pt x="468" y="1399"/>
                </a:lnTo>
                <a:lnTo>
                  <a:pt x="471" y="1395"/>
                </a:lnTo>
                <a:lnTo>
                  <a:pt x="473" y="1389"/>
                </a:lnTo>
                <a:lnTo>
                  <a:pt x="473" y="1383"/>
                </a:lnTo>
                <a:lnTo>
                  <a:pt x="474" y="1377"/>
                </a:lnTo>
                <a:lnTo>
                  <a:pt x="473" y="1370"/>
                </a:lnTo>
                <a:lnTo>
                  <a:pt x="471" y="1364"/>
                </a:lnTo>
                <a:lnTo>
                  <a:pt x="468" y="1357"/>
                </a:lnTo>
                <a:lnTo>
                  <a:pt x="463" y="1351"/>
                </a:lnTo>
                <a:lnTo>
                  <a:pt x="463" y="1351"/>
                </a:lnTo>
                <a:lnTo>
                  <a:pt x="442" y="1326"/>
                </a:lnTo>
                <a:lnTo>
                  <a:pt x="434" y="1315"/>
                </a:lnTo>
                <a:lnTo>
                  <a:pt x="430" y="1308"/>
                </a:lnTo>
                <a:lnTo>
                  <a:pt x="430" y="1308"/>
                </a:lnTo>
                <a:lnTo>
                  <a:pt x="429" y="1303"/>
                </a:lnTo>
                <a:lnTo>
                  <a:pt x="430" y="1299"/>
                </a:lnTo>
                <a:lnTo>
                  <a:pt x="430" y="1294"/>
                </a:lnTo>
                <a:lnTo>
                  <a:pt x="440" y="1289"/>
                </a:lnTo>
                <a:lnTo>
                  <a:pt x="440" y="1289"/>
                </a:lnTo>
                <a:lnTo>
                  <a:pt x="449" y="1286"/>
                </a:lnTo>
                <a:lnTo>
                  <a:pt x="454" y="1284"/>
                </a:lnTo>
                <a:lnTo>
                  <a:pt x="454" y="1284"/>
                </a:lnTo>
                <a:lnTo>
                  <a:pt x="444" y="1165"/>
                </a:lnTo>
                <a:lnTo>
                  <a:pt x="444" y="1165"/>
                </a:lnTo>
                <a:lnTo>
                  <a:pt x="441" y="1120"/>
                </a:lnTo>
                <a:lnTo>
                  <a:pt x="440" y="1097"/>
                </a:lnTo>
                <a:lnTo>
                  <a:pt x="440" y="1079"/>
                </a:lnTo>
                <a:lnTo>
                  <a:pt x="440" y="1079"/>
                </a:lnTo>
                <a:lnTo>
                  <a:pt x="449" y="1016"/>
                </a:lnTo>
                <a:lnTo>
                  <a:pt x="454" y="977"/>
                </a:lnTo>
                <a:lnTo>
                  <a:pt x="454" y="961"/>
                </a:lnTo>
                <a:lnTo>
                  <a:pt x="454" y="951"/>
                </a:lnTo>
                <a:lnTo>
                  <a:pt x="454" y="951"/>
                </a:lnTo>
                <a:lnTo>
                  <a:pt x="451" y="930"/>
                </a:lnTo>
                <a:lnTo>
                  <a:pt x="450" y="905"/>
                </a:lnTo>
                <a:lnTo>
                  <a:pt x="449" y="881"/>
                </a:lnTo>
                <a:lnTo>
                  <a:pt x="449" y="865"/>
                </a:lnTo>
                <a:lnTo>
                  <a:pt x="449" y="865"/>
                </a:lnTo>
                <a:lnTo>
                  <a:pt x="450" y="824"/>
                </a:lnTo>
                <a:lnTo>
                  <a:pt x="449" y="784"/>
                </a:lnTo>
                <a:lnTo>
                  <a:pt x="449" y="784"/>
                </a:lnTo>
                <a:lnTo>
                  <a:pt x="449" y="768"/>
                </a:lnTo>
                <a:lnTo>
                  <a:pt x="451" y="749"/>
                </a:lnTo>
                <a:lnTo>
                  <a:pt x="454" y="726"/>
                </a:lnTo>
                <a:lnTo>
                  <a:pt x="454" y="726"/>
                </a:lnTo>
                <a:lnTo>
                  <a:pt x="454" y="711"/>
                </a:lnTo>
                <a:lnTo>
                  <a:pt x="453" y="695"/>
                </a:lnTo>
                <a:lnTo>
                  <a:pt x="454" y="679"/>
                </a:lnTo>
                <a:lnTo>
                  <a:pt x="454" y="679"/>
                </a:lnTo>
                <a:lnTo>
                  <a:pt x="456" y="648"/>
                </a:lnTo>
                <a:lnTo>
                  <a:pt x="459" y="631"/>
                </a:lnTo>
                <a:lnTo>
                  <a:pt x="459" y="631"/>
                </a:lnTo>
                <a:lnTo>
                  <a:pt x="460" y="631"/>
                </a:lnTo>
                <a:lnTo>
                  <a:pt x="461" y="631"/>
                </a:lnTo>
                <a:lnTo>
                  <a:pt x="466" y="635"/>
                </a:lnTo>
                <a:lnTo>
                  <a:pt x="473" y="641"/>
                </a:lnTo>
                <a:lnTo>
                  <a:pt x="473" y="641"/>
                </a:lnTo>
                <a:lnTo>
                  <a:pt x="478" y="669"/>
                </a:lnTo>
                <a:lnTo>
                  <a:pt x="481" y="691"/>
                </a:lnTo>
                <a:lnTo>
                  <a:pt x="482" y="703"/>
                </a:lnTo>
                <a:lnTo>
                  <a:pt x="482" y="703"/>
                </a:lnTo>
                <a:lnTo>
                  <a:pt x="482" y="708"/>
                </a:lnTo>
                <a:lnTo>
                  <a:pt x="485" y="716"/>
                </a:lnTo>
                <a:lnTo>
                  <a:pt x="486" y="724"/>
                </a:lnTo>
                <a:lnTo>
                  <a:pt x="487" y="731"/>
                </a:lnTo>
                <a:lnTo>
                  <a:pt x="487" y="731"/>
                </a:lnTo>
                <a:lnTo>
                  <a:pt x="487" y="745"/>
                </a:lnTo>
                <a:lnTo>
                  <a:pt x="487" y="760"/>
                </a:lnTo>
                <a:lnTo>
                  <a:pt x="487" y="760"/>
                </a:lnTo>
                <a:lnTo>
                  <a:pt x="487" y="773"/>
                </a:lnTo>
                <a:lnTo>
                  <a:pt x="487" y="779"/>
                </a:lnTo>
                <a:lnTo>
                  <a:pt x="487" y="822"/>
                </a:lnTo>
                <a:lnTo>
                  <a:pt x="511" y="846"/>
                </a:lnTo>
                <a:lnTo>
                  <a:pt x="516" y="841"/>
                </a:lnTo>
                <a:lnTo>
                  <a:pt x="516" y="812"/>
                </a:lnTo>
                <a:lnTo>
                  <a:pt x="516" y="812"/>
                </a:lnTo>
                <a:lnTo>
                  <a:pt x="528" y="793"/>
                </a:lnTo>
                <a:lnTo>
                  <a:pt x="536" y="779"/>
                </a:lnTo>
                <a:lnTo>
                  <a:pt x="539" y="773"/>
                </a:lnTo>
                <a:lnTo>
                  <a:pt x="540" y="769"/>
                </a:lnTo>
                <a:lnTo>
                  <a:pt x="540" y="769"/>
                </a:lnTo>
                <a:lnTo>
                  <a:pt x="540" y="761"/>
                </a:lnTo>
                <a:lnTo>
                  <a:pt x="541" y="756"/>
                </a:lnTo>
                <a:lnTo>
                  <a:pt x="540" y="750"/>
                </a:lnTo>
                <a:lnTo>
                  <a:pt x="540" y="750"/>
                </a:lnTo>
                <a:lnTo>
                  <a:pt x="535" y="726"/>
                </a:lnTo>
                <a:lnTo>
                  <a:pt x="530" y="707"/>
                </a:lnTo>
                <a:lnTo>
                  <a:pt x="530" y="707"/>
                </a:lnTo>
                <a:lnTo>
                  <a:pt x="530" y="676"/>
                </a:lnTo>
                <a:lnTo>
                  <a:pt x="530" y="645"/>
                </a:lnTo>
                <a:lnTo>
                  <a:pt x="530" y="645"/>
                </a:lnTo>
                <a:lnTo>
                  <a:pt x="530" y="635"/>
                </a:lnTo>
                <a:lnTo>
                  <a:pt x="530" y="626"/>
                </a:lnTo>
                <a:lnTo>
                  <a:pt x="530" y="626"/>
                </a:lnTo>
                <a:lnTo>
                  <a:pt x="540" y="612"/>
                </a:lnTo>
                <a:lnTo>
                  <a:pt x="540" y="612"/>
                </a:lnTo>
                <a:lnTo>
                  <a:pt x="541" y="606"/>
                </a:lnTo>
                <a:lnTo>
                  <a:pt x="541" y="594"/>
                </a:lnTo>
                <a:lnTo>
                  <a:pt x="540" y="569"/>
                </a:lnTo>
                <a:lnTo>
                  <a:pt x="540" y="569"/>
                </a:lnTo>
                <a:lnTo>
                  <a:pt x="539" y="559"/>
                </a:lnTo>
                <a:lnTo>
                  <a:pt x="535" y="551"/>
                </a:lnTo>
                <a:lnTo>
                  <a:pt x="533" y="544"/>
                </a:lnTo>
                <a:lnTo>
                  <a:pt x="530" y="540"/>
                </a:lnTo>
                <a:lnTo>
                  <a:pt x="530" y="540"/>
                </a:lnTo>
                <a:lnTo>
                  <a:pt x="528" y="528"/>
                </a:lnTo>
                <a:lnTo>
                  <a:pt x="525" y="506"/>
                </a:lnTo>
                <a:lnTo>
                  <a:pt x="522" y="480"/>
                </a:lnTo>
                <a:lnTo>
                  <a:pt x="519" y="468"/>
                </a:lnTo>
                <a:lnTo>
                  <a:pt x="516" y="459"/>
                </a:lnTo>
                <a:lnTo>
                  <a:pt x="516" y="459"/>
                </a:lnTo>
                <a:lnTo>
                  <a:pt x="509" y="441"/>
                </a:lnTo>
                <a:lnTo>
                  <a:pt x="503" y="418"/>
                </a:lnTo>
                <a:lnTo>
                  <a:pt x="498" y="391"/>
                </a:lnTo>
                <a:lnTo>
                  <a:pt x="497" y="379"/>
                </a:lnTo>
                <a:lnTo>
                  <a:pt x="497" y="369"/>
                </a:lnTo>
                <a:lnTo>
                  <a:pt x="497" y="369"/>
                </a:lnTo>
                <a:lnTo>
                  <a:pt x="496" y="347"/>
                </a:lnTo>
                <a:lnTo>
                  <a:pt x="494" y="326"/>
                </a:lnTo>
                <a:lnTo>
                  <a:pt x="491" y="308"/>
                </a:lnTo>
                <a:lnTo>
                  <a:pt x="487" y="297"/>
                </a:lnTo>
                <a:lnTo>
                  <a:pt x="487" y="297"/>
                </a:lnTo>
                <a:lnTo>
                  <a:pt x="481" y="288"/>
                </a:lnTo>
                <a:lnTo>
                  <a:pt x="473" y="276"/>
                </a:lnTo>
                <a:lnTo>
                  <a:pt x="462" y="264"/>
                </a:lnTo>
                <a:lnTo>
                  <a:pt x="454" y="254"/>
                </a:lnTo>
                <a:lnTo>
                  <a:pt x="454" y="254"/>
                </a:lnTo>
                <a:lnTo>
                  <a:pt x="447" y="249"/>
                </a:lnTo>
                <a:lnTo>
                  <a:pt x="436" y="242"/>
                </a:lnTo>
                <a:lnTo>
                  <a:pt x="407" y="224"/>
                </a:lnTo>
                <a:lnTo>
                  <a:pt x="368" y="202"/>
                </a:lnTo>
                <a:lnTo>
                  <a:pt x="368" y="202"/>
                </a:lnTo>
                <a:lnTo>
                  <a:pt x="376" y="185"/>
                </a:lnTo>
                <a:lnTo>
                  <a:pt x="383" y="171"/>
                </a:lnTo>
                <a:lnTo>
                  <a:pt x="387" y="159"/>
                </a:lnTo>
                <a:lnTo>
                  <a:pt x="387" y="159"/>
                </a:lnTo>
                <a:lnTo>
                  <a:pt x="389" y="149"/>
                </a:lnTo>
                <a:lnTo>
                  <a:pt x="392" y="140"/>
                </a:lnTo>
                <a:lnTo>
                  <a:pt x="395" y="130"/>
                </a:lnTo>
                <a:lnTo>
                  <a:pt x="397" y="121"/>
                </a:lnTo>
                <a:lnTo>
                  <a:pt x="397" y="121"/>
                </a:lnTo>
                <a:lnTo>
                  <a:pt x="397" y="105"/>
                </a:lnTo>
                <a:lnTo>
                  <a:pt x="397" y="97"/>
                </a:lnTo>
                <a:lnTo>
                  <a:pt x="397" y="97"/>
                </a:lnTo>
                <a:lnTo>
                  <a:pt x="398" y="90"/>
                </a:lnTo>
                <a:lnTo>
                  <a:pt x="397" y="73"/>
                </a:lnTo>
                <a:lnTo>
                  <a:pt x="397" y="73"/>
                </a:lnTo>
                <a:lnTo>
                  <a:pt x="394" y="44"/>
                </a:lnTo>
                <a:lnTo>
                  <a:pt x="392" y="31"/>
                </a:lnTo>
                <a:lnTo>
                  <a:pt x="389" y="25"/>
                </a:lnTo>
                <a:lnTo>
                  <a:pt x="387" y="20"/>
                </a:lnTo>
                <a:lnTo>
                  <a:pt x="387" y="20"/>
                </a:lnTo>
                <a:lnTo>
                  <a:pt x="382" y="15"/>
                </a:lnTo>
                <a:lnTo>
                  <a:pt x="379" y="11"/>
                </a:lnTo>
                <a:lnTo>
                  <a:pt x="375" y="10"/>
                </a:lnTo>
                <a:lnTo>
                  <a:pt x="368" y="6"/>
                </a:lnTo>
                <a:lnTo>
                  <a:pt x="368" y="6"/>
                </a:lnTo>
                <a:lnTo>
                  <a:pt x="363" y="4"/>
                </a:lnTo>
                <a:lnTo>
                  <a:pt x="358" y="3"/>
                </a:lnTo>
                <a:lnTo>
                  <a:pt x="349" y="1"/>
                </a:lnTo>
                <a:lnTo>
                  <a:pt x="339" y="1"/>
                </a:lnTo>
                <a:lnTo>
                  <a:pt x="339" y="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7">
            <a:extLst>
              <a:ext uri="{FF2B5EF4-FFF2-40B4-BE49-F238E27FC236}">
                <a16:creationId xmlns:a16="http://schemas.microsoft.com/office/drawing/2014/main" id="{DFA67E95-B69A-4AEE-96A2-D908CF85CCB0}"/>
              </a:ext>
            </a:extLst>
          </p:cNvPr>
          <p:cNvSpPr>
            <a:spLocks/>
          </p:cNvSpPr>
          <p:nvPr/>
        </p:nvSpPr>
        <p:spPr bwMode="auto">
          <a:xfrm>
            <a:off x="2792761" y="4644134"/>
            <a:ext cx="630007" cy="1726813"/>
          </a:xfrm>
          <a:custGeom>
            <a:avLst/>
            <a:gdLst>
              <a:gd name="T0" fmla="*/ 233 w 552"/>
              <a:gd name="T1" fmla="*/ 209 h 1513"/>
              <a:gd name="T2" fmla="*/ 117 w 552"/>
              <a:gd name="T3" fmla="*/ 259 h 1513"/>
              <a:gd name="T4" fmla="*/ 78 w 552"/>
              <a:gd name="T5" fmla="*/ 321 h 1513"/>
              <a:gd name="T6" fmla="*/ 31 w 552"/>
              <a:gd name="T7" fmla="*/ 435 h 1513"/>
              <a:gd name="T8" fmla="*/ 22 w 552"/>
              <a:gd name="T9" fmla="*/ 507 h 1513"/>
              <a:gd name="T10" fmla="*/ 24 w 552"/>
              <a:gd name="T11" fmla="*/ 614 h 1513"/>
              <a:gd name="T12" fmla="*/ 15 w 552"/>
              <a:gd name="T13" fmla="*/ 706 h 1513"/>
              <a:gd name="T14" fmla="*/ 103 w 552"/>
              <a:gd name="T15" fmla="*/ 745 h 1513"/>
              <a:gd name="T16" fmla="*/ 108 w 552"/>
              <a:gd name="T17" fmla="*/ 1012 h 1513"/>
              <a:gd name="T18" fmla="*/ 132 w 552"/>
              <a:gd name="T19" fmla="*/ 1128 h 1513"/>
              <a:gd name="T20" fmla="*/ 141 w 552"/>
              <a:gd name="T21" fmla="*/ 1388 h 1513"/>
              <a:gd name="T22" fmla="*/ 201 w 552"/>
              <a:gd name="T23" fmla="*/ 1402 h 1513"/>
              <a:gd name="T24" fmla="*/ 175 w 552"/>
              <a:gd name="T25" fmla="*/ 1491 h 1513"/>
              <a:gd name="T26" fmla="*/ 234 w 552"/>
              <a:gd name="T27" fmla="*/ 1513 h 1513"/>
              <a:gd name="T28" fmla="*/ 259 w 552"/>
              <a:gd name="T29" fmla="*/ 1461 h 1513"/>
              <a:gd name="T30" fmla="*/ 246 w 552"/>
              <a:gd name="T31" fmla="*/ 1384 h 1513"/>
              <a:gd name="T32" fmla="*/ 251 w 552"/>
              <a:gd name="T33" fmla="*/ 1169 h 1513"/>
              <a:gd name="T34" fmla="*/ 280 w 552"/>
              <a:gd name="T35" fmla="*/ 979 h 1513"/>
              <a:gd name="T36" fmla="*/ 284 w 552"/>
              <a:gd name="T37" fmla="*/ 1074 h 1513"/>
              <a:gd name="T38" fmla="*/ 299 w 552"/>
              <a:gd name="T39" fmla="*/ 1122 h 1513"/>
              <a:gd name="T40" fmla="*/ 303 w 552"/>
              <a:gd name="T41" fmla="*/ 1260 h 1513"/>
              <a:gd name="T42" fmla="*/ 313 w 552"/>
              <a:gd name="T43" fmla="*/ 1286 h 1513"/>
              <a:gd name="T44" fmla="*/ 300 w 552"/>
              <a:gd name="T45" fmla="*/ 1342 h 1513"/>
              <a:gd name="T46" fmla="*/ 342 w 552"/>
              <a:gd name="T47" fmla="*/ 1433 h 1513"/>
              <a:gd name="T48" fmla="*/ 393 w 552"/>
              <a:gd name="T49" fmla="*/ 1485 h 1513"/>
              <a:gd name="T50" fmla="*/ 408 w 552"/>
              <a:gd name="T51" fmla="*/ 1423 h 1513"/>
              <a:gd name="T52" fmla="*/ 388 w 552"/>
              <a:gd name="T53" fmla="*/ 1359 h 1513"/>
              <a:gd name="T54" fmla="*/ 365 w 552"/>
              <a:gd name="T55" fmla="*/ 1346 h 1513"/>
              <a:gd name="T56" fmla="*/ 382 w 552"/>
              <a:gd name="T57" fmla="*/ 1229 h 1513"/>
              <a:gd name="T58" fmla="*/ 423 w 552"/>
              <a:gd name="T59" fmla="*/ 1146 h 1513"/>
              <a:gd name="T60" fmla="*/ 425 w 552"/>
              <a:gd name="T61" fmla="*/ 1109 h 1513"/>
              <a:gd name="T62" fmla="*/ 413 w 552"/>
              <a:gd name="T63" fmla="*/ 1060 h 1513"/>
              <a:gd name="T64" fmla="*/ 408 w 552"/>
              <a:gd name="T65" fmla="*/ 943 h 1513"/>
              <a:gd name="T66" fmla="*/ 407 w 552"/>
              <a:gd name="T67" fmla="*/ 714 h 1513"/>
              <a:gd name="T68" fmla="*/ 388 w 552"/>
              <a:gd name="T69" fmla="*/ 648 h 1513"/>
              <a:gd name="T70" fmla="*/ 412 w 552"/>
              <a:gd name="T71" fmla="*/ 605 h 1513"/>
              <a:gd name="T72" fmla="*/ 475 w 552"/>
              <a:gd name="T73" fmla="*/ 712 h 1513"/>
              <a:gd name="T74" fmla="*/ 485 w 552"/>
              <a:gd name="T75" fmla="*/ 769 h 1513"/>
              <a:gd name="T76" fmla="*/ 499 w 552"/>
              <a:gd name="T77" fmla="*/ 792 h 1513"/>
              <a:gd name="T78" fmla="*/ 506 w 552"/>
              <a:gd name="T79" fmla="*/ 817 h 1513"/>
              <a:gd name="T80" fmla="*/ 525 w 552"/>
              <a:gd name="T81" fmla="*/ 794 h 1513"/>
              <a:gd name="T82" fmla="*/ 523 w 552"/>
              <a:gd name="T83" fmla="*/ 846 h 1513"/>
              <a:gd name="T84" fmla="*/ 546 w 552"/>
              <a:gd name="T85" fmla="*/ 824 h 1513"/>
              <a:gd name="T86" fmla="*/ 549 w 552"/>
              <a:gd name="T87" fmla="*/ 773 h 1513"/>
              <a:gd name="T88" fmla="*/ 540 w 552"/>
              <a:gd name="T89" fmla="*/ 705 h 1513"/>
              <a:gd name="T90" fmla="*/ 500 w 552"/>
              <a:gd name="T91" fmla="*/ 587 h 1513"/>
              <a:gd name="T92" fmla="*/ 461 w 552"/>
              <a:gd name="T93" fmla="*/ 433 h 1513"/>
              <a:gd name="T94" fmla="*/ 416 w 552"/>
              <a:gd name="T95" fmla="*/ 301 h 1513"/>
              <a:gd name="T96" fmla="*/ 365 w 552"/>
              <a:gd name="T97" fmla="*/ 259 h 1513"/>
              <a:gd name="T98" fmla="*/ 359 w 552"/>
              <a:gd name="T99" fmla="*/ 200 h 1513"/>
              <a:gd name="T100" fmla="*/ 389 w 552"/>
              <a:gd name="T101" fmla="*/ 144 h 1513"/>
              <a:gd name="T102" fmla="*/ 399 w 552"/>
              <a:gd name="T103" fmla="*/ 92 h 1513"/>
              <a:gd name="T104" fmla="*/ 392 w 552"/>
              <a:gd name="T105" fmla="*/ 44 h 1513"/>
              <a:gd name="T106" fmla="*/ 375 w 552"/>
              <a:gd name="T107" fmla="*/ 25 h 1513"/>
              <a:gd name="T108" fmla="*/ 337 w 552"/>
              <a:gd name="T109" fmla="*/ 11 h 1513"/>
              <a:gd name="T110" fmla="*/ 284 w 552"/>
              <a:gd name="T111" fmla="*/ 1 h 1513"/>
              <a:gd name="T112" fmla="*/ 250 w 552"/>
              <a:gd name="T113" fmla="*/ 24 h 1513"/>
              <a:gd name="T114" fmla="*/ 238 w 552"/>
              <a:gd name="T115" fmla="*/ 49 h 1513"/>
              <a:gd name="T116" fmla="*/ 222 w 552"/>
              <a:gd name="T117" fmla="*/ 107 h 1513"/>
              <a:gd name="T118" fmla="*/ 222 w 552"/>
              <a:gd name="T119" fmla="*/ 163 h 1513"/>
              <a:gd name="T120" fmla="*/ 241 w 552"/>
              <a:gd name="T121" fmla="*/ 168 h 1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52" h="1513">
                <a:moveTo>
                  <a:pt x="241" y="168"/>
                </a:moveTo>
                <a:lnTo>
                  <a:pt x="241" y="168"/>
                </a:lnTo>
                <a:lnTo>
                  <a:pt x="240" y="174"/>
                </a:lnTo>
                <a:lnTo>
                  <a:pt x="238" y="186"/>
                </a:lnTo>
                <a:lnTo>
                  <a:pt x="237" y="202"/>
                </a:lnTo>
                <a:lnTo>
                  <a:pt x="237" y="202"/>
                </a:lnTo>
                <a:lnTo>
                  <a:pt x="237" y="203"/>
                </a:lnTo>
                <a:lnTo>
                  <a:pt x="237" y="205"/>
                </a:lnTo>
                <a:lnTo>
                  <a:pt x="233" y="209"/>
                </a:lnTo>
                <a:lnTo>
                  <a:pt x="227" y="216"/>
                </a:lnTo>
                <a:lnTo>
                  <a:pt x="227" y="216"/>
                </a:lnTo>
                <a:lnTo>
                  <a:pt x="216" y="225"/>
                </a:lnTo>
                <a:lnTo>
                  <a:pt x="203" y="234"/>
                </a:lnTo>
                <a:lnTo>
                  <a:pt x="189" y="245"/>
                </a:lnTo>
                <a:lnTo>
                  <a:pt x="189" y="245"/>
                </a:lnTo>
                <a:lnTo>
                  <a:pt x="157" y="251"/>
                </a:lnTo>
                <a:lnTo>
                  <a:pt x="133" y="255"/>
                </a:lnTo>
                <a:lnTo>
                  <a:pt x="117" y="259"/>
                </a:lnTo>
                <a:lnTo>
                  <a:pt x="117" y="259"/>
                </a:lnTo>
                <a:lnTo>
                  <a:pt x="114" y="260"/>
                </a:lnTo>
                <a:lnTo>
                  <a:pt x="110" y="262"/>
                </a:lnTo>
                <a:lnTo>
                  <a:pt x="103" y="270"/>
                </a:lnTo>
                <a:lnTo>
                  <a:pt x="98" y="278"/>
                </a:lnTo>
                <a:lnTo>
                  <a:pt x="93" y="287"/>
                </a:lnTo>
                <a:lnTo>
                  <a:pt x="93" y="287"/>
                </a:lnTo>
                <a:lnTo>
                  <a:pt x="87" y="302"/>
                </a:lnTo>
                <a:lnTo>
                  <a:pt x="78" y="321"/>
                </a:lnTo>
                <a:lnTo>
                  <a:pt x="68" y="341"/>
                </a:lnTo>
                <a:lnTo>
                  <a:pt x="60" y="354"/>
                </a:lnTo>
                <a:lnTo>
                  <a:pt x="60" y="354"/>
                </a:lnTo>
                <a:lnTo>
                  <a:pt x="56" y="360"/>
                </a:lnTo>
                <a:lnTo>
                  <a:pt x="52" y="371"/>
                </a:lnTo>
                <a:lnTo>
                  <a:pt x="42" y="396"/>
                </a:lnTo>
                <a:lnTo>
                  <a:pt x="35" y="420"/>
                </a:lnTo>
                <a:lnTo>
                  <a:pt x="33" y="429"/>
                </a:lnTo>
                <a:lnTo>
                  <a:pt x="31" y="435"/>
                </a:lnTo>
                <a:lnTo>
                  <a:pt x="31" y="435"/>
                </a:lnTo>
                <a:lnTo>
                  <a:pt x="30" y="440"/>
                </a:lnTo>
                <a:lnTo>
                  <a:pt x="28" y="448"/>
                </a:lnTo>
                <a:lnTo>
                  <a:pt x="23" y="469"/>
                </a:lnTo>
                <a:lnTo>
                  <a:pt x="21" y="481"/>
                </a:lnTo>
                <a:lnTo>
                  <a:pt x="18" y="491"/>
                </a:lnTo>
                <a:lnTo>
                  <a:pt x="19" y="500"/>
                </a:lnTo>
                <a:lnTo>
                  <a:pt x="21" y="503"/>
                </a:lnTo>
                <a:lnTo>
                  <a:pt x="22" y="507"/>
                </a:lnTo>
                <a:lnTo>
                  <a:pt x="22" y="507"/>
                </a:lnTo>
                <a:lnTo>
                  <a:pt x="31" y="518"/>
                </a:lnTo>
                <a:lnTo>
                  <a:pt x="42" y="528"/>
                </a:lnTo>
                <a:lnTo>
                  <a:pt x="55" y="540"/>
                </a:lnTo>
                <a:lnTo>
                  <a:pt x="55" y="540"/>
                </a:lnTo>
                <a:lnTo>
                  <a:pt x="45" y="567"/>
                </a:lnTo>
                <a:lnTo>
                  <a:pt x="31" y="598"/>
                </a:lnTo>
                <a:lnTo>
                  <a:pt x="31" y="598"/>
                </a:lnTo>
                <a:lnTo>
                  <a:pt x="24" y="614"/>
                </a:lnTo>
                <a:lnTo>
                  <a:pt x="12" y="645"/>
                </a:lnTo>
                <a:lnTo>
                  <a:pt x="6" y="662"/>
                </a:lnTo>
                <a:lnTo>
                  <a:pt x="3" y="677"/>
                </a:lnTo>
                <a:lnTo>
                  <a:pt x="0" y="691"/>
                </a:lnTo>
                <a:lnTo>
                  <a:pt x="2" y="694"/>
                </a:lnTo>
                <a:lnTo>
                  <a:pt x="3" y="698"/>
                </a:lnTo>
                <a:lnTo>
                  <a:pt x="3" y="698"/>
                </a:lnTo>
                <a:lnTo>
                  <a:pt x="8" y="702"/>
                </a:lnTo>
                <a:lnTo>
                  <a:pt x="15" y="706"/>
                </a:lnTo>
                <a:lnTo>
                  <a:pt x="31" y="712"/>
                </a:lnTo>
                <a:lnTo>
                  <a:pt x="47" y="718"/>
                </a:lnTo>
                <a:lnTo>
                  <a:pt x="53" y="719"/>
                </a:lnTo>
                <a:lnTo>
                  <a:pt x="55" y="722"/>
                </a:lnTo>
                <a:lnTo>
                  <a:pt x="55" y="722"/>
                </a:lnTo>
                <a:lnTo>
                  <a:pt x="59" y="724"/>
                </a:lnTo>
                <a:lnTo>
                  <a:pt x="65" y="727"/>
                </a:lnTo>
                <a:lnTo>
                  <a:pt x="80" y="735"/>
                </a:lnTo>
                <a:lnTo>
                  <a:pt x="103" y="745"/>
                </a:lnTo>
                <a:lnTo>
                  <a:pt x="103" y="745"/>
                </a:lnTo>
                <a:lnTo>
                  <a:pt x="103" y="785"/>
                </a:lnTo>
                <a:lnTo>
                  <a:pt x="102" y="873"/>
                </a:lnTo>
                <a:lnTo>
                  <a:pt x="102" y="921"/>
                </a:lnTo>
                <a:lnTo>
                  <a:pt x="103" y="964"/>
                </a:lnTo>
                <a:lnTo>
                  <a:pt x="105" y="996"/>
                </a:lnTo>
                <a:lnTo>
                  <a:pt x="107" y="1007"/>
                </a:lnTo>
                <a:lnTo>
                  <a:pt x="108" y="1012"/>
                </a:lnTo>
                <a:lnTo>
                  <a:pt x="108" y="1012"/>
                </a:lnTo>
                <a:lnTo>
                  <a:pt x="111" y="1021"/>
                </a:lnTo>
                <a:lnTo>
                  <a:pt x="116" y="1030"/>
                </a:lnTo>
                <a:lnTo>
                  <a:pt x="124" y="1055"/>
                </a:lnTo>
                <a:lnTo>
                  <a:pt x="130" y="1076"/>
                </a:lnTo>
                <a:lnTo>
                  <a:pt x="132" y="1082"/>
                </a:lnTo>
                <a:lnTo>
                  <a:pt x="132" y="1084"/>
                </a:lnTo>
                <a:lnTo>
                  <a:pt x="132" y="1084"/>
                </a:lnTo>
                <a:lnTo>
                  <a:pt x="132" y="1096"/>
                </a:lnTo>
                <a:lnTo>
                  <a:pt x="132" y="1128"/>
                </a:lnTo>
                <a:lnTo>
                  <a:pt x="133" y="1227"/>
                </a:lnTo>
                <a:lnTo>
                  <a:pt x="136" y="1370"/>
                </a:lnTo>
                <a:lnTo>
                  <a:pt x="136" y="1370"/>
                </a:lnTo>
                <a:lnTo>
                  <a:pt x="135" y="1381"/>
                </a:lnTo>
                <a:lnTo>
                  <a:pt x="135" y="1387"/>
                </a:lnTo>
                <a:lnTo>
                  <a:pt x="135" y="1389"/>
                </a:lnTo>
                <a:lnTo>
                  <a:pt x="136" y="1389"/>
                </a:lnTo>
                <a:lnTo>
                  <a:pt x="136" y="1389"/>
                </a:lnTo>
                <a:lnTo>
                  <a:pt x="141" y="1388"/>
                </a:lnTo>
                <a:lnTo>
                  <a:pt x="149" y="1388"/>
                </a:lnTo>
                <a:lnTo>
                  <a:pt x="165" y="1389"/>
                </a:lnTo>
                <a:lnTo>
                  <a:pt x="165" y="1389"/>
                </a:lnTo>
                <a:lnTo>
                  <a:pt x="171" y="1389"/>
                </a:lnTo>
                <a:lnTo>
                  <a:pt x="177" y="1387"/>
                </a:lnTo>
                <a:lnTo>
                  <a:pt x="184" y="1384"/>
                </a:lnTo>
                <a:lnTo>
                  <a:pt x="198" y="1384"/>
                </a:lnTo>
                <a:lnTo>
                  <a:pt x="198" y="1384"/>
                </a:lnTo>
                <a:lnTo>
                  <a:pt x="201" y="1402"/>
                </a:lnTo>
                <a:lnTo>
                  <a:pt x="203" y="1415"/>
                </a:lnTo>
                <a:lnTo>
                  <a:pt x="203" y="1423"/>
                </a:lnTo>
                <a:lnTo>
                  <a:pt x="203" y="1423"/>
                </a:lnTo>
                <a:lnTo>
                  <a:pt x="195" y="1445"/>
                </a:lnTo>
                <a:lnTo>
                  <a:pt x="184" y="1470"/>
                </a:lnTo>
                <a:lnTo>
                  <a:pt x="184" y="1470"/>
                </a:lnTo>
                <a:lnTo>
                  <a:pt x="181" y="1476"/>
                </a:lnTo>
                <a:lnTo>
                  <a:pt x="176" y="1486"/>
                </a:lnTo>
                <a:lnTo>
                  <a:pt x="175" y="1491"/>
                </a:lnTo>
                <a:lnTo>
                  <a:pt x="175" y="1497"/>
                </a:lnTo>
                <a:lnTo>
                  <a:pt x="176" y="1500"/>
                </a:lnTo>
                <a:lnTo>
                  <a:pt x="179" y="1504"/>
                </a:lnTo>
                <a:lnTo>
                  <a:pt x="179" y="1504"/>
                </a:lnTo>
                <a:lnTo>
                  <a:pt x="189" y="1508"/>
                </a:lnTo>
                <a:lnTo>
                  <a:pt x="201" y="1511"/>
                </a:lnTo>
                <a:lnTo>
                  <a:pt x="227" y="1513"/>
                </a:lnTo>
                <a:lnTo>
                  <a:pt x="227" y="1513"/>
                </a:lnTo>
                <a:lnTo>
                  <a:pt x="234" y="1513"/>
                </a:lnTo>
                <a:lnTo>
                  <a:pt x="241" y="1513"/>
                </a:lnTo>
                <a:lnTo>
                  <a:pt x="247" y="1511"/>
                </a:lnTo>
                <a:lnTo>
                  <a:pt x="252" y="1508"/>
                </a:lnTo>
                <a:lnTo>
                  <a:pt x="256" y="1505"/>
                </a:lnTo>
                <a:lnTo>
                  <a:pt x="258" y="1500"/>
                </a:lnTo>
                <a:lnTo>
                  <a:pt x="260" y="1495"/>
                </a:lnTo>
                <a:lnTo>
                  <a:pt x="260" y="1489"/>
                </a:lnTo>
                <a:lnTo>
                  <a:pt x="260" y="1489"/>
                </a:lnTo>
                <a:lnTo>
                  <a:pt x="259" y="1461"/>
                </a:lnTo>
                <a:lnTo>
                  <a:pt x="258" y="1446"/>
                </a:lnTo>
                <a:lnTo>
                  <a:pt x="257" y="1442"/>
                </a:lnTo>
                <a:lnTo>
                  <a:pt x="256" y="1437"/>
                </a:lnTo>
                <a:lnTo>
                  <a:pt x="256" y="1437"/>
                </a:lnTo>
                <a:lnTo>
                  <a:pt x="246" y="1418"/>
                </a:lnTo>
                <a:lnTo>
                  <a:pt x="246" y="1418"/>
                </a:lnTo>
                <a:lnTo>
                  <a:pt x="245" y="1412"/>
                </a:lnTo>
                <a:lnTo>
                  <a:pt x="245" y="1400"/>
                </a:lnTo>
                <a:lnTo>
                  <a:pt x="246" y="1384"/>
                </a:lnTo>
                <a:lnTo>
                  <a:pt x="246" y="1342"/>
                </a:lnTo>
                <a:lnTo>
                  <a:pt x="246" y="1342"/>
                </a:lnTo>
                <a:lnTo>
                  <a:pt x="250" y="1280"/>
                </a:lnTo>
                <a:lnTo>
                  <a:pt x="251" y="1238"/>
                </a:lnTo>
                <a:lnTo>
                  <a:pt x="252" y="1224"/>
                </a:lnTo>
                <a:lnTo>
                  <a:pt x="251" y="1218"/>
                </a:lnTo>
                <a:lnTo>
                  <a:pt x="251" y="1218"/>
                </a:lnTo>
                <a:lnTo>
                  <a:pt x="251" y="1203"/>
                </a:lnTo>
                <a:lnTo>
                  <a:pt x="251" y="1169"/>
                </a:lnTo>
                <a:lnTo>
                  <a:pt x="256" y="1066"/>
                </a:lnTo>
                <a:lnTo>
                  <a:pt x="259" y="964"/>
                </a:lnTo>
                <a:lnTo>
                  <a:pt x="260" y="917"/>
                </a:lnTo>
                <a:lnTo>
                  <a:pt x="260" y="917"/>
                </a:lnTo>
                <a:lnTo>
                  <a:pt x="263" y="925"/>
                </a:lnTo>
                <a:lnTo>
                  <a:pt x="269" y="945"/>
                </a:lnTo>
                <a:lnTo>
                  <a:pt x="276" y="965"/>
                </a:lnTo>
                <a:lnTo>
                  <a:pt x="280" y="979"/>
                </a:lnTo>
                <a:lnTo>
                  <a:pt x="280" y="979"/>
                </a:lnTo>
                <a:lnTo>
                  <a:pt x="280" y="991"/>
                </a:lnTo>
                <a:lnTo>
                  <a:pt x="277" y="1010"/>
                </a:lnTo>
                <a:lnTo>
                  <a:pt x="275" y="1041"/>
                </a:lnTo>
                <a:lnTo>
                  <a:pt x="275" y="1041"/>
                </a:lnTo>
                <a:lnTo>
                  <a:pt x="275" y="1051"/>
                </a:lnTo>
                <a:lnTo>
                  <a:pt x="277" y="1060"/>
                </a:lnTo>
                <a:lnTo>
                  <a:pt x="281" y="1069"/>
                </a:lnTo>
                <a:lnTo>
                  <a:pt x="282" y="1072"/>
                </a:lnTo>
                <a:lnTo>
                  <a:pt x="284" y="1074"/>
                </a:lnTo>
                <a:lnTo>
                  <a:pt x="284" y="1074"/>
                </a:lnTo>
                <a:lnTo>
                  <a:pt x="288" y="1078"/>
                </a:lnTo>
                <a:lnTo>
                  <a:pt x="290" y="1082"/>
                </a:lnTo>
                <a:lnTo>
                  <a:pt x="294" y="1089"/>
                </a:lnTo>
                <a:lnTo>
                  <a:pt x="294" y="1089"/>
                </a:lnTo>
                <a:lnTo>
                  <a:pt x="296" y="1095"/>
                </a:lnTo>
                <a:lnTo>
                  <a:pt x="297" y="1105"/>
                </a:lnTo>
                <a:lnTo>
                  <a:pt x="299" y="1122"/>
                </a:lnTo>
                <a:lnTo>
                  <a:pt x="299" y="1122"/>
                </a:lnTo>
                <a:lnTo>
                  <a:pt x="300" y="1144"/>
                </a:lnTo>
                <a:lnTo>
                  <a:pt x="300" y="1160"/>
                </a:lnTo>
                <a:lnTo>
                  <a:pt x="299" y="1175"/>
                </a:lnTo>
                <a:lnTo>
                  <a:pt x="299" y="1175"/>
                </a:lnTo>
                <a:lnTo>
                  <a:pt x="299" y="1183"/>
                </a:lnTo>
                <a:lnTo>
                  <a:pt x="299" y="1194"/>
                </a:lnTo>
                <a:lnTo>
                  <a:pt x="300" y="1222"/>
                </a:lnTo>
                <a:lnTo>
                  <a:pt x="301" y="1249"/>
                </a:lnTo>
                <a:lnTo>
                  <a:pt x="303" y="1260"/>
                </a:lnTo>
                <a:lnTo>
                  <a:pt x="303" y="1260"/>
                </a:lnTo>
                <a:lnTo>
                  <a:pt x="305" y="1264"/>
                </a:lnTo>
                <a:lnTo>
                  <a:pt x="307" y="1270"/>
                </a:lnTo>
                <a:lnTo>
                  <a:pt x="308" y="1280"/>
                </a:lnTo>
                <a:lnTo>
                  <a:pt x="308" y="1280"/>
                </a:lnTo>
                <a:lnTo>
                  <a:pt x="309" y="1282"/>
                </a:lnTo>
                <a:lnTo>
                  <a:pt x="313" y="1284"/>
                </a:lnTo>
                <a:lnTo>
                  <a:pt x="313" y="1284"/>
                </a:lnTo>
                <a:lnTo>
                  <a:pt x="313" y="1286"/>
                </a:lnTo>
                <a:lnTo>
                  <a:pt x="313" y="1288"/>
                </a:lnTo>
                <a:lnTo>
                  <a:pt x="309" y="1295"/>
                </a:lnTo>
                <a:lnTo>
                  <a:pt x="303" y="1308"/>
                </a:lnTo>
                <a:lnTo>
                  <a:pt x="303" y="1308"/>
                </a:lnTo>
                <a:lnTo>
                  <a:pt x="300" y="1320"/>
                </a:lnTo>
                <a:lnTo>
                  <a:pt x="299" y="1328"/>
                </a:lnTo>
                <a:lnTo>
                  <a:pt x="299" y="1337"/>
                </a:lnTo>
                <a:lnTo>
                  <a:pt x="299" y="1337"/>
                </a:lnTo>
                <a:lnTo>
                  <a:pt x="300" y="1342"/>
                </a:lnTo>
                <a:lnTo>
                  <a:pt x="303" y="1348"/>
                </a:lnTo>
                <a:lnTo>
                  <a:pt x="313" y="1364"/>
                </a:lnTo>
                <a:lnTo>
                  <a:pt x="322" y="1379"/>
                </a:lnTo>
                <a:lnTo>
                  <a:pt x="326" y="1384"/>
                </a:lnTo>
                <a:lnTo>
                  <a:pt x="327" y="1389"/>
                </a:lnTo>
                <a:lnTo>
                  <a:pt x="327" y="1389"/>
                </a:lnTo>
                <a:lnTo>
                  <a:pt x="330" y="1400"/>
                </a:lnTo>
                <a:lnTo>
                  <a:pt x="336" y="1417"/>
                </a:lnTo>
                <a:lnTo>
                  <a:pt x="342" y="1433"/>
                </a:lnTo>
                <a:lnTo>
                  <a:pt x="346" y="1446"/>
                </a:lnTo>
                <a:lnTo>
                  <a:pt x="346" y="1446"/>
                </a:lnTo>
                <a:lnTo>
                  <a:pt x="350" y="1451"/>
                </a:lnTo>
                <a:lnTo>
                  <a:pt x="355" y="1458"/>
                </a:lnTo>
                <a:lnTo>
                  <a:pt x="362" y="1464"/>
                </a:lnTo>
                <a:lnTo>
                  <a:pt x="369" y="1472"/>
                </a:lnTo>
                <a:lnTo>
                  <a:pt x="377" y="1477"/>
                </a:lnTo>
                <a:lnTo>
                  <a:pt x="386" y="1482"/>
                </a:lnTo>
                <a:lnTo>
                  <a:pt x="393" y="1485"/>
                </a:lnTo>
                <a:lnTo>
                  <a:pt x="396" y="1485"/>
                </a:lnTo>
                <a:lnTo>
                  <a:pt x="399" y="1485"/>
                </a:lnTo>
                <a:lnTo>
                  <a:pt x="399" y="1485"/>
                </a:lnTo>
                <a:lnTo>
                  <a:pt x="404" y="1481"/>
                </a:lnTo>
                <a:lnTo>
                  <a:pt x="406" y="1476"/>
                </a:lnTo>
                <a:lnTo>
                  <a:pt x="408" y="1469"/>
                </a:lnTo>
                <a:lnTo>
                  <a:pt x="410" y="1461"/>
                </a:lnTo>
                <a:lnTo>
                  <a:pt x="410" y="1442"/>
                </a:lnTo>
                <a:lnTo>
                  <a:pt x="408" y="1423"/>
                </a:lnTo>
                <a:lnTo>
                  <a:pt x="408" y="1423"/>
                </a:lnTo>
                <a:lnTo>
                  <a:pt x="406" y="1405"/>
                </a:lnTo>
                <a:lnTo>
                  <a:pt x="402" y="1389"/>
                </a:lnTo>
                <a:lnTo>
                  <a:pt x="399" y="1377"/>
                </a:lnTo>
                <a:lnTo>
                  <a:pt x="394" y="1370"/>
                </a:lnTo>
                <a:lnTo>
                  <a:pt x="394" y="1370"/>
                </a:lnTo>
                <a:lnTo>
                  <a:pt x="392" y="1365"/>
                </a:lnTo>
                <a:lnTo>
                  <a:pt x="389" y="1363"/>
                </a:lnTo>
                <a:lnTo>
                  <a:pt x="388" y="1359"/>
                </a:lnTo>
                <a:lnTo>
                  <a:pt x="385" y="1356"/>
                </a:lnTo>
                <a:lnTo>
                  <a:pt x="385" y="1356"/>
                </a:lnTo>
                <a:lnTo>
                  <a:pt x="382" y="1353"/>
                </a:lnTo>
                <a:lnTo>
                  <a:pt x="380" y="1352"/>
                </a:lnTo>
                <a:lnTo>
                  <a:pt x="374" y="1351"/>
                </a:lnTo>
                <a:lnTo>
                  <a:pt x="368" y="1350"/>
                </a:lnTo>
                <a:lnTo>
                  <a:pt x="367" y="1349"/>
                </a:lnTo>
                <a:lnTo>
                  <a:pt x="365" y="1346"/>
                </a:lnTo>
                <a:lnTo>
                  <a:pt x="365" y="1346"/>
                </a:lnTo>
                <a:lnTo>
                  <a:pt x="365" y="1338"/>
                </a:lnTo>
                <a:lnTo>
                  <a:pt x="365" y="1327"/>
                </a:lnTo>
                <a:lnTo>
                  <a:pt x="365" y="1313"/>
                </a:lnTo>
                <a:lnTo>
                  <a:pt x="389" y="1318"/>
                </a:lnTo>
                <a:lnTo>
                  <a:pt x="389" y="1318"/>
                </a:lnTo>
                <a:lnTo>
                  <a:pt x="388" y="1305"/>
                </a:lnTo>
                <a:lnTo>
                  <a:pt x="385" y="1275"/>
                </a:lnTo>
                <a:lnTo>
                  <a:pt x="382" y="1243"/>
                </a:lnTo>
                <a:lnTo>
                  <a:pt x="382" y="1229"/>
                </a:lnTo>
                <a:lnTo>
                  <a:pt x="383" y="1226"/>
                </a:lnTo>
                <a:lnTo>
                  <a:pt x="385" y="1222"/>
                </a:lnTo>
                <a:lnTo>
                  <a:pt x="385" y="1222"/>
                </a:lnTo>
                <a:lnTo>
                  <a:pt x="393" y="1209"/>
                </a:lnTo>
                <a:lnTo>
                  <a:pt x="404" y="1189"/>
                </a:lnTo>
                <a:lnTo>
                  <a:pt x="416" y="1166"/>
                </a:lnTo>
                <a:lnTo>
                  <a:pt x="419" y="1156"/>
                </a:lnTo>
                <a:lnTo>
                  <a:pt x="423" y="1146"/>
                </a:lnTo>
                <a:lnTo>
                  <a:pt x="423" y="1146"/>
                </a:lnTo>
                <a:lnTo>
                  <a:pt x="424" y="1138"/>
                </a:lnTo>
                <a:lnTo>
                  <a:pt x="424" y="1131"/>
                </a:lnTo>
                <a:lnTo>
                  <a:pt x="424" y="1123"/>
                </a:lnTo>
                <a:lnTo>
                  <a:pt x="423" y="1117"/>
                </a:lnTo>
                <a:lnTo>
                  <a:pt x="419" y="1110"/>
                </a:lnTo>
                <a:lnTo>
                  <a:pt x="418" y="1108"/>
                </a:lnTo>
                <a:lnTo>
                  <a:pt x="418" y="1108"/>
                </a:lnTo>
                <a:lnTo>
                  <a:pt x="420" y="1109"/>
                </a:lnTo>
                <a:lnTo>
                  <a:pt x="425" y="1109"/>
                </a:lnTo>
                <a:lnTo>
                  <a:pt x="426" y="1107"/>
                </a:lnTo>
                <a:lnTo>
                  <a:pt x="427" y="1104"/>
                </a:lnTo>
                <a:lnTo>
                  <a:pt x="429" y="1101"/>
                </a:lnTo>
                <a:lnTo>
                  <a:pt x="427" y="1094"/>
                </a:lnTo>
                <a:lnTo>
                  <a:pt x="427" y="1094"/>
                </a:lnTo>
                <a:lnTo>
                  <a:pt x="423" y="1080"/>
                </a:lnTo>
                <a:lnTo>
                  <a:pt x="419" y="1071"/>
                </a:lnTo>
                <a:lnTo>
                  <a:pt x="414" y="1064"/>
                </a:lnTo>
                <a:lnTo>
                  <a:pt x="413" y="1060"/>
                </a:lnTo>
                <a:lnTo>
                  <a:pt x="413" y="1060"/>
                </a:lnTo>
                <a:lnTo>
                  <a:pt x="414" y="1057"/>
                </a:lnTo>
                <a:lnTo>
                  <a:pt x="418" y="1052"/>
                </a:lnTo>
                <a:lnTo>
                  <a:pt x="422" y="1047"/>
                </a:lnTo>
                <a:lnTo>
                  <a:pt x="423" y="1043"/>
                </a:lnTo>
                <a:lnTo>
                  <a:pt x="423" y="1041"/>
                </a:lnTo>
                <a:lnTo>
                  <a:pt x="423" y="989"/>
                </a:lnTo>
                <a:lnTo>
                  <a:pt x="423" y="989"/>
                </a:lnTo>
                <a:lnTo>
                  <a:pt x="408" y="943"/>
                </a:lnTo>
                <a:lnTo>
                  <a:pt x="398" y="911"/>
                </a:lnTo>
                <a:lnTo>
                  <a:pt x="395" y="899"/>
                </a:lnTo>
                <a:lnTo>
                  <a:pt x="394" y="893"/>
                </a:lnTo>
                <a:lnTo>
                  <a:pt x="394" y="893"/>
                </a:lnTo>
                <a:lnTo>
                  <a:pt x="398" y="825"/>
                </a:lnTo>
                <a:lnTo>
                  <a:pt x="401" y="775"/>
                </a:lnTo>
                <a:lnTo>
                  <a:pt x="404" y="741"/>
                </a:lnTo>
                <a:lnTo>
                  <a:pt x="404" y="741"/>
                </a:lnTo>
                <a:lnTo>
                  <a:pt x="407" y="714"/>
                </a:lnTo>
                <a:lnTo>
                  <a:pt x="406" y="708"/>
                </a:lnTo>
                <a:lnTo>
                  <a:pt x="404" y="702"/>
                </a:lnTo>
                <a:lnTo>
                  <a:pt x="404" y="702"/>
                </a:lnTo>
                <a:lnTo>
                  <a:pt x="395" y="689"/>
                </a:lnTo>
                <a:lnTo>
                  <a:pt x="392" y="682"/>
                </a:lnTo>
                <a:lnTo>
                  <a:pt x="389" y="674"/>
                </a:lnTo>
                <a:lnTo>
                  <a:pt x="389" y="674"/>
                </a:lnTo>
                <a:lnTo>
                  <a:pt x="388" y="662"/>
                </a:lnTo>
                <a:lnTo>
                  <a:pt x="388" y="648"/>
                </a:lnTo>
                <a:lnTo>
                  <a:pt x="389" y="631"/>
                </a:lnTo>
                <a:lnTo>
                  <a:pt x="389" y="631"/>
                </a:lnTo>
                <a:lnTo>
                  <a:pt x="398" y="612"/>
                </a:lnTo>
                <a:lnTo>
                  <a:pt x="405" y="600"/>
                </a:lnTo>
                <a:lnTo>
                  <a:pt x="407" y="598"/>
                </a:lnTo>
                <a:lnTo>
                  <a:pt x="408" y="598"/>
                </a:lnTo>
                <a:lnTo>
                  <a:pt x="408" y="598"/>
                </a:lnTo>
                <a:lnTo>
                  <a:pt x="408" y="598"/>
                </a:lnTo>
                <a:lnTo>
                  <a:pt x="412" y="605"/>
                </a:lnTo>
                <a:lnTo>
                  <a:pt x="419" y="617"/>
                </a:lnTo>
                <a:lnTo>
                  <a:pt x="426" y="631"/>
                </a:lnTo>
                <a:lnTo>
                  <a:pt x="432" y="645"/>
                </a:lnTo>
                <a:lnTo>
                  <a:pt x="432" y="645"/>
                </a:lnTo>
                <a:lnTo>
                  <a:pt x="436" y="654"/>
                </a:lnTo>
                <a:lnTo>
                  <a:pt x="441" y="663"/>
                </a:lnTo>
                <a:lnTo>
                  <a:pt x="455" y="683"/>
                </a:lnTo>
                <a:lnTo>
                  <a:pt x="475" y="712"/>
                </a:lnTo>
                <a:lnTo>
                  <a:pt x="475" y="712"/>
                </a:lnTo>
                <a:lnTo>
                  <a:pt x="485" y="727"/>
                </a:lnTo>
                <a:lnTo>
                  <a:pt x="490" y="738"/>
                </a:lnTo>
                <a:lnTo>
                  <a:pt x="490" y="742"/>
                </a:lnTo>
                <a:lnTo>
                  <a:pt x="490" y="745"/>
                </a:lnTo>
                <a:lnTo>
                  <a:pt x="490" y="745"/>
                </a:lnTo>
                <a:lnTo>
                  <a:pt x="486" y="756"/>
                </a:lnTo>
                <a:lnTo>
                  <a:pt x="485" y="763"/>
                </a:lnTo>
                <a:lnTo>
                  <a:pt x="485" y="769"/>
                </a:lnTo>
                <a:lnTo>
                  <a:pt x="485" y="769"/>
                </a:lnTo>
                <a:lnTo>
                  <a:pt x="486" y="776"/>
                </a:lnTo>
                <a:lnTo>
                  <a:pt x="488" y="782"/>
                </a:lnTo>
                <a:lnTo>
                  <a:pt x="492" y="787"/>
                </a:lnTo>
                <a:lnTo>
                  <a:pt x="493" y="788"/>
                </a:lnTo>
                <a:lnTo>
                  <a:pt x="494" y="788"/>
                </a:lnTo>
                <a:lnTo>
                  <a:pt x="494" y="788"/>
                </a:lnTo>
                <a:lnTo>
                  <a:pt x="497" y="788"/>
                </a:lnTo>
                <a:lnTo>
                  <a:pt x="499" y="791"/>
                </a:lnTo>
                <a:lnTo>
                  <a:pt x="499" y="792"/>
                </a:lnTo>
                <a:lnTo>
                  <a:pt x="499" y="793"/>
                </a:lnTo>
                <a:lnTo>
                  <a:pt x="499" y="793"/>
                </a:lnTo>
                <a:lnTo>
                  <a:pt x="498" y="795"/>
                </a:lnTo>
                <a:lnTo>
                  <a:pt x="498" y="803"/>
                </a:lnTo>
                <a:lnTo>
                  <a:pt x="499" y="811"/>
                </a:lnTo>
                <a:lnTo>
                  <a:pt x="501" y="815"/>
                </a:lnTo>
                <a:lnTo>
                  <a:pt x="504" y="817"/>
                </a:lnTo>
                <a:lnTo>
                  <a:pt x="504" y="817"/>
                </a:lnTo>
                <a:lnTo>
                  <a:pt x="506" y="817"/>
                </a:lnTo>
                <a:lnTo>
                  <a:pt x="509" y="816"/>
                </a:lnTo>
                <a:lnTo>
                  <a:pt x="511" y="812"/>
                </a:lnTo>
                <a:lnTo>
                  <a:pt x="512" y="807"/>
                </a:lnTo>
                <a:lnTo>
                  <a:pt x="515" y="798"/>
                </a:lnTo>
                <a:lnTo>
                  <a:pt x="516" y="794"/>
                </a:lnTo>
                <a:lnTo>
                  <a:pt x="518" y="793"/>
                </a:lnTo>
                <a:lnTo>
                  <a:pt x="518" y="793"/>
                </a:lnTo>
                <a:lnTo>
                  <a:pt x="522" y="793"/>
                </a:lnTo>
                <a:lnTo>
                  <a:pt x="525" y="794"/>
                </a:lnTo>
                <a:lnTo>
                  <a:pt x="526" y="795"/>
                </a:lnTo>
                <a:lnTo>
                  <a:pt x="528" y="799"/>
                </a:lnTo>
                <a:lnTo>
                  <a:pt x="528" y="807"/>
                </a:lnTo>
                <a:lnTo>
                  <a:pt x="528" y="807"/>
                </a:lnTo>
                <a:lnTo>
                  <a:pt x="528" y="825"/>
                </a:lnTo>
                <a:lnTo>
                  <a:pt x="528" y="831"/>
                </a:lnTo>
                <a:lnTo>
                  <a:pt x="528" y="831"/>
                </a:lnTo>
                <a:lnTo>
                  <a:pt x="524" y="840"/>
                </a:lnTo>
                <a:lnTo>
                  <a:pt x="523" y="846"/>
                </a:lnTo>
                <a:lnTo>
                  <a:pt x="523" y="848"/>
                </a:lnTo>
                <a:lnTo>
                  <a:pt x="523" y="850"/>
                </a:lnTo>
                <a:lnTo>
                  <a:pt x="523" y="850"/>
                </a:lnTo>
                <a:lnTo>
                  <a:pt x="524" y="851"/>
                </a:lnTo>
                <a:lnTo>
                  <a:pt x="526" y="850"/>
                </a:lnTo>
                <a:lnTo>
                  <a:pt x="531" y="846"/>
                </a:lnTo>
                <a:lnTo>
                  <a:pt x="542" y="831"/>
                </a:lnTo>
                <a:lnTo>
                  <a:pt x="542" y="831"/>
                </a:lnTo>
                <a:lnTo>
                  <a:pt x="546" y="824"/>
                </a:lnTo>
                <a:lnTo>
                  <a:pt x="549" y="816"/>
                </a:lnTo>
                <a:lnTo>
                  <a:pt x="552" y="806"/>
                </a:lnTo>
                <a:lnTo>
                  <a:pt x="552" y="801"/>
                </a:lnTo>
                <a:lnTo>
                  <a:pt x="552" y="798"/>
                </a:lnTo>
                <a:lnTo>
                  <a:pt x="552" y="798"/>
                </a:lnTo>
                <a:lnTo>
                  <a:pt x="548" y="782"/>
                </a:lnTo>
                <a:lnTo>
                  <a:pt x="547" y="774"/>
                </a:lnTo>
                <a:lnTo>
                  <a:pt x="547" y="774"/>
                </a:lnTo>
                <a:lnTo>
                  <a:pt x="549" y="773"/>
                </a:lnTo>
                <a:lnTo>
                  <a:pt x="550" y="769"/>
                </a:lnTo>
                <a:lnTo>
                  <a:pt x="552" y="764"/>
                </a:lnTo>
                <a:lnTo>
                  <a:pt x="552" y="764"/>
                </a:lnTo>
                <a:lnTo>
                  <a:pt x="552" y="756"/>
                </a:lnTo>
                <a:lnTo>
                  <a:pt x="550" y="743"/>
                </a:lnTo>
                <a:lnTo>
                  <a:pt x="548" y="729"/>
                </a:lnTo>
                <a:lnTo>
                  <a:pt x="542" y="712"/>
                </a:lnTo>
                <a:lnTo>
                  <a:pt x="542" y="712"/>
                </a:lnTo>
                <a:lnTo>
                  <a:pt x="540" y="705"/>
                </a:lnTo>
                <a:lnTo>
                  <a:pt x="537" y="698"/>
                </a:lnTo>
                <a:lnTo>
                  <a:pt x="537" y="686"/>
                </a:lnTo>
                <a:lnTo>
                  <a:pt x="537" y="676"/>
                </a:lnTo>
                <a:lnTo>
                  <a:pt x="537" y="664"/>
                </a:lnTo>
                <a:lnTo>
                  <a:pt x="537" y="664"/>
                </a:lnTo>
                <a:lnTo>
                  <a:pt x="535" y="656"/>
                </a:lnTo>
                <a:lnTo>
                  <a:pt x="530" y="644"/>
                </a:lnTo>
                <a:lnTo>
                  <a:pt x="516" y="615"/>
                </a:lnTo>
                <a:lnTo>
                  <a:pt x="500" y="587"/>
                </a:lnTo>
                <a:lnTo>
                  <a:pt x="490" y="564"/>
                </a:lnTo>
                <a:lnTo>
                  <a:pt x="490" y="564"/>
                </a:lnTo>
                <a:lnTo>
                  <a:pt x="486" y="555"/>
                </a:lnTo>
                <a:lnTo>
                  <a:pt x="484" y="545"/>
                </a:lnTo>
                <a:lnTo>
                  <a:pt x="479" y="521"/>
                </a:lnTo>
                <a:lnTo>
                  <a:pt x="474" y="497"/>
                </a:lnTo>
                <a:lnTo>
                  <a:pt x="470" y="478"/>
                </a:lnTo>
                <a:lnTo>
                  <a:pt x="470" y="478"/>
                </a:lnTo>
                <a:lnTo>
                  <a:pt x="461" y="433"/>
                </a:lnTo>
                <a:lnTo>
                  <a:pt x="455" y="412"/>
                </a:lnTo>
                <a:lnTo>
                  <a:pt x="451" y="397"/>
                </a:lnTo>
                <a:lnTo>
                  <a:pt x="451" y="397"/>
                </a:lnTo>
                <a:lnTo>
                  <a:pt x="427" y="340"/>
                </a:lnTo>
                <a:lnTo>
                  <a:pt x="427" y="340"/>
                </a:lnTo>
                <a:lnTo>
                  <a:pt x="423" y="323"/>
                </a:lnTo>
                <a:lnTo>
                  <a:pt x="418" y="307"/>
                </a:lnTo>
                <a:lnTo>
                  <a:pt x="418" y="307"/>
                </a:lnTo>
                <a:lnTo>
                  <a:pt x="416" y="301"/>
                </a:lnTo>
                <a:lnTo>
                  <a:pt x="411" y="293"/>
                </a:lnTo>
                <a:lnTo>
                  <a:pt x="405" y="286"/>
                </a:lnTo>
                <a:lnTo>
                  <a:pt x="401" y="284"/>
                </a:lnTo>
                <a:lnTo>
                  <a:pt x="399" y="283"/>
                </a:lnTo>
                <a:lnTo>
                  <a:pt x="399" y="283"/>
                </a:lnTo>
                <a:lnTo>
                  <a:pt x="390" y="278"/>
                </a:lnTo>
                <a:lnTo>
                  <a:pt x="380" y="270"/>
                </a:lnTo>
                <a:lnTo>
                  <a:pt x="365" y="259"/>
                </a:lnTo>
                <a:lnTo>
                  <a:pt x="365" y="259"/>
                </a:lnTo>
                <a:lnTo>
                  <a:pt x="332" y="240"/>
                </a:lnTo>
                <a:lnTo>
                  <a:pt x="337" y="221"/>
                </a:lnTo>
                <a:lnTo>
                  <a:pt x="337" y="221"/>
                </a:lnTo>
                <a:lnTo>
                  <a:pt x="338" y="221"/>
                </a:lnTo>
                <a:lnTo>
                  <a:pt x="343" y="218"/>
                </a:lnTo>
                <a:lnTo>
                  <a:pt x="349" y="214"/>
                </a:lnTo>
                <a:lnTo>
                  <a:pt x="356" y="206"/>
                </a:lnTo>
                <a:lnTo>
                  <a:pt x="356" y="206"/>
                </a:lnTo>
                <a:lnTo>
                  <a:pt x="359" y="200"/>
                </a:lnTo>
                <a:lnTo>
                  <a:pt x="362" y="194"/>
                </a:lnTo>
                <a:lnTo>
                  <a:pt x="368" y="179"/>
                </a:lnTo>
                <a:lnTo>
                  <a:pt x="375" y="159"/>
                </a:lnTo>
                <a:lnTo>
                  <a:pt x="375" y="159"/>
                </a:lnTo>
                <a:lnTo>
                  <a:pt x="379" y="155"/>
                </a:lnTo>
                <a:lnTo>
                  <a:pt x="383" y="153"/>
                </a:lnTo>
                <a:lnTo>
                  <a:pt x="388" y="148"/>
                </a:lnTo>
                <a:lnTo>
                  <a:pt x="389" y="147"/>
                </a:lnTo>
                <a:lnTo>
                  <a:pt x="389" y="144"/>
                </a:lnTo>
                <a:lnTo>
                  <a:pt x="389" y="144"/>
                </a:lnTo>
                <a:lnTo>
                  <a:pt x="389" y="136"/>
                </a:lnTo>
                <a:lnTo>
                  <a:pt x="392" y="124"/>
                </a:lnTo>
                <a:lnTo>
                  <a:pt x="394" y="106"/>
                </a:lnTo>
                <a:lnTo>
                  <a:pt x="394" y="106"/>
                </a:lnTo>
                <a:lnTo>
                  <a:pt x="395" y="105"/>
                </a:lnTo>
                <a:lnTo>
                  <a:pt x="396" y="101"/>
                </a:lnTo>
                <a:lnTo>
                  <a:pt x="399" y="97"/>
                </a:lnTo>
                <a:lnTo>
                  <a:pt x="399" y="92"/>
                </a:lnTo>
                <a:lnTo>
                  <a:pt x="399" y="87"/>
                </a:lnTo>
                <a:lnTo>
                  <a:pt x="399" y="87"/>
                </a:lnTo>
                <a:lnTo>
                  <a:pt x="399" y="79"/>
                </a:lnTo>
                <a:lnTo>
                  <a:pt x="400" y="75"/>
                </a:lnTo>
                <a:lnTo>
                  <a:pt x="401" y="70"/>
                </a:lnTo>
                <a:lnTo>
                  <a:pt x="399" y="63"/>
                </a:lnTo>
                <a:lnTo>
                  <a:pt x="399" y="63"/>
                </a:lnTo>
                <a:lnTo>
                  <a:pt x="394" y="48"/>
                </a:lnTo>
                <a:lnTo>
                  <a:pt x="392" y="44"/>
                </a:lnTo>
                <a:lnTo>
                  <a:pt x="389" y="39"/>
                </a:lnTo>
                <a:lnTo>
                  <a:pt x="389" y="39"/>
                </a:lnTo>
                <a:lnTo>
                  <a:pt x="388" y="37"/>
                </a:lnTo>
                <a:lnTo>
                  <a:pt x="388" y="36"/>
                </a:lnTo>
                <a:lnTo>
                  <a:pt x="388" y="32"/>
                </a:lnTo>
                <a:lnTo>
                  <a:pt x="387" y="31"/>
                </a:lnTo>
                <a:lnTo>
                  <a:pt x="385" y="30"/>
                </a:lnTo>
                <a:lnTo>
                  <a:pt x="375" y="25"/>
                </a:lnTo>
                <a:lnTo>
                  <a:pt x="375" y="25"/>
                </a:lnTo>
                <a:lnTo>
                  <a:pt x="362" y="22"/>
                </a:lnTo>
                <a:lnTo>
                  <a:pt x="353" y="20"/>
                </a:lnTo>
                <a:lnTo>
                  <a:pt x="348" y="20"/>
                </a:lnTo>
                <a:lnTo>
                  <a:pt x="346" y="20"/>
                </a:lnTo>
                <a:lnTo>
                  <a:pt x="346" y="20"/>
                </a:lnTo>
                <a:lnTo>
                  <a:pt x="345" y="18"/>
                </a:lnTo>
                <a:lnTo>
                  <a:pt x="343" y="14"/>
                </a:lnTo>
                <a:lnTo>
                  <a:pt x="337" y="11"/>
                </a:lnTo>
                <a:lnTo>
                  <a:pt x="337" y="11"/>
                </a:lnTo>
                <a:lnTo>
                  <a:pt x="324" y="4"/>
                </a:lnTo>
                <a:lnTo>
                  <a:pt x="318" y="1"/>
                </a:lnTo>
                <a:lnTo>
                  <a:pt x="313" y="1"/>
                </a:lnTo>
                <a:lnTo>
                  <a:pt x="313" y="1"/>
                </a:lnTo>
                <a:lnTo>
                  <a:pt x="307" y="1"/>
                </a:lnTo>
                <a:lnTo>
                  <a:pt x="299" y="0"/>
                </a:lnTo>
                <a:lnTo>
                  <a:pt x="290" y="0"/>
                </a:lnTo>
                <a:lnTo>
                  <a:pt x="287" y="0"/>
                </a:lnTo>
                <a:lnTo>
                  <a:pt x="284" y="1"/>
                </a:lnTo>
                <a:lnTo>
                  <a:pt x="284" y="1"/>
                </a:lnTo>
                <a:lnTo>
                  <a:pt x="278" y="5"/>
                </a:lnTo>
                <a:lnTo>
                  <a:pt x="271" y="8"/>
                </a:lnTo>
                <a:lnTo>
                  <a:pt x="264" y="12"/>
                </a:lnTo>
                <a:lnTo>
                  <a:pt x="260" y="16"/>
                </a:lnTo>
                <a:lnTo>
                  <a:pt x="260" y="16"/>
                </a:lnTo>
                <a:lnTo>
                  <a:pt x="258" y="18"/>
                </a:lnTo>
                <a:lnTo>
                  <a:pt x="253" y="20"/>
                </a:lnTo>
                <a:lnTo>
                  <a:pt x="250" y="24"/>
                </a:lnTo>
                <a:lnTo>
                  <a:pt x="247" y="26"/>
                </a:lnTo>
                <a:lnTo>
                  <a:pt x="246" y="30"/>
                </a:lnTo>
                <a:lnTo>
                  <a:pt x="246" y="30"/>
                </a:lnTo>
                <a:lnTo>
                  <a:pt x="244" y="43"/>
                </a:lnTo>
                <a:lnTo>
                  <a:pt x="243" y="47"/>
                </a:lnTo>
                <a:lnTo>
                  <a:pt x="241" y="49"/>
                </a:lnTo>
                <a:lnTo>
                  <a:pt x="241" y="49"/>
                </a:lnTo>
                <a:lnTo>
                  <a:pt x="240" y="49"/>
                </a:lnTo>
                <a:lnTo>
                  <a:pt x="238" y="49"/>
                </a:lnTo>
                <a:lnTo>
                  <a:pt x="235" y="51"/>
                </a:lnTo>
                <a:lnTo>
                  <a:pt x="232" y="59"/>
                </a:lnTo>
                <a:lnTo>
                  <a:pt x="232" y="59"/>
                </a:lnTo>
                <a:lnTo>
                  <a:pt x="227" y="70"/>
                </a:lnTo>
                <a:lnTo>
                  <a:pt x="225" y="81"/>
                </a:lnTo>
                <a:lnTo>
                  <a:pt x="222" y="91"/>
                </a:lnTo>
                <a:lnTo>
                  <a:pt x="222" y="97"/>
                </a:lnTo>
                <a:lnTo>
                  <a:pt x="222" y="97"/>
                </a:lnTo>
                <a:lnTo>
                  <a:pt x="222" y="107"/>
                </a:lnTo>
                <a:lnTo>
                  <a:pt x="222" y="116"/>
                </a:lnTo>
                <a:lnTo>
                  <a:pt x="222" y="116"/>
                </a:lnTo>
                <a:lnTo>
                  <a:pt x="221" y="122"/>
                </a:lnTo>
                <a:lnTo>
                  <a:pt x="220" y="130"/>
                </a:lnTo>
                <a:lnTo>
                  <a:pt x="217" y="138"/>
                </a:lnTo>
                <a:lnTo>
                  <a:pt x="217" y="144"/>
                </a:lnTo>
                <a:lnTo>
                  <a:pt x="217" y="144"/>
                </a:lnTo>
                <a:lnTo>
                  <a:pt x="220" y="156"/>
                </a:lnTo>
                <a:lnTo>
                  <a:pt x="222" y="163"/>
                </a:lnTo>
                <a:lnTo>
                  <a:pt x="225" y="166"/>
                </a:lnTo>
                <a:lnTo>
                  <a:pt x="227" y="168"/>
                </a:lnTo>
                <a:lnTo>
                  <a:pt x="227" y="168"/>
                </a:lnTo>
                <a:lnTo>
                  <a:pt x="229" y="169"/>
                </a:lnTo>
                <a:lnTo>
                  <a:pt x="233" y="169"/>
                </a:lnTo>
                <a:lnTo>
                  <a:pt x="238" y="168"/>
                </a:lnTo>
                <a:lnTo>
                  <a:pt x="241" y="168"/>
                </a:lnTo>
                <a:lnTo>
                  <a:pt x="241" y="168"/>
                </a:lnTo>
                <a:lnTo>
                  <a:pt x="241" y="168"/>
                </a:lnTo>
                <a:lnTo>
                  <a:pt x="241" y="16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4">
            <a:extLst>
              <a:ext uri="{FF2B5EF4-FFF2-40B4-BE49-F238E27FC236}">
                <a16:creationId xmlns:a16="http://schemas.microsoft.com/office/drawing/2014/main" id="{3CF799B2-9015-405D-9197-5C60DFEE64BB}"/>
              </a:ext>
            </a:extLst>
          </p:cNvPr>
          <p:cNvSpPr>
            <a:spLocks noEditPoints="1"/>
          </p:cNvSpPr>
          <p:nvPr/>
        </p:nvSpPr>
        <p:spPr bwMode="auto">
          <a:xfrm>
            <a:off x="8379416" y="2735038"/>
            <a:ext cx="604334" cy="1726305"/>
          </a:xfrm>
          <a:custGeom>
            <a:avLst/>
            <a:gdLst>
              <a:gd name="T0" fmla="*/ 174 w 474"/>
              <a:gd name="T1" fmla="*/ 94 h 1354"/>
              <a:gd name="T2" fmla="*/ 183 w 474"/>
              <a:gd name="T3" fmla="*/ 128 h 1354"/>
              <a:gd name="T4" fmla="*/ 198 w 474"/>
              <a:gd name="T5" fmla="*/ 151 h 1354"/>
              <a:gd name="T6" fmla="*/ 200 w 474"/>
              <a:gd name="T7" fmla="*/ 168 h 1354"/>
              <a:gd name="T8" fmla="*/ 179 w 474"/>
              <a:gd name="T9" fmla="*/ 194 h 1354"/>
              <a:gd name="T10" fmla="*/ 81 w 474"/>
              <a:gd name="T11" fmla="*/ 243 h 1354"/>
              <a:gd name="T12" fmla="*/ 39 w 474"/>
              <a:gd name="T13" fmla="*/ 322 h 1354"/>
              <a:gd name="T14" fmla="*/ 2 w 474"/>
              <a:gd name="T15" fmla="*/ 397 h 1354"/>
              <a:gd name="T16" fmla="*/ 3 w 474"/>
              <a:gd name="T17" fmla="*/ 431 h 1354"/>
              <a:gd name="T18" fmla="*/ 44 w 474"/>
              <a:gd name="T19" fmla="*/ 492 h 1354"/>
              <a:gd name="T20" fmla="*/ 92 w 474"/>
              <a:gd name="T21" fmla="*/ 535 h 1354"/>
              <a:gd name="T22" fmla="*/ 125 w 474"/>
              <a:gd name="T23" fmla="*/ 543 h 1354"/>
              <a:gd name="T24" fmla="*/ 80 w 474"/>
              <a:gd name="T25" fmla="*/ 634 h 1354"/>
              <a:gd name="T26" fmla="*/ 91 w 474"/>
              <a:gd name="T27" fmla="*/ 678 h 1354"/>
              <a:gd name="T28" fmla="*/ 101 w 474"/>
              <a:gd name="T29" fmla="*/ 829 h 1354"/>
              <a:gd name="T30" fmla="*/ 123 w 474"/>
              <a:gd name="T31" fmla="*/ 984 h 1354"/>
              <a:gd name="T32" fmla="*/ 147 w 474"/>
              <a:gd name="T33" fmla="*/ 1057 h 1354"/>
              <a:gd name="T34" fmla="*/ 160 w 474"/>
              <a:gd name="T35" fmla="*/ 1116 h 1354"/>
              <a:gd name="T36" fmla="*/ 192 w 474"/>
              <a:gd name="T37" fmla="*/ 1149 h 1354"/>
              <a:gd name="T38" fmla="*/ 193 w 474"/>
              <a:gd name="T39" fmla="*/ 1190 h 1354"/>
              <a:gd name="T40" fmla="*/ 192 w 474"/>
              <a:gd name="T41" fmla="*/ 1264 h 1354"/>
              <a:gd name="T42" fmla="*/ 231 w 474"/>
              <a:gd name="T43" fmla="*/ 1284 h 1354"/>
              <a:gd name="T44" fmla="*/ 259 w 474"/>
              <a:gd name="T45" fmla="*/ 1244 h 1354"/>
              <a:gd name="T46" fmla="*/ 258 w 474"/>
              <a:gd name="T47" fmla="*/ 1157 h 1354"/>
              <a:gd name="T48" fmla="*/ 261 w 474"/>
              <a:gd name="T49" fmla="*/ 1065 h 1354"/>
              <a:gd name="T50" fmla="*/ 253 w 474"/>
              <a:gd name="T51" fmla="*/ 993 h 1354"/>
              <a:gd name="T52" fmla="*/ 272 w 474"/>
              <a:gd name="T53" fmla="*/ 885 h 1354"/>
              <a:gd name="T54" fmla="*/ 288 w 474"/>
              <a:gd name="T55" fmla="*/ 1033 h 1354"/>
              <a:gd name="T56" fmla="*/ 279 w 474"/>
              <a:gd name="T57" fmla="*/ 1131 h 1354"/>
              <a:gd name="T58" fmla="*/ 277 w 474"/>
              <a:gd name="T59" fmla="*/ 1274 h 1354"/>
              <a:gd name="T60" fmla="*/ 295 w 474"/>
              <a:gd name="T61" fmla="*/ 1294 h 1354"/>
              <a:gd name="T62" fmla="*/ 298 w 474"/>
              <a:gd name="T63" fmla="*/ 1349 h 1354"/>
              <a:gd name="T64" fmla="*/ 382 w 474"/>
              <a:gd name="T65" fmla="*/ 1350 h 1354"/>
              <a:gd name="T66" fmla="*/ 387 w 474"/>
              <a:gd name="T67" fmla="*/ 1333 h 1354"/>
              <a:gd name="T68" fmla="*/ 381 w 474"/>
              <a:gd name="T69" fmla="*/ 1295 h 1354"/>
              <a:gd name="T70" fmla="*/ 390 w 474"/>
              <a:gd name="T71" fmla="*/ 1283 h 1354"/>
              <a:gd name="T72" fmla="*/ 388 w 474"/>
              <a:gd name="T73" fmla="*/ 1167 h 1354"/>
              <a:gd name="T74" fmla="*/ 409 w 474"/>
              <a:gd name="T75" fmla="*/ 987 h 1354"/>
              <a:gd name="T76" fmla="*/ 404 w 474"/>
              <a:gd name="T77" fmla="*/ 809 h 1354"/>
              <a:gd name="T78" fmla="*/ 410 w 474"/>
              <a:gd name="T79" fmla="*/ 793 h 1354"/>
              <a:gd name="T80" fmla="*/ 428 w 474"/>
              <a:gd name="T81" fmla="*/ 779 h 1354"/>
              <a:gd name="T82" fmla="*/ 440 w 474"/>
              <a:gd name="T83" fmla="*/ 736 h 1354"/>
              <a:gd name="T84" fmla="*/ 439 w 474"/>
              <a:gd name="T85" fmla="*/ 558 h 1354"/>
              <a:gd name="T86" fmla="*/ 467 w 474"/>
              <a:gd name="T87" fmla="*/ 469 h 1354"/>
              <a:gd name="T88" fmla="*/ 473 w 474"/>
              <a:gd name="T89" fmla="*/ 452 h 1354"/>
              <a:gd name="T90" fmla="*/ 439 w 474"/>
              <a:gd name="T91" fmla="*/ 354 h 1354"/>
              <a:gd name="T92" fmla="*/ 403 w 474"/>
              <a:gd name="T93" fmla="*/ 262 h 1354"/>
              <a:gd name="T94" fmla="*/ 314 w 474"/>
              <a:gd name="T95" fmla="*/ 219 h 1354"/>
              <a:gd name="T96" fmla="*/ 303 w 474"/>
              <a:gd name="T97" fmla="*/ 189 h 1354"/>
              <a:gd name="T98" fmla="*/ 332 w 474"/>
              <a:gd name="T99" fmla="*/ 146 h 1354"/>
              <a:gd name="T100" fmla="*/ 343 w 474"/>
              <a:gd name="T101" fmla="*/ 111 h 1354"/>
              <a:gd name="T102" fmla="*/ 324 w 474"/>
              <a:gd name="T103" fmla="*/ 96 h 1354"/>
              <a:gd name="T104" fmla="*/ 332 w 474"/>
              <a:gd name="T105" fmla="*/ 55 h 1354"/>
              <a:gd name="T106" fmla="*/ 304 w 474"/>
              <a:gd name="T107" fmla="*/ 12 h 1354"/>
              <a:gd name="T108" fmla="*/ 251 w 474"/>
              <a:gd name="T109" fmla="*/ 2 h 1354"/>
              <a:gd name="T110" fmla="*/ 197 w 474"/>
              <a:gd name="T111" fmla="*/ 42 h 1354"/>
              <a:gd name="T112" fmla="*/ 189 w 474"/>
              <a:gd name="T113" fmla="*/ 89 h 1354"/>
              <a:gd name="T114" fmla="*/ 119 w 474"/>
              <a:gd name="T115" fmla="*/ 476 h 1354"/>
              <a:gd name="T116" fmla="*/ 73 w 474"/>
              <a:gd name="T117" fmla="*/ 440 h 1354"/>
              <a:gd name="T118" fmla="*/ 82 w 474"/>
              <a:gd name="T119" fmla="*/ 404 h 1354"/>
              <a:gd name="T120" fmla="*/ 98 w 474"/>
              <a:gd name="T121" fmla="*/ 394 h 1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74" h="1354">
                <a:moveTo>
                  <a:pt x="190" y="96"/>
                </a:moveTo>
                <a:lnTo>
                  <a:pt x="190" y="96"/>
                </a:lnTo>
                <a:lnTo>
                  <a:pt x="185" y="94"/>
                </a:lnTo>
                <a:lnTo>
                  <a:pt x="180" y="92"/>
                </a:lnTo>
                <a:lnTo>
                  <a:pt x="176" y="92"/>
                </a:lnTo>
                <a:lnTo>
                  <a:pt x="176" y="92"/>
                </a:lnTo>
                <a:lnTo>
                  <a:pt x="174" y="94"/>
                </a:lnTo>
                <a:lnTo>
                  <a:pt x="173" y="96"/>
                </a:lnTo>
                <a:lnTo>
                  <a:pt x="174" y="102"/>
                </a:lnTo>
                <a:lnTo>
                  <a:pt x="177" y="109"/>
                </a:lnTo>
                <a:lnTo>
                  <a:pt x="179" y="116"/>
                </a:lnTo>
                <a:lnTo>
                  <a:pt x="179" y="116"/>
                </a:lnTo>
                <a:lnTo>
                  <a:pt x="180" y="122"/>
                </a:lnTo>
                <a:lnTo>
                  <a:pt x="183" y="128"/>
                </a:lnTo>
                <a:lnTo>
                  <a:pt x="185" y="135"/>
                </a:lnTo>
                <a:lnTo>
                  <a:pt x="185" y="135"/>
                </a:lnTo>
                <a:lnTo>
                  <a:pt x="186" y="140"/>
                </a:lnTo>
                <a:lnTo>
                  <a:pt x="187" y="143"/>
                </a:lnTo>
                <a:lnTo>
                  <a:pt x="191" y="147"/>
                </a:lnTo>
                <a:lnTo>
                  <a:pt x="191" y="147"/>
                </a:lnTo>
                <a:lnTo>
                  <a:pt x="198" y="151"/>
                </a:lnTo>
                <a:lnTo>
                  <a:pt x="202" y="153"/>
                </a:lnTo>
                <a:lnTo>
                  <a:pt x="202" y="153"/>
                </a:lnTo>
                <a:lnTo>
                  <a:pt x="203" y="160"/>
                </a:lnTo>
                <a:lnTo>
                  <a:pt x="204" y="164"/>
                </a:lnTo>
                <a:lnTo>
                  <a:pt x="204" y="167"/>
                </a:lnTo>
                <a:lnTo>
                  <a:pt x="204" y="167"/>
                </a:lnTo>
                <a:lnTo>
                  <a:pt x="200" y="168"/>
                </a:lnTo>
                <a:lnTo>
                  <a:pt x="196" y="173"/>
                </a:lnTo>
                <a:lnTo>
                  <a:pt x="187" y="181"/>
                </a:lnTo>
                <a:lnTo>
                  <a:pt x="187" y="181"/>
                </a:lnTo>
                <a:lnTo>
                  <a:pt x="185" y="188"/>
                </a:lnTo>
                <a:lnTo>
                  <a:pt x="183" y="191"/>
                </a:lnTo>
                <a:lnTo>
                  <a:pt x="179" y="194"/>
                </a:lnTo>
                <a:lnTo>
                  <a:pt x="179" y="194"/>
                </a:lnTo>
                <a:lnTo>
                  <a:pt x="153" y="208"/>
                </a:lnTo>
                <a:lnTo>
                  <a:pt x="125" y="222"/>
                </a:lnTo>
                <a:lnTo>
                  <a:pt x="125" y="222"/>
                </a:lnTo>
                <a:lnTo>
                  <a:pt x="102" y="233"/>
                </a:lnTo>
                <a:lnTo>
                  <a:pt x="90" y="239"/>
                </a:lnTo>
                <a:lnTo>
                  <a:pt x="81" y="243"/>
                </a:lnTo>
                <a:lnTo>
                  <a:pt x="81" y="243"/>
                </a:lnTo>
                <a:lnTo>
                  <a:pt x="74" y="253"/>
                </a:lnTo>
                <a:lnTo>
                  <a:pt x="64" y="267"/>
                </a:lnTo>
                <a:lnTo>
                  <a:pt x="54" y="282"/>
                </a:lnTo>
                <a:lnTo>
                  <a:pt x="48" y="295"/>
                </a:lnTo>
                <a:lnTo>
                  <a:pt x="48" y="295"/>
                </a:lnTo>
                <a:lnTo>
                  <a:pt x="42" y="313"/>
                </a:lnTo>
                <a:lnTo>
                  <a:pt x="39" y="322"/>
                </a:lnTo>
                <a:lnTo>
                  <a:pt x="33" y="334"/>
                </a:lnTo>
                <a:lnTo>
                  <a:pt x="33" y="334"/>
                </a:lnTo>
                <a:lnTo>
                  <a:pt x="21" y="362"/>
                </a:lnTo>
                <a:lnTo>
                  <a:pt x="15" y="375"/>
                </a:lnTo>
                <a:lnTo>
                  <a:pt x="10" y="385"/>
                </a:lnTo>
                <a:lnTo>
                  <a:pt x="10" y="385"/>
                </a:lnTo>
                <a:lnTo>
                  <a:pt x="2" y="397"/>
                </a:lnTo>
                <a:lnTo>
                  <a:pt x="0" y="401"/>
                </a:lnTo>
                <a:lnTo>
                  <a:pt x="0" y="401"/>
                </a:lnTo>
                <a:lnTo>
                  <a:pt x="1" y="412"/>
                </a:lnTo>
                <a:lnTo>
                  <a:pt x="1" y="412"/>
                </a:lnTo>
                <a:lnTo>
                  <a:pt x="1" y="416"/>
                </a:lnTo>
                <a:lnTo>
                  <a:pt x="1" y="424"/>
                </a:lnTo>
                <a:lnTo>
                  <a:pt x="3" y="431"/>
                </a:lnTo>
                <a:lnTo>
                  <a:pt x="6" y="438"/>
                </a:lnTo>
                <a:lnTo>
                  <a:pt x="10" y="449"/>
                </a:lnTo>
                <a:lnTo>
                  <a:pt x="18" y="460"/>
                </a:lnTo>
                <a:lnTo>
                  <a:pt x="18" y="460"/>
                </a:lnTo>
                <a:lnTo>
                  <a:pt x="26" y="472"/>
                </a:lnTo>
                <a:lnTo>
                  <a:pt x="35" y="483"/>
                </a:lnTo>
                <a:lnTo>
                  <a:pt x="44" y="492"/>
                </a:lnTo>
                <a:lnTo>
                  <a:pt x="52" y="500"/>
                </a:lnTo>
                <a:lnTo>
                  <a:pt x="66" y="513"/>
                </a:lnTo>
                <a:lnTo>
                  <a:pt x="77" y="522"/>
                </a:lnTo>
                <a:lnTo>
                  <a:pt x="77" y="522"/>
                </a:lnTo>
                <a:lnTo>
                  <a:pt x="87" y="531"/>
                </a:lnTo>
                <a:lnTo>
                  <a:pt x="92" y="535"/>
                </a:lnTo>
                <a:lnTo>
                  <a:pt x="92" y="535"/>
                </a:lnTo>
                <a:lnTo>
                  <a:pt x="101" y="539"/>
                </a:lnTo>
                <a:lnTo>
                  <a:pt x="101" y="539"/>
                </a:lnTo>
                <a:lnTo>
                  <a:pt x="112" y="540"/>
                </a:lnTo>
                <a:lnTo>
                  <a:pt x="112" y="540"/>
                </a:lnTo>
                <a:lnTo>
                  <a:pt x="121" y="540"/>
                </a:lnTo>
                <a:lnTo>
                  <a:pt x="124" y="542"/>
                </a:lnTo>
                <a:lnTo>
                  <a:pt x="125" y="543"/>
                </a:lnTo>
                <a:lnTo>
                  <a:pt x="126" y="544"/>
                </a:lnTo>
                <a:lnTo>
                  <a:pt x="125" y="546"/>
                </a:lnTo>
                <a:lnTo>
                  <a:pt x="125" y="546"/>
                </a:lnTo>
                <a:lnTo>
                  <a:pt x="117" y="562"/>
                </a:lnTo>
                <a:lnTo>
                  <a:pt x="102" y="589"/>
                </a:lnTo>
                <a:lnTo>
                  <a:pt x="80" y="634"/>
                </a:lnTo>
                <a:lnTo>
                  <a:pt x="80" y="634"/>
                </a:lnTo>
                <a:lnTo>
                  <a:pt x="78" y="640"/>
                </a:lnTo>
                <a:lnTo>
                  <a:pt x="78" y="644"/>
                </a:lnTo>
                <a:lnTo>
                  <a:pt x="79" y="651"/>
                </a:lnTo>
                <a:lnTo>
                  <a:pt x="82" y="660"/>
                </a:lnTo>
                <a:lnTo>
                  <a:pt x="82" y="660"/>
                </a:lnTo>
                <a:lnTo>
                  <a:pt x="87" y="669"/>
                </a:lnTo>
                <a:lnTo>
                  <a:pt x="91" y="678"/>
                </a:lnTo>
                <a:lnTo>
                  <a:pt x="93" y="689"/>
                </a:lnTo>
                <a:lnTo>
                  <a:pt x="93" y="689"/>
                </a:lnTo>
                <a:lnTo>
                  <a:pt x="97" y="734"/>
                </a:lnTo>
                <a:lnTo>
                  <a:pt x="99" y="773"/>
                </a:lnTo>
                <a:lnTo>
                  <a:pt x="100" y="810"/>
                </a:lnTo>
                <a:lnTo>
                  <a:pt x="100" y="810"/>
                </a:lnTo>
                <a:lnTo>
                  <a:pt x="101" y="829"/>
                </a:lnTo>
                <a:lnTo>
                  <a:pt x="104" y="853"/>
                </a:lnTo>
                <a:lnTo>
                  <a:pt x="112" y="906"/>
                </a:lnTo>
                <a:lnTo>
                  <a:pt x="119" y="952"/>
                </a:lnTo>
                <a:lnTo>
                  <a:pt x="121" y="968"/>
                </a:lnTo>
                <a:lnTo>
                  <a:pt x="121" y="978"/>
                </a:lnTo>
                <a:lnTo>
                  <a:pt x="121" y="978"/>
                </a:lnTo>
                <a:lnTo>
                  <a:pt x="123" y="984"/>
                </a:lnTo>
                <a:lnTo>
                  <a:pt x="125" y="990"/>
                </a:lnTo>
                <a:lnTo>
                  <a:pt x="133" y="1005"/>
                </a:lnTo>
                <a:lnTo>
                  <a:pt x="141" y="1017"/>
                </a:lnTo>
                <a:lnTo>
                  <a:pt x="145" y="1023"/>
                </a:lnTo>
                <a:lnTo>
                  <a:pt x="145" y="1023"/>
                </a:lnTo>
                <a:lnTo>
                  <a:pt x="146" y="1033"/>
                </a:lnTo>
                <a:lnTo>
                  <a:pt x="147" y="1057"/>
                </a:lnTo>
                <a:lnTo>
                  <a:pt x="147" y="1057"/>
                </a:lnTo>
                <a:lnTo>
                  <a:pt x="148" y="1072"/>
                </a:lnTo>
                <a:lnTo>
                  <a:pt x="151" y="1090"/>
                </a:lnTo>
                <a:lnTo>
                  <a:pt x="153" y="1103"/>
                </a:lnTo>
                <a:lnTo>
                  <a:pt x="156" y="1111"/>
                </a:lnTo>
                <a:lnTo>
                  <a:pt x="156" y="1111"/>
                </a:lnTo>
                <a:lnTo>
                  <a:pt x="160" y="1116"/>
                </a:lnTo>
                <a:lnTo>
                  <a:pt x="171" y="1123"/>
                </a:lnTo>
                <a:lnTo>
                  <a:pt x="182" y="1130"/>
                </a:lnTo>
                <a:lnTo>
                  <a:pt x="184" y="1134"/>
                </a:lnTo>
                <a:lnTo>
                  <a:pt x="185" y="1136"/>
                </a:lnTo>
                <a:lnTo>
                  <a:pt x="185" y="1136"/>
                </a:lnTo>
                <a:lnTo>
                  <a:pt x="187" y="1141"/>
                </a:lnTo>
                <a:lnTo>
                  <a:pt x="192" y="1149"/>
                </a:lnTo>
                <a:lnTo>
                  <a:pt x="196" y="1158"/>
                </a:lnTo>
                <a:lnTo>
                  <a:pt x="198" y="1164"/>
                </a:lnTo>
                <a:lnTo>
                  <a:pt x="198" y="1164"/>
                </a:lnTo>
                <a:lnTo>
                  <a:pt x="197" y="1177"/>
                </a:lnTo>
                <a:lnTo>
                  <a:pt x="196" y="1184"/>
                </a:lnTo>
                <a:lnTo>
                  <a:pt x="193" y="1190"/>
                </a:lnTo>
                <a:lnTo>
                  <a:pt x="193" y="1190"/>
                </a:lnTo>
                <a:lnTo>
                  <a:pt x="192" y="1196"/>
                </a:lnTo>
                <a:lnTo>
                  <a:pt x="190" y="1208"/>
                </a:lnTo>
                <a:lnTo>
                  <a:pt x="189" y="1223"/>
                </a:lnTo>
                <a:lnTo>
                  <a:pt x="187" y="1240"/>
                </a:lnTo>
                <a:lnTo>
                  <a:pt x="189" y="1248"/>
                </a:lnTo>
                <a:lnTo>
                  <a:pt x="190" y="1256"/>
                </a:lnTo>
                <a:lnTo>
                  <a:pt x="192" y="1264"/>
                </a:lnTo>
                <a:lnTo>
                  <a:pt x="196" y="1270"/>
                </a:lnTo>
                <a:lnTo>
                  <a:pt x="200" y="1276"/>
                </a:lnTo>
                <a:lnTo>
                  <a:pt x="206" y="1281"/>
                </a:lnTo>
                <a:lnTo>
                  <a:pt x="213" y="1284"/>
                </a:lnTo>
                <a:lnTo>
                  <a:pt x="223" y="1286"/>
                </a:lnTo>
                <a:lnTo>
                  <a:pt x="223" y="1286"/>
                </a:lnTo>
                <a:lnTo>
                  <a:pt x="231" y="1284"/>
                </a:lnTo>
                <a:lnTo>
                  <a:pt x="238" y="1282"/>
                </a:lnTo>
                <a:lnTo>
                  <a:pt x="245" y="1279"/>
                </a:lnTo>
                <a:lnTo>
                  <a:pt x="250" y="1274"/>
                </a:lnTo>
                <a:lnTo>
                  <a:pt x="253" y="1267"/>
                </a:lnTo>
                <a:lnTo>
                  <a:pt x="256" y="1261"/>
                </a:lnTo>
                <a:lnTo>
                  <a:pt x="258" y="1253"/>
                </a:lnTo>
                <a:lnTo>
                  <a:pt x="259" y="1244"/>
                </a:lnTo>
                <a:lnTo>
                  <a:pt x="261" y="1229"/>
                </a:lnTo>
                <a:lnTo>
                  <a:pt x="259" y="1215"/>
                </a:lnTo>
                <a:lnTo>
                  <a:pt x="258" y="1197"/>
                </a:lnTo>
                <a:lnTo>
                  <a:pt x="258" y="1197"/>
                </a:lnTo>
                <a:lnTo>
                  <a:pt x="258" y="1178"/>
                </a:lnTo>
                <a:lnTo>
                  <a:pt x="258" y="1157"/>
                </a:lnTo>
                <a:lnTo>
                  <a:pt x="258" y="1157"/>
                </a:lnTo>
                <a:lnTo>
                  <a:pt x="261" y="1131"/>
                </a:lnTo>
                <a:lnTo>
                  <a:pt x="262" y="1115"/>
                </a:lnTo>
                <a:lnTo>
                  <a:pt x="262" y="1099"/>
                </a:lnTo>
                <a:lnTo>
                  <a:pt x="262" y="1099"/>
                </a:lnTo>
                <a:lnTo>
                  <a:pt x="262" y="1079"/>
                </a:lnTo>
                <a:lnTo>
                  <a:pt x="262" y="1073"/>
                </a:lnTo>
                <a:lnTo>
                  <a:pt x="261" y="1065"/>
                </a:lnTo>
                <a:lnTo>
                  <a:pt x="261" y="1065"/>
                </a:lnTo>
                <a:lnTo>
                  <a:pt x="257" y="1050"/>
                </a:lnTo>
                <a:lnTo>
                  <a:pt x="256" y="1043"/>
                </a:lnTo>
                <a:lnTo>
                  <a:pt x="255" y="1035"/>
                </a:lnTo>
                <a:lnTo>
                  <a:pt x="255" y="1035"/>
                </a:lnTo>
                <a:lnTo>
                  <a:pt x="253" y="1009"/>
                </a:lnTo>
                <a:lnTo>
                  <a:pt x="253" y="993"/>
                </a:lnTo>
                <a:lnTo>
                  <a:pt x="253" y="993"/>
                </a:lnTo>
                <a:lnTo>
                  <a:pt x="253" y="976"/>
                </a:lnTo>
                <a:lnTo>
                  <a:pt x="255" y="953"/>
                </a:lnTo>
                <a:lnTo>
                  <a:pt x="255" y="953"/>
                </a:lnTo>
                <a:lnTo>
                  <a:pt x="264" y="915"/>
                </a:lnTo>
                <a:lnTo>
                  <a:pt x="269" y="893"/>
                </a:lnTo>
                <a:lnTo>
                  <a:pt x="272" y="885"/>
                </a:lnTo>
                <a:lnTo>
                  <a:pt x="272" y="885"/>
                </a:lnTo>
                <a:lnTo>
                  <a:pt x="274" y="926"/>
                </a:lnTo>
                <a:lnTo>
                  <a:pt x="276" y="959"/>
                </a:lnTo>
                <a:lnTo>
                  <a:pt x="278" y="983"/>
                </a:lnTo>
                <a:lnTo>
                  <a:pt x="278" y="983"/>
                </a:lnTo>
                <a:lnTo>
                  <a:pt x="285" y="1017"/>
                </a:lnTo>
                <a:lnTo>
                  <a:pt x="288" y="1033"/>
                </a:lnTo>
                <a:lnTo>
                  <a:pt x="288" y="1042"/>
                </a:lnTo>
                <a:lnTo>
                  <a:pt x="288" y="1049"/>
                </a:lnTo>
                <a:lnTo>
                  <a:pt x="288" y="1049"/>
                </a:lnTo>
                <a:lnTo>
                  <a:pt x="283" y="1080"/>
                </a:lnTo>
                <a:lnTo>
                  <a:pt x="279" y="1106"/>
                </a:lnTo>
                <a:lnTo>
                  <a:pt x="279" y="1106"/>
                </a:lnTo>
                <a:lnTo>
                  <a:pt x="279" y="1131"/>
                </a:lnTo>
                <a:lnTo>
                  <a:pt x="278" y="1154"/>
                </a:lnTo>
                <a:lnTo>
                  <a:pt x="278" y="1154"/>
                </a:lnTo>
                <a:lnTo>
                  <a:pt x="277" y="1205"/>
                </a:lnTo>
                <a:lnTo>
                  <a:pt x="276" y="1253"/>
                </a:lnTo>
                <a:lnTo>
                  <a:pt x="276" y="1253"/>
                </a:lnTo>
                <a:lnTo>
                  <a:pt x="276" y="1264"/>
                </a:lnTo>
                <a:lnTo>
                  <a:pt x="277" y="1274"/>
                </a:lnTo>
                <a:lnTo>
                  <a:pt x="277" y="1274"/>
                </a:lnTo>
                <a:lnTo>
                  <a:pt x="278" y="1283"/>
                </a:lnTo>
                <a:lnTo>
                  <a:pt x="279" y="1288"/>
                </a:lnTo>
                <a:lnTo>
                  <a:pt x="281" y="1289"/>
                </a:lnTo>
                <a:lnTo>
                  <a:pt x="282" y="1290"/>
                </a:lnTo>
                <a:lnTo>
                  <a:pt x="282" y="1290"/>
                </a:lnTo>
                <a:lnTo>
                  <a:pt x="295" y="1294"/>
                </a:lnTo>
                <a:lnTo>
                  <a:pt x="295" y="1294"/>
                </a:lnTo>
                <a:lnTo>
                  <a:pt x="301" y="1343"/>
                </a:lnTo>
                <a:lnTo>
                  <a:pt x="301" y="1343"/>
                </a:lnTo>
                <a:lnTo>
                  <a:pt x="301" y="1346"/>
                </a:lnTo>
                <a:lnTo>
                  <a:pt x="298" y="1347"/>
                </a:lnTo>
                <a:lnTo>
                  <a:pt x="298" y="1348"/>
                </a:lnTo>
                <a:lnTo>
                  <a:pt x="298" y="1349"/>
                </a:lnTo>
                <a:lnTo>
                  <a:pt x="302" y="1352"/>
                </a:lnTo>
                <a:lnTo>
                  <a:pt x="302" y="1352"/>
                </a:lnTo>
                <a:lnTo>
                  <a:pt x="308" y="1353"/>
                </a:lnTo>
                <a:lnTo>
                  <a:pt x="318" y="1354"/>
                </a:lnTo>
                <a:lnTo>
                  <a:pt x="347" y="1354"/>
                </a:lnTo>
                <a:lnTo>
                  <a:pt x="373" y="1352"/>
                </a:lnTo>
                <a:lnTo>
                  <a:pt x="382" y="1350"/>
                </a:lnTo>
                <a:lnTo>
                  <a:pt x="384" y="1349"/>
                </a:lnTo>
                <a:lnTo>
                  <a:pt x="386" y="1348"/>
                </a:lnTo>
                <a:lnTo>
                  <a:pt x="386" y="1348"/>
                </a:lnTo>
                <a:lnTo>
                  <a:pt x="387" y="1343"/>
                </a:lnTo>
                <a:lnTo>
                  <a:pt x="388" y="1339"/>
                </a:lnTo>
                <a:lnTo>
                  <a:pt x="387" y="1333"/>
                </a:lnTo>
                <a:lnTo>
                  <a:pt x="387" y="1333"/>
                </a:lnTo>
                <a:lnTo>
                  <a:pt x="384" y="1328"/>
                </a:lnTo>
                <a:lnTo>
                  <a:pt x="383" y="1325"/>
                </a:lnTo>
                <a:lnTo>
                  <a:pt x="382" y="1320"/>
                </a:lnTo>
                <a:lnTo>
                  <a:pt x="382" y="1320"/>
                </a:lnTo>
                <a:lnTo>
                  <a:pt x="378" y="1295"/>
                </a:lnTo>
                <a:lnTo>
                  <a:pt x="378" y="1295"/>
                </a:lnTo>
                <a:lnTo>
                  <a:pt x="381" y="1295"/>
                </a:lnTo>
                <a:lnTo>
                  <a:pt x="382" y="1293"/>
                </a:lnTo>
                <a:lnTo>
                  <a:pt x="384" y="1288"/>
                </a:lnTo>
                <a:lnTo>
                  <a:pt x="384" y="1288"/>
                </a:lnTo>
                <a:lnTo>
                  <a:pt x="386" y="1286"/>
                </a:lnTo>
                <a:lnTo>
                  <a:pt x="388" y="1284"/>
                </a:lnTo>
                <a:lnTo>
                  <a:pt x="389" y="1284"/>
                </a:lnTo>
                <a:lnTo>
                  <a:pt x="390" y="1283"/>
                </a:lnTo>
                <a:lnTo>
                  <a:pt x="391" y="1281"/>
                </a:lnTo>
                <a:lnTo>
                  <a:pt x="393" y="1275"/>
                </a:lnTo>
                <a:lnTo>
                  <a:pt x="393" y="1267"/>
                </a:lnTo>
                <a:lnTo>
                  <a:pt x="391" y="1254"/>
                </a:lnTo>
                <a:lnTo>
                  <a:pt x="391" y="1254"/>
                </a:lnTo>
                <a:lnTo>
                  <a:pt x="389" y="1215"/>
                </a:lnTo>
                <a:lnTo>
                  <a:pt x="388" y="1167"/>
                </a:lnTo>
                <a:lnTo>
                  <a:pt x="389" y="1119"/>
                </a:lnTo>
                <a:lnTo>
                  <a:pt x="390" y="1084"/>
                </a:lnTo>
                <a:lnTo>
                  <a:pt x="390" y="1084"/>
                </a:lnTo>
                <a:lnTo>
                  <a:pt x="393" y="1070"/>
                </a:lnTo>
                <a:lnTo>
                  <a:pt x="395" y="1053"/>
                </a:lnTo>
                <a:lnTo>
                  <a:pt x="402" y="1018"/>
                </a:lnTo>
                <a:lnTo>
                  <a:pt x="409" y="987"/>
                </a:lnTo>
                <a:lnTo>
                  <a:pt x="411" y="973"/>
                </a:lnTo>
                <a:lnTo>
                  <a:pt x="411" y="973"/>
                </a:lnTo>
                <a:lnTo>
                  <a:pt x="413" y="918"/>
                </a:lnTo>
                <a:lnTo>
                  <a:pt x="413" y="865"/>
                </a:lnTo>
                <a:lnTo>
                  <a:pt x="413" y="865"/>
                </a:lnTo>
                <a:lnTo>
                  <a:pt x="404" y="809"/>
                </a:lnTo>
                <a:lnTo>
                  <a:pt x="404" y="809"/>
                </a:lnTo>
                <a:lnTo>
                  <a:pt x="404" y="800"/>
                </a:lnTo>
                <a:lnTo>
                  <a:pt x="404" y="794"/>
                </a:lnTo>
                <a:lnTo>
                  <a:pt x="404" y="794"/>
                </a:lnTo>
                <a:lnTo>
                  <a:pt x="406" y="795"/>
                </a:lnTo>
                <a:lnTo>
                  <a:pt x="407" y="795"/>
                </a:lnTo>
                <a:lnTo>
                  <a:pt x="410" y="793"/>
                </a:lnTo>
                <a:lnTo>
                  <a:pt x="410" y="793"/>
                </a:lnTo>
                <a:lnTo>
                  <a:pt x="414" y="789"/>
                </a:lnTo>
                <a:lnTo>
                  <a:pt x="416" y="787"/>
                </a:lnTo>
                <a:lnTo>
                  <a:pt x="417" y="783"/>
                </a:lnTo>
                <a:lnTo>
                  <a:pt x="417" y="783"/>
                </a:lnTo>
                <a:lnTo>
                  <a:pt x="420" y="783"/>
                </a:lnTo>
                <a:lnTo>
                  <a:pt x="428" y="779"/>
                </a:lnTo>
                <a:lnTo>
                  <a:pt x="428" y="779"/>
                </a:lnTo>
                <a:lnTo>
                  <a:pt x="435" y="775"/>
                </a:lnTo>
                <a:lnTo>
                  <a:pt x="440" y="770"/>
                </a:lnTo>
                <a:lnTo>
                  <a:pt x="443" y="766"/>
                </a:lnTo>
                <a:lnTo>
                  <a:pt x="446" y="760"/>
                </a:lnTo>
                <a:lnTo>
                  <a:pt x="446" y="760"/>
                </a:lnTo>
                <a:lnTo>
                  <a:pt x="443" y="750"/>
                </a:lnTo>
                <a:lnTo>
                  <a:pt x="440" y="736"/>
                </a:lnTo>
                <a:lnTo>
                  <a:pt x="436" y="723"/>
                </a:lnTo>
                <a:lnTo>
                  <a:pt x="434" y="714"/>
                </a:lnTo>
                <a:lnTo>
                  <a:pt x="434" y="665"/>
                </a:lnTo>
                <a:lnTo>
                  <a:pt x="434" y="665"/>
                </a:lnTo>
                <a:lnTo>
                  <a:pt x="435" y="621"/>
                </a:lnTo>
                <a:lnTo>
                  <a:pt x="439" y="558"/>
                </a:lnTo>
                <a:lnTo>
                  <a:pt x="439" y="558"/>
                </a:lnTo>
                <a:lnTo>
                  <a:pt x="439" y="537"/>
                </a:lnTo>
                <a:lnTo>
                  <a:pt x="437" y="512"/>
                </a:lnTo>
                <a:lnTo>
                  <a:pt x="434" y="483"/>
                </a:lnTo>
                <a:lnTo>
                  <a:pt x="434" y="483"/>
                </a:lnTo>
                <a:lnTo>
                  <a:pt x="450" y="477"/>
                </a:lnTo>
                <a:lnTo>
                  <a:pt x="463" y="471"/>
                </a:lnTo>
                <a:lnTo>
                  <a:pt x="467" y="469"/>
                </a:lnTo>
                <a:lnTo>
                  <a:pt x="469" y="466"/>
                </a:lnTo>
                <a:lnTo>
                  <a:pt x="469" y="466"/>
                </a:lnTo>
                <a:lnTo>
                  <a:pt x="473" y="463"/>
                </a:lnTo>
                <a:lnTo>
                  <a:pt x="474" y="460"/>
                </a:lnTo>
                <a:lnTo>
                  <a:pt x="474" y="457"/>
                </a:lnTo>
                <a:lnTo>
                  <a:pt x="474" y="457"/>
                </a:lnTo>
                <a:lnTo>
                  <a:pt x="473" y="452"/>
                </a:lnTo>
                <a:lnTo>
                  <a:pt x="469" y="443"/>
                </a:lnTo>
                <a:lnTo>
                  <a:pt x="459" y="418"/>
                </a:lnTo>
                <a:lnTo>
                  <a:pt x="452" y="403"/>
                </a:lnTo>
                <a:lnTo>
                  <a:pt x="446" y="386"/>
                </a:lnTo>
                <a:lnTo>
                  <a:pt x="441" y="370"/>
                </a:lnTo>
                <a:lnTo>
                  <a:pt x="439" y="354"/>
                </a:lnTo>
                <a:lnTo>
                  <a:pt x="439" y="354"/>
                </a:lnTo>
                <a:lnTo>
                  <a:pt x="435" y="339"/>
                </a:lnTo>
                <a:lnTo>
                  <a:pt x="432" y="324"/>
                </a:lnTo>
                <a:lnTo>
                  <a:pt x="426" y="308"/>
                </a:lnTo>
                <a:lnTo>
                  <a:pt x="420" y="294"/>
                </a:lnTo>
                <a:lnTo>
                  <a:pt x="408" y="272"/>
                </a:lnTo>
                <a:lnTo>
                  <a:pt x="403" y="262"/>
                </a:lnTo>
                <a:lnTo>
                  <a:pt x="403" y="262"/>
                </a:lnTo>
                <a:lnTo>
                  <a:pt x="386" y="253"/>
                </a:lnTo>
                <a:lnTo>
                  <a:pt x="371" y="245"/>
                </a:lnTo>
                <a:lnTo>
                  <a:pt x="358" y="237"/>
                </a:lnTo>
                <a:lnTo>
                  <a:pt x="358" y="237"/>
                </a:lnTo>
                <a:lnTo>
                  <a:pt x="330" y="226"/>
                </a:lnTo>
                <a:lnTo>
                  <a:pt x="314" y="219"/>
                </a:lnTo>
                <a:lnTo>
                  <a:pt x="314" y="219"/>
                </a:lnTo>
                <a:lnTo>
                  <a:pt x="311" y="216"/>
                </a:lnTo>
                <a:lnTo>
                  <a:pt x="309" y="210"/>
                </a:lnTo>
                <a:lnTo>
                  <a:pt x="309" y="210"/>
                </a:lnTo>
                <a:lnTo>
                  <a:pt x="304" y="201"/>
                </a:lnTo>
                <a:lnTo>
                  <a:pt x="301" y="195"/>
                </a:lnTo>
                <a:lnTo>
                  <a:pt x="301" y="195"/>
                </a:lnTo>
                <a:lnTo>
                  <a:pt x="303" y="189"/>
                </a:lnTo>
                <a:lnTo>
                  <a:pt x="305" y="183"/>
                </a:lnTo>
                <a:lnTo>
                  <a:pt x="308" y="179"/>
                </a:lnTo>
                <a:lnTo>
                  <a:pt x="308" y="179"/>
                </a:lnTo>
                <a:lnTo>
                  <a:pt x="315" y="167"/>
                </a:lnTo>
                <a:lnTo>
                  <a:pt x="319" y="157"/>
                </a:lnTo>
                <a:lnTo>
                  <a:pt x="319" y="157"/>
                </a:lnTo>
                <a:lnTo>
                  <a:pt x="332" y="146"/>
                </a:lnTo>
                <a:lnTo>
                  <a:pt x="342" y="136"/>
                </a:lnTo>
                <a:lnTo>
                  <a:pt x="345" y="130"/>
                </a:lnTo>
                <a:lnTo>
                  <a:pt x="347" y="124"/>
                </a:lnTo>
                <a:lnTo>
                  <a:pt x="347" y="124"/>
                </a:lnTo>
                <a:lnTo>
                  <a:pt x="347" y="117"/>
                </a:lnTo>
                <a:lnTo>
                  <a:pt x="345" y="114"/>
                </a:lnTo>
                <a:lnTo>
                  <a:pt x="343" y="111"/>
                </a:lnTo>
                <a:lnTo>
                  <a:pt x="338" y="111"/>
                </a:lnTo>
                <a:lnTo>
                  <a:pt x="338" y="111"/>
                </a:lnTo>
                <a:lnTo>
                  <a:pt x="335" y="111"/>
                </a:lnTo>
                <a:lnTo>
                  <a:pt x="330" y="114"/>
                </a:lnTo>
                <a:lnTo>
                  <a:pt x="325" y="116"/>
                </a:lnTo>
                <a:lnTo>
                  <a:pt x="324" y="96"/>
                </a:lnTo>
                <a:lnTo>
                  <a:pt x="324" y="96"/>
                </a:lnTo>
                <a:lnTo>
                  <a:pt x="328" y="92"/>
                </a:lnTo>
                <a:lnTo>
                  <a:pt x="331" y="89"/>
                </a:lnTo>
                <a:lnTo>
                  <a:pt x="332" y="85"/>
                </a:lnTo>
                <a:lnTo>
                  <a:pt x="332" y="85"/>
                </a:lnTo>
                <a:lnTo>
                  <a:pt x="334" y="61"/>
                </a:lnTo>
                <a:lnTo>
                  <a:pt x="334" y="61"/>
                </a:lnTo>
                <a:lnTo>
                  <a:pt x="332" y="55"/>
                </a:lnTo>
                <a:lnTo>
                  <a:pt x="328" y="42"/>
                </a:lnTo>
                <a:lnTo>
                  <a:pt x="325" y="33"/>
                </a:lnTo>
                <a:lnTo>
                  <a:pt x="322" y="26"/>
                </a:lnTo>
                <a:lnTo>
                  <a:pt x="318" y="21"/>
                </a:lnTo>
                <a:lnTo>
                  <a:pt x="315" y="17"/>
                </a:lnTo>
                <a:lnTo>
                  <a:pt x="315" y="17"/>
                </a:lnTo>
                <a:lnTo>
                  <a:pt x="304" y="12"/>
                </a:lnTo>
                <a:lnTo>
                  <a:pt x="291" y="6"/>
                </a:lnTo>
                <a:lnTo>
                  <a:pt x="278" y="3"/>
                </a:lnTo>
                <a:lnTo>
                  <a:pt x="271" y="2"/>
                </a:lnTo>
                <a:lnTo>
                  <a:pt x="265" y="0"/>
                </a:lnTo>
                <a:lnTo>
                  <a:pt x="265" y="0"/>
                </a:lnTo>
                <a:lnTo>
                  <a:pt x="258" y="0"/>
                </a:lnTo>
                <a:lnTo>
                  <a:pt x="251" y="2"/>
                </a:lnTo>
                <a:lnTo>
                  <a:pt x="238" y="6"/>
                </a:lnTo>
                <a:lnTo>
                  <a:pt x="226" y="12"/>
                </a:lnTo>
                <a:lnTo>
                  <a:pt x="218" y="16"/>
                </a:lnTo>
                <a:lnTo>
                  <a:pt x="218" y="16"/>
                </a:lnTo>
                <a:lnTo>
                  <a:pt x="211" y="22"/>
                </a:lnTo>
                <a:lnTo>
                  <a:pt x="204" y="31"/>
                </a:lnTo>
                <a:lnTo>
                  <a:pt x="197" y="42"/>
                </a:lnTo>
                <a:lnTo>
                  <a:pt x="193" y="49"/>
                </a:lnTo>
                <a:lnTo>
                  <a:pt x="193" y="49"/>
                </a:lnTo>
                <a:lnTo>
                  <a:pt x="189" y="67"/>
                </a:lnTo>
                <a:lnTo>
                  <a:pt x="189" y="67"/>
                </a:lnTo>
                <a:lnTo>
                  <a:pt x="189" y="72"/>
                </a:lnTo>
                <a:lnTo>
                  <a:pt x="189" y="81"/>
                </a:lnTo>
                <a:lnTo>
                  <a:pt x="189" y="89"/>
                </a:lnTo>
                <a:lnTo>
                  <a:pt x="190" y="96"/>
                </a:lnTo>
                <a:close/>
                <a:moveTo>
                  <a:pt x="98" y="394"/>
                </a:moveTo>
                <a:lnTo>
                  <a:pt x="98" y="394"/>
                </a:lnTo>
                <a:lnTo>
                  <a:pt x="104" y="416"/>
                </a:lnTo>
                <a:lnTo>
                  <a:pt x="112" y="439"/>
                </a:lnTo>
                <a:lnTo>
                  <a:pt x="112" y="439"/>
                </a:lnTo>
                <a:lnTo>
                  <a:pt x="119" y="476"/>
                </a:lnTo>
                <a:lnTo>
                  <a:pt x="106" y="484"/>
                </a:lnTo>
                <a:lnTo>
                  <a:pt x="106" y="484"/>
                </a:lnTo>
                <a:lnTo>
                  <a:pt x="78" y="452"/>
                </a:lnTo>
                <a:lnTo>
                  <a:pt x="78" y="452"/>
                </a:lnTo>
                <a:lnTo>
                  <a:pt x="74" y="445"/>
                </a:lnTo>
                <a:lnTo>
                  <a:pt x="73" y="440"/>
                </a:lnTo>
                <a:lnTo>
                  <a:pt x="73" y="440"/>
                </a:lnTo>
                <a:lnTo>
                  <a:pt x="79" y="433"/>
                </a:lnTo>
                <a:lnTo>
                  <a:pt x="79" y="433"/>
                </a:lnTo>
                <a:lnTo>
                  <a:pt x="81" y="428"/>
                </a:lnTo>
                <a:lnTo>
                  <a:pt x="81" y="418"/>
                </a:lnTo>
                <a:lnTo>
                  <a:pt x="81" y="418"/>
                </a:lnTo>
                <a:lnTo>
                  <a:pt x="81" y="407"/>
                </a:lnTo>
                <a:lnTo>
                  <a:pt x="82" y="404"/>
                </a:lnTo>
                <a:lnTo>
                  <a:pt x="84" y="400"/>
                </a:lnTo>
                <a:lnTo>
                  <a:pt x="84" y="400"/>
                </a:lnTo>
                <a:lnTo>
                  <a:pt x="87" y="398"/>
                </a:lnTo>
                <a:lnTo>
                  <a:pt x="92" y="395"/>
                </a:lnTo>
                <a:lnTo>
                  <a:pt x="95" y="394"/>
                </a:lnTo>
                <a:lnTo>
                  <a:pt x="98" y="394"/>
                </a:lnTo>
                <a:lnTo>
                  <a:pt x="98" y="39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8">
            <a:extLst>
              <a:ext uri="{FF2B5EF4-FFF2-40B4-BE49-F238E27FC236}">
                <a16:creationId xmlns:a16="http://schemas.microsoft.com/office/drawing/2014/main" id="{0D7A861A-ED8E-4516-B628-3800A822A2E5}"/>
              </a:ext>
            </a:extLst>
          </p:cNvPr>
          <p:cNvSpPr>
            <a:spLocks noEditPoints="1"/>
          </p:cNvSpPr>
          <p:nvPr/>
        </p:nvSpPr>
        <p:spPr bwMode="auto">
          <a:xfrm>
            <a:off x="4607004" y="4661147"/>
            <a:ext cx="666092" cy="1682182"/>
          </a:xfrm>
          <a:custGeom>
            <a:avLst/>
            <a:gdLst>
              <a:gd name="T0" fmla="*/ 158 w 609"/>
              <a:gd name="T1" fmla="*/ 885 h 1538"/>
              <a:gd name="T2" fmla="*/ 205 w 609"/>
              <a:gd name="T3" fmla="*/ 1306 h 1538"/>
              <a:gd name="T4" fmla="*/ 209 w 609"/>
              <a:gd name="T5" fmla="*/ 1474 h 1538"/>
              <a:gd name="T6" fmla="*/ 209 w 609"/>
              <a:gd name="T7" fmla="*/ 1500 h 1538"/>
              <a:gd name="T8" fmla="*/ 294 w 609"/>
              <a:gd name="T9" fmla="*/ 1499 h 1538"/>
              <a:gd name="T10" fmla="*/ 326 w 609"/>
              <a:gd name="T11" fmla="*/ 1473 h 1538"/>
              <a:gd name="T12" fmla="*/ 339 w 609"/>
              <a:gd name="T13" fmla="*/ 1395 h 1538"/>
              <a:gd name="T14" fmla="*/ 323 w 609"/>
              <a:gd name="T15" fmla="*/ 1288 h 1538"/>
              <a:gd name="T16" fmla="*/ 339 w 609"/>
              <a:gd name="T17" fmla="*/ 1076 h 1538"/>
              <a:gd name="T18" fmla="*/ 359 w 609"/>
              <a:gd name="T19" fmla="*/ 1304 h 1538"/>
              <a:gd name="T20" fmla="*/ 363 w 609"/>
              <a:gd name="T21" fmla="*/ 1462 h 1538"/>
              <a:gd name="T22" fmla="*/ 391 w 609"/>
              <a:gd name="T23" fmla="*/ 1530 h 1538"/>
              <a:gd name="T24" fmla="*/ 443 w 609"/>
              <a:gd name="T25" fmla="*/ 1538 h 1538"/>
              <a:gd name="T26" fmla="*/ 473 w 609"/>
              <a:gd name="T27" fmla="*/ 1520 h 1538"/>
              <a:gd name="T28" fmla="*/ 481 w 609"/>
              <a:gd name="T29" fmla="*/ 1450 h 1538"/>
              <a:gd name="T30" fmla="*/ 538 w 609"/>
              <a:gd name="T31" fmla="*/ 891 h 1538"/>
              <a:gd name="T32" fmla="*/ 576 w 609"/>
              <a:gd name="T33" fmla="*/ 867 h 1538"/>
              <a:gd name="T34" fmla="*/ 537 w 609"/>
              <a:gd name="T35" fmla="*/ 772 h 1538"/>
              <a:gd name="T36" fmla="*/ 486 w 609"/>
              <a:gd name="T37" fmla="*/ 642 h 1538"/>
              <a:gd name="T38" fmla="*/ 486 w 609"/>
              <a:gd name="T39" fmla="*/ 535 h 1538"/>
              <a:gd name="T40" fmla="*/ 508 w 609"/>
              <a:gd name="T41" fmla="*/ 540 h 1538"/>
              <a:gd name="T42" fmla="*/ 536 w 609"/>
              <a:gd name="T43" fmla="*/ 548 h 1538"/>
              <a:gd name="T44" fmla="*/ 607 w 609"/>
              <a:gd name="T45" fmla="*/ 473 h 1538"/>
              <a:gd name="T46" fmla="*/ 598 w 609"/>
              <a:gd name="T47" fmla="*/ 438 h 1538"/>
              <a:gd name="T48" fmla="*/ 555 w 609"/>
              <a:gd name="T49" fmla="*/ 377 h 1538"/>
              <a:gd name="T50" fmla="*/ 516 w 609"/>
              <a:gd name="T51" fmla="*/ 283 h 1538"/>
              <a:gd name="T52" fmla="*/ 357 w 609"/>
              <a:gd name="T53" fmla="*/ 224 h 1538"/>
              <a:gd name="T54" fmla="*/ 361 w 609"/>
              <a:gd name="T55" fmla="*/ 176 h 1538"/>
              <a:gd name="T56" fmla="*/ 374 w 609"/>
              <a:gd name="T57" fmla="*/ 138 h 1538"/>
              <a:gd name="T58" fmla="*/ 442 w 609"/>
              <a:gd name="T59" fmla="*/ 114 h 1538"/>
              <a:gd name="T60" fmla="*/ 453 w 609"/>
              <a:gd name="T61" fmla="*/ 98 h 1538"/>
              <a:gd name="T62" fmla="*/ 394 w 609"/>
              <a:gd name="T63" fmla="*/ 90 h 1538"/>
              <a:gd name="T64" fmla="*/ 357 w 609"/>
              <a:gd name="T65" fmla="*/ 53 h 1538"/>
              <a:gd name="T66" fmla="*/ 325 w 609"/>
              <a:gd name="T67" fmla="*/ 13 h 1538"/>
              <a:gd name="T68" fmla="*/ 236 w 609"/>
              <a:gd name="T69" fmla="*/ 2 h 1538"/>
              <a:gd name="T70" fmla="*/ 203 w 609"/>
              <a:gd name="T71" fmla="*/ 29 h 1538"/>
              <a:gd name="T72" fmla="*/ 187 w 609"/>
              <a:gd name="T73" fmla="*/ 63 h 1538"/>
              <a:gd name="T74" fmla="*/ 157 w 609"/>
              <a:gd name="T75" fmla="*/ 112 h 1538"/>
              <a:gd name="T76" fmla="*/ 199 w 609"/>
              <a:gd name="T77" fmla="*/ 121 h 1538"/>
              <a:gd name="T78" fmla="*/ 197 w 609"/>
              <a:gd name="T79" fmla="*/ 217 h 1538"/>
              <a:gd name="T80" fmla="*/ 152 w 609"/>
              <a:gd name="T81" fmla="*/ 278 h 1538"/>
              <a:gd name="T82" fmla="*/ 72 w 609"/>
              <a:gd name="T83" fmla="*/ 313 h 1538"/>
              <a:gd name="T84" fmla="*/ 0 w 609"/>
              <a:gd name="T85" fmla="*/ 549 h 1538"/>
              <a:gd name="T86" fmla="*/ 18 w 609"/>
              <a:gd name="T87" fmla="*/ 765 h 1538"/>
              <a:gd name="T88" fmla="*/ 31 w 609"/>
              <a:gd name="T89" fmla="*/ 827 h 1538"/>
              <a:gd name="T90" fmla="*/ 58 w 609"/>
              <a:gd name="T91" fmla="*/ 846 h 1538"/>
              <a:gd name="T92" fmla="*/ 72 w 609"/>
              <a:gd name="T93" fmla="*/ 840 h 1538"/>
              <a:gd name="T94" fmla="*/ 80 w 609"/>
              <a:gd name="T95" fmla="*/ 820 h 1538"/>
              <a:gd name="T96" fmla="*/ 93 w 609"/>
              <a:gd name="T97" fmla="*/ 809 h 1538"/>
              <a:gd name="T98" fmla="*/ 117 w 609"/>
              <a:gd name="T99" fmla="*/ 931 h 1538"/>
              <a:gd name="T100" fmla="*/ 133 w 609"/>
              <a:gd name="T101" fmla="*/ 925 h 1538"/>
              <a:gd name="T102" fmla="*/ 93 w 609"/>
              <a:gd name="T103" fmla="*/ 607 h 1538"/>
              <a:gd name="T104" fmla="*/ 104 w 609"/>
              <a:gd name="T105" fmla="*/ 607 h 1538"/>
              <a:gd name="T106" fmla="*/ 113 w 609"/>
              <a:gd name="T107" fmla="*/ 655 h 1538"/>
              <a:gd name="T108" fmla="*/ 106 w 609"/>
              <a:gd name="T109" fmla="*/ 703 h 1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09" h="1538">
                <a:moveTo>
                  <a:pt x="147" y="885"/>
                </a:moveTo>
                <a:lnTo>
                  <a:pt x="147" y="885"/>
                </a:lnTo>
                <a:lnTo>
                  <a:pt x="152" y="885"/>
                </a:lnTo>
                <a:lnTo>
                  <a:pt x="158" y="885"/>
                </a:lnTo>
                <a:lnTo>
                  <a:pt x="158" y="885"/>
                </a:lnTo>
                <a:lnTo>
                  <a:pt x="158" y="885"/>
                </a:lnTo>
                <a:lnTo>
                  <a:pt x="158" y="885"/>
                </a:lnTo>
                <a:lnTo>
                  <a:pt x="158" y="885"/>
                </a:lnTo>
                <a:lnTo>
                  <a:pt x="176" y="1052"/>
                </a:lnTo>
                <a:lnTo>
                  <a:pt x="196" y="1230"/>
                </a:lnTo>
                <a:lnTo>
                  <a:pt x="196" y="1230"/>
                </a:lnTo>
                <a:lnTo>
                  <a:pt x="198" y="1255"/>
                </a:lnTo>
                <a:lnTo>
                  <a:pt x="205" y="1306"/>
                </a:lnTo>
                <a:lnTo>
                  <a:pt x="205" y="1306"/>
                </a:lnTo>
                <a:lnTo>
                  <a:pt x="212" y="1353"/>
                </a:lnTo>
                <a:lnTo>
                  <a:pt x="217" y="1402"/>
                </a:lnTo>
                <a:lnTo>
                  <a:pt x="223" y="1456"/>
                </a:lnTo>
                <a:lnTo>
                  <a:pt x="223" y="1456"/>
                </a:lnTo>
                <a:lnTo>
                  <a:pt x="218" y="1461"/>
                </a:lnTo>
                <a:lnTo>
                  <a:pt x="213" y="1467"/>
                </a:lnTo>
                <a:lnTo>
                  <a:pt x="209" y="1474"/>
                </a:lnTo>
                <a:lnTo>
                  <a:pt x="205" y="1481"/>
                </a:lnTo>
                <a:lnTo>
                  <a:pt x="203" y="1489"/>
                </a:lnTo>
                <a:lnTo>
                  <a:pt x="204" y="1492"/>
                </a:lnTo>
                <a:lnTo>
                  <a:pt x="204" y="1495"/>
                </a:lnTo>
                <a:lnTo>
                  <a:pt x="206" y="1498"/>
                </a:lnTo>
                <a:lnTo>
                  <a:pt x="209" y="1500"/>
                </a:lnTo>
                <a:lnTo>
                  <a:pt x="209" y="1500"/>
                </a:lnTo>
                <a:lnTo>
                  <a:pt x="213" y="1502"/>
                </a:lnTo>
                <a:lnTo>
                  <a:pt x="218" y="1504"/>
                </a:lnTo>
                <a:lnTo>
                  <a:pt x="231" y="1505"/>
                </a:lnTo>
                <a:lnTo>
                  <a:pt x="248" y="1505"/>
                </a:lnTo>
                <a:lnTo>
                  <a:pt x="264" y="1504"/>
                </a:lnTo>
                <a:lnTo>
                  <a:pt x="280" y="1502"/>
                </a:lnTo>
                <a:lnTo>
                  <a:pt x="294" y="1499"/>
                </a:lnTo>
                <a:lnTo>
                  <a:pt x="306" y="1496"/>
                </a:lnTo>
                <a:lnTo>
                  <a:pt x="312" y="1493"/>
                </a:lnTo>
                <a:lnTo>
                  <a:pt x="312" y="1493"/>
                </a:lnTo>
                <a:lnTo>
                  <a:pt x="318" y="1487"/>
                </a:lnTo>
                <a:lnTo>
                  <a:pt x="321" y="1482"/>
                </a:lnTo>
                <a:lnTo>
                  <a:pt x="326" y="1473"/>
                </a:lnTo>
                <a:lnTo>
                  <a:pt x="326" y="1473"/>
                </a:lnTo>
                <a:lnTo>
                  <a:pt x="331" y="1455"/>
                </a:lnTo>
                <a:lnTo>
                  <a:pt x="336" y="1435"/>
                </a:lnTo>
                <a:lnTo>
                  <a:pt x="336" y="1435"/>
                </a:lnTo>
                <a:lnTo>
                  <a:pt x="339" y="1419"/>
                </a:lnTo>
                <a:lnTo>
                  <a:pt x="339" y="1409"/>
                </a:lnTo>
                <a:lnTo>
                  <a:pt x="339" y="1395"/>
                </a:lnTo>
                <a:lnTo>
                  <a:pt x="339" y="1395"/>
                </a:lnTo>
                <a:lnTo>
                  <a:pt x="338" y="1384"/>
                </a:lnTo>
                <a:lnTo>
                  <a:pt x="337" y="1370"/>
                </a:lnTo>
                <a:lnTo>
                  <a:pt x="330" y="1336"/>
                </a:lnTo>
                <a:lnTo>
                  <a:pt x="325" y="1306"/>
                </a:lnTo>
                <a:lnTo>
                  <a:pt x="323" y="1295"/>
                </a:lnTo>
                <a:lnTo>
                  <a:pt x="323" y="1288"/>
                </a:lnTo>
                <a:lnTo>
                  <a:pt x="323" y="1288"/>
                </a:lnTo>
                <a:lnTo>
                  <a:pt x="326" y="1180"/>
                </a:lnTo>
                <a:lnTo>
                  <a:pt x="330" y="1079"/>
                </a:lnTo>
                <a:lnTo>
                  <a:pt x="330" y="1079"/>
                </a:lnTo>
                <a:lnTo>
                  <a:pt x="334" y="1077"/>
                </a:lnTo>
                <a:lnTo>
                  <a:pt x="338" y="1076"/>
                </a:lnTo>
                <a:lnTo>
                  <a:pt x="339" y="1076"/>
                </a:lnTo>
                <a:lnTo>
                  <a:pt x="339" y="1076"/>
                </a:lnTo>
                <a:lnTo>
                  <a:pt x="351" y="1162"/>
                </a:lnTo>
                <a:lnTo>
                  <a:pt x="358" y="1227"/>
                </a:lnTo>
                <a:lnTo>
                  <a:pt x="361" y="1253"/>
                </a:lnTo>
                <a:lnTo>
                  <a:pt x="361" y="1271"/>
                </a:lnTo>
                <a:lnTo>
                  <a:pt x="361" y="1271"/>
                </a:lnTo>
                <a:lnTo>
                  <a:pt x="359" y="1285"/>
                </a:lnTo>
                <a:lnTo>
                  <a:pt x="359" y="1304"/>
                </a:lnTo>
                <a:lnTo>
                  <a:pt x="363" y="1347"/>
                </a:lnTo>
                <a:lnTo>
                  <a:pt x="365" y="1387"/>
                </a:lnTo>
                <a:lnTo>
                  <a:pt x="366" y="1411"/>
                </a:lnTo>
                <a:lnTo>
                  <a:pt x="366" y="1411"/>
                </a:lnTo>
                <a:lnTo>
                  <a:pt x="364" y="1442"/>
                </a:lnTo>
                <a:lnTo>
                  <a:pt x="363" y="1455"/>
                </a:lnTo>
                <a:lnTo>
                  <a:pt x="363" y="1462"/>
                </a:lnTo>
                <a:lnTo>
                  <a:pt x="363" y="1462"/>
                </a:lnTo>
                <a:lnTo>
                  <a:pt x="368" y="1488"/>
                </a:lnTo>
                <a:lnTo>
                  <a:pt x="370" y="1514"/>
                </a:lnTo>
                <a:lnTo>
                  <a:pt x="370" y="1514"/>
                </a:lnTo>
                <a:lnTo>
                  <a:pt x="372" y="1518"/>
                </a:lnTo>
                <a:lnTo>
                  <a:pt x="379" y="1523"/>
                </a:lnTo>
                <a:lnTo>
                  <a:pt x="391" y="1530"/>
                </a:lnTo>
                <a:lnTo>
                  <a:pt x="397" y="1532"/>
                </a:lnTo>
                <a:lnTo>
                  <a:pt x="404" y="1534"/>
                </a:lnTo>
                <a:lnTo>
                  <a:pt x="404" y="1534"/>
                </a:lnTo>
                <a:lnTo>
                  <a:pt x="413" y="1536"/>
                </a:lnTo>
                <a:lnTo>
                  <a:pt x="422" y="1537"/>
                </a:lnTo>
                <a:lnTo>
                  <a:pt x="433" y="1538"/>
                </a:lnTo>
                <a:lnTo>
                  <a:pt x="443" y="1538"/>
                </a:lnTo>
                <a:lnTo>
                  <a:pt x="453" y="1536"/>
                </a:lnTo>
                <a:lnTo>
                  <a:pt x="461" y="1532"/>
                </a:lnTo>
                <a:lnTo>
                  <a:pt x="466" y="1531"/>
                </a:lnTo>
                <a:lnTo>
                  <a:pt x="468" y="1527"/>
                </a:lnTo>
                <a:lnTo>
                  <a:pt x="471" y="1525"/>
                </a:lnTo>
                <a:lnTo>
                  <a:pt x="473" y="1520"/>
                </a:lnTo>
                <a:lnTo>
                  <a:pt x="473" y="1520"/>
                </a:lnTo>
                <a:lnTo>
                  <a:pt x="478" y="1504"/>
                </a:lnTo>
                <a:lnTo>
                  <a:pt x="483" y="1487"/>
                </a:lnTo>
                <a:lnTo>
                  <a:pt x="486" y="1474"/>
                </a:lnTo>
                <a:lnTo>
                  <a:pt x="486" y="1466"/>
                </a:lnTo>
                <a:lnTo>
                  <a:pt x="486" y="1466"/>
                </a:lnTo>
                <a:lnTo>
                  <a:pt x="485" y="1459"/>
                </a:lnTo>
                <a:lnTo>
                  <a:pt x="481" y="1450"/>
                </a:lnTo>
                <a:lnTo>
                  <a:pt x="477" y="1438"/>
                </a:lnTo>
                <a:lnTo>
                  <a:pt x="466" y="1035"/>
                </a:lnTo>
                <a:lnTo>
                  <a:pt x="500" y="891"/>
                </a:lnTo>
                <a:lnTo>
                  <a:pt x="500" y="891"/>
                </a:lnTo>
                <a:lnTo>
                  <a:pt x="515" y="892"/>
                </a:lnTo>
                <a:lnTo>
                  <a:pt x="526" y="892"/>
                </a:lnTo>
                <a:lnTo>
                  <a:pt x="538" y="891"/>
                </a:lnTo>
                <a:lnTo>
                  <a:pt x="538" y="891"/>
                </a:lnTo>
                <a:lnTo>
                  <a:pt x="550" y="888"/>
                </a:lnTo>
                <a:lnTo>
                  <a:pt x="562" y="882"/>
                </a:lnTo>
                <a:lnTo>
                  <a:pt x="567" y="879"/>
                </a:lnTo>
                <a:lnTo>
                  <a:pt x="572" y="875"/>
                </a:lnTo>
                <a:lnTo>
                  <a:pt x="575" y="871"/>
                </a:lnTo>
                <a:lnTo>
                  <a:pt x="576" y="867"/>
                </a:lnTo>
                <a:lnTo>
                  <a:pt x="576" y="867"/>
                </a:lnTo>
                <a:lnTo>
                  <a:pt x="575" y="862"/>
                </a:lnTo>
                <a:lnTo>
                  <a:pt x="574" y="857"/>
                </a:lnTo>
                <a:lnTo>
                  <a:pt x="568" y="843"/>
                </a:lnTo>
                <a:lnTo>
                  <a:pt x="555" y="816"/>
                </a:lnTo>
                <a:lnTo>
                  <a:pt x="555" y="816"/>
                </a:lnTo>
                <a:lnTo>
                  <a:pt x="537" y="772"/>
                </a:lnTo>
                <a:lnTo>
                  <a:pt x="524" y="740"/>
                </a:lnTo>
                <a:lnTo>
                  <a:pt x="524" y="740"/>
                </a:lnTo>
                <a:lnTo>
                  <a:pt x="509" y="702"/>
                </a:lnTo>
                <a:lnTo>
                  <a:pt x="490" y="658"/>
                </a:lnTo>
                <a:lnTo>
                  <a:pt x="490" y="658"/>
                </a:lnTo>
                <a:lnTo>
                  <a:pt x="487" y="655"/>
                </a:lnTo>
                <a:lnTo>
                  <a:pt x="486" y="642"/>
                </a:lnTo>
                <a:lnTo>
                  <a:pt x="486" y="642"/>
                </a:lnTo>
                <a:lnTo>
                  <a:pt x="486" y="607"/>
                </a:lnTo>
                <a:lnTo>
                  <a:pt x="486" y="587"/>
                </a:lnTo>
                <a:lnTo>
                  <a:pt x="486" y="556"/>
                </a:lnTo>
                <a:lnTo>
                  <a:pt x="486" y="556"/>
                </a:lnTo>
                <a:lnTo>
                  <a:pt x="486" y="543"/>
                </a:lnTo>
                <a:lnTo>
                  <a:pt x="486" y="535"/>
                </a:lnTo>
                <a:lnTo>
                  <a:pt x="486" y="531"/>
                </a:lnTo>
                <a:lnTo>
                  <a:pt x="486" y="531"/>
                </a:lnTo>
                <a:lnTo>
                  <a:pt x="494" y="528"/>
                </a:lnTo>
                <a:lnTo>
                  <a:pt x="500" y="526"/>
                </a:lnTo>
                <a:lnTo>
                  <a:pt x="500" y="526"/>
                </a:lnTo>
                <a:lnTo>
                  <a:pt x="503" y="530"/>
                </a:lnTo>
                <a:lnTo>
                  <a:pt x="508" y="540"/>
                </a:lnTo>
                <a:lnTo>
                  <a:pt x="512" y="546"/>
                </a:lnTo>
                <a:lnTo>
                  <a:pt x="517" y="550"/>
                </a:lnTo>
                <a:lnTo>
                  <a:pt x="522" y="553"/>
                </a:lnTo>
                <a:lnTo>
                  <a:pt x="525" y="553"/>
                </a:lnTo>
                <a:lnTo>
                  <a:pt x="528" y="553"/>
                </a:lnTo>
                <a:lnTo>
                  <a:pt x="528" y="553"/>
                </a:lnTo>
                <a:lnTo>
                  <a:pt x="536" y="548"/>
                </a:lnTo>
                <a:lnTo>
                  <a:pt x="548" y="540"/>
                </a:lnTo>
                <a:lnTo>
                  <a:pt x="561" y="529"/>
                </a:lnTo>
                <a:lnTo>
                  <a:pt x="575" y="515"/>
                </a:lnTo>
                <a:lnTo>
                  <a:pt x="588" y="501"/>
                </a:lnTo>
                <a:lnTo>
                  <a:pt x="600" y="486"/>
                </a:lnTo>
                <a:lnTo>
                  <a:pt x="605" y="481"/>
                </a:lnTo>
                <a:lnTo>
                  <a:pt x="607" y="473"/>
                </a:lnTo>
                <a:lnTo>
                  <a:pt x="609" y="469"/>
                </a:lnTo>
                <a:lnTo>
                  <a:pt x="609" y="464"/>
                </a:lnTo>
                <a:lnTo>
                  <a:pt x="609" y="464"/>
                </a:lnTo>
                <a:lnTo>
                  <a:pt x="608" y="456"/>
                </a:lnTo>
                <a:lnTo>
                  <a:pt x="606" y="448"/>
                </a:lnTo>
                <a:lnTo>
                  <a:pt x="602" y="443"/>
                </a:lnTo>
                <a:lnTo>
                  <a:pt x="598" y="438"/>
                </a:lnTo>
                <a:lnTo>
                  <a:pt x="588" y="427"/>
                </a:lnTo>
                <a:lnTo>
                  <a:pt x="583" y="421"/>
                </a:lnTo>
                <a:lnTo>
                  <a:pt x="579" y="415"/>
                </a:lnTo>
                <a:lnTo>
                  <a:pt x="579" y="415"/>
                </a:lnTo>
                <a:lnTo>
                  <a:pt x="568" y="396"/>
                </a:lnTo>
                <a:lnTo>
                  <a:pt x="555" y="377"/>
                </a:lnTo>
                <a:lnTo>
                  <a:pt x="555" y="377"/>
                </a:lnTo>
                <a:lnTo>
                  <a:pt x="547" y="364"/>
                </a:lnTo>
                <a:lnTo>
                  <a:pt x="540" y="351"/>
                </a:lnTo>
                <a:lnTo>
                  <a:pt x="531" y="333"/>
                </a:lnTo>
                <a:lnTo>
                  <a:pt x="531" y="333"/>
                </a:lnTo>
                <a:lnTo>
                  <a:pt x="528" y="323"/>
                </a:lnTo>
                <a:lnTo>
                  <a:pt x="522" y="303"/>
                </a:lnTo>
                <a:lnTo>
                  <a:pt x="516" y="283"/>
                </a:lnTo>
                <a:lnTo>
                  <a:pt x="513" y="275"/>
                </a:lnTo>
                <a:lnTo>
                  <a:pt x="511" y="272"/>
                </a:lnTo>
                <a:lnTo>
                  <a:pt x="511" y="272"/>
                </a:lnTo>
                <a:lnTo>
                  <a:pt x="493" y="265"/>
                </a:lnTo>
                <a:lnTo>
                  <a:pt x="461" y="252"/>
                </a:lnTo>
                <a:lnTo>
                  <a:pt x="415" y="234"/>
                </a:lnTo>
                <a:lnTo>
                  <a:pt x="357" y="224"/>
                </a:lnTo>
                <a:lnTo>
                  <a:pt x="343" y="214"/>
                </a:lnTo>
                <a:lnTo>
                  <a:pt x="339" y="200"/>
                </a:lnTo>
                <a:lnTo>
                  <a:pt x="343" y="186"/>
                </a:lnTo>
                <a:lnTo>
                  <a:pt x="343" y="186"/>
                </a:lnTo>
                <a:lnTo>
                  <a:pt x="349" y="184"/>
                </a:lnTo>
                <a:lnTo>
                  <a:pt x="355" y="181"/>
                </a:lnTo>
                <a:lnTo>
                  <a:pt x="361" y="176"/>
                </a:lnTo>
                <a:lnTo>
                  <a:pt x="361" y="176"/>
                </a:lnTo>
                <a:lnTo>
                  <a:pt x="363" y="172"/>
                </a:lnTo>
                <a:lnTo>
                  <a:pt x="365" y="169"/>
                </a:lnTo>
                <a:lnTo>
                  <a:pt x="370" y="158"/>
                </a:lnTo>
                <a:lnTo>
                  <a:pt x="372" y="147"/>
                </a:lnTo>
                <a:lnTo>
                  <a:pt x="374" y="138"/>
                </a:lnTo>
                <a:lnTo>
                  <a:pt x="374" y="138"/>
                </a:lnTo>
                <a:lnTo>
                  <a:pt x="374" y="132"/>
                </a:lnTo>
                <a:lnTo>
                  <a:pt x="372" y="127"/>
                </a:lnTo>
                <a:lnTo>
                  <a:pt x="370" y="121"/>
                </a:lnTo>
                <a:lnTo>
                  <a:pt x="370" y="121"/>
                </a:lnTo>
                <a:lnTo>
                  <a:pt x="403" y="119"/>
                </a:lnTo>
                <a:lnTo>
                  <a:pt x="428" y="117"/>
                </a:lnTo>
                <a:lnTo>
                  <a:pt x="442" y="114"/>
                </a:lnTo>
                <a:lnTo>
                  <a:pt x="442" y="114"/>
                </a:lnTo>
                <a:lnTo>
                  <a:pt x="448" y="112"/>
                </a:lnTo>
                <a:lnTo>
                  <a:pt x="455" y="108"/>
                </a:lnTo>
                <a:lnTo>
                  <a:pt x="458" y="106"/>
                </a:lnTo>
                <a:lnTo>
                  <a:pt x="458" y="104"/>
                </a:lnTo>
                <a:lnTo>
                  <a:pt x="457" y="100"/>
                </a:lnTo>
                <a:lnTo>
                  <a:pt x="453" y="98"/>
                </a:lnTo>
                <a:lnTo>
                  <a:pt x="453" y="98"/>
                </a:lnTo>
                <a:lnTo>
                  <a:pt x="447" y="95"/>
                </a:lnTo>
                <a:lnTo>
                  <a:pt x="440" y="94"/>
                </a:lnTo>
                <a:lnTo>
                  <a:pt x="426" y="93"/>
                </a:lnTo>
                <a:lnTo>
                  <a:pt x="410" y="93"/>
                </a:lnTo>
                <a:lnTo>
                  <a:pt x="402" y="92"/>
                </a:lnTo>
                <a:lnTo>
                  <a:pt x="394" y="90"/>
                </a:lnTo>
                <a:lnTo>
                  <a:pt x="394" y="90"/>
                </a:lnTo>
                <a:lnTo>
                  <a:pt x="370" y="82"/>
                </a:lnTo>
                <a:lnTo>
                  <a:pt x="363" y="80"/>
                </a:lnTo>
                <a:lnTo>
                  <a:pt x="361" y="76"/>
                </a:lnTo>
                <a:lnTo>
                  <a:pt x="361" y="76"/>
                </a:lnTo>
                <a:lnTo>
                  <a:pt x="359" y="69"/>
                </a:lnTo>
                <a:lnTo>
                  <a:pt x="357" y="53"/>
                </a:lnTo>
                <a:lnTo>
                  <a:pt x="355" y="44"/>
                </a:lnTo>
                <a:lnTo>
                  <a:pt x="350" y="35"/>
                </a:lnTo>
                <a:lnTo>
                  <a:pt x="344" y="26"/>
                </a:lnTo>
                <a:lnTo>
                  <a:pt x="340" y="22"/>
                </a:lnTo>
                <a:lnTo>
                  <a:pt x="336" y="18"/>
                </a:lnTo>
                <a:lnTo>
                  <a:pt x="336" y="18"/>
                </a:lnTo>
                <a:lnTo>
                  <a:pt x="325" y="13"/>
                </a:lnTo>
                <a:lnTo>
                  <a:pt x="312" y="9"/>
                </a:lnTo>
                <a:lnTo>
                  <a:pt x="298" y="5"/>
                </a:lnTo>
                <a:lnTo>
                  <a:pt x="283" y="3"/>
                </a:lnTo>
                <a:lnTo>
                  <a:pt x="269" y="0"/>
                </a:lnTo>
                <a:lnTo>
                  <a:pt x="256" y="0"/>
                </a:lnTo>
                <a:lnTo>
                  <a:pt x="244" y="0"/>
                </a:lnTo>
                <a:lnTo>
                  <a:pt x="236" y="2"/>
                </a:lnTo>
                <a:lnTo>
                  <a:pt x="236" y="2"/>
                </a:lnTo>
                <a:lnTo>
                  <a:pt x="230" y="3"/>
                </a:lnTo>
                <a:lnTo>
                  <a:pt x="225" y="5"/>
                </a:lnTo>
                <a:lnTo>
                  <a:pt x="221" y="7"/>
                </a:lnTo>
                <a:lnTo>
                  <a:pt x="217" y="11"/>
                </a:lnTo>
                <a:lnTo>
                  <a:pt x="210" y="18"/>
                </a:lnTo>
                <a:lnTo>
                  <a:pt x="203" y="29"/>
                </a:lnTo>
                <a:lnTo>
                  <a:pt x="203" y="29"/>
                </a:lnTo>
                <a:lnTo>
                  <a:pt x="190" y="49"/>
                </a:lnTo>
                <a:lnTo>
                  <a:pt x="186" y="55"/>
                </a:lnTo>
                <a:lnTo>
                  <a:pt x="185" y="60"/>
                </a:lnTo>
                <a:lnTo>
                  <a:pt x="185" y="60"/>
                </a:lnTo>
                <a:lnTo>
                  <a:pt x="186" y="62"/>
                </a:lnTo>
                <a:lnTo>
                  <a:pt x="187" y="63"/>
                </a:lnTo>
                <a:lnTo>
                  <a:pt x="187" y="66"/>
                </a:lnTo>
                <a:lnTo>
                  <a:pt x="189" y="70"/>
                </a:lnTo>
                <a:lnTo>
                  <a:pt x="189" y="70"/>
                </a:lnTo>
                <a:lnTo>
                  <a:pt x="192" y="105"/>
                </a:lnTo>
                <a:lnTo>
                  <a:pt x="192" y="105"/>
                </a:lnTo>
                <a:lnTo>
                  <a:pt x="170" y="108"/>
                </a:lnTo>
                <a:lnTo>
                  <a:pt x="157" y="112"/>
                </a:lnTo>
                <a:lnTo>
                  <a:pt x="153" y="113"/>
                </a:lnTo>
                <a:lnTo>
                  <a:pt x="153" y="114"/>
                </a:lnTo>
                <a:lnTo>
                  <a:pt x="154" y="114"/>
                </a:lnTo>
                <a:lnTo>
                  <a:pt x="154" y="114"/>
                </a:lnTo>
                <a:lnTo>
                  <a:pt x="180" y="119"/>
                </a:lnTo>
                <a:lnTo>
                  <a:pt x="199" y="121"/>
                </a:lnTo>
                <a:lnTo>
                  <a:pt x="199" y="121"/>
                </a:lnTo>
                <a:lnTo>
                  <a:pt x="195" y="145"/>
                </a:lnTo>
                <a:lnTo>
                  <a:pt x="192" y="164"/>
                </a:lnTo>
                <a:lnTo>
                  <a:pt x="192" y="171"/>
                </a:lnTo>
                <a:lnTo>
                  <a:pt x="192" y="176"/>
                </a:lnTo>
                <a:lnTo>
                  <a:pt x="192" y="176"/>
                </a:lnTo>
                <a:lnTo>
                  <a:pt x="195" y="202"/>
                </a:lnTo>
                <a:lnTo>
                  <a:pt x="197" y="217"/>
                </a:lnTo>
                <a:lnTo>
                  <a:pt x="199" y="230"/>
                </a:lnTo>
                <a:lnTo>
                  <a:pt x="199" y="230"/>
                </a:lnTo>
                <a:lnTo>
                  <a:pt x="202" y="241"/>
                </a:lnTo>
                <a:lnTo>
                  <a:pt x="205" y="248"/>
                </a:lnTo>
                <a:lnTo>
                  <a:pt x="209" y="255"/>
                </a:lnTo>
                <a:lnTo>
                  <a:pt x="209" y="255"/>
                </a:lnTo>
                <a:lnTo>
                  <a:pt x="152" y="278"/>
                </a:lnTo>
                <a:lnTo>
                  <a:pt x="89" y="303"/>
                </a:lnTo>
                <a:lnTo>
                  <a:pt x="89" y="303"/>
                </a:lnTo>
                <a:lnTo>
                  <a:pt x="84" y="304"/>
                </a:lnTo>
                <a:lnTo>
                  <a:pt x="80" y="306"/>
                </a:lnTo>
                <a:lnTo>
                  <a:pt x="75" y="310"/>
                </a:lnTo>
                <a:lnTo>
                  <a:pt x="72" y="313"/>
                </a:lnTo>
                <a:lnTo>
                  <a:pt x="72" y="313"/>
                </a:lnTo>
                <a:lnTo>
                  <a:pt x="59" y="348"/>
                </a:lnTo>
                <a:lnTo>
                  <a:pt x="36" y="421"/>
                </a:lnTo>
                <a:lnTo>
                  <a:pt x="12" y="497"/>
                </a:lnTo>
                <a:lnTo>
                  <a:pt x="4" y="524"/>
                </a:lnTo>
                <a:lnTo>
                  <a:pt x="0" y="539"/>
                </a:lnTo>
                <a:lnTo>
                  <a:pt x="0" y="539"/>
                </a:lnTo>
                <a:lnTo>
                  <a:pt x="0" y="549"/>
                </a:lnTo>
                <a:lnTo>
                  <a:pt x="2" y="568"/>
                </a:lnTo>
                <a:lnTo>
                  <a:pt x="10" y="617"/>
                </a:lnTo>
                <a:lnTo>
                  <a:pt x="18" y="664"/>
                </a:lnTo>
                <a:lnTo>
                  <a:pt x="20" y="682"/>
                </a:lnTo>
                <a:lnTo>
                  <a:pt x="20" y="693"/>
                </a:lnTo>
                <a:lnTo>
                  <a:pt x="20" y="693"/>
                </a:lnTo>
                <a:lnTo>
                  <a:pt x="18" y="765"/>
                </a:lnTo>
                <a:lnTo>
                  <a:pt x="18" y="765"/>
                </a:lnTo>
                <a:lnTo>
                  <a:pt x="18" y="771"/>
                </a:lnTo>
                <a:lnTo>
                  <a:pt x="19" y="789"/>
                </a:lnTo>
                <a:lnTo>
                  <a:pt x="20" y="798"/>
                </a:lnTo>
                <a:lnTo>
                  <a:pt x="23" y="809"/>
                </a:lnTo>
                <a:lnTo>
                  <a:pt x="26" y="818"/>
                </a:lnTo>
                <a:lnTo>
                  <a:pt x="31" y="827"/>
                </a:lnTo>
                <a:lnTo>
                  <a:pt x="31" y="827"/>
                </a:lnTo>
                <a:lnTo>
                  <a:pt x="40" y="837"/>
                </a:lnTo>
                <a:lnTo>
                  <a:pt x="46" y="843"/>
                </a:lnTo>
                <a:lnTo>
                  <a:pt x="51" y="846"/>
                </a:lnTo>
                <a:lnTo>
                  <a:pt x="55" y="847"/>
                </a:lnTo>
                <a:lnTo>
                  <a:pt x="55" y="847"/>
                </a:lnTo>
                <a:lnTo>
                  <a:pt x="58" y="846"/>
                </a:lnTo>
                <a:lnTo>
                  <a:pt x="61" y="843"/>
                </a:lnTo>
                <a:lnTo>
                  <a:pt x="62" y="840"/>
                </a:lnTo>
                <a:lnTo>
                  <a:pt x="62" y="840"/>
                </a:lnTo>
                <a:lnTo>
                  <a:pt x="65" y="842"/>
                </a:lnTo>
                <a:lnTo>
                  <a:pt x="69" y="842"/>
                </a:lnTo>
                <a:lnTo>
                  <a:pt x="71" y="842"/>
                </a:lnTo>
                <a:lnTo>
                  <a:pt x="72" y="840"/>
                </a:lnTo>
                <a:lnTo>
                  <a:pt x="72" y="840"/>
                </a:lnTo>
                <a:lnTo>
                  <a:pt x="75" y="836"/>
                </a:lnTo>
                <a:lnTo>
                  <a:pt x="77" y="834"/>
                </a:lnTo>
                <a:lnTo>
                  <a:pt x="78" y="830"/>
                </a:lnTo>
                <a:lnTo>
                  <a:pt x="80" y="827"/>
                </a:lnTo>
                <a:lnTo>
                  <a:pt x="80" y="827"/>
                </a:lnTo>
                <a:lnTo>
                  <a:pt x="80" y="820"/>
                </a:lnTo>
                <a:lnTo>
                  <a:pt x="81" y="811"/>
                </a:lnTo>
                <a:lnTo>
                  <a:pt x="82" y="802"/>
                </a:lnTo>
                <a:lnTo>
                  <a:pt x="82" y="802"/>
                </a:lnTo>
                <a:lnTo>
                  <a:pt x="87" y="805"/>
                </a:lnTo>
                <a:lnTo>
                  <a:pt x="90" y="809"/>
                </a:lnTo>
                <a:lnTo>
                  <a:pt x="93" y="809"/>
                </a:lnTo>
                <a:lnTo>
                  <a:pt x="93" y="809"/>
                </a:lnTo>
                <a:lnTo>
                  <a:pt x="96" y="807"/>
                </a:lnTo>
                <a:lnTo>
                  <a:pt x="101" y="803"/>
                </a:lnTo>
                <a:lnTo>
                  <a:pt x="107" y="798"/>
                </a:lnTo>
                <a:lnTo>
                  <a:pt x="107" y="798"/>
                </a:lnTo>
                <a:lnTo>
                  <a:pt x="112" y="867"/>
                </a:lnTo>
                <a:lnTo>
                  <a:pt x="116" y="914"/>
                </a:lnTo>
                <a:lnTo>
                  <a:pt x="117" y="931"/>
                </a:lnTo>
                <a:lnTo>
                  <a:pt x="120" y="939"/>
                </a:lnTo>
                <a:lnTo>
                  <a:pt x="120" y="939"/>
                </a:lnTo>
                <a:lnTo>
                  <a:pt x="122" y="940"/>
                </a:lnTo>
                <a:lnTo>
                  <a:pt x="125" y="940"/>
                </a:lnTo>
                <a:lnTo>
                  <a:pt x="126" y="938"/>
                </a:lnTo>
                <a:lnTo>
                  <a:pt x="128" y="936"/>
                </a:lnTo>
                <a:lnTo>
                  <a:pt x="133" y="925"/>
                </a:lnTo>
                <a:lnTo>
                  <a:pt x="138" y="912"/>
                </a:lnTo>
                <a:lnTo>
                  <a:pt x="138" y="912"/>
                </a:lnTo>
                <a:lnTo>
                  <a:pt x="145" y="891"/>
                </a:lnTo>
                <a:lnTo>
                  <a:pt x="147" y="885"/>
                </a:lnTo>
                <a:lnTo>
                  <a:pt x="147" y="885"/>
                </a:lnTo>
                <a:close/>
                <a:moveTo>
                  <a:pt x="93" y="607"/>
                </a:moveTo>
                <a:lnTo>
                  <a:pt x="93" y="607"/>
                </a:lnTo>
                <a:lnTo>
                  <a:pt x="94" y="599"/>
                </a:lnTo>
                <a:lnTo>
                  <a:pt x="95" y="593"/>
                </a:lnTo>
                <a:lnTo>
                  <a:pt x="96" y="590"/>
                </a:lnTo>
                <a:lnTo>
                  <a:pt x="96" y="590"/>
                </a:lnTo>
                <a:lnTo>
                  <a:pt x="97" y="591"/>
                </a:lnTo>
                <a:lnTo>
                  <a:pt x="99" y="594"/>
                </a:lnTo>
                <a:lnTo>
                  <a:pt x="104" y="607"/>
                </a:lnTo>
                <a:lnTo>
                  <a:pt x="109" y="624"/>
                </a:lnTo>
                <a:lnTo>
                  <a:pt x="113" y="638"/>
                </a:lnTo>
                <a:lnTo>
                  <a:pt x="113" y="638"/>
                </a:lnTo>
                <a:lnTo>
                  <a:pt x="115" y="646"/>
                </a:lnTo>
                <a:lnTo>
                  <a:pt x="114" y="650"/>
                </a:lnTo>
                <a:lnTo>
                  <a:pt x="114" y="651"/>
                </a:lnTo>
                <a:lnTo>
                  <a:pt x="113" y="655"/>
                </a:lnTo>
                <a:lnTo>
                  <a:pt x="113" y="655"/>
                </a:lnTo>
                <a:lnTo>
                  <a:pt x="114" y="662"/>
                </a:lnTo>
                <a:lnTo>
                  <a:pt x="113" y="671"/>
                </a:lnTo>
                <a:lnTo>
                  <a:pt x="112" y="682"/>
                </a:lnTo>
                <a:lnTo>
                  <a:pt x="110" y="693"/>
                </a:lnTo>
                <a:lnTo>
                  <a:pt x="110" y="693"/>
                </a:lnTo>
                <a:lnTo>
                  <a:pt x="106" y="703"/>
                </a:lnTo>
                <a:lnTo>
                  <a:pt x="100" y="716"/>
                </a:lnTo>
                <a:lnTo>
                  <a:pt x="93" y="731"/>
                </a:lnTo>
                <a:lnTo>
                  <a:pt x="93" y="60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EC5F0D07-9853-4294-870F-8B27FF225FBF}"/>
              </a:ext>
            </a:extLst>
          </p:cNvPr>
          <p:cNvSpPr>
            <a:spLocks noEditPoints="1"/>
          </p:cNvSpPr>
          <p:nvPr/>
        </p:nvSpPr>
        <p:spPr bwMode="auto">
          <a:xfrm>
            <a:off x="6448065" y="4644134"/>
            <a:ext cx="688844" cy="1695035"/>
          </a:xfrm>
          <a:custGeom>
            <a:avLst/>
            <a:gdLst>
              <a:gd name="T0" fmla="*/ 168 w 547"/>
              <a:gd name="T1" fmla="*/ 97 h 1346"/>
              <a:gd name="T2" fmla="*/ 164 w 547"/>
              <a:gd name="T3" fmla="*/ 112 h 1346"/>
              <a:gd name="T4" fmla="*/ 192 w 547"/>
              <a:gd name="T5" fmla="*/ 154 h 1346"/>
              <a:gd name="T6" fmla="*/ 168 w 547"/>
              <a:gd name="T7" fmla="*/ 199 h 1346"/>
              <a:gd name="T8" fmla="*/ 99 w 547"/>
              <a:gd name="T9" fmla="*/ 224 h 1346"/>
              <a:gd name="T10" fmla="*/ 58 w 547"/>
              <a:gd name="T11" fmla="*/ 303 h 1346"/>
              <a:gd name="T12" fmla="*/ 28 w 547"/>
              <a:gd name="T13" fmla="*/ 357 h 1346"/>
              <a:gd name="T14" fmla="*/ 27 w 547"/>
              <a:gd name="T15" fmla="*/ 444 h 1346"/>
              <a:gd name="T16" fmla="*/ 83 w 547"/>
              <a:gd name="T17" fmla="*/ 502 h 1346"/>
              <a:gd name="T18" fmla="*/ 124 w 547"/>
              <a:gd name="T19" fmla="*/ 521 h 1346"/>
              <a:gd name="T20" fmla="*/ 143 w 547"/>
              <a:gd name="T21" fmla="*/ 526 h 1346"/>
              <a:gd name="T22" fmla="*/ 93 w 547"/>
              <a:gd name="T23" fmla="*/ 600 h 1346"/>
              <a:gd name="T24" fmla="*/ 134 w 547"/>
              <a:gd name="T25" fmla="*/ 696 h 1346"/>
              <a:gd name="T26" fmla="*/ 152 w 547"/>
              <a:gd name="T27" fmla="*/ 833 h 1346"/>
              <a:gd name="T28" fmla="*/ 182 w 547"/>
              <a:gd name="T29" fmla="*/ 1021 h 1346"/>
              <a:gd name="T30" fmla="*/ 217 w 547"/>
              <a:gd name="T31" fmla="*/ 1228 h 1346"/>
              <a:gd name="T32" fmla="*/ 241 w 547"/>
              <a:gd name="T33" fmla="*/ 1289 h 1346"/>
              <a:gd name="T34" fmla="*/ 231 w 547"/>
              <a:gd name="T35" fmla="*/ 1328 h 1346"/>
              <a:gd name="T36" fmla="*/ 256 w 547"/>
              <a:gd name="T37" fmla="*/ 1345 h 1346"/>
              <a:gd name="T38" fmla="*/ 320 w 547"/>
              <a:gd name="T39" fmla="*/ 1334 h 1346"/>
              <a:gd name="T40" fmla="*/ 323 w 547"/>
              <a:gd name="T41" fmla="*/ 1321 h 1346"/>
              <a:gd name="T42" fmla="*/ 325 w 547"/>
              <a:gd name="T43" fmla="*/ 1271 h 1346"/>
              <a:gd name="T44" fmla="*/ 355 w 547"/>
              <a:gd name="T45" fmla="*/ 1255 h 1346"/>
              <a:gd name="T46" fmla="*/ 355 w 547"/>
              <a:gd name="T47" fmla="*/ 1221 h 1346"/>
              <a:gd name="T48" fmla="*/ 350 w 547"/>
              <a:gd name="T49" fmla="*/ 1142 h 1346"/>
              <a:gd name="T50" fmla="*/ 376 w 547"/>
              <a:gd name="T51" fmla="*/ 997 h 1346"/>
              <a:gd name="T52" fmla="*/ 401 w 547"/>
              <a:gd name="T53" fmla="*/ 883 h 1346"/>
              <a:gd name="T54" fmla="*/ 401 w 547"/>
              <a:gd name="T55" fmla="*/ 701 h 1346"/>
              <a:gd name="T56" fmla="*/ 410 w 547"/>
              <a:gd name="T57" fmla="*/ 658 h 1346"/>
              <a:gd name="T58" fmla="*/ 374 w 547"/>
              <a:gd name="T59" fmla="*/ 396 h 1346"/>
              <a:gd name="T60" fmla="*/ 413 w 547"/>
              <a:gd name="T61" fmla="*/ 456 h 1346"/>
              <a:gd name="T62" fmla="*/ 479 w 547"/>
              <a:gd name="T63" fmla="*/ 590 h 1346"/>
              <a:gd name="T64" fmla="*/ 484 w 547"/>
              <a:gd name="T65" fmla="*/ 643 h 1346"/>
              <a:gd name="T66" fmla="*/ 500 w 547"/>
              <a:gd name="T67" fmla="*/ 709 h 1346"/>
              <a:gd name="T68" fmla="*/ 511 w 547"/>
              <a:gd name="T69" fmla="*/ 705 h 1346"/>
              <a:gd name="T70" fmla="*/ 535 w 547"/>
              <a:gd name="T71" fmla="*/ 707 h 1346"/>
              <a:gd name="T72" fmla="*/ 545 w 547"/>
              <a:gd name="T73" fmla="*/ 671 h 1346"/>
              <a:gd name="T74" fmla="*/ 517 w 547"/>
              <a:gd name="T75" fmla="*/ 612 h 1346"/>
              <a:gd name="T76" fmla="*/ 491 w 547"/>
              <a:gd name="T77" fmla="*/ 491 h 1346"/>
              <a:gd name="T78" fmla="*/ 486 w 547"/>
              <a:gd name="T79" fmla="*/ 407 h 1346"/>
              <a:gd name="T80" fmla="*/ 411 w 547"/>
              <a:gd name="T81" fmla="*/ 261 h 1346"/>
              <a:gd name="T82" fmla="*/ 368 w 547"/>
              <a:gd name="T83" fmla="*/ 224 h 1346"/>
              <a:gd name="T84" fmla="*/ 342 w 547"/>
              <a:gd name="T85" fmla="*/ 209 h 1346"/>
              <a:gd name="T86" fmla="*/ 297 w 547"/>
              <a:gd name="T87" fmla="*/ 185 h 1346"/>
              <a:gd name="T88" fmla="*/ 288 w 547"/>
              <a:gd name="T89" fmla="*/ 159 h 1346"/>
              <a:gd name="T90" fmla="*/ 306 w 547"/>
              <a:gd name="T91" fmla="*/ 136 h 1346"/>
              <a:gd name="T92" fmla="*/ 319 w 547"/>
              <a:gd name="T93" fmla="*/ 100 h 1346"/>
              <a:gd name="T94" fmla="*/ 305 w 547"/>
              <a:gd name="T95" fmla="*/ 96 h 1346"/>
              <a:gd name="T96" fmla="*/ 304 w 547"/>
              <a:gd name="T97" fmla="*/ 69 h 1346"/>
              <a:gd name="T98" fmla="*/ 299 w 547"/>
              <a:gd name="T99" fmla="*/ 44 h 1346"/>
              <a:gd name="T100" fmla="*/ 254 w 547"/>
              <a:gd name="T101" fmla="*/ 4 h 1346"/>
              <a:gd name="T102" fmla="*/ 199 w 547"/>
              <a:gd name="T103" fmla="*/ 13 h 1346"/>
              <a:gd name="T104" fmla="*/ 182 w 547"/>
              <a:gd name="T105" fmla="*/ 42 h 1346"/>
              <a:gd name="T106" fmla="*/ 126 w 547"/>
              <a:gd name="T107" fmla="*/ 470 h 1346"/>
              <a:gd name="T108" fmla="*/ 106 w 547"/>
              <a:gd name="T109" fmla="*/ 459 h 1346"/>
              <a:gd name="T110" fmla="*/ 115 w 547"/>
              <a:gd name="T111" fmla="*/ 384 h 1346"/>
              <a:gd name="T112" fmla="*/ 124 w 547"/>
              <a:gd name="T113" fmla="*/ 434 h 1346"/>
              <a:gd name="T114" fmla="*/ 140 w 547"/>
              <a:gd name="T115" fmla="*/ 461 h 1346"/>
              <a:gd name="T116" fmla="*/ 140 w 547"/>
              <a:gd name="T117" fmla="*/ 461 h 1346"/>
              <a:gd name="T118" fmla="*/ 140 w 547"/>
              <a:gd name="T119" fmla="*/ 461 h 1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47" h="1346">
                <a:moveTo>
                  <a:pt x="181" y="87"/>
                </a:moveTo>
                <a:lnTo>
                  <a:pt x="179" y="100"/>
                </a:lnTo>
                <a:lnTo>
                  <a:pt x="179" y="100"/>
                </a:lnTo>
                <a:lnTo>
                  <a:pt x="176" y="98"/>
                </a:lnTo>
                <a:lnTo>
                  <a:pt x="171" y="97"/>
                </a:lnTo>
                <a:lnTo>
                  <a:pt x="168" y="97"/>
                </a:lnTo>
                <a:lnTo>
                  <a:pt x="168" y="97"/>
                </a:lnTo>
                <a:lnTo>
                  <a:pt x="165" y="98"/>
                </a:lnTo>
                <a:lnTo>
                  <a:pt x="164" y="99"/>
                </a:lnTo>
                <a:lnTo>
                  <a:pt x="163" y="103"/>
                </a:lnTo>
                <a:lnTo>
                  <a:pt x="164" y="112"/>
                </a:lnTo>
                <a:lnTo>
                  <a:pt x="164" y="112"/>
                </a:lnTo>
                <a:lnTo>
                  <a:pt x="164" y="116"/>
                </a:lnTo>
                <a:lnTo>
                  <a:pt x="167" y="119"/>
                </a:lnTo>
                <a:lnTo>
                  <a:pt x="173" y="127"/>
                </a:lnTo>
                <a:lnTo>
                  <a:pt x="181" y="137"/>
                </a:lnTo>
                <a:lnTo>
                  <a:pt x="181" y="137"/>
                </a:lnTo>
                <a:lnTo>
                  <a:pt x="192" y="154"/>
                </a:lnTo>
                <a:lnTo>
                  <a:pt x="195" y="174"/>
                </a:lnTo>
                <a:lnTo>
                  <a:pt x="195" y="174"/>
                </a:lnTo>
                <a:lnTo>
                  <a:pt x="184" y="185"/>
                </a:lnTo>
                <a:lnTo>
                  <a:pt x="175" y="193"/>
                </a:lnTo>
                <a:lnTo>
                  <a:pt x="168" y="199"/>
                </a:lnTo>
                <a:lnTo>
                  <a:pt x="168" y="199"/>
                </a:lnTo>
                <a:lnTo>
                  <a:pt x="151" y="208"/>
                </a:lnTo>
                <a:lnTo>
                  <a:pt x="139" y="214"/>
                </a:lnTo>
                <a:lnTo>
                  <a:pt x="139" y="214"/>
                </a:lnTo>
                <a:lnTo>
                  <a:pt x="120" y="218"/>
                </a:lnTo>
                <a:lnTo>
                  <a:pt x="99" y="224"/>
                </a:lnTo>
                <a:lnTo>
                  <a:pt x="99" y="224"/>
                </a:lnTo>
                <a:lnTo>
                  <a:pt x="93" y="229"/>
                </a:lnTo>
                <a:lnTo>
                  <a:pt x="86" y="239"/>
                </a:lnTo>
                <a:lnTo>
                  <a:pt x="77" y="249"/>
                </a:lnTo>
                <a:lnTo>
                  <a:pt x="72" y="259"/>
                </a:lnTo>
                <a:lnTo>
                  <a:pt x="72" y="259"/>
                </a:lnTo>
                <a:lnTo>
                  <a:pt x="58" y="303"/>
                </a:lnTo>
                <a:lnTo>
                  <a:pt x="49" y="330"/>
                </a:lnTo>
                <a:lnTo>
                  <a:pt x="44" y="340"/>
                </a:lnTo>
                <a:lnTo>
                  <a:pt x="39" y="345"/>
                </a:lnTo>
                <a:lnTo>
                  <a:pt x="39" y="345"/>
                </a:lnTo>
                <a:lnTo>
                  <a:pt x="34" y="348"/>
                </a:lnTo>
                <a:lnTo>
                  <a:pt x="28" y="357"/>
                </a:lnTo>
                <a:lnTo>
                  <a:pt x="15" y="378"/>
                </a:lnTo>
                <a:lnTo>
                  <a:pt x="0" y="407"/>
                </a:lnTo>
                <a:lnTo>
                  <a:pt x="16" y="411"/>
                </a:lnTo>
                <a:lnTo>
                  <a:pt x="16" y="411"/>
                </a:lnTo>
                <a:lnTo>
                  <a:pt x="21" y="428"/>
                </a:lnTo>
                <a:lnTo>
                  <a:pt x="27" y="444"/>
                </a:lnTo>
                <a:lnTo>
                  <a:pt x="33" y="457"/>
                </a:lnTo>
                <a:lnTo>
                  <a:pt x="33" y="457"/>
                </a:lnTo>
                <a:lnTo>
                  <a:pt x="37" y="463"/>
                </a:lnTo>
                <a:lnTo>
                  <a:pt x="44" y="470"/>
                </a:lnTo>
                <a:lnTo>
                  <a:pt x="63" y="487"/>
                </a:lnTo>
                <a:lnTo>
                  <a:pt x="83" y="502"/>
                </a:lnTo>
                <a:lnTo>
                  <a:pt x="96" y="512"/>
                </a:lnTo>
                <a:lnTo>
                  <a:pt x="96" y="512"/>
                </a:lnTo>
                <a:lnTo>
                  <a:pt x="103" y="515"/>
                </a:lnTo>
                <a:lnTo>
                  <a:pt x="109" y="519"/>
                </a:lnTo>
                <a:lnTo>
                  <a:pt x="117" y="520"/>
                </a:lnTo>
                <a:lnTo>
                  <a:pt x="124" y="521"/>
                </a:lnTo>
                <a:lnTo>
                  <a:pt x="124" y="521"/>
                </a:lnTo>
                <a:lnTo>
                  <a:pt x="131" y="522"/>
                </a:lnTo>
                <a:lnTo>
                  <a:pt x="137" y="523"/>
                </a:lnTo>
                <a:lnTo>
                  <a:pt x="140" y="525"/>
                </a:lnTo>
                <a:lnTo>
                  <a:pt x="143" y="526"/>
                </a:lnTo>
                <a:lnTo>
                  <a:pt x="143" y="526"/>
                </a:lnTo>
                <a:lnTo>
                  <a:pt x="140" y="532"/>
                </a:lnTo>
                <a:lnTo>
                  <a:pt x="137" y="537"/>
                </a:lnTo>
                <a:lnTo>
                  <a:pt x="137" y="537"/>
                </a:lnTo>
                <a:lnTo>
                  <a:pt x="115" y="565"/>
                </a:lnTo>
                <a:lnTo>
                  <a:pt x="101" y="587"/>
                </a:lnTo>
                <a:lnTo>
                  <a:pt x="93" y="600"/>
                </a:lnTo>
                <a:lnTo>
                  <a:pt x="93" y="600"/>
                </a:lnTo>
                <a:lnTo>
                  <a:pt x="94" y="606"/>
                </a:lnTo>
                <a:lnTo>
                  <a:pt x="97" y="618"/>
                </a:lnTo>
                <a:lnTo>
                  <a:pt x="112" y="651"/>
                </a:lnTo>
                <a:lnTo>
                  <a:pt x="134" y="696"/>
                </a:lnTo>
                <a:lnTo>
                  <a:pt x="134" y="696"/>
                </a:lnTo>
                <a:lnTo>
                  <a:pt x="142" y="745"/>
                </a:lnTo>
                <a:lnTo>
                  <a:pt x="146" y="780"/>
                </a:lnTo>
                <a:lnTo>
                  <a:pt x="149" y="799"/>
                </a:lnTo>
                <a:lnTo>
                  <a:pt x="149" y="799"/>
                </a:lnTo>
                <a:lnTo>
                  <a:pt x="150" y="812"/>
                </a:lnTo>
                <a:lnTo>
                  <a:pt x="152" y="833"/>
                </a:lnTo>
                <a:lnTo>
                  <a:pt x="155" y="855"/>
                </a:lnTo>
                <a:lnTo>
                  <a:pt x="157" y="867"/>
                </a:lnTo>
                <a:lnTo>
                  <a:pt x="157" y="867"/>
                </a:lnTo>
                <a:lnTo>
                  <a:pt x="170" y="942"/>
                </a:lnTo>
                <a:lnTo>
                  <a:pt x="179" y="993"/>
                </a:lnTo>
                <a:lnTo>
                  <a:pt x="182" y="1021"/>
                </a:lnTo>
                <a:lnTo>
                  <a:pt x="182" y="1021"/>
                </a:lnTo>
                <a:lnTo>
                  <a:pt x="186" y="1111"/>
                </a:lnTo>
                <a:lnTo>
                  <a:pt x="190" y="1197"/>
                </a:lnTo>
                <a:lnTo>
                  <a:pt x="190" y="1197"/>
                </a:lnTo>
                <a:lnTo>
                  <a:pt x="199" y="1208"/>
                </a:lnTo>
                <a:lnTo>
                  <a:pt x="217" y="1228"/>
                </a:lnTo>
                <a:lnTo>
                  <a:pt x="244" y="1258"/>
                </a:lnTo>
                <a:lnTo>
                  <a:pt x="244" y="1258"/>
                </a:lnTo>
                <a:lnTo>
                  <a:pt x="244" y="1261"/>
                </a:lnTo>
                <a:lnTo>
                  <a:pt x="244" y="1270"/>
                </a:lnTo>
                <a:lnTo>
                  <a:pt x="243" y="1279"/>
                </a:lnTo>
                <a:lnTo>
                  <a:pt x="241" y="1289"/>
                </a:lnTo>
                <a:lnTo>
                  <a:pt x="241" y="1289"/>
                </a:lnTo>
                <a:lnTo>
                  <a:pt x="233" y="1311"/>
                </a:lnTo>
                <a:lnTo>
                  <a:pt x="233" y="1311"/>
                </a:lnTo>
                <a:lnTo>
                  <a:pt x="231" y="1319"/>
                </a:lnTo>
                <a:lnTo>
                  <a:pt x="231" y="1328"/>
                </a:lnTo>
                <a:lnTo>
                  <a:pt x="231" y="1328"/>
                </a:lnTo>
                <a:lnTo>
                  <a:pt x="231" y="1330"/>
                </a:lnTo>
                <a:lnTo>
                  <a:pt x="232" y="1333"/>
                </a:lnTo>
                <a:lnTo>
                  <a:pt x="238" y="1336"/>
                </a:lnTo>
                <a:lnTo>
                  <a:pt x="245" y="1341"/>
                </a:lnTo>
                <a:lnTo>
                  <a:pt x="256" y="1345"/>
                </a:lnTo>
                <a:lnTo>
                  <a:pt x="256" y="1345"/>
                </a:lnTo>
                <a:lnTo>
                  <a:pt x="262" y="1346"/>
                </a:lnTo>
                <a:lnTo>
                  <a:pt x="270" y="1346"/>
                </a:lnTo>
                <a:lnTo>
                  <a:pt x="289" y="1344"/>
                </a:lnTo>
                <a:lnTo>
                  <a:pt x="308" y="1339"/>
                </a:lnTo>
                <a:lnTo>
                  <a:pt x="316" y="1336"/>
                </a:lnTo>
                <a:lnTo>
                  <a:pt x="320" y="1334"/>
                </a:lnTo>
                <a:lnTo>
                  <a:pt x="320" y="1334"/>
                </a:lnTo>
                <a:lnTo>
                  <a:pt x="323" y="1332"/>
                </a:lnTo>
                <a:lnTo>
                  <a:pt x="324" y="1330"/>
                </a:lnTo>
                <a:lnTo>
                  <a:pt x="325" y="1328"/>
                </a:lnTo>
                <a:lnTo>
                  <a:pt x="324" y="1326"/>
                </a:lnTo>
                <a:lnTo>
                  <a:pt x="323" y="1321"/>
                </a:lnTo>
                <a:lnTo>
                  <a:pt x="320" y="1313"/>
                </a:lnTo>
                <a:lnTo>
                  <a:pt x="320" y="1313"/>
                </a:lnTo>
                <a:lnTo>
                  <a:pt x="320" y="1301"/>
                </a:lnTo>
                <a:lnTo>
                  <a:pt x="322" y="1288"/>
                </a:lnTo>
                <a:lnTo>
                  <a:pt x="324" y="1276"/>
                </a:lnTo>
                <a:lnTo>
                  <a:pt x="325" y="1271"/>
                </a:lnTo>
                <a:lnTo>
                  <a:pt x="325" y="1271"/>
                </a:lnTo>
                <a:lnTo>
                  <a:pt x="336" y="1267"/>
                </a:lnTo>
                <a:lnTo>
                  <a:pt x="344" y="1264"/>
                </a:lnTo>
                <a:lnTo>
                  <a:pt x="351" y="1259"/>
                </a:lnTo>
                <a:lnTo>
                  <a:pt x="351" y="1259"/>
                </a:lnTo>
                <a:lnTo>
                  <a:pt x="355" y="1255"/>
                </a:lnTo>
                <a:lnTo>
                  <a:pt x="356" y="1251"/>
                </a:lnTo>
                <a:lnTo>
                  <a:pt x="357" y="1245"/>
                </a:lnTo>
                <a:lnTo>
                  <a:pt x="357" y="1239"/>
                </a:lnTo>
                <a:lnTo>
                  <a:pt x="356" y="1228"/>
                </a:lnTo>
                <a:lnTo>
                  <a:pt x="355" y="1221"/>
                </a:lnTo>
                <a:lnTo>
                  <a:pt x="355" y="1221"/>
                </a:lnTo>
                <a:lnTo>
                  <a:pt x="353" y="1205"/>
                </a:lnTo>
                <a:lnTo>
                  <a:pt x="350" y="1186"/>
                </a:lnTo>
                <a:lnTo>
                  <a:pt x="350" y="1186"/>
                </a:lnTo>
                <a:lnTo>
                  <a:pt x="350" y="1160"/>
                </a:lnTo>
                <a:lnTo>
                  <a:pt x="350" y="1142"/>
                </a:lnTo>
                <a:lnTo>
                  <a:pt x="350" y="1142"/>
                </a:lnTo>
                <a:lnTo>
                  <a:pt x="359" y="1117"/>
                </a:lnTo>
                <a:lnTo>
                  <a:pt x="368" y="1091"/>
                </a:lnTo>
                <a:lnTo>
                  <a:pt x="368" y="1091"/>
                </a:lnTo>
                <a:lnTo>
                  <a:pt x="370" y="1079"/>
                </a:lnTo>
                <a:lnTo>
                  <a:pt x="373" y="1053"/>
                </a:lnTo>
                <a:lnTo>
                  <a:pt x="376" y="997"/>
                </a:lnTo>
                <a:lnTo>
                  <a:pt x="376" y="997"/>
                </a:lnTo>
                <a:lnTo>
                  <a:pt x="381" y="972"/>
                </a:lnTo>
                <a:lnTo>
                  <a:pt x="388" y="941"/>
                </a:lnTo>
                <a:lnTo>
                  <a:pt x="400" y="894"/>
                </a:lnTo>
                <a:lnTo>
                  <a:pt x="400" y="894"/>
                </a:lnTo>
                <a:lnTo>
                  <a:pt x="401" y="883"/>
                </a:lnTo>
                <a:lnTo>
                  <a:pt x="401" y="873"/>
                </a:lnTo>
                <a:lnTo>
                  <a:pt x="400" y="857"/>
                </a:lnTo>
                <a:lnTo>
                  <a:pt x="400" y="857"/>
                </a:lnTo>
                <a:lnTo>
                  <a:pt x="400" y="777"/>
                </a:lnTo>
                <a:lnTo>
                  <a:pt x="401" y="701"/>
                </a:lnTo>
                <a:lnTo>
                  <a:pt x="401" y="701"/>
                </a:lnTo>
                <a:lnTo>
                  <a:pt x="403" y="699"/>
                </a:lnTo>
                <a:lnTo>
                  <a:pt x="406" y="693"/>
                </a:lnTo>
                <a:lnTo>
                  <a:pt x="409" y="682"/>
                </a:lnTo>
                <a:lnTo>
                  <a:pt x="410" y="668"/>
                </a:lnTo>
                <a:lnTo>
                  <a:pt x="410" y="668"/>
                </a:lnTo>
                <a:lnTo>
                  <a:pt x="410" y="658"/>
                </a:lnTo>
                <a:lnTo>
                  <a:pt x="407" y="641"/>
                </a:lnTo>
                <a:lnTo>
                  <a:pt x="401" y="602"/>
                </a:lnTo>
                <a:lnTo>
                  <a:pt x="391" y="538"/>
                </a:lnTo>
                <a:lnTo>
                  <a:pt x="391" y="538"/>
                </a:lnTo>
                <a:lnTo>
                  <a:pt x="381" y="461"/>
                </a:lnTo>
                <a:lnTo>
                  <a:pt x="374" y="396"/>
                </a:lnTo>
                <a:lnTo>
                  <a:pt x="399" y="454"/>
                </a:lnTo>
                <a:lnTo>
                  <a:pt x="399" y="454"/>
                </a:lnTo>
                <a:lnTo>
                  <a:pt x="404" y="454"/>
                </a:lnTo>
                <a:lnTo>
                  <a:pt x="412" y="454"/>
                </a:lnTo>
                <a:lnTo>
                  <a:pt x="412" y="454"/>
                </a:lnTo>
                <a:lnTo>
                  <a:pt x="413" y="456"/>
                </a:lnTo>
                <a:lnTo>
                  <a:pt x="416" y="460"/>
                </a:lnTo>
                <a:lnTo>
                  <a:pt x="426" y="490"/>
                </a:lnTo>
                <a:lnTo>
                  <a:pt x="426" y="490"/>
                </a:lnTo>
                <a:lnTo>
                  <a:pt x="440" y="518"/>
                </a:lnTo>
                <a:lnTo>
                  <a:pt x="456" y="550"/>
                </a:lnTo>
                <a:lnTo>
                  <a:pt x="479" y="590"/>
                </a:lnTo>
                <a:lnTo>
                  <a:pt x="479" y="590"/>
                </a:lnTo>
                <a:lnTo>
                  <a:pt x="480" y="599"/>
                </a:lnTo>
                <a:lnTo>
                  <a:pt x="483" y="614"/>
                </a:lnTo>
                <a:lnTo>
                  <a:pt x="484" y="631"/>
                </a:lnTo>
                <a:lnTo>
                  <a:pt x="484" y="643"/>
                </a:lnTo>
                <a:lnTo>
                  <a:pt x="484" y="643"/>
                </a:lnTo>
                <a:lnTo>
                  <a:pt x="484" y="655"/>
                </a:lnTo>
                <a:lnTo>
                  <a:pt x="486" y="667"/>
                </a:lnTo>
                <a:lnTo>
                  <a:pt x="490" y="684"/>
                </a:lnTo>
                <a:lnTo>
                  <a:pt x="490" y="684"/>
                </a:lnTo>
                <a:lnTo>
                  <a:pt x="496" y="701"/>
                </a:lnTo>
                <a:lnTo>
                  <a:pt x="500" y="709"/>
                </a:lnTo>
                <a:lnTo>
                  <a:pt x="503" y="715"/>
                </a:lnTo>
                <a:lnTo>
                  <a:pt x="503" y="715"/>
                </a:lnTo>
                <a:lnTo>
                  <a:pt x="505" y="715"/>
                </a:lnTo>
                <a:lnTo>
                  <a:pt x="506" y="715"/>
                </a:lnTo>
                <a:lnTo>
                  <a:pt x="509" y="712"/>
                </a:lnTo>
                <a:lnTo>
                  <a:pt x="511" y="705"/>
                </a:lnTo>
                <a:lnTo>
                  <a:pt x="515" y="708"/>
                </a:lnTo>
                <a:lnTo>
                  <a:pt x="515" y="708"/>
                </a:lnTo>
                <a:lnTo>
                  <a:pt x="519" y="709"/>
                </a:lnTo>
                <a:lnTo>
                  <a:pt x="525" y="708"/>
                </a:lnTo>
                <a:lnTo>
                  <a:pt x="535" y="707"/>
                </a:lnTo>
                <a:lnTo>
                  <a:pt x="535" y="707"/>
                </a:lnTo>
                <a:lnTo>
                  <a:pt x="540" y="698"/>
                </a:lnTo>
                <a:lnTo>
                  <a:pt x="547" y="683"/>
                </a:lnTo>
                <a:lnTo>
                  <a:pt x="547" y="683"/>
                </a:lnTo>
                <a:lnTo>
                  <a:pt x="547" y="681"/>
                </a:lnTo>
                <a:lnTo>
                  <a:pt x="547" y="677"/>
                </a:lnTo>
                <a:lnTo>
                  <a:pt x="545" y="671"/>
                </a:lnTo>
                <a:lnTo>
                  <a:pt x="540" y="662"/>
                </a:lnTo>
                <a:lnTo>
                  <a:pt x="540" y="662"/>
                </a:lnTo>
                <a:lnTo>
                  <a:pt x="529" y="640"/>
                </a:lnTo>
                <a:lnTo>
                  <a:pt x="522" y="625"/>
                </a:lnTo>
                <a:lnTo>
                  <a:pt x="517" y="612"/>
                </a:lnTo>
                <a:lnTo>
                  <a:pt x="517" y="612"/>
                </a:lnTo>
                <a:lnTo>
                  <a:pt x="506" y="568"/>
                </a:lnTo>
                <a:lnTo>
                  <a:pt x="500" y="538"/>
                </a:lnTo>
                <a:lnTo>
                  <a:pt x="497" y="515"/>
                </a:lnTo>
                <a:lnTo>
                  <a:pt x="497" y="515"/>
                </a:lnTo>
                <a:lnTo>
                  <a:pt x="494" y="504"/>
                </a:lnTo>
                <a:lnTo>
                  <a:pt x="491" y="491"/>
                </a:lnTo>
                <a:lnTo>
                  <a:pt x="480" y="463"/>
                </a:lnTo>
                <a:lnTo>
                  <a:pt x="467" y="429"/>
                </a:lnTo>
                <a:lnTo>
                  <a:pt x="467" y="429"/>
                </a:lnTo>
                <a:lnTo>
                  <a:pt x="488" y="413"/>
                </a:lnTo>
                <a:lnTo>
                  <a:pt x="488" y="413"/>
                </a:lnTo>
                <a:lnTo>
                  <a:pt x="486" y="407"/>
                </a:lnTo>
                <a:lnTo>
                  <a:pt x="480" y="394"/>
                </a:lnTo>
                <a:lnTo>
                  <a:pt x="459" y="351"/>
                </a:lnTo>
                <a:lnTo>
                  <a:pt x="421" y="276"/>
                </a:lnTo>
                <a:lnTo>
                  <a:pt x="421" y="276"/>
                </a:lnTo>
                <a:lnTo>
                  <a:pt x="416" y="268"/>
                </a:lnTo>
                <a:lnTo>
                  <a:pt x="411" y="261"/>
                </a:lnTo>
                <a:lnTo>
                  <a:pt x="400" y="248"/>
                </a:lnTo>
                <a:lnTo>
                  <a:pt x="385" y="233"/>
                </a:lnTo>
                <a:lnTo>
                  <a:pt x="385" y="233"/>
                </a:lnTo>
                <a:lnTo>
                  <a:pt x="381" y="230"/>
                </a:lnTo>
                <a:lnTo>
                  <a:pt x="375" y="228"/>
                </a:lnTo>
                <a:lnTo>
                  <a:pt x="368" y="224"/>
                </a:lnTo>
                <a:lnTo>
                  <a:pt x="360" y="219"/>
                </a:lnTo>
                <a:lnTo>
                  <a:pt x="360" y="219"/>
                </a:lnTo>
                <a:lnTo>
                  <a:pt x="353" y="214"/>
                </a:lnTo>
                <a:lnTo>
                  <a:pt x="347" y="211"/>
                </a:lnTo>
                <a:lnTo>
                  <a:pt x="342" y="209"/>
                </a:lnTo>
                <a:lnTo>
                  <a:pt x="342" y="209"/>
                </a:lnTo>
                <a:lnTo>
                  <a:pt x="336" y="208"/>
                </a:lnTo>
                <a:lnTo>
                  <a:pt x="319" y="200"/>
                </a:lnTo>
                <a:lnTo>
                  <a:pt x="319" y="200"/>
                </a:lnTo>
                <a:lnTo>
                  <a:pt x="313" y="198"/>
                </a:lnTo>
                <a:lnTo>
                  <a:pt x="307" y="194"/>
                </a:lnTo>
                <a:lnTo>
                  <a:pt x="297" y="185"/>
                </a:lnTo>
                <a:lnTo>
                  <a:pt x="287" y="177"/>
                </a:lnTo>
                <a:lnTo>
                  <a:pt x="283" y="172"/>
                </a:lnTo>
                <a:lnTo>
                  <a:pt x="283" y="172"/>
                </a:lnTo>
                <a:lnTo>
                  <a:pt x="285" y="171"/>
                </a:lnTo>
                <a:lnTo>
                  <a:pt x="286" y="167"/>
                </a:lnTo>
                <a:lnTo>
                  <a:pt x="288" y="159"/>
                </a:lnTo>
                <a:lnTo>
                  <a:pt x="288" y="159"/>
                </a:lnTo>
                <a:lnTo>
                  <a:pt x="297" y="138"/>
                </a:lnTo>
                <a:lnTo>
                  <a:pt x="297" y="138"/>
                </a:lnTo>
                <a:lnTo>
                  <a:pt x="299" y="138"/>
                </a:lnTo>
                <a:lnTo>
                  <a:pt x="301" y="138"/>
                </a:lnTo>
                <a:lnTo>
                  <a:pt x="306" y="136"/>
                </a:lnTo>
                <a:lnTo>
                  <a:pt x="311" y="130"/>
                </a:lnTo>
                <a:lnTo>
                  <a:pt x="311" y="130"/>
                </a:lnTo>
                <a:lnTo>
                  <a:pt x="314" y="123"/>
                </a:lnTo>
                <a:lnTo>
                  <a:pt x="318" y="112"/>
                </a:lnTo>
                <a:lnTo>
                  <a:pt x="319" y="104"/>
                </a:lnTo>
                <a:lnTo>
                  <a:pt x="319" y="100"/>
                </a:lnTo>
                <a:lnTo>
                  <a:pt x="319" y="97"/>
                </a:lnTo>
                <a:lnTo>
                  <a:pt x="319" y="97"/>
                </a:lnTo>
                <a:lnTo>
                  <a:pt x="317" y="96"/>
                </a:lnTo>
                <a:lnTo>
                  <a:pt x="316" y="94"/>
                </a:lnTo>
                <a:lnTo>
                  <a:pt x="311" y="94"/>
                </a:lnTo>
                <a:lnTo>
                  <a:pt x="305" y="96"/>
                </a:lnTo>
                <a:lnTo>
                  <a:pt x="305" y="96"/>
                </a:lnTo>
                <a:lnTo>
                  <a:pt x="308" y="82"/>
                </a:lnTo>
                <a:lnTo>
                  <a:pt x="308" y="82"/>
                </a:lnTo>
                <a:lnTo>
                  <a:pt x="308" y="78"/>
                </a:lnTo>
                <a:lnTo>
                  <a:pt x="307" y="73"/>
                </a:lnTo>
                <a:lnTo>
                  <a:pt x="304" y="69"/>
                </a:lnTo>
                <a:lnTo>
                  <a:pt x="304" y="69"/>
                </a:lnTo>
                <a:lnTo>
                  <a:pt x="304" y="66"/>
                </a:lnTo>
                <a:lnTo>
                  <a:pt x="304" y="59"/>
                </a:lnTo>
                <a:lnTo>
                  <a:pt x="304" y="59"/>
                </a:lnTo>
                <a:lnTo>
                  <a:pt x="302" y="53"/>
                </a:lnTo>
                <a:lnTo>
                  <a:pt x="299" y="44"/>
                </a:lnTo>
                <a:lnTo>
                  <a:pt x="291" y="25"/>
                </a:lnTo>
                <a:lnTo>
                  <a:pt x="291" y="25"/>
                </a:lnTo>
                <a:lnTo>
                  <a:pt x="287" y="22"/>
                </a:lnTo>
                <a:lnTo>
                  <a:pt x="282" y="17"/>
                </a:lnTo>
                <a:lnTo>
                  <a:pt x="268" y="10"/>
                </a:lnTo>
                <a:lnTo>
                  <a:pt x="254" y="4"/>
                </a:lnTo>
                <a:lnTo>
                  <a:pt x="242" y="0"/>
                </a:lnTo>
                <a:lnTo>
                  <a:pt x="242" y="0"/>
                </a:lnTo>
                <a:lnTo>
                  <a:pt x="238" y="0"/>
                </a:lnTo>
                <a:lnTo>
                  <a:pt x="232" y="1"/>
                </a:lnTo>
                <a:lnTo>
                  <a:pt x="218" y="6"/>
                </a:lnTo>
                <a:lnTo>
                  <a:pt x="199" y="13"/>
                </a:lnTo>
                <a:lnTo>
                  <a:pt x="199" y="13"/>
                </a:lnTo>
                <a:lnTo>
                  <a:pt x="198" y="14"/>
                </a:lnTo>
                <a:lnTo>
                  <a:pt x="195" y="18"/>
                </a:lnTo>
                <a:lnTo>
                  <a:pt x="189" y="26"/>
                </a:lnTo>
                <a:lnTo>
                  <a:pt x="184" y="36"/>
                </a:lnTo>
                <a:lnTo>
                  <a:pt x="182" y="42"/>
                </a:lnTo>
                <a:lnTo>
                  <a:pt x="182" y="42"/>
                </a:lnTo>
                <a:lnTo>
                  <a:pt x="179" y="54"/>
                </a:lnTo>
                <a:lnTo>
                  <a:pt x="176" y="62"/>
                </a:lnTo>
                <a:lnTo>
                  <a:pt x="181" y="87"/>
                </a:lnTo>
                <a:close/>
                <a:moveTo>
                  <a:pt x="126" y="470"/>
                </a:moveTo>
                <a:lnTo>
                  <a:pt x="126" y="470"/>
                </a:lnTo>
                <a:lnTo>
                  <a:pt x="122" y="472"/>
                </a:lnTo>
                <a:lnTo>
                  <a:pt x="120" y="472"/>
                </a:lnTo>
                <a:lnTo>
                  <a:pt x="114" y="470"/>
                </a:lnTo>
                <a:lnTo>
                  <a:pt x="114" y="470"/>
                </a:lnTo>
                <a:lnTo>
                  <a:pt x="111" y="466"/>
                </a:lnTo>
                <a:lnTo>
                  <a:pt x="106" y="459"/>
                </a:lnTo>
                <a:lnTo>
                  <a:pt x="97" y="442"/>
                </a:lnTo>
                <a:lnTo>
                  <a:pt x="97" y="442"/>
                </a:lnTo>
                <a:lnTo>
                  <a:pt x="91" y="430"/>
                </a:lnTo>
                <a:lnTo>
                  <a:pt x="89" y="426"/>
                </a:lnTo>
                <a:lnTo>
                  <a:pt x="107" y="391"/>
                </a:lnTo>
                <a:lnTo>
                  <a:pt x="115" y="384"/>
                </a:lnTo>
                <a:lnTo>
                  <a:pt x="115" y="384"/>
                </a:lnTo>
                <a:lnTo>
                  <a:pt x="117" y="396"/>
                </a:lnTo>
                <a:lnTo>
                  <a:pt x="119" y="416"/>
                </a:lnTo>
                <a:lnTo>
                  <a:pt x="119" y="416"/>
                </a:lnTo>
                <a:lnTo>
                  <a:pt x="121" y="425"/>
                </a:lnTo>
                <a:lnTo>
                  <a:pt x="124" y="434"/>
                </a:lnTo>
                <a:lnTo>
                  <a:pt x="131" y="451"/>
                </a:lnTo>
                <a:lnTo>
                  <a:pt x="131" y="451"/>
                </a:lnTo>
                <a:lnTo>
                  <a:pt x="133" y="456"/>
                </a:lnTo>
                <a:lnTo>
                  <a:pt x="136" y="458"/>
                </a:lnTo>
                <a:lnTo>
                  <a:pt x="140" y="461"/>
                </a:lnTo>
                <a:lnTo>
                  <a:pt x="140" y="461"/>
                </a:lnTo>
                <a:lnTo>
                  <a:pt x="137" y="461"/>
                </a:lnTo>
                <a:lnTo>
                  <a:pt x="133" y="464"/>
                </a:lnTo>
                <a:lnTo>
                  <a:pt x="130" y="466"/>
                </a:lnTo>
                <a:lnTo>
                  <a:pt x="126" y="470"/>
                </a:lnTo>
                <a:lnTo>
                  <a:pt x="126" y="470"/>
                </a:lnTo>
                <a:close/>
                <a:moveTo>
                  <a:pt x="140" y="461"/>
                </a:moveTo>
                <a:lnTo>
                  <a:pt x="140" y="461"/>
                </a:lnTo>
                <a:lnTo>
                  <a:pt x="140" y="461"/>
                </a:lnTo>
                <a:lnTo>
                  <a:pt x="140" y="461"/>
                </a:lnTo>
                <a:lnTo>
                  <a:pt x="142" y="461"/>
                </a:lnTo>
                <a:lnTo>
                  <a:pt x="142" y="461"/>
                </a:lnTo>
                <a:lnTo>
                  <a:pt x="140" y="461"/>
                </a:lnTo>
                <a:lnTo>
                  <a:pt x="140" y="46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0ECA3D3B-5262-4A2A-863C-817F13716965}"/>
              </a:ext>
            </a:extLst>
          </p:cNvPr>
          <p:cNvSpPr>
            <a:spLocks noEditPoints="1"/>
          </p:cNvSpPr>
          <p:nvPr/>
        </p:nvSpPr>
        <p:spPr bwMode="auto">
          <a:xfrm>
            <a:off x="8483165" y="4718094"/>
            <a:ext cx="546642" cy="1621075"/>
          </a:xfrm>
          <a:custGeom>
            <a:avLst/>
            <a:gdLst>
              <a:gd name="T0" fmla="*/ 2 w 667"/>
              <a:gd name="T1" fmla="*/ 152 h 1978"/>
              <a:gd name="T2" fmla="*/ 19 w 667"/>
              <a:gd name="T3" fmla="*/ 166 h 1978"/>
              <a:gd name="T4" fmla="*/ 42 w 667"/>
              <a:gd name="T5" fmla="*/ 187 h 1978"/>
              <a:gd name="T6" fmla="*/ 51 w 667"/>
              <a:gd name="T7" fmla="*/ 268 h 1978"/>
              <a:gd name="T8" fmla="*/ 66 w 667"/>
              <a:gd name="T9" fmla="*/ 300 h 1978"/>
              <a:gd name="T10" fmla="*/ 111 w 667"/>
              <a:gd name="T11" fmla="*/ 342 h 1978"/>
              <a:gd name="T12" fmla="*/ 125 w 667"/>
              <a:gd name="T13" fmla="*/ 342 h 1978"/>
              <a:gd name="T14" fmla="*/ 76 w 667"/>
              <a:gd name="T15" fmla="*/ 372 h 1978"/>
              <a:gd name="T16" fmla="*/ 36 w 667"/>
              <a:gd name="T17" fmla="*/ 431 h 1978"/>
              <a:gd name="T18" fmla="*/ 59 w 667"/>
              <a:gd name="T19" fmla="*/ 522 h 1978"/>
              <a:gd name="T20" fmla="*/ 86 w 667"/>
              <a:gd name="T21" fmla="*/ 672 h 1978"/>
              <a:gd name="T22" fmla="*/ 71 w 667"/>
              <a:gd name="T23" fmla="*/ 897 h 1978"/>
              <a:gd name="T24" fmla="*/ 46 w 667"/>
              <a:gd name="T25" fmla="*/ 980 h 1978"/>
              <a:gd name="T26" fmla="*/ 62 w 667"/>
              <a:gd name="T27" fmla="*/ 1047 h 1978"/>
              <a:gd name="T28" fmla="*/ 66 w 667"/>
              <a:gd name="T29" fmla="*/ 1085 h 1978"/>
              <a:gd name="T30" fmla="*/ 98 w 667"/>
              <a:gd name="T31" fmla="*/ 1362 h 1978"/>
              <a:gd name="T32" fmla="*/ 199 w 667"/>
              <a:gd name="T33" fmla="*/ 1515 h 1978"/>
              <a:gd name="T34" fmla="*/ 231 w 667"/>
              <a:gd name="T35" fmla="*/ 1742 h 1978"/>
              <a:gd name="T36" fmla="*/ 210 w 667"/>
              <a:gd name="T37" fmla="*/ 1834 h 1978"/>
              <a:gd name="T38" fmla="*/ 179 w 667"/>
              <a:gd name="T39" fmla="*/ 1879 h 1978"/>
              <a:gd name="T40" fmla="*/ 145 w 667"/>
              <a:gd name="T41" fmla="*/ 1948 h 1978"/>
              <a:gd name="T42" fmla="*/ 181 w 667"/>
              <a:gd name="T43" fmla="*/ 1975 h 1978"/>
              <a:gd name="T44" fmla="*/ 329 w 667"/>
              <a:gd name="T45" fmla="*/ 1953 h 1978"/>
              <a:gd name="T46" fmla="*/ 353 w 667"/>
              <a:gd name="T47" fmla="*/ 1948 h 1978"/>
              <a:gd name="T48" fmla="*/ 346 w 667"/>
              <a:gd name="T49" fmla="*/ 1814 h 1978"/>
              <a:gd name="T50" fmla="*/ 353 w 667"/>
              <a:gd name="T51" fmla="*/ 1694 h 1978"/>
              <a:gd name="T52" fmla="*/ 433 w 667"/>
              <a:gd name="T53" fmla="*/ 1755 h 1978"/>
              <a:gd name="T54" fmla="*/ 476 w 667"/>
              <a:gd name="T55" fmla="*/ 1797 h 1978"/>
              <a:gd name="T56" fmla="*/ 459 w 667"/>
              <a:gd name="T57" fmla="*/ 1879 h 1978"/>
              <a:gd name="T58" fmla="*/ 466 w 667"/>
              <a:gd name="T59" fmla="*/ 1916 h 1978"/>
              <a:gd name="T60" fmla="*/ 534 w 667"/>
              <a:gd name="T61" fmla="*/ 1897 h 1978"/>
              <a:gd name="T62" fmla="*/ 602 w 667"/>
              <a:gd name="T63" fmla="*/ 1799 h 1978"/>
              <a:gd name="T64" fmla="*/ 631 w 667"/>
              <a:gd name="T65" fmla="*/ 1730 h 1978"/>
              <a:gd name="T66" fmla="*/ 666 w 667"/>
              <a:gd name="T67" fmla="*/ 1656 h 1978"/>
              <a:gd name="T68" fmla="*/ 651 w 667"/>
              <a:gd name="T69" fmla="*/ 1621 h 1978"/>
              <a:gd name="T70" fmla="*/ 547 w 667"/>
              <a:gd name="T71" fmla="*/ 1591 h 1978"/>
              <a:gd name="T72" fmla="*/ 527 w 667"/>
              <a:gd name="T73" fmla="*/ 1576 h 1978"/>
              <a:gd name="T74" fmla="*/ 377 w 667"/>
              <a:gd name="T75" fmla="*/ 1430 h 1978"/>
              <a:gd name="T76" fmla="*/ 358 w 667"/>
              <a:gd name="T77" fmla="*/ 1363 h 1978"/>
              <a:gd name="T78" fmla="*/ 394 w 667"/>
              <a:gd name="T79" fmla="*/ 1202 h 1978"/>
              <a:gd name="T80" fmla="*/ 409 w 667"/>
              <a:gd name="T81" fmla="*/ 1072 h 1978"/>
              <a:gd name="T82" fmla="*/ 425 w 667"/>
              <a:gd name="T83" fmla="*/ 969 h 1978"/>
              <a:gd name="T84" fmla="*/ 495 w 667"/>
              <a:gd name="T85" fmla="*/ 835 h 1978"/>
              <a:gd name="T86" fmla="*/ 585 w 667"/>
              <a:gd name="T87" fmla="*/ 665 h 1978"/>
              <a:gd name="T88" fmla="*/ 552 w 667"/>
              <a:gd name="T89" fmla="*/ 605 h 1978"/>
              <a:gd name="T90" fmla="*/ 552 w 667"/>
              <a:gd name="T91" fmla="*/ 580 h 1978"/>
              <a:gd name="T92" fmla="*/ 407 w 667"/>
              <a:gd name="T93" fmla="*/ 378 h 1978"/>
              <a:gd name="T94" fmla="*/ 289 w 667"/>
              <a:gd name="T95" fmla="*/ 307 h 1978"/>
              <a:gd name="T96" fmla="*/ 264 w 667"/>
              <a:gd name="T97" fmla="*/ 287 h 1978"/>
              <a:gd name="T98" fmla="*/ 284 w 667"/>
              <a:gd name="T99" fmla="*/ 223 h 1978"/>
              <a:gd name="T100" fmla="*/ 299 w 667"/>
              <a:gd name="T101" fmla="*/ 181 h 1978"/>
              <a:gd name="T102" fmla="*/ 299 w 667"/>
              <a:gd name="T103" fmla="*/ 97 h 1978"/>
              <a:gd name="T104" fmla="*/ 267 w 667"/>
              <a:gd name="T105" fmla="*/ 41 h 1978"/>
              <a:gd name="T106" fmla="*/ 200 w 667"/>
              <a:gd name="T107" fmla="*/ 10 h 1978"/>
              <a:gd name="T108" fmla="*/ 114 w 667"/>
              <a:gd name="T109" fmla="*/ 12 h 1978"/>
              <a:gd name="T110" fmla="*/ 75 w 667"/>
              <a:gd name="T111" fmla="*/ 53 h 1978"/>
              <a:gd name="T112" fmla="*/ 433 w 667"/>
              <a:gd name="T113" fmla="*/ 649 h 1978"/>
              <a:gd name="T114" fmla="*/ 480 w 667"/>
              <a:gd name="T115" fmla="*/ 706 h 1978"/>
              <a:gd name="T116" fmla="*/ 433 w 667"/>
              <a:gd name="T117" fmla="*/ 768 h 19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67" h="1978">
                <a:moveTo>
                  <a:pt x="46" y="129"/>
                </a:moveTo>
                <a:lnTo>
                  <a:pt x="46" y="129"/>
                </a:lnTo>
                <a:lnTo>
                  <a:pt x="37" y="132"/>
                </a:lnTo>
                <a:lnTo>
                  <a:pt x="20" y="140"/>
                </a:lnTo>
                <a:lnTo>
                  <a:pt x="11" y="145"/>
                </a:lnTo>
                <a:lnTo>
                  <a:pt x="4" y="150"/>
                </a:lnTo>
                <a:lnTo>
                  <a:pt x="2" y="152"/>
                </a:lnTo>
                <a:lnTo>
                  <a:pt x="0" y="155"/>
                </a:lnTo>
                <a:lnTo>
                  <a:pt x="0" y="156"/>
                </a:lnTo>
                <a:lnTo>
                  <a:pt x="2" y="159"/>
                </a:lnTo>
                <a:lnTo>
                  <a:pt x="2" y="159"/>
                </a:lnTo>
                <a:lnTo>
                  <a:pt x="5" y="161"/>
                </a:lnTo>
                <a:lnTo>
                  <a:pt x="10" y="163"/>
                </a:lnTo>
                <a:lnTo>
                  <a:pt x="19" y="166"/>
                </a:lnTo>
                <a:lnTo>
                  <a:pt x="26" y="168"/>
                </a:lnTo>
                <a:lnTo>
                  <a:pt x="30" y="171"/>
                </a:lnTo>
                <a:lnTo>
                  <a:pt x="31" y="173"/>
                </a:lnTo>
                <a:lnTo>
                  <a:pt x="31" y="173"/>
                </a:lnTo>
                <a:lnTo>
                  <a:pt x="33" y="177"/>
                </a:lnTo>
                <a:lnTo>
                  <a:pt x="36" y="181"/>
                </a:lnTo>
                <a:lnTo>
                  <a:pt x="42" y="187"/>
                </a:lnTo>
                <a:lnTo>
                  <a:pt x="51" y="193"/>
                </a:lnTo>
                <a:lnTo>
                  <a:pt x="51" y="238"/>
                </a:lnTo>
                <a:lnTo>
                  <a:pt x="51" y="238"/>
                </a:lnTo>
                <a:lnTo>
                  <a:pt x="50" y="250"/>
                </a:lnTo>
                <a:lnTo>
                  <a:pt x="50" y="261"/>
                </a:lnTo>
                <a:lnTo>
                  <a:pt x="50" y="265"/>
                </a:lnTo>
                <a:lnTo>
                  <a:pt x="51" y="268"/>
                </a:lnTo>
                <a:lnTo>
                  <a:pt x="51" y="268"/>
                </a:lnTo>
                <a:lnTo>
                  <a:pt x="57" y="275"/>
                </a:lnTo>
                <a:lnTo>
                  <a:pt x="60" y="277"/>
                </a:lnTo>
                <a:lnTo>
                  <a:pt x="61" y="282"/>
                </a:lnTo>
                <a:lnTo>
                  <a:pt x="61" y="282"/>
                </a:lnTo>
                <a:lnTo>
                  <a:pt x="62" y="290"/>
                </a:lnTo>
                <a:lnTo>
                  <a:pt x="66" y="300"/>
                </a:lnTo>
                <a:lnTo>
                  <a:pt x="71" y="317"/>
                </a:lnTo>
                <a:lnTo>
                  <a:pt x="71" y="317"/>
                </a:lnTo>
                <a:lnTo>
                  <a:pt x="73" y="320"/>
                </a:lnTo>
                <a:lnTo>
                  <a:pt x="77" y="323"/>
                </a:lnTo>
                <a:lnTo>
                  <a:pt x="90" y="331"/>
                </a:lnTo>
                <a:lnTo>
                  <a:pt x="102" y="338"/>
                </a:lnTo>
                <a:lnTo>
                  <a:pt x="111" y="342"/>
                </a:lnTo>
                <a:lnTo>
                  <a:pt x="111" y="342"/>
                </a:lnTo>
                <a:lnTo>
                  <a:pt x="116" y="342"/>
                </a:lnTo>
                <a:lnTo>
                  <a:pt x="120" y="341"/>
                </a:lnTo>
                <a:lnTo>
                  <a:pt x="124" y="339"/>
                </a:lnTo>
                <a:lnTo>
                  <a:pt x="125" y="341"/>
                </a:lnTo>
                <a:lnTo>
                  <a:pt x="125" y="342"/>
                </a:lnTo>
                <a:lnTo>
                  <a:pt x="125" y="342"/>
                </a:lnTo>
                <a:lnTo>
                  <a:pt x="123" y="344"/>
                </a:lnTo>
                <a:lnTo>
                  <a:pt x="119" y="347"/>
                </a:lnTo>
                <a:lnTo>
                  <a:pt x="106" y="353"/>
                </a:lnTo>
                <a:lnTo>
                  <a:pt x="90" y="362"/>
                </a:lnTo>
                <a:lnTo>
                  <a:pt x="82" y="367"/>
                </a:lnTo>
                <a:lnTo>
                  <a:pt x="76" y="372"/>
                </a:lnTo>
                <a:lnTo>
                  <a:pt x="76" y="372"/>
                </a:lnTo>
                <a:lnTo>
                  <a:pt x="66" y="383"/>
                </a:lnTo>
                <a:lnTo>
                  <a:pt x="59" y="395"/>
                </a:lnTo>
                <a:lnTo>
                  <a:pt x="51" y="404"/>
                </a:lnTo>
                <a:lnTo>
                  <a:pt x="46" y="411"/>
                </a:lnTo>
                <a:lnTo>
                  <a:pt x="46" y="411"/>
                </a:lnTo>
                <a:lnTo>
                  <a:pt x="41" y="419"/>
                </a:lnTo>
                <a:lnTo>
                  <a:pt x="36" y="431"/>
                </a:lnTo>
                <a:lnTo>
                  <a:pt x="34" y="439"/>
                </a:lnTo>
                <a:lnTo>
                  <a:pt x="34" y="446"/>
                </a:lnTo>
                <a:lnTo>
                  <a:pt x="34" y="453"/>
                </a:lnTo>
                <a:lnTo>
                  <a:pt x="36" y="461"/>
                </a:lnTo>
                <a:lnTo>
                  <a:pt x="36" y="461"/>
                </a:lnTo>
                <a:lnTo>
                  <a:pt x="45" y="486"/>
                </a:lnTo>
                <a:lnTo>
                  <a:pt x="59" y="522"/>
                </a:lnTo>
                <a:lnTo>
                  <a:pt x="76" y="575"/>
                </a:lnTo>
                <a:lnTo>
                  <a:pt x="76" y="575"/>
                </a:lnTo>
                <a:lnTo>
                  <a:pt x="78" y="587"/>
                </a:lnTo>
                <a:lnTo>
                  <a:pt x="82" y="608"/>
                </a:lnTo>
                <a:lnTo>
                  <a:pt x="86" y="634"/>
                </a:lnTo>
                <a:lnTo>
                  <a:pt x="86" y="634"/>
                </a:lnTo>
                <a:lnTo>
                  <a:pt x="86" y="672"/>
                </a:lnTo>
                <a:lnTo>
                  <a:pt x="86" y="756"/>
                </a:lnTo>
                <a:lnTo>
                  <a:pt x="83" y="803"/>
                </a:lnTo>
                <a:lnTo>
                  <a:pt x="81" y="845"/>
                </a:lnTo>
                <a:lnTo>
                  <a:pt x="80" y="864"/>
                </a:lnTo>
                <a:lnTo>
                  <a:pt x="77" y="879"/>
                </a:lnTo>
                <a:lnTo>
                  <a:pt x="75" y="890"/>
                </a:lnTo>
                <a:lnTo>
                  <a:pt x="71" y="897"/>
                </a:lnTo>
                <a:lnTo>
                  <a:pt x="71" y="897"/>
                </a:lnTo>
                <a:lnTo>
                  <a:pt x="65" y="908"/>
                </a:lnTo>
                <a:lnTo>
                  <a:pt x="59" y="921"/>
                </a:lnTo>
                <a:lnTo>
                  <a:pt x="55" y="933"/>
                </a:lnTo>
                <a:lnTo>
                  <a:pt x="51" y="947"/>
                </a:lnTo>
                <a:lnTo>
                  <a:pt x="47" y="970"/>
                </a:lnTo>
                <a:lnTo>
                  <a:pt x="46" y="980"/>
                </a:lnTo>
                <a:lnTo>
                  <a:pt x="46" y="986"/>
                </a:lnTo>
                <a:lnTo>
                  <a:pt x="46" y="986"/>
                </a:lnTo>
                <a:lnTo>
                  <a:pt x="49" y="999"/>
                </a:lnTo>
                <a:lnTo>
                  <a:pt x="52" y="1014"/>
                </a:lnTo>
                <a:lnTo>
                  <a:pt x="61" y="1041"/>
                </a:lnTo>
                <a:lnTo>
                  <a:pt x="61" y="1041"/>
                </a:lnTo>
                <a:lnTo>
                  <a:pt x="62" y="1047"/>
                </a:lnTo>
                <a:lnTo>
                  <a:pt x="62" y="1054"/>
                </a:lnTo>
                <a:lnTo>
                  <a:pt x="62" y="1069"/>
                </a:lnTo>
                <a:lnTo>
                  <a:pt x="62" y="1082"/>
                </a:lnTo>
                <a:lnTo>
                  <a:pt x="63" y="1084"/>
                </a:lnTo>
                <a:lnTo>
                  <a:pt x="65" y="1085"/>
                </a:lnTo>
                <a:lnTo>
                  <a:pt x="66" y="1085"/>
                </a:lnTo>
                <a:lnTo>
                  <a:pt x="66" y="1085"/>
                </a:lnTo>
                <a:lnTo>
                  <a:pt x="72" y="1085"/>
                </a:lnTo>
                <a:lnTo>
                  <a:pt x="80" y="1088"/>
                </a:lnTo>
                <a:lnTo>
                  <a:pt x="86" y="1090"/>
                </a:lnTo>
                <a:lnTo>
                  <a:pt x="86" y="1090"/>
                </a:lnTo>
                <a:lnTo>
                  <a:pt x="91" y="1230"/>
                </a:lnTo>
                <a:lnTo>
                  <a:pt x="96" y="1328"/>
                </a:lnTo>
                <a:lnTo>
                  <a:pt x="98" y="1362"/>
                </a:lnTo>
                <a:lnTo>
                  <a:pt x="99" y="1373"/>
                </a:lnTo>
                <a:lnTo>
                  <a:pt x="101" y="1378"/>
                </a:lnTo>
                <a:lnTo>
                  <a:pt x="101" y="1378"/>
                </a:lnTo>
                <a:lnTo>
                  <a:pt x="119" y="1405"/>
                </a:lnTo>
                <a:lnTo>
                  <a:pt x="153" y="1454"/>
                </a:lnTo>
                <a:lnTo>
                  <a:pt x="187" y="1501"/>
                </a:lnTo>
                <a:lnTo>
                  <a:pt x="199" y="1515"/>
                </a:lnTo>
                <a:lnTo>
                  <a:pt x="205" y="1522"/>
                </a:lnTo>
                <a:lnTo>
                  <a:pt x="205" y="1522"/>
                </a:lnTo>
                <a:lnTo>
                  <a:pt x="206" y="1525"/>
                </a:lnTo>
                <a:lnTo>
                  <a:pt x="207" y="1533"/>
                </a:lnTo>
                <a:lnTo>
                  <a:pt x="212" y="1563"/>
                </a:lnTo>
                <a:lnTo>
                  <a:pt x="222" y="1651"/>
                </a:lnTo>
                <a:lnTo>
                  <a:pt x="231" y="1742"/>
                </a:lnTo>
                <a:lnTo>
                  <a:pt x="234" y="1774"/>
                </a:lnTo>
                <a:lnTo>
                  <a:pt x="234" y="1789"/>
                </a:lnTo>
                <a:lnTo>
                  <a:pt x="234" y="1789"/>
                </a:lnTo>
                <a:lnTo>
                  <a:pt x="233" y="1796"/>
                </a:lnTo>
                <a:lnTo>
                  <a:pt x="230" y="1802"/>
                </a:lnTo>
                <a:lnTo>
                  <a:pt x="222" y="1817"/>
                </a:lnTo>
                <a:lnTo>
                  <a:pt x="210" y="1834"/>
                </a:lnTo>
                <a:lnTo>
                  <a:pt x="210" y="1834"/>
                </a:lnTo>
                <a:lnTo>
                  <a:pt x="202" y="1845"/>
                </a:lnTo>
                <a:lnTo>
                  <a:pt x="195" y="1855"/>
                </a:lnTo>
                <a:lnTo>
                  <a:pt x="190" y="1864"/>
                </a:lnTo>
                <a:lnTo>
                  <a:pt x="190" y="1864"/>
                </a:lnTo>
                <a:lnTo>
                  <a:pt x="186" y="1870"/>
                </a:lnTo>
                <a:lnTo>
                  <a:pt x="179" y="1879"/>
                </a:lnTo>
                <a:lnTo>
                  <a:pt x="160" y="1902"/>
                </a:lnTo>
                <a:lnTo>
                  <a:pt x="153" y="1916"/>
                </a:lnTo>
                <a:lnTo>
                  <a:pt x="147" y="1928"/>
                </a:lnTo>
                <a:lnTo>
                  <a:pt x="144" y="1933"/>
                </a:lnTo>
                <a:lnTo>
                  <a:pt x="143" y="1939"/>
                </a:lnTo>
                <a:lnTo>
                  <a:pt x="144" y="1944"/>
                </a:lnTo>
                <a:lnTo>
                  <a:pt x="145" y="1948"/>
                </a:lnTo>
                <a:lnTo>
                  <a:pt x="145" y="1948"/>
                </a:lnTo>
                <a:lnTo>
                  <a:pt x="150" y="1955"/>
                </a:lnTo>
                <a:lnTo>
                  <a:pt x="155" y="1960"/>
                </a:lnTo>
                <a:lnTo>
                  <a:pt x="161" y="1967"/>
                </a:lnTo>
                <a:lnTo>
                  <a:pt x="168" y="1970"/>
                </a:lnTo>
                <a:lnTo>
                  <a:pt x="174" y="1974"/>
                </a:lnTo>
                <a:lnTo>
                  <a:pt x="181" y="1975"/>
                </a:lnTo>
                <a:lnTo>
                  <a:pt x="190" y="1978"/>
                </a:lnTo>
                <a:lnTo>
                  <a:pt x="200" y="1978"/>
                </a:lnTo>
                <a:lnTo>
                  <a:pt x="200" y="1978"/>
                </a:lnTo>
                <a:lnTo>
                  <a:pt x="212" y="1976"/>
                </a:lnTo>
                <a:lnTo>
                  <a:pt x="230" y="1974"/>
                </a:lnTo>
                <a:lnTo>
                  <a:pt x="269" y="1967"/>
                </a:lnTo>
                <a:lnTo>
                  <a:pt x="329" y="1953"/>
                </a:lnTo>
                <a:lnTo>
                  <a:pt x="329" y="1953"/>
                </a:lnTo>
                <a:lnTo>
                  <a:pt x="334" y="1952"/>
                </a:lnTo>
                <a:lnTo>
                  <a:pt x="339" y="1952"/>
                </a:lnTo>
                <a:lnTo>
                  <a:pt x="347" y="1952"/>
                </a:lnTo>
                <a:lnTo>
                  <a:pt x="350" y="1952"/>
                </a:lnTo>
                <a:lnTo>
                  <a:pt x="352" y="1950"/>
                </a:lnTo>
                <a:lnTo>
                  <a:pt x="353" y="1948"/>
                </a:lnTo>
                <a:lnTo>
                  <a:pt x="353" y="1943"/>
                </a:lnTo>
                <a:lnTo>
                  <a:pt x="353" y="1943"/>
                </a:lnTo>
                <a:lnTo>
                  <a:pt x="339" y="1819"/>
                </a:lnTo>
                <a:lnTo>
                  <a:pt x="339" y="1819"/>
                </a:lnTo>
                <a:lnTo>
                  <a:pt x="340" y="1819"/>
                </a:lnTo>
                <a:lnTo>
                  <a:pt x="344" y="1817"/>
                </a:lnTo>
                <a:lnTo>
                  <a:pt x="346" y="1814"/>
                </a:lnTo>
                <a:lnTo>
                  <a:pt x="347" y="1812"/>
                </a:lnTo>
                <a:lnTo>
                  <a:pt x="348" y="1809"/>
                </a:lnTo>
                <a:lnTo>
                  <a:pt x="348" y="1804"/>
                </a:lnTo>
                <a:lnTo>
                  <a:pt x="348" y="1804"/>
                </a:lnTo>
                <a:lnTo>
                  <a:pt x="348" y="1778"/>
                </a:lnTo>
                <a:lnTo>
                  <a:pt x="351" y="1734"/>
                </a:lnTo>
                <a:lnTo>
                  <a:pt x="353" y="1694"/>
                </a:lnTo>
                <a:lnTo>
                  <a:pt x="356" y="1683"/>
                </a:lnTo>
                <a:lnTo>
                  <a:pt x="357" y="1680"/>
                </a:lnTo>
                <a:lnTo>
                  <a:pt x="358" y="1680"/>
                </a:lnTo>
                <a:lnTo>
                  <a:pt x="358" y="1680"/>
                </a:lnTo>
                <a:lnTo>
                  <a:pt x="373" y="1696"/>
                </a:lnTo>
                <a:lnTo>
                  <a:pt x="398" y="1721"/>
                </a:lnTo>
                <a:lnTo>
                  <a:pt x="433" y="1755"/>
                </a:lnTo>
                <a:lnTo>
                  <a:pt x="448" y="1740"/>
                </a:lnTo>
                <a:lnTo>
                  <a:pt x="448" y="1740"/>
                </a:lnTo>
                <a:lnTo>
                  <a:pt x="453" y="1747"/>
                </a:lnTo>
                <a:lnTo>
                  <a:pt x="462" y="1766"/>
                </a:lnTo>
                <a:lnTo>
                  <a:pt x="469" y="1777"/>
                </a:lnTo>
                <a:lnTo>
                  <a:pt x="474" y="1787"/>
                </a:lnTo>
                <a:lnTo>
                  <a:pt x="476" y="1797"/>
                </a:lnTo>
                <a:lnTo>
                  <a:pt x="477" y="1804"/>
                </a:lnTo>
                <a:lnTo>
                  <a:pt x="477" y="1804"/>
                </a:lnTo>
                <a:lnTo>
                  <a:pt x="475" y="1819"/>
                </a:lnTo>
                <a:lnTo>
                  <a:pt x="471" y="1838"/>
                </a:lnTo>
                <a:lnTo>
                  <a:pt x="462" y="1869"/>
                </a:lnTo>
                <a:lnTo>
                  <a:pt x="462" y="1869"/>
                </a:lnTo>
                <a:lnTo>
                  <a:pt x="459" y="1879"/>
                </a:lnTo>
                <a:lnTo>
                  <a:pt x="455" y="1888"/>
                </a:lnTo>
                <a:lnTo>
                  <a:pt x="454" y="1895"/>
                </a:lnTo>
                <a:lnTo>
                  <a:pt x="455" y="1901"/>
                </a:lnTo>
                <a:lnTo>
                  <a:pt x="458" y="1907"/>
                </a:lnTo>
                <a:lnTo>
                  <a:pt x="462" y="1913"/>
                </a:lnTo>
                <a:lnTo>
                  <a:pt x="462" y="1913"/>
                </a:lnTo>
                <a:lnTo>
                  <a:pt x="466" y="1916"/>
                </a:lnTo>
                <a:lnTo>
                  <a:pt x="470" y="1918"/>
                </a:lnTo>
                <a:lnTo>
                  <a:pt x="476" y="1918"/>
                </a:lnTo>
                <a:lnTo>
                  <a:pt x="481" y="1918"/>
                </a:lnTo>
                <a:lnTo>
                  <a:pt x="493" y="1916"/>
                </a:lnTo>
                <a:lnTo>
                  <a:pt x="507" y="1911"/>
                </a:lnTo>
                <a:lnTo>
                  <a:pt x="521" y="1905"/>
                </a:lnTo>
                <a:lnTo>
                  <a:pt x="534" y="1897"/>
                </a:lnTo>
                <a:lnTo>
                  <a:pt x="544" y="1890"/>
                </a:lnTo>
                <a:lnTo>
                  <a:pt x="552" y="1884"/>
                </a:lnTo>
                <a:lnTo>
                  <a:pt x="552" y="1884"/>
                </a:lnTo>
                <a:lnTo>
                  <a:pt x="558" y="1875"/>
                </a:lnTo>
                <a:lnTo>
                  <a:pt x="567" y="1862"/>
                </a:lnTo>
                <a:lnTo>
                  <a:pt x="585" y="1831"/>
                </a:lnTo>
                <a:lnTo>
                  <a:pt x="602" y="1799"/>
                </a:lnTo>
                <a:lnTo>
                  <a:pt x="609" y="1788"/>
                </a:lnTo>
                <a:lnTo>
                  <a:pt x="611" y="1779"/>
                </a:lnTo>
                <a:lnTo>
                  <a:pt x="611" y="1779"/>
                </a:lnTo>
                <a:lnTo>
                  <a:pt x="614" y="1770"/>
                </a:lnTo>
                <a:lnTo>
                  <a:pt x="616" y="1760"/>
                </a:lnTo>
                <a:lnTo>
                  <a:pt x="621" y="1748"/>
                </a:lnTo>
                <a:lnTo>
                  <a:pt x="631" y="1730"/>
                </a:lnTo>
                <a:lnTo>
                  <a:pt x="631" y="1730"/>
                </a:lnTo>
                <a:lnTo>
                  <a:pt x="645" y="1709"/>
                </a:lnTo>
                <a:lnTo>
                  <a:pt x="658" y="1690"/>
                </a:lnTo>
                <a:lnTo>
                  <a:pt x="662" y="1682"/>
                </a:lnTo>
                <a:lnTo>
                  <a:pt x="666" y="1673"/>
                </a:lnTo>
                <a:lnTo>
                  <a:pt x="667" y="1664"/>
                </a:lnTo>
                <a:lnTo>
                  <a:pt x="666" y="1656"/>
                </a:lnTo>
                <a:lnTo>
                  <a:pt x="666" y="1656"/>
                </a:lnTo>
                <a:lnTo>
                  <a:pt x="663" y="1641"/>
                </a:lnTo>
                <a:lnTo>
                  <a:pt x="662" y="1631"/>
                </a:lnTo>
                <a:lnTo>
                  <a:pt x="661" y="1627"/>
                </a:lnTo>
                <a:lnTo>
                  <a:pt x="658" y="1625"/>
                </a:lnTo>
                <a:lnTo>
                  <a:pt x="656" y="1623"/>
                </a:lnTo>
                <a:lnTo>
                  <a:pt x="651" y="1621"/>
                </a:lnTo>
                <a:lnTo>
                  <a:pt x="651" y="1621"/>
                </a:lnTo>
                <a:lnTo>
                  <a:pt x="581" y="1596"/>
                </a:lnTo>
                <a:lnTo>
                  <a:pt x="547" y="1606"/>
                </a:lnTo>
                <a:lnTo>
                  <a:pt x="547" y="1606"/>
                </a:lnTo>
                <a:lnTo>
                  <a:pt x="547" y="1600"/>
                </a:lnTo>
                <a:lnTo>
                  <a:pt x="548" y="1596"/>
                </a:lnTo>
                <a:lnTo>
                  <a:pt x="547" y="1591"/>
                </a:lnTo>
                <a:lnTo>
                  <a:pt x="547" y="1591"/>
                </a:lnTo>
                <a:lnTo>
                  <a:pt x="545" y="1590"/>
                </a:lnTo>
                <a:lnTo>
                  <a:pt x="544" y="1589"/>
                </a:lnTo>
                <a:lnTo>
                  <a:pt x="541" y="1587"/>
                </a:lnTo>
                <a:lnTo>
                  <a:pt x="534" y="1584"/>
                </a:lnTo>
                <a:lnTo>
                  <a:pt x="531" y="1581"/>
                </a:lnTo>
                <a:lnTo>
                  <a:pt x="527" y="1576"/>
                </a:lnTo>
                <a:lnTo>
                  <a:pt x="527" y="1576"/>
                </a:lnTo>
                <a:lnTo>
                  <a:pt x="517" y="1566"/>
                </a:lnTo>
                <a:lnTo>
                  <a:pt x="498" y="1548"/>
                </a:lnTo>
                <a:lnTo>
                  <a:pt x="446" y="1499"/>
                </a:lnTo>
                <a:lnTo>
                  <a:pt x="419" y="1473"/>
                </a:lnTo>
                <a:lnTo>
                  <a:pt x="396" y="1450"/>
                </a:lnTo>
                <a:lnTo>
                  <a:pt x="377" y="1430"/>
                </a:lnTo>
                <a:lnTo>
                  <a:pt x="371" y="1423"/>
                </a:lnTo>
                <a:lnTo>
                  <a:pt x="368" y="1418"/>
                </a:lnTo>
                <a:lnTo>
                  <a:pt x="368" y="1418"/>
                </a:lnTo>
                <a:lnTo>
                  <a:pt x="363" y="1403"/>
                </a:lnTo>
                <a:lnTo>
                  <a:pt x="360" y="1392"/>
                </a:lnTo>
                <a:lnTo>
                  <a:pt x="358" y="1378"/>
                </a:lnTo>
                <a:lnTo>
                  <a:pt x="358" y="1363"/>
                </a:lnTo>
                <a:lnTo>
                  <a:pt x="358" y="1363"/>
                </a:lnTo>
                <a:lnTo>
                  <a:pt x="360" y="1352"/>
                </a:lnTo>
                <a:lnTo>
                  <a:pt x="363" y="1337"/>
                </a:lnTo>
                <a:lnTo>
                  <a:pt x="372" y="1300"/>
                </a:lnTo>
                <a:lnTo>
                  <a:pt x="388" y="1234"/>
                </a:lnTo>
                <a:lnTo>
                  <a:pt x="388" y="1234"/>
                </a:lnTo>
                <a:lnTo>
                  <a:pt x="394" y="1202"/>
                </a:lnTo>
                <a:lnTo>
                  <a:pt x="402" y="1159"/>
                </a:lnTo>
                <a:lnTo>
                  <a:pt x="407" y="1116"/>
                </a:lnTo>
                <a:lnTo>
                  <a:pt x="408" y="1100"/>
                </a:lnTo>
                <a:lnTo>
                  <a:pt x="408" y="1090"/>
                </a:lnTo>
                <a:lnTo>
                  <a:pt x="408" y="1090"/>
                </a:lnTo>
                <a:lnTo>
                  <a:pt x="408" y="1082"/>
                </a:lnTo>
                <a:lnTo>
                  <a:pt x="409" y="1072"/>
                </a:lnTo>
                <a:lnTo>
                  <a:pt x="414" y="1048"/>
                </a:lnTo>
                <a:lnTo>
                  <a:pt x="420" y="1025"/>
                </a:lnTo>
                <a:lnTo>
                  <a:pt x="422" y="1015"/>
                </a:lnTo>
                <a:lnTo>
                  <a:pt x="423" y="1006"/>
                </a:lnTo>
                <a:lnTo>
                  <a:pt x="423" y="1006"/>
                </a:lnTo>
                <a:lnTo>
                  <a:pt x="424" y="989"/>
                </a:lnTo>
                <a:lnTo>
                  <a:pt x="425" y="969"/>
                </a:lnTo>
                <a:lnTo>
                  <a:pt x="428" y="947"/>
                </a:lnTo>
                <a:lnTo>
                  <a:pt x="428" y="947"/>
                </a:lnTo>
                <a:lnTo>
                  <a:pt x="438" y="927"/>
                </a:lnTo>
                <a:lnTo>
                  <a:pt x="450" y="905"/>
                </a:lnTo>
                <a:lnTo>
                  <a:pt x="467" y="877"/>
                </a:lnTo>
                <a:lnTo>
                  <a:pt x="467" y="877"/>
                </a:lnTo>
                <a:lnTo>
                  <a:pt x="495" y="835"/>
                </a:lnTo>
                <a:lnTo>
                  <a:pt x="528" y="779"/>
                </a:lnTo>
                <a:lnTo>
                  <a:pt x="559" y="725"/>
                </a:lnTo>
                <a:lnTo>
                  <a:pt x="570" y="704"/>
                </a:lnTo>
                <a:lnTo>
                  <a:pt x="576" y="689"/>
                </a:lnTo>
                <a:lnTo>
                  <a:pt x="576" y="689"/>
                </a:lnTo>
                <a:lnTo>
                  <a:pt x="581" y="673"/>
                </a:lnTo>
                <a:lnTo>
                  <a:pt x="585" y="665"/>
                </a:lnTo>
                <a:lnTo>
                  <a:pt x="585" y="663"/>
                </a:lnTo>
                <a:lnTo>
                  <a:pt x="585" y="659"/>
                </a:lnTo>
                <a:lnTo>
                  <a:pt x="581" y="649"/>
                </a:lnTo>
                <a:lnTo>
                  <a:pt x="581" y="649"/>
                </a:lnTo>
                <a:lnTo>
                  <a:pt x="573" y="634"/>
                </a:lnTo>
                <a:lnTo>
                  <a:pt x="563" y="620"/>
                </a:lnTo>
                <a:lnTo>
                  <a:pt x="552" y="605"/>
                </a:lnTo>
                <a:lnTo>
                  <a:pt x="552" y="605"/>
                </a:lnTo>
                <a:lnTo>
                  <a:pt x="554" y="601"/>
                </a:lnTo>
                <a:lnTo>
                  <a:pt x="555" y="596"/>
                </a:lnTo>
                <a:lnTo>
                  <a:pt x="557" y="590"/>
                </a:lnTo>
                <a:lnTo>
                  <a:pt x="557" y="590"/>
                </a:lnTo>
                <a:lnTo>
                  <a:pt x="555" y="586"/>
                </a:lnTo>
                <a:lnTo>
                  <a:pt x="552" y="580"/>
                </a:lnTo>
                <a:lnTo>
                  <a:pt x="539" y="560"/>
                </a:lnTo>
                <a:lnTo>
                  <a:pt x="497" y="503"/>
                </a:lnTo>
                <a:lnTo>
                  <a:pt x="451" y="441"/>
                </a:lnTo>
                <a:lnTo>
                  <a:pt x="423" y="401"/>
                </a:lnTo>
                <a:lnTo>
                  <a:pt x="423" y="401"/>
                </a:lnTo>
                <a:lnTo>
                  <a:pt x="413" y="387"/>
                </a:lnTo>
                <a:lnTo>
                  <a:pt x="407" y="378"/>
                </a:lnTo>
                <a:lnTo>
                  <a:pt x="402" y="374"/>
                </a:lnTo>
                <a:lnTo>
                  <a:pt x="393" y="367"/>
                </a:lnTo>
                <a:lnTo>
                  <a:pt x="393" y="367"/>
                </a:lnTo>
                <a:lnTo>
                  <a:pt x="360" y="342"/>
                </a:lnTo>
                <a:lnTo>
                  <a:pt x="339" y="327"/>
                </a:lnTo>
                <a:lnTo>
                  <a:pt x="339" y="327"/>
                </a:lnTo>
                <a:lnTo>
                  <a:pt x="289" y="307"/>
                </a:lnTo>
                <a:lnTo>
                  <a:pt x="289" y="307"/>
                </a:lnTo>
                <a:lnTo>
                  <a:pt x="283" y="303"/>
                </a:lnTo>
                <a:lnTo>
                  <a:pt x="274" y="299"/>
                </a:lnTo>
                <a:lnTo>
                  <a:pt x="267" y="291"/>
                </a:lnTo>
                <a:lnTo>
                  <a:pt x="264" y="289"/>
                </a:lnTo>
                <a:lnTo>
                  <a:pt x="264" y="287"/>
                </a:lnTo>
                <a:lnTo>
                  <a:pt x="264" y="287"/>
                </a:lnTo>
                <a:lnTo>
                  <a:pt x="268" y="279"/>
                </a:lnTo>
                <a:lnTo>
                  <a:pt x="272" y="273"/>
                </a:lnTo>
                <a:lnTo>
                  <a:pt x="274" y="263"/>
                </a:lnTo>
                <a:lnTo>
                  <a:pt x="274" y="263"/>
                </a:lnTo>
                <a:lnTo>
                  <a:pt x="282" y="239"/>
                </a:lnTo>
                <a:lnTo>
                  <a:pt x="284" y="228"/>
                </a:lnTo>
                <a:lnTo>
                  <a:pt x="284" y="223"/>
                </a:lnTo>
                <a:lnTo>
                  <a:pt x="284" y="223"/>
                </a:lnTo>
                <a:lnTo>
                  <a:pt x="284" y="220"/>
                </a:lnTo>
                <a:lnTo>
                  <a:pt x="285" y="217"/>
                </a:lnTo>
                <a:lnTo>
                  <a:pt x="289" y="207"/>
                </a:lnTo>
                <a:lnTo>
                  <a:pt x="294" y="193"/>
                </a:lnTo>
                <a:lnTo>
                  <a:pt x="294" y="193"/>
                </a:lnTo>
                <a:lnTo>
                  <a:pt x="299" y="181"/>
                </a:lnTo>
                <a:lnTo>
                  <a:pt x="301" y="168"/>
                </a:lnTo>
                <a:lnTo>
                  <a:pt x="304" y="154"/>
                </a:lnTo>
                <a:lnTo>
                  <a:pt x="304" y="154"/>
                </a:lnTo>
                <a:lnTo>
                  <a:pt x="305" y="136"/>
                </a:lnTo>
                <a:lnTo>
                  <a:pt x="303" y="118"/>
                </a:lnTo>
                <a:lnTo>
                  <a:pt x="301" y="106"/>
                </a:lnTo>
                <a:lnTo>
                  <a:pt x="299" y="97"/>
                </a:lnTo>
                <a:lnTo>
                  <a:pt x="294" y="85"/>
                </a:lnTo>
                <a:lnTo>
                  <a:pt x="289" y="74"/>
                </a:lnTo>
                <a:lnTo>
                  <a:pt x="289" y="74"/>
                </a:lnTo>
                <a:lnTo>
                  <a:pt x="280" y="57"/>
                </a:lnTo>
                <a:lnTo>
                  <a:pt x="274" y="47"/>
                </a:lnTo>
                <a:lnTo>
                  <a:pt x="272" y="43"/>
                </a:lnTo>
                <a:lnTo>
                  <a:pt x="267" y="41"/>
                </a:lnTo>
                <a:lnTo>
                  <a:pt x="254" y="35"/>
                </a:lnTo>
                <a:lnTo>
                  <a:pt x="254" y="35"/>
                </a:lnTo>
                <a:lnTo>
                  <a:pt x="239" y="27"/>
                </a:lnTo>
                <a:lnTo>
                  <a:pt x="226" y="20"/>
                </a:lnTo>
                <a:lnTo>
                  <a:pt x="215" y="15"/>
                </a:lnTo>
                <a:lnTo>
                  <a:pt x="200" y="10"/>
                </a:lnTo>
                <a:lnTo>
                  <a:pt x="200" y="10"/>
                </a:lnTo>
                <a:lnTo>
                  <a:pt x="169" y="2"/>
                </a:lnTo>
                <a:lnTo>
                  <a:pt x="155" y="1"/>
                </a:lnTo>
                <a:lnTo>
                  <a:pt x="145" y="0"/>
                </a:lnTo>
                <a:lnTo>
                  <a:pt x="145" y="0"/>
                </a:lnTo>
                <a:lnTo>
                  <a:pt x="139" y="1"/>
                </a:lnTo>
                <a:lnTo>
                  <a:pt x="132" y="4"/>
                </a:lnTo>
                <a:lnTo>
                  <a:pt x="114" y="12"/>
                </a:lnTo>
                <a:lnTo>
                  <a:pt x="104" y="17"/>
                </a:lnTo>
                <a:lnTo>
                  <a:pt x="96" y="23"/>
                </a:lnTo>
                <a:lnTo>
                  <a:pt x="90" y="30"/>
                </a:lnTo>
                <a:lnTo>
                  <a:pt x="86" y="35"/>
                </a:lnTo>
                <a:lnTo>
                  <a:pt x="86" y="35"/>
                </a:lnTo>
                <a:lnTo>
                  <a:pt x="80" y="44"/>
                </a:lnTo>
                <a:lnTo>
                  <a:pt x="75" y="53"/>
                </a:lnTo>
                <a:lnTo>
                  <a:pt x="68" y="62"/>
                </a:lnTo>
                <a:lnTo>
                  <a:pt x="66" y="69"/>
                </a:lnTo>
                <a:lnTo>
                  <a:pt x="66" y="69"/>
                </a:lnTo>
                <a:lnTo>
                  <a:pt x="56" y="103"/>
                </a:lnTo>
                <a:lnTo>
                  <a:pt x="46" y="129"/>
                </a:lnTo>
                <a:lnTo>
                  <a:pt x="46" y="129"/>
                </a:lnTo>
                <a:close/>
                <a:moveTo>
                  <a:pt x="433" y="649"/>
                </a:moveTo>
                <a:lnTo>
                  <a:pt x="467" y="644"/>
                </a:lnTo>
                <a:lnTo>
                  <a:pt x="467" y="644"/>
                </a:lnTo>
                <a:lnTo>
                  <a:pt x="475" y="668"/>
                </a:lnTo>
                <a:lnTo>
                  <a:pt x="480" y="686"/>
                </a:lnTo>
                <a:lnTo>
                  <a:pt x="482" y="699"/>
                </a:lnTo>
                <a:lnTo>
                  <a:pt x="482" y="699"/>
                </a:lnTo>
                <a:lnTo>
                  <a:pt x="480" y="706"/>
                </a:lnTo>
                <a:lnTo>
                  <a:pt x="475" y="721"/>
                </a:lnTo>
                <a:lnTo>
                  <a:pt x="458" y="764"/>
                </a:lnTo>
                <a:lnTo>
                  <a:pt x="433" y="823"/>
                </a:lnTo>
                <a:lnTo>
                  <a:pt x="433" y="823"/>
                </a:lnTo>
                <a:lnTo>
                  <a:pt x="434" y="800"/>
                </a:lnTo>
                <a:lnTo>
                  <a:pt x="434" y="783"/>
                </a:lnTo>
                <a:lnTo>
                  <a:pt x="433" y="768"/>
                </a:lnTo>
                <a:lnTo>
                  <a:pt x="433" y="768"/>
                </a:lnTo>
                <a:lnTo>
                  <a:pt x="431" y="758"/>
                </a:lnTo>
                <a:lnTo>
                  <a:pt x="431" y="743"/>
                </a:lnTo>
                <a:lnTo>
                  <a:pt x="431" y="703"/>
                </a:lnTo>
                <a:lnTo>
                  <a:pt x="433" y="649"/>
                </a:lnTo>
                <a:lnTo>
                  <a:pt x="433" y="64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2">
            <a:extLst>
              <a:ext uri="{FF2B5EF4-FFF2-40B4-BE49-F238E27FC236}">
                <a16:creationId xmlns:a16="http://schemas.microsoft.com/office/drawing/2014/main" id="{61947BE4-42F1-4667-A8F9-BDEA990FC820}"/>
              </a:ext>
            </a:extLst>
          </p:cNvPr>
          <p:cNvSpPr>
            <a:spLocks/>
          </p:cNvSpPr>
          <p:nvPr/>
        </p:nvSpPr>
        <p:spPr bwMode="auto">
          <a:xfrm>
            <a:off x="992560" y="773705"/>
            <a:ext cx="622207" cy="1688274"/>
          </a:xfrm>
          <a:custGeom>
            <a:avLst/>
            <a:gdLst>
              <a:gd name="T0" fmla="*/ 176 w 464"/>
              <a:gd name="T1" fmla="*/ 144 h 1259"/>
              <a:gd name="T2" fmla="*/ 167 w 464"/>
              <a:gd name="T3" fmla="*/ 108 h 1259"/>
              <a:gd name="T4" fmla="*/ 163 w 464"/>
              <a:gd name="T5" fmla="*/ 59 h 1259"/>
              <a:gd name="T6" fmla="*/ 207 w 464"/>
              <a:gd name="T7" fmla="*/ 2 h 1259"/>
              <a:gd name="T8" fmla="*/ 253 w 464"/>
              <a:gd name="T9" fmla="*/ 6 h 1259"/>
              <a:gd name="T10" fmla="*/ 273 w 464"/>
              <a:gd name="T11" fmla="*/ 0 h 1259"/>
              <a:gd name="T12" fmla="*/ 304 w 464"/>
              <a:gd name="T13" fmla="*/ 27 h 1259"/>
              <a:gd name="T14" fmla="*/ 311 w 464"/>
              <a:gd name="T15" fmla="*/ 78 h 1259"/>
              <a:gd name="T16" fmla="*/ 308 w 464"/>
              <a:gd name="T17" fmla="*/ 110 h 1259"/>
              <a:gd name="T18" fmla="*/ 296 w 464"/>
              <a:gd name="T19" fmla="*/ 157 h 1259"/>
              <a:gd name="T20" fmla="*/ 314 w 464"/>
              <a:gd name="T21" fmla="*/ 169 h 1259"/>
              <a:gd name="T22" fmla="*/ 331 w 464"/>
              <a:gd name="T23" fmla="*/ 192 h 1259"/>
              <a:gd name="T24" fmla="*/ 395 w 464"/>
              <a:gd name="T25" fmla="*/ 201 h 1259"/>
              <a:gd name="T26" fmla="*/ 430 w 464"/>
              <a:gd name="T27" fmla="*/ 244 h 1259"/>
              <a:gd name="T28" fmla="*/ 464 w 464"/>
              <a:gd name="T29" fmla="*/ 360 h 1259"/>
              <a:gd name="T30" fmla="*/ 452 w 464"/>
              <a:gd name="T31" fmla="*/ 442 h 1259"/>
              <a:gd name="T32" fmla="*/ 399 w 464"/>
              <a:gd name="T33" fmla="*/ 454 h 1259"/>
              <a:gd name="T34" fmla="*/ 377 w 464"/>
              <a:gd name="T35" fmla="*/ 621 h 1259"/>
              <a:gd name="T36" fmla="*/ 383 w 464"/>
              <a:gd name="T37" fmla="*/ 663 h 1259"/>
              <a:gd name="T38" fmla="*/ 350 w 464"/>
              <a:gd name="T39" fmla="*/ 799 h 1259"/>
              <a:gd name="T40" fmla="*/ 295 w 464"/>
              <a:gd name="T41" fmla="*/ 1003 h 1259"/>
              <a:gd name="T42" fmla="*/ 249 w 464"/>
              <a:gd name="T43" fmla="*/ 1121 h 1259"/>
              <a:gd name="T44" fmla="*/ 241 w 464"/>
              <a:gd name="T45" fmla="*/ 1162 h 1259"/>
              <a:gd name="T46" fmla="*/ 241 w 464"/>
              <a:gd name="T47" fmla="*/ 1172 h 1259"/>
              <a:gd name="T48" fmla="*/ 235 w 464"/>
              <a:gd name="T49" fmla="*/ 1198 h 1259"/>
              <a:gd name="T50" fmla="*/ 252 w 464"/>
              <a:gd name="T51" fmla="*/ 1244 h 1259"/>
              <a:gd name="T52" fmla="*/ 226 w 464"/>
              <a:gd name="T53" fmla="*/ 1259 h 1259"/>
              <a:gd name="T54" fmla="*/ 163 w 464"/>
              <a:gd name="T55" fmla="*/ 1242 h 1259"/>
              <a:gd name="T56" fmla="*/ 151 w 464"/>
              <a:gd name="T57" fmla="*/ 1213 h 1259"/>
              <a:gd name="T58" fmla="*/ 152 w 464"/>
              <a:gd name="T59" fmla="*/ 1161 h 1259"/>
              <a:gd name="T60" fmla="*/ 141 w 464"/>
              <a:gd name="T61" fmla="*/ 1117 h 1259"/>
              <a:gd name="T62" fmla="*/ 174 w 464"/>
              <a:gd name="T63" fmla="*/ 1004 h 1259"/>
              <a:gd name="T64" fmla="*/ 192 w 464"/>
              <a:gd name="T65" fmla="*/ 852 h 1259"/>
              <a:gd name="T66" fmla="*/ 165 w 464"/>
              <a:gd name="T67" fmla="*/ 885 h 1259"/>
              <a:gd name="T68" fmla="*/ 136 w 464"/>
              <a:gd name="T69" fmla="*/ 932 h 1259"/>
              <a:gd name="T70" fmla="*/ 146 w 464"/>
              <a:gd name="T71" fmla="*/ 1027 h 1259"/>
              <a:gd name="T72" fmla="*/ 136 w 464"/>
              <a:gd name="T73" fmla="*/ 1058 h 1259"/>
              <a:gd name="T74" fmla="*/ 133 w 464"/>
              <a:gd name="T75" fmla="*/ 1095 h 1259"/>
              <a:gd name="T76" fmla="*/ 139 w 464"/>
              <a:gd name="T77" fmla="*/ 1135 h 1259"/>
              <a:gd name="T78" fmla="*/ 99 w 464"/>
              <a:gd name="T79" fmla="*/ 1172 h 1259"/>
              <a:gd name="T80" fmla="*/ 75 w 464"/>
              <a:gd name="T81" fmla="*/ 1208 h 1259"/>
              <a:gd name="T82" fmla="*/ 32 w 464"/>
              <a:gd name="T83" fmla="*/ 1224 h 1259"/>
              <a:gd name="T84" fmla="*/ 0 w 464"/>
              <a:gd name="T85" fmla="*/ 1196 h 1259"/>
              <a:gd name="T86" fmla="*/ 32 w 464"/>
              <a:gd name="T87" fmla="*/ 1135 h 1259"/>
              <a:gd name="T88" fmla="*/ 32 w 464"/>
              <a:gd name="T89" fmla="*/ 1103 h 1259"/>
              <a:gd name="T90" fmla="*/ 21 w 464"/>
              <a:gd name="T91" fmla="*/ 1045 h 1259"/>
              <a:gd name="T92" fmla="*/ 30 w 464"/>
              <a:gd name="T93" fmla="*/ 832 h 1259"/>
              <a:gd name="T94" fmla="*/ 37 w 464"/>
              <a:gd name="T95" fmla="*/ 785 h 1259"/>
              <a:gd name="T96" fmla="*/ 47 w 464"/>
              <a:gd name="T97" fmla="*/ 686 h 1259"/>
              <a:gd name="T98" fmla="*/ 76 w 464"/>
              <a:gd name="T99" fmla="*/ 577 h 1259"/>
              <a:gd name="T100" fmla="*/ 93 w 464"/>
              <a:gd name="T101" fmla="*/ 516 h 1259"/>
              <a:gd name="T102" fmla="*/ 94 w 464"/>
              <a:gd name="T103" fmla="*/ 443 h 1259"/>
              <a:gd name="T104" fmla="*/ 24 w 464"/>
              <a:gd name="T105" fmla="*/ 433 h 1259"/>
              <a:gd name="T106" fmla="*/ 8 w 464"/>
              <a:gd name="T107" fmla="*/ 407 h 1259"/>
              <a:gd name="T108" fmla="*/ 2 w 464"/>
              <a:gd name="T109" fmla="*/ 382 h 1259"/>
              <a:gd name="T110" fmla="*/ 13 w 464"/>
              <a:gd name="T111" fmla="*/ 347 h 1259"/>
              <a:gd name="T112" fmla="*/ 36 w 464"/>
              <a:gd name="T113" fmla="*/ 303 h 1259"/>
              <a:gd name="T114" fmla="*/ 100 w 464"/>
              <a:gd name="T115" fmla="*/ 205 h 1259"/>
              <a:gd name="T116" fmla="*/ 171 w 464"/>
              <a:gd name="T117" fmla="*/ 175 h 1259"/>
              <a:gd name="T118" fmla="*/ 185 w 464"/>
              <a:gd name="T119" fmla="*/ 155 h 1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64" h="1259">
                <a:moveTo>
                  <a:pt x="185" y="155"/>
                </a:moveTo>
                <a:lnTo>
                  <a:pt x="185" y="155"/>
                </a:lnTo>
                <a:lnTo>
                  <a:pt x="183" y="149"/>
                </a:lnTo>
                <a:lnTo>
                  <a:pt x="183" y="145"/>
                </a:lnTo>
                <a:lnTo>
                  <a:pt x="183" y="145"/>
                </a:lnTo>
                <a:lnTo>
                  <a:pt x="178" y="145"/>
                </a:lnTo>
                <a:lnTo>
                  <a:pt x="176" y="144"/>
                </a:lnTo>
                <a:lnTo>
                  <a:pt x="172" y="143"/>
                </a:lnTo>
                <a:lnTo>
                  <a:pt x="172" y="143"/>
                </a:lnTo>
                <a:lnTo>
                  <a:pt x="171" y="137"/>
                </a:lnTo>
                <a:lnTo>
                  <a:pt x="171" y="128"/>
                </a:lnTo>
                <a:lnTo>
                  <a:pt x="170" y="115"/>
                </a:lnTo>
                <a:lnTo>
                  <a:pt x="170" y="115"/>
                </a:lnTo>
                <a:lnTo>
                  <a:pt x="167" y="108"/>
                </a:lnTo>
                <a:lnTo>
                  <a:pt x="165" y="102"/>
                </a:lnTo>
                <a:lnTo>
                  <a:pt x="163" y="98"/>
                </a:lnTo>
                <a:lnTo>
                  <a:pt x="163" y="98"/>
                </a:lnTo>
                <a:lnTo>
                  <a:pt x="163" y="96"/>
                </a:lnTo>
                <a:lnTo>
                  <a:pt x="161" y="91"/>
                </a:lnTo>
                <a:lnTo>
                  <a:pt x="161" y="79"/>
                </a:lnTo>
                <a:lnTo>
                  <a:pt x="163" y="59"/>
                </a:lnTo>
                <a:lnTo>
                  <a:pt x="163" y="59"/>
                </a:lnTo>
                <a:lnTo>
                  <a:pt x="167" y="42"/>
                </a:lnTo>
                <a:lnTo>
                  <a:pt x="172" y="29"/>
                </a:lnTo>
                <a:lnTo>
                  <a:pt x="172" y="29"/>
                </a:lnTo>
                <a:lnTo>
                  <a:pt x="188" y="16"/>
                </a:lnTo>
                <a:lnTo>
                  <a:pt x="198" y="8"/>
                </a:lnTo>
                <a:lnTo>
                  <a:pt x="207" y="2"/>
                </a:lnTo>
                <a:lnTo>
                  <a:pt x="207" y="2"/>
                </a:lnTo>
                <a:lnTo>
                  <a:pt x="215" y="0"/>
                </a:lnTo>
                <a:lnTo>
                  <a:pt x="227" y="0"/>
                </a:lnTo>
                <a:lnTo>
                  <a:pt x="244" y="2"/>
                </a:lnTo>
                <a:lnTo>
                  <a:pt x="244" y="2"/>
                </a:lnTo>
                <a:lnTo>
                  <a:pt x="249" y="3"/>
                </a:lnTo>
                <a:lnTo>
                  <a:pt x="253" y="6"/>
                </a:lnTo>
                <a:lnTo>
                  <a:pt x="259" y="9"/>
                </a:lnTo>
                <a:lnTo>
                  <a:pt x="259" y="9"/>
                </a:lnTo>
                <a:lnTo>
                  <a:pt x="261" y="8"/>
                </a:lnTo>
                <a:lnTo>
                  <a:pt x="263" y="4"/>
                </a:lnTo>
                <a:lnTo>
                  <a:pt x="267" y="2"/>
                </a:lnTo>
                <a:lnTo>
                  <a:pt x="269" y="0"/>
                </a:lnTo>
                <a:lnTo>
                  <a:pt x="273" y="0"/>
                </a:lnTo>
                <a:lnTo>
                  <a:pt x="276" y="2"/>
                </a:lnTo>
                <a:lnTo>
                  <a:pt x="276" y="2"/>
                </a:lnTo>
                <a:lnTo>
                  <a:pt x="285" y="6"/>
                </a:lnTo>
                <a:lnTo>
                  <a:pt x="293" y="12"/>
                </a:lnTo>
                <a:lnTo>
                  <a:pt x="300" y="20"/>
                </a:lnTo>
                <a:lnTo>
                  <a:pt x="302" y="23"/>
                </a:lnTo>
                <a:lnTo>
                  <a:pt x="304" y="27"/>
                </a:lnTo>
                <a:lnTo>
                  <a:pt x="304" y="27"/>
                </a:lnTo>
                <a:lnTo>
                  <a:pt x="306" y="37"/>
                </a:lnTo>
                <a:lnTo>
                  <a:pt x="310" y="54"/>
                </a:lnTo>
                <a:lnTo>
                  <a:pt x="311" y="69"/>
                </a:lnTo>
                <a:lnTo>
                  <a:pt x="311" y="75"/>
                </a:lnTo>
                <a:lnTo>
                  <a:pt x="311" y="78"/>
                </a:lnTo>
                <a:lnTo>
                  <a:pt x="311" y="78"/>
                </a:lnTo>
                <a:lnTo>
                  <a:pt x="306" y="92"/>
                </a:lnTo>
                <a:lnTo>
                  <a:pt x="304" y="103"/>
                </a:lnTo>
                <a:lnTo>
                  <a:pt x="304" y="103"/>
                </a:lnTo>
                <a:lnTo>
                  <a:pt x="304" y="102"/>
                </a:lnTo>
                <a:lnTo>
                  <a:pt x="306" y="102"/>
                </a:lnTo>
                <a:lnTo>
                  <a:pt x="307" y="104"/>
                </a:lnTo>
                <a:lnTo>
                  <a:pt x="308" y="110"/>
                </a:lnTo>
                <a:lnTo>
                  <a:pt x="308" y="110"/>
                </a:lnTo>
                <a:lnTo>
                  <a:pt x="310" y="122"/>
                </a:lnTo>
                <a:lnTo>
                  <a:pt x="308" y="125"/>
                </a:lnTo>
                <a:lnTo>
                  <a:pt x="306" y="128"/>
                </a:lnTo>
                <a:lnTo>
                  <a:pt x="306" y="128"/>
                </a:lnTo>
                <a:lnTo>
                  <a:pt x="299" y="133"/>
                </a:lnTo>
                <a:lnTo>
                  <a:pt x="296" y="157"/>
                </a:lnTo>
                <a:lnTo>
                  <a:pt x="296" y="157"/>
                </a:lnTo>
                <a:lnTo>
                  <a:pt x="300" y="156"/>
                </a:lnTo>
                <a:lnTo>
                  <a:pt x="302" y="157"/>
                </a:lnTo>
                <a:lnTo>
                  <a:pt x="306" y="159"/>
                </a:lnTo>
                <a:lnTo>
                  <a:pt x="306" y="159"/>
                </a:lnTo>
                <a:lnTo>
                  <a:pt x="310" y="165"/>
                </a:lnTo>
                <a:lnTo>
                  <a:pt x="314" y="169"/>
                </a:lnTo>
                <a:lnTo>
                  <a:pt x="319" y="174"/>
                </a:lnTo>
                <a:lnTo>
                  <a:pt x="320" y="177"/>
                </a:lnTo>
                <a:lnTo>
                  <a:pt x="320" y="177"/>
                </a:lnTo>
                <a:lnTo>
                  <a:pt x="323" y="181"/>
                </a:lnTo>
                <a:lnTo>
                  <a:pt x="326" y="186"/>
                </a:lnTo>
                <a:lnTo>
                  <a:pt x="331" y="192"/>
                </a:lnTo>
                <a:lnTo>
                  <a:pt x="331" y="192"/>
                </a:lnTo>
                <a:lnTo>
                  <a:pt x="351" y="192"/>
                </a:lnTo>
                <a:lnTo>
                  <a:pt x="369" y="192"/>
                </a:lnTo>
                <a:lnTo>
                  <a:pt x="377" y="193"/>
                </a:lnTo>
                <a:lnTo>
                  <a:pt x="383" y="194"/>
                </a:lnTo>
                <a:lnTo>
                  <a:pt x="383" y="194"/>
                </a:lnTo>
                <a:lnTo>
                  <a:pt x="390" y="198"/>
                </a:lnTo>
                <a:lnTo>
                  <a:pt x="395" y="201"/>
                </a:lnTo>
                <a:lnTo>
                  <a:pt x="397" y="205"/>
                </a:lnTo>
                <a:lnTo>
                  <a:pt x="397" y="205"/>
                </a:lnTo>
                <a:lnTo>
                  <a:pt x="402" y="209"/>
                </a:lnTo>
                <a:lnTo>
                  <a:pt x="412" y="219"/>
                </a:lnTo>
                <a:lnTo>
                  <a:pt x="418" y="226"/>
                </a:lnTo>
                <a:lnTo>
                  <a:pt x="424" y="235"/>
                </a:lnTo>
                <a:lnTo>
                  <a:pt x="430" y="244"/>
                </a:lnTo>
                <a:lnTo>
                  <a:pt x="434" y="254"/>
                </a:lnTo>
                <a:lnTo>
                  <a:pt x="434" y="254"/>
                </a:lnTo>
                <a:lnTo>
                  <a:pt x="444" y="280"/>
                </a:lnTo>
                <a:lnTo>
                  <a:pt x="453" y="313"/>
                </a:lnTo>
                <a:lnTo>
                  <a:pt x="460" y="342"/>
                </a:lnTo>
                <a:lnTo>
                  <a:pt x="463" y="353"/>
                </a:lnTo>
                <a:lnTo>
                  <a:pt x="464" y="360"/>
                </a:lnTo>
                <a:lnTo>
                  <a:pt x="464" y="389"/>
                </a:lnTo>
                <a:lnTo>
                  <a:pt x="464" y="389"/>
                </a:lnTo>
                <a:lnTo>
                  <a:pt x="462" y="411"/>
                </a:lnTo>
                <a:lnTo>
                  <a:pt x="457" y="429"/>
                </a:lnTo>
                <a:lnTo>
                  <a:pt x="454" y="436"/>
                </a:lnTo>
                <a:lnTo>
                  <a:pt x="452" y="442"/>
                </a:lnTo>
                <a:lnTo>
                  <a:pt x="452" y="442"/>
                </a:lnTo>
                <a:lnTo>
                  <a:pt x="447" y="445"/>
                </a:lnTo>
                <a:lnTo>
                  <a:pt x="441" y="449"/>
                </a:lnTo>
                <a:lnTo>
                  <a:pt x="434" y="451"/>
                </a:lnTo>
                <a:lnTo>
                  <a:pt x="427" y="454"/>
                </a:lnTo>
                <a:lnTo>
                  <a:pt x="411" y="455"/>
                </a:lnTo>
                <a:lnTo>
                  <a:pt x="405" y="455"/>
                </a:lnTo>
                <a:lnTo>
                  <a:pt x="399" y="454"/>
                </a:lnTo>
                <a:lnTo>
                  <a:pt x="399" y="454"/>
                </a:lnTo>
                <a:lnTo>
                  <a:pt x="385" y="450"/>
                </a:lnTo>
                <a:lnTo>
                  <a:pt x="380" y="449"/>
                </a:lnTo>
                <a:lnTo>
                  <a:pt x="380" y="449"/>
                </a:lnTo>
                <a:lnTo>
                  <a:pt x="377" y="535"/>
                </a:lnTo>
                <a:lnTo>
                  <a:pt x="375" y="597"/>
                </a:lnTo>
                <a:lnTo>
                  <a:pt x="377" y="621"/>
                </a:lnTo>
                <a:lnTo>
                  <a:pt x="378" y="634"/>
                </a:lnTo>
                <a:lnTo>
                  <a:pt x="378" y="634"/>
                </a:lnTo>
                <a:lnTo>
                  <a:pt x="383" y="655"/>
                </a:lnTo>
                <a:lnTo>
                  <a:pt x="384" y="662"/>
                </a:lnTo>
                <a:lnTo>
                  <a:pt x="384" y="663"/>
                </a:lnTo>
                <a:lnTo>
                  <a:pt x="383" y="663"/>
                </a:lnTo>
                <a:lnTo>
                  <a:pt x="383" y="663"/>
                </a:lnTo>
                <a:lnTo>
                  <a:pt x="375" y="663"/>
                </a:lnTo>
                <a:lnTo>
                  <a:pt x="375" y="663"/>
                </a:lnTo>
                <a:lnTo>
                  <a:pt x="365" y="724"/>
                </a:lnTo>
                <a:lnTo>
                  <a:pt x="356" y="771"/>
                </a:lnTo>
                <a:lnTo>
                  <a:pt x="353" y="789"/>
                </a:lnTo>
                <a:lnTo>
                  <a:pt x="350" y="799"/>
                </a:lnTo>
                <a:lnTo>
                  <a:pt x="350" y="799"/>
                </a:lnTo>
                <a:lnTo>
                  <a:pt x="322" y="882"/>
                </a:lnTo>
                <a:lnTo>
                  <a:pt x="305" y="933"/>
                </a:lnTo>
                <a:lnTo>
                  <a:pt x="299" y="954"/>
                </a:lnTo>
                <a:lnTo>
                  <a:pt x="296" y="964"/>
                </a:lnTo>
                <a:lnTo>
                  <a:pt x="296" y="964"/>
                </a:lnTo>
                <a:lnTo>
                  <a:pt x="295" y="982"/>
                </a:lnTo>
                <a:lnTo>
                  <a:pt x="295" y="1003"/>
                </a:lnTo>
                <a:lnTo>
                  <a:pt x="294" y="1015"/>
                </a:lnTo>
                <a:lnTo>
                  <a:pt x="293" y="1025"/>
                </a:lnTo>
                <a:lnTo>
                  <a:pt x="290" y="1036"/>
                </a:lnTo>
                <a:lnTo>
                  <a:pt x="286" y="1046"/>
                </a:lnTo>
                <a:lnTo>
                  <a:pt x="286" y="1046"/>
                </a:lnTo>
                <a:lnTo>
                  <a:pt x="261" y="1096"/>
                </a:lnTo>
                <a:lnTo>
                  <a:pt x="249" y="1121"/>
                </a:lnTo>
                <a:lnTo>
                  <a:pt x="244" y="1131"/>
                </a:lnTo>
                <a:lnTo>
                  <a:pt x="241" y="1138"/>
                </a:lnTo>
                <a:lnTo>
                  <a:pt x="241" y="1138"/>
                </a:lnTo>
                <a:lnTo>
                  <a:pt x="240" y="1147"/>
                </a:lnTo>
                <a:lnTo>
                  <a:pt x="241" y="1156"/>
                </a:lnTo>
                <a:lnTo>
                  <a:pt x="241" y="1161"/>
                </a:lnTo>
                <a:lnTo>
                  <a:pt x="241" y="1162"/>
                </a:lnTo>
                <a:lnTo>
                  <a:pt x="241" y="1162"/>
                </a:lnTo>
                <a:lnTo>
                  <a:pt x="241" y="1164"/>
                </a:lnTo>
                <a:lnTo>
                  <a:pt x="243" y="1167"/>
                </a:lnTo>
                <a:lnTo>
                  <a:pt x="243" y="1170"/>
                </a:lnTo>
                <a:lnTo>
                  <a:pt x="243" y="1171"/>
                </a:lnTo>
                <a:lnTo>
                  <a:pt x="241" y="1172"/>
                </a:lnTo>
                <a:lnTo>
                  <a:pt x="241" y="1172"/>
                </a:lnTo>
                <a:lnTo>
                  <a:pt x="238" y="1172"/>
                </a:lnTo>
                <a:lnTo>
                  <a:pt x="237" y="1174"/>
                </a:lnTo>
                <a:lnTo>
                  <a:pt x="237" y="1175"/>
                </a:lnTo>
                <a:lnTo>
                  <a:pt x="237" y="1175"/>
                </a:lnTo>
                <a:lnTo>
                  <a:pt x="234" y="1194"/>
                </a:lnTo>
                <a:lnTo>
                  <a:pt x="234" y="1194"/>
                </a:lnTo>
                <a:lnTo>
                  <a:pt x="235" y="1198"/>
                </a:lnTo>
                <a:lnTo>
                  <a:pt x="237" y="1201"/>
                </a:lnTo>
                <a:lnTo>
                  <a:pt x="243" y="1211"/>
                </a:lnTo>
                <a:lnTo>
                  <a:pt x="249" y="1223"/>
                </a:lnTo>
                <a:lnTo>
                  <a:pt x="251" y="1229"/>
                </a:lnTo>
                <a:lnTo>
                  <a:pt x="252" y="1233"/>
                </a:lnTo>
                <a:lnTo>
                  <a:pt x="252" y="1233"/>
                </a:lnTo>
                <a:lnTo>
                  <a:pt x="252" y="1244"/>
                </a:lnTo>
                <a:lnTo>
                  <a:pt x="253" y="1251"/>
                </a:lnTo>
                <a:lnTo>
                  <a:pt x="253" y="1254"/>
                </a:lnTo>
                <a:lnTo>
                  <a:pt x="252" y="1256"/>
                </a:lnTo>
                <a:lnTo>
                  <a:pt x="249" y="1257"/>
                </a:lnTo>
                <a:lnTo>
                  <a:pt x="244" y="1259"/>
                </a:lnTo>
                <a:lnTo>
                  <a:pt x="244" y="1259"/>
                </a:lnTo>
                <a:lnTo>
                  <a:pt x="226" y="1259"/>
                </a:lnTo>
                <a:lnTo>
                  <a:pt x="201" y="1256"/>
                </a:lnTo>
                <a:lnTo>
                  <a:pt x="178" y="1253"/>
                </a:lnTo>
                <a:lnTo>
                  <a:pt x="170" y="1251"/>
                </a:lnTo>
                <a:lnTo>
                  <a:pt x="165" y="1249"/>
                </a:lnTo>
                <a:lnTo>
                  <a:pt x="165" y="1249"/>
                </a:lnTo>
                <a:lnTo>
                  <a:pt x="164" y="1245"/>
                </a:lnTo>
                <a:lnTo>
                  <a:pt x="163" y="1242"/>
                </a:lnTo>
                <a:lnTo>
                  <a:pt x="161" y="1232"/>
                </a:lnTo>
                <a:lnTo>
                  <a:pt x="161" y="1223"/>
                </a:lnTo>
                <a:lnTo>
                  <a:pt x="161" y="1220"/>
                </a:lnTo>
                <a:lnTo>
                  <a:pt x="160" y="1219"/>
                </a:lnTo>
                <a:lnTo>
                  <a:pt x="160" y="1219"/>
                </a:lnTo>
                <a:lnTo>
                  <a:pt x="154" y="1216"/>
                </a:lnTo>
                <a:lnTo>
                  <a:pt x="151" y="1213"/>
                </a:lnTo>
                <a:lnTo>
                  <a:pt x="148" y="1210"/>
                </a:lnTo>
                <a:lnTo>
                  <a:pt x="148" y="1210"/>
                </a:lnTo>
                <a:lnTo>
                  <a:pt x="147" y="1201"/>
                </a:lnTo>
                <a:lnTo>
                  <a:pt x="148" y="1189"/>
                </a:lnTo>
                <a:lnTo>
                  <a:pt x="151" y="1172"/>
                </a:lnTo>
                <a:lnTo>
                  <a:pt x="151" y="1172"/>
                </a:lnTo>
                <a:lnTo>
                  <a:pt x="152" y="1161"/>
                </a:lnTo>
                <a:lnTo>
                  <a:pt x="151" y="1153"/>
                </a:lnTo>
                <a:lnTo>
                  <a:pt x="151" y="1150"/>
                </a:lnTo>
                <a:lnTo>
                  <a:pt x="151" y="1150"/>
                </a:lnTo>
                <a:lnTo>
                  <a:pt x="148" y="1145"/>
                </a:lnTo>
                <a:lnTo>
                  <a:pt x="145" y="1135"/>
                </a:lnTo>
                <a:lnTo>
                  <a:pt x="141" y="1117"/>
                </a:lnTo>
                <a:lnTo>
                  <a:pt x="141" y="1117"/>
                </a:lnTo>
                <a:lnTo>
                  <a:pt x="145" y="1098"/>
                </a:lnTo>
                <a:lnTo>
                  <a:pt x="151" y="1078"/>
                </a:lnTo>
                <a:lnTo>
                  <a:pt x="151" y="1078"/>
                </a:lnTo>
                <a:lnTo>
                  <a:pt x="159" y="1060"/>
                </a:lnTo>
                <a:lnTo>
                  <a:pt x="167" y="1041"/>
                </a:lnTo>
                <a:lnTo>
                  <a:pt x="167" y="1041"/>
                </a:lnTo>
                <a:lnTo>
                  <a:pt x="174" y="1004"/>
                </a:lnTo>
                <a:lnTo>
                  <a:pt x="180" y="976"/>
                </a:lnTo>
                <a:lnTo>
                  <a:pt x="185" y="952"/>
                </a:lnTo>
                <a:lnTo>
                  <a:pt x="185" y="952"/>
                </a:lnTo>
                <a:lnTo>
                  <a:pt x="197" y="906"/>
                </a:lnTo>
                <a:lnTo>
                  <a:pt x="197" y="906"/>
                </a:lnTo>
                <a:lnTo>
                  <a:pt x="196" y="888"/>
                </a:lnTo>
                <a:lnTo>
                  <a:pt x="192" y="852"/>
                </a:lnTo>
                <a:lnTo>
                  <a:pt x="188" y="802"/>
                </a:lnTo>
                <a:lnTo>
                  <a:pt x="188" y="802"/>
                </a:lnTo>
                <a:lnTo>
                  <a:pt x="179" y="840"/>
                </a:lnTo>
                <a:lnTo>
                  <a:pt x="172" y="869"/>
                </a:lnTo>
                <a:lnTo>
                  <a:pt x="169" y="879"/>
                </a:lnTo>
                <a:lnTo>
                  <a:pt x="165" y="885"/>
                </a:lnTo>
                <a:lnTo>
                  <a:pt x="165" y="885"/>
                </a:lnTo>
                <a:lnTo>
                  <a:pt x="158" y="895"/>
                </a:lnTo>
                <a:lnTo>
                  <a:pt x="148" y="906"/>
                </a:lnTo>
                <a:lnTo>
                  <a:pt x="140" y="917"/>
                </a:lnTo>
                <a:lnTo>
                  <a:pt x="137" y="921"/>
                </a:lnTo>
                <a:lnTo>
                  <a:pt x="136" y="925"/>
                </a:lnTo>
                <a:lnTo>
                  <a:pt x="136" y="925"/>
                </a:lnTo>
                <a:lnTo>
                  <a:pt x="136" y="932"/>
                </a:lnTo>
                <a:lnTo>
                  <a:pt x="137" y="943"/>
                </a:lnTo>
                <a:lnTo>
                  <a:pt x="142" y="975"/>
                </a:lnTo>
                <a:lnTo>
                  <a:pt x="147" y="1007"/>
                </a:lnTo>
                <a:lnTo>
                  <a:pt x="147" y="1019"/>
                </a:lnTo>
                <a:lnTo>
                  <a:pt x="147" y="1024"/>
                </a:lnTo>
                <a:lnTo>
                  <a:pt x="146" y="1027"/>
                </a:lnTo>
                <a:lnTo>
                  <a:pt x="146" y="1027"/>
                </a:lnTo>
                <a:lnTo>
                  <a:pt x="137" y="1040"/>
                </a:lnTo>
                <a:lnTo>
                  <a:pt x="134" y="1045"/>
                </a:lnTo>
                <a:lnTo>
                  <a:pt x="133" y="1049"/>
                </a:lnTo>
                <a:lnTo>
                  <a:pt x="133" y="1049"/>
                </a:lnTo>
                <a:lnTo>
                  <a:pt x="134" y="1052"/>
                </a:lnTo>
                <a:lnTo>
                  <a:pt x="135" y="1054"/>
                </a:lnTo>
                <a:lnTo>
                  <a:pt x="136" y="1058"/>
                </a:lnTo>
                <a:lnTo>
                  <a:pt x="136" y="1064"/>
                </a:lnTo>
                <a:lnTo>
                  <a:pt x="136" y="1064"/>
                </a:lnTo>
                <a:lnTo>
                  <a:pt x="133" y="1078"/>
                </a:lnTo>
                <a:lnTo>
                  <a:pt x="131" y="1084"/>
                </a:lnTo>
                <a:lnTo>
                  <a:pt x="130" y="1089"/>
                </a:lnTo>
                <a:lnTo>
                  <a:pt x="130" y="1089"/>
                </a:lnTo>
                <a:lnTo>
                  <a:pt x="133" y="1095"/>
                </a:lnTo>
                <a:lnTo>
                  <a:pt x="133" y="1101"/>
                </a:lnTo>
                <a:lnTo>
                  <a:pt x="133" y="1101"/>
                </a:lnTo>
                <a:lnTo>
                  <a:pt x="136" y="1116"/>
                </a:lnTo>
                <a:lnTo>
                  <a:pt x="139" y="1127"/>
                </a:lnTo>
                <a:lnTo>
                  <a:pt x="139" y="1132"/>
                </a:lnTo>
                <a:lnTo>
                  <a:pt x="139" y="1135"/>
                </a:lnTo>
                <a:lnTo>
                  <a:pt x="139" y="1135"/>
                </a:lnTo>
                <a:lnTo>
                  <a:pt x="136" y="1138"/>
                </a:lnTo>
                <a:lnTo>
                  <a:pt x="133" y="1141"/>
                </a:lnTo>
                <a:lnTo>
                  <a:pt x="123" y="1149"/>
                </a:lnTo>
                <a:lnTo>
                  <a:pt x="112" y="1157"/>
                </a:lnTo>
                <a:lnTo>
                  <a:pt x="104" y="1165"/>
                </a:lnTo>
                <a:lnTo>
                  <a:pt x="104" y="1165"/>
                </a:lnTo>
                <a:lnTo>
                  <a:pt x="99" y="1172"/>
                </a:lnTo>
                <a:lnTo>
                  <a:pt x="97" y="1181"/>
                </a:lnTo>
                <a:lnTo>
                  <a:pt x="92" y="1190"/>
                </a:lnTo>
                <a:lnTo>
                  <a:pt x="90" y="1195"/>
                </a:lnTo>
                <a:lnTo>
                  <a:pt x="86" y="1199"/>
                </a:lnTo>
                <a:lnTo>
                  <a:pt x="86" y="1199"/>
                </a:lnTo>
                <a:lnTo>
                  <a:pt x="81" y="1204"/>
                </a:lnTo>
                <a:lnTo>
                  <a:pt x="75" y="1208"/>
                </a:lnTo>
                <a:lnTo>
                  <a:pt x="69" y="1213"/>
                </a:lnTo>
                <a:lnTo>
                  <a:pt x="61" y="1218"/>
                </a:lnTo>
                <a:lnTo>
                  <a:pt x="54" y="1220"/>
                </a:lnTo>
                <a:lnTo>
                  <a:pt x="47" y="1223"/>
                </a:lnTo>
                <a:lnTo>
                  <a:pt x="38" y="1224"/>
                </a:lnTo>
                <a:lnTo>
                  <a:pt x="32" y="1224"/>
                </a:lnTo>
                <a:lnTo>
                  <a:pt x="32" y="1224"/>
                </a:lnTo>
                <a:lnTo>
                  <a:pt x="20" y="1222"/>
                </a:lnTo>
                <a:lnTo>
                  <a:pt x="14" y="1219"/>
                </a:lnTo>
                <a:lnTo>
                  <a:pt x="9" y="1218"/>
                </a:lnTo>
                <a:lnTo>
                  <a:pt x="6" y="1214"/>
                </a:lnTo>
                <a:lnTo>
                  <a:pt x="3" y="1210"/>
                </a:lnTo>
                <a:lnTo>
                  <a:pt x="1" y="1204"/>
                </a:lnTo>
                <a:lnTo>
                  <a:pt x="0" y="1196"/>
                </a:lnTo>
                <a:lnTo>
                  <a:pt x="0" y="1196"/>
                </a:lnTo>
                <a:lnTo>
                  <a:pt x="1" y="1188"/>
                </a:lnTo>
                <a:lnTo>
                  <a:pt x="3" y="1180"/>
                </a:lnTo>
                <a:lnTo>
                  <a:pt x="8" y="1170"/>
                </a:lnTo>
                <a:lnTo>
                  <a:pt x="14" y="1162"/>
                </a:lnTo>
                <a:lnTo>
                  <a:pt x="25" y="1146"/>
                </a:lnTo>
                <a:lnTo>
                  <a:pt x="32" y="1135"/>
                </a:lnTo>
                <a:lnTo>
                  <a:pt x="32" y="1135"/>
                </a:lnTo>
                <a:lnTo>
                  <a:pt x="39" y="1120"/>
                </a:lnTo>
                <a:lnTo>
                  <a:pt x="37" y="1117"/>
                </a:lnTo>
                <a:lnTo>
                  <a:pt x="37" y="1117"/>
                </a:lnTo>
                <a:lnTo>
                  <a:pt x="35" y="1111"/>
                </a:lnTo>
                <a:lnTo>
                  <a:pt x="32" y="1107"/>
                </a:lnTo>
                <a:lnTo>
                  <a:pt x="32" y="1103"/>
                </a:lnTo>
                <a:lnTo>
                  <a:pt x="32" y="1103"/>
                </a:lnTo>
                <a:lnTo>
                  <a:pt x="31" y="1097"/>
                </a:lnTo>
                <a:lnTo>
                  <a:pt x="27" y="1088"/>
                </a:lnTo>
                <a:lnTo>
                  <a:pt x="24" y="1074"/>
                </a:lnTo>
                <a:lnTo>
                  <a:pt x="23" y="1064"/>
                </a:lnTo>
                <a:lnTo>
                  <a:pt x="23" y="1064"/>
                </a:lnTo>
                <a:lnTo>
                  <a:pt x="21" y="1045"/>
                </a:lnTo>
                <a:lnTo>
                  <a:pt x="21" y="1015"/>
                </a:lnTo>
                <a:lnTo>
                  <a:pt x="23" y="969"/>
                </a:lnTo>
                <a:lnTo>
                  <a:pt x="23" y="969"/>
                </a:lnTo>
                <a:lnTo>
                  <a:pt x="23" y="945"/>
                </a:lnTo>
                <a:lnTo>
                  <a:pt x="24" y="897"/>
                </a:lnTo>
                <a:lnTo>
                  <a:pt x="27" y="850"/>
                </a:lnTo>
                <a:lnTo>
                  <a:pt x="30" y="832"/>
                </a:lnTo>
                <a:lnTo>
                  <a:pt x="32" y="822"/>
                </a:lnTo>
                <a:lnTo>
                  <a:pt x="32" y="822"/>
                </a:lnTo>
                <a:lnTo>
                  <a:pt x="36" y="811"/>
                </a:lnTo>
                <a:lnTo>
                  <a:pt x="38" y="803"/>
                </a:lnTo>
                <a:lnTo>
                  <a:pt x="38" y="795"/>
                </a:lnTo>
                <a:lnTo>
                  <a:pt x="37" y="785"/>
                </a:lnTo>
                <a:lnTo>
                  <a:pt x="37" y="785"/>
                </a:lnTo>
                <a:lnTo>
                  <a:pt x="35" y="774"/>
                </a:lnTo>
                <a:lnTo>
                  <a:pt x="32" y="765"/>
                </a:lnTo>
                <a:lnTo>
                  <a:pt x="32" y="755"/>
                </a:lnTo>
                <a:lnTo>
                  <a:pt x="35" y="743"/>
                </a:lnTo>
                <a:lnTo>
                  <a:pt x="35" y="743"/>
                </a:lnTo>
                <a:lnTo>
                  <a:pt x="43" y="707"/>
                </a:lnTo>
                <a:lnTo>
                  <a:pt x="47" y="686"/>
                </a:lnTo>
                <a:lnTo>
                  <a:pt x="47" y="686"/>
                </a:lnTo>
                <a:lnTo>
                  <a:pt x="48" y="658"/>
                </a:lnTo>
                <a:lnTo>
                  <a:pt x="49" y="632"/>
                </a:lnTo>
                <a:lnTo>
                  <a:pt x="49" y="621"/>
                </a:lnTo>
                <a:lnTo>
                  <a:pt x="49" y="621"/>
                </a:lnTo>
                <a:lnTo>
                  <a:pt x="58" y="606"/>
                </a:lnTo>
                <a:lnTo>
                  <a:pt x="76" y="577"/>
                </a:lnTo>
                <a:lnTo>
                  <a:pt x="76" y="577"/>
                </a:lnTo>
                <a:lnTo>
                  <a:pt x="80" y="570"/>
                </a:lnTo>
                <a:lnTo>
                  <a:pt x="84" y="561"/>
                </a:lnTo>
                <a:lnTo>
                  <a:pt x="88" y="542"/>
                </a:lnTo>
                <a:lnTo>
                  <a:pt x="92" y="525"/>
                </a:lnTo>
                <a:lnTo>
                  <a:pt x="93" y="516"/>
                </a:lnTo>
                <a:lnTo>
                  <a:pt x="93" y="516"/>
                </a:lnTo>
                <a:lnTo>
                  <a:pt x="94" y="481"/>
                </a:lnTo>
                <a:lnTo>
                  <a:pt x="94" y="461"/>
                </a:lnTo>
                <a:lnTo>
                  <a:pt x="93" y="451"/>
                </a:lnTo>
                <a:lnTo>
                  <a:pt x="93" y="451"/>
                </a:lnTo>
                <a:lnTo>
                  <a:pt x="93" y="449"/>
                </a:lnTo>
                <a:lnTo>
                  <a:pt x="94" y="447"/>
                </a:lnTo>
                <a:lnTo>
                  <a:pt x="94" y="443"/>
                </a:lnTo>
                <a:lnTo>
                  <a:pt x="93" y="442"/>
                </a:lnTo>
                <a:lnTo>
                  <a:pt x="93" y="442"/>
                </a:lnTo>
                <a:lnTo>
                  <a:pt x="72" y="441"/>
                </a:lnTo>
                <a:lnTo>
                  <a:pt x="54" y="439"/>
                </a:lnTo>
                <a:lnTo>
                  <a:pt x="37" y="437"/>
                </a:lnTo>
                <a:lnTo>
                  <a:pt x="37" y="437"/>
                </a:lnTo>
                <a:lnTo>
                  <a:pt x="24" y="433"/>
                </a:lnTo>
                <a:lnTo>
                  <a:pt x="15" y="429"/>
                </a:lnTo>
                <a:lnTo>
                  <a:pt x="12" y="427"/>
                </a:lnTo>
                <a:lnTo>
                  <a:pt x="9" y="424"/>
                </a:lnTo>
                <a:lnTo>
                  <a:pt x="8" y="421"/>
                </a:lnTo>
                <a:lnTo>
                  <a:pt x="7" y="417"/>
                </a:lnTo>
                <a:lnTo>
                  <a:pt x="7" y="417"/>
                </a:lnTo>
                <a:lnTo>
                  <a:pt x="8" y="407"/>
                </a:lnTo>
                <a:lnTo>
                  <a:pt x="9" y="397"/>
                </a:lnTo>
                <a:lnTo>
                  <a:pt x="12" y="387"/>
                </a:lnTo>
                <a:lnTo>
                  <a:pt x="12" y="387"/>
                </a:lnTo>
                <a:lnTo>
                  <a:pt x="7" y="386"/>
                </a:lnTo>
                <a:lnTo>
                  <a:pt x="3" y="384"/>
                </a:lnTo>
                <a:lnTo>
                  <a:pt x="2" y="382"/>
                </a:lnTo>
                <a:lnTo>
                  <a:pt x="2" y="382"/>
                </a:lnTo>
                <a:lnTo>
                  <a:pt x="5" y="370"/>
                </a:lnTo>
                <a:lnTo>
                  <a:pt x="7" y="363"/>
                </a:lnTo>
                <a:lnTo>
                  <a:pt x="9" y="358"/>
                </a:lnTo>
                <a:lnTo>
                  <a:pt x="9" y="358"/>
                </a:lnTo>
                <a:lnTo>
                  <a:pt x="12" y="353"/>
                </a:lnTo>
                <a:lnTo>
                  <a:pt x="12" y="351"/>
                </a:lnTo>
                <a:lnTo>
                  <a:pt x="13" y="347"/>
                </a:lnTo>
                <a:lnTo>
                  <a:pt x="14" y="345"/>
                </a:lnTo>
                <a:lnTo>
                  <a:pt x="14" y="345"/>
                </a:lnTo>
                <a:lnTo>
                  <a:pt x="20" y="341"/>
                </a:lnTo>
                <a:lnTo>
                  <a:pt x="23" y="339"/>
                </a:lnTo>
                <a:lnTo>
                  <a:pt x="25" y="335"/>
                </a:lnTo>
                <a:lnTo>
                  <a:pt x="25" y="335"/>
                </a:lnTo>
                <a:lnTo>
                  <a:pt x="36" y="303"/>
                </a:lnTo>
                <a:lnTo>
                  <a:pt x="43" y="284"/>
                </a:lnTo>
                <a:lnTo>
                  <a:pt x="47" y="273"/>
                </a:lnTo>
                <a:lnTo>
                  <a:pt x="47" y="273"/>
                </a:lnTo>
                <a:lnTo>
                  <a:pt x="84" y="222"/>
                </a:lnTo>
                <a:lnTo>
                  <a:pt x="84" y="222"/>
                </a:lnTo>
                <a:lnTo>
                  <a:pt x="91" y="213"/>
                </a:lnTo>
                <a:lnTo>
                  <a:pt x="100" y="205"/>
                </a:lnTo>
                <a:lnTo>
                  <a:pt x="110" y="197"/>
                </a:lnTo>
                <a:lnTo>
                  <a:pt x="116" y="192"/>
                </a:lnTo>
                <a:lnTo>
                  <a:pt x="116" y="192"/>
                </a:lnTo>
                <a:lnTo>
                  <a:pt x="142" y="187"/>
                </a:lnTo>
                <a:lnTo>
                  <a:pt x="165" y="182"/>
                </a:lnTo>
                <a:lnTo>
                  <a:pt x="165" y="182"/>
                </a:lnTo>
                <a:lnTo>
                  <a:pt x="171" y="175"/>
                </a:lnTo>
                <a:lnTo>
                  <a:pt x="176" y="169"/>
                </a:lnTo>
                <a:lnTo>
                  <a:pt x="178" y="164"/>
                </a:lnTo>
                <a:lnTo>
                  <a:pt x="178" y="164"/>
                </a:lnTo>
                <a:lnTo>
                  <a:pt x="179" y="162"/>
                </a:lnTo>
                <a:lnTo>
                  <a:pt x="182" y="159"/>
                </a:lnTo>
                <a:lnTo>
                  <a:pt x="184" y="157"/>
                </a:lnTo>
                <a:lnTo>
                  <a:pt x="185" y="155"/>
                </a:lnTo>
                <a:lnTo>
                  <a:pt x="185" y="15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8">
            <a:extLst>
              <a:ext uri="{FF2B5EF4-FFF2-40B4-BE49-F238E27FC236}">
                <a16:creationId xmlns:a16="http://schemas.microsoft.com/office/drawing/2014/main" id="{599F39EE-13D1-473B-83EC-B8603D8B048A}"/>
              </a:ext>
            </a:extLst>
          </p:cNvPr>
          <p:cNvSpPr>
            <a:spLocks noEditPoints="1"/>
          </p:cNvSpPr>
          <p:nvPr/>
        </p:nvSpPr>
        <p:spPr bwMode="auto">
          <a:xfrm>
            <a:off x="2657745" y="773705"/>
            <a:ext cx="712005" cy="1688274"/>
          </a:xfrm>
          <a:custGeom>
            <a:avLst/>
            <a:gdLst>
              <a:gd name="T0" fmla="*/ 502 w 520"/>
              <a:gd name="T1" fmla="*/ 867 h 1233"/>
              <a:gd name="T2" fmla="*/ 498 w 520"/>
              <a:gd name="T3" fmla="*/ 834 h 1233"/>
              <a:gd name="T4" fmla="*/ 466 w 520"/>
              <a:gd name="T5" fmla="*/ 775 h 1233"/>
              <a:gd name="T6" fmla="*/ 451 w 520"/>
              <a:gd name="T7" fmla="*/ 712 h 1233"/>
              <a:gd name="T8" fmla="*/ 448 w 520"/>
              <a:gd name="T9" fmla="*/ 653 h 1233"/>
              <a:gd name="T10" fmla="*/ 444 w 520"/>
              <a:gd name="T11" fmla="*/ 470 h 1233"/>
              <a:gd name="T12" fmla="*/ 414 w 520"/>
              <a:gd name="T13" fmla="*/ 320 h 1233"/>
              <a:gd name="T14" fmla="*/ 352 w 520"/>
              <a:gd name="T15" fmla="*/ 229 h 1233"/>
              <a:gd name="T16" fmla="*/ 311 w 520"/>
              <a:gd name="T17" fmla="*/ 199 h 1233"/>
              <a:gd name="T18" fmla="*/ 318 w 520"/>
              <a:gd name="T19" fmla="*/ 181 h 1233"/>
              <a:gd name="T20" fmla="*/ 330 w 520"/>
              <a:gd name="T21" fmla="*/ 161 h 1233"/>
              <a:gd name="T22" fmla="*/ 324 w 520"/>
              <a:gd name="T23" fmla="*/ 117 h 1233"/>
              <a:gd name="T24" fmla="*/ 326 w 520"/>
              <a:gd name="T25" fmla="*/ 52 h 1233"/>
              <a:gd name="T26" fmla="*/ 296 w 520"/>
              <a:gd name="T27" fmla="*/ 22 h 1233"/>
              <a:gd name="T28" fmla="*/ 231 w 520"/>
              <a:gd name="T29" fmla="*/ 12 h 1233"/>
              <a:gd name="T30" fmla="*/ 182 w 520"/>
              <a:gd name="T31" fmla="*/ 35 h 1233"/>
              <a:gd name="T32" fmla="*/ 152 w 520"/>
              <a:gd name="T33" fmla="*/ 109 h 1233"/>
              <a:gd name="T34" fmla="*/ 171 w 520"/>
              <a:gd name="T35" fmla="*/ 180 h 1233"/>
              <a:gd name="T36" fmla="*/ 78 w 520"/>
              <a:gd name="T37" fmla="*/ 269 h 1233"/>
              <a:gd name="T38" fmla="*/ 18 w 520"/>
              <a:gd name="T39" fmla="*/ 424 h 1233"/>
              <a:gd name="T40" fmla="*/ 2 w 520"/>
              <a:gd name="T41" fmla="*/ 548 h 1233"/>
              <a:gd name="T42" fmla="*/ 11 w 520"/>
              <a:gd name="T43" fmla="*/ 574 h 1233"/>
              <a:gd name="T44" fmla="*/ 16 w 520"/>
              <a:gd name="T45" fmla="*/ 669 h 1233"/>
              <a:gd name="T46" fmla="*/ 22 w 520"/>
              <a:gd name="T47" fmla="*/ 714 h 1233"/>
              <a:gd name="T48" fmla="*/ 60 w 520"/>
              <a:gd name="T49" fmla="*/ 737 h 1233"/>
              <a:gd name="T50" fmla="*/ 65 w 520"/>
              <a:gd name="T51" fmla="*/ 698 h 1233"/>
              <a:gd name="T52" fmla="*/ 57 w 520"/>
              <a:gd name="T53" fmla="*/ 641 h 1233"/>
              <a:gd name="T54" fmla="*/ 73 w 520"/>
              <a:gd name="T55" fmla="*/ 542 h 1233"/>
              <a:gd name="T56" fmla="*/ 85 w 520"/>
              <a:gd name="T57" fmla="*/ 476 h 1233"/>
              <a:gd name="T58" fmla="*/ 111 w 520"/>
              <a:gd name="T59" fmla="*/ 542 h 1233"/>
              <a:gd name="T60" fmla="*/ 111 w 520"/>
              <a:gd name="T61" fmla="*/ 696 h 1233"/>
              <a:gd name="T62" fmla="*/ 142 w 520"/>
              <a:gd name="T63" fmla="*/ 889 h 1233"/>
              <a:gd name="T64" fmla="*/ 156 w 520"/>
              <a:gd name="T65" fmla="*/ 1027 h 1233"/>
              <a:gd name="T66" fmla="*/ 189 w 520"/>
              <a:gd name="T67" fmla="*/ 1150 h 1233"/>
              <a:gd name="T68" fmla="*/ 176 w 520"/>
              <a:gd name="T69" fmla="*/ 1185 h 1233"/>
              <a:gd name="T70" fmla="*/ 189 w 520"/>
              <a:gd name="T71" fmla="*/ 1219 h 1233"/>
              <a:gd name="T72" fmla="*/ 235 w 520"/>
              <a:gd name="T73" fmla="*/ 1233 h 1233"/>
              <a:gd name="T74" fmla="*/ 261 w 520"/>
              <a:gd name="T75" fmla="*/ 1202 h 1233"/>
              <a:gd name="T76" fmla="*/ 270 w 520"/>
              <a:gd name="T77" fmla="*/ 1150 h 1233"/>
              <a:gd name="T78" fmla="*/ 288 w 520"/>
              <a:gd name="T79" fmla="*/ 1170 h 1233"/>
              <a:gd name="T80" fmla="*/ 302 w 520"/>
              <a:gd name="T81" fmla="*/ 1207 h 1233"/>
              <a:gd name="T82" fmla="*/ 348 w 520"/>
              <a:gd name="T83" fmla="*/ 1200 h 1233"/>
              <a:gd name="T84" fmla="*/ 343 w 520"/>
              <a:gd name="T85" fmla="*/ 1132 h 1233"/>
              <a:gd name="T86" fmla="*/ 354 w 520"/>
              <a:gd name="T87" fmla="*/ 1048 h 1233"/>
              <a:gd name="T88" fmla="*/ 368 w 520"/>
              <a:gd name="T89" fmla="*/ 961 h 1233"/>
              <a:gd name="T90" fmla="*/ 382 w 520"/>
              <a:gd name="T91" fmla="*/ 847 h 1233"/>
              <a:gd name="T92" fmla="*/ 382 w 520"/>
              <a:gd name="T93" fmla="*/ 730 h 1233"/>
              <a:gd name="T94" fmla="*/ 395 w 520"/>
              <a:gd name="T95" fmla="*/ 639 h 1233"/>
              <a:gd name="T96" fmla="*/ 409 w 520"/>
              <a:gd name="T97" fmla="*/ 617 h 1233"/>
              <a:gd name="T98" fmla="*/ 396 w 520"/>
              <a:gd name="T99" fmla="*/ 670 h 1233"/>
              <a:gd name="T100" fmla="*/ 395 w 520"/>
              <a:gd name="T101" fmla="*/ 717 h 1233"/>
              <a:gd name="T102" fmla="*/ 392 w 520"/>
              <a:gd name="T103" fmla="*/ 924 h 1233"/>
              <a:gd name="T104" fmla="*/ 432 w 520"/>
              <a:gd name="T105" fmla="*/ 996 h 1233"/>
              <a:gd name="T106" fmla="*/ 503 w 520"/>
              <a:gd name="T107" fmla="*/ 1007 h 1233"/>
              <a:gd name="T108" fmla="*/ 280 w 520"/>
              <a:gd name="T109" fmla="*/ 902 h 1233"/>
              <a:gd name="T110" fmla="*/ 272 w 520"/>
              <a:gd name="T111" fmla="*/ 985 h 1233"/>
              <a:gd name="T112" fmla="*/ 274 w 520"/>
              <a:gd name="T113" fmla="*/ 1018 h 1233"/>
              <a:gd name="T114" fmla="*/ 259 w 520"/>
              <a:gd name="T115" fmla="*/ 948 h 1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20" h="1233">
                <a:moveTo>
                  <a:pt x="512" y="1002"/>
                </a:moveTo>
                <a:lnTo>
                  <a:pt x="512" y="1002"/>
                </a:lnTo>
                <a:lnTo>
                  <a:pt x="513" y="995"/>
                </a:lnTo>
                <a:lnTo>
                  <a:pt x="513" y="982"/>
                </a:lnTo>
                <a:lnTo>
                  <a:pt x="509" y="941"/>
                </a:lnTo>
                <a:lnTo>
                  <a:pt x="506" y="897"/>
                </a:lnTo>
                <a:lnTo>
                  <a:pt x="502" y="867"/>
                </a:lnTo>
                <a:lnTo>
                  <a:pt x="502" y="867"/>
                </a:lnTo>
                <a:lnTo>
                  <a:pt x="501" y="864"/>
                </a:lnTo>
                <a:lnTo>
                  <a:pt x="501" y="864"/>
                </a:lnTo>
                <a:lnTo>
                  <a:pt x="502" y="867"/>
                </a:lnTo>
                <a:lnTo>
                  <a:pt x="502" y="867"/>
                </a:lnTo>
                <a:lnTo>
                  <a:pt x="509" y="885"/>
                </a:lnTo>
                <a:lnTo>
                  <a:pt x="514" y="896"/>
                </a:lnTo>
                <a:lnTo>
                  <a:pt x="520" y="883"/>
                </a:lnTo>
                <a:lnTo>
                  <a:pt x="498" y="834"/>
                </a:lnTo>
                <a:lnTo>
                  <a:pt x="498" y="834"/>
                </a:lnTo>
                <a:lnTo>
                  <a:pt x="482" y="790"/>
                </a:lnTo>
                <a:lnTo>
                  <a:pt x="482" y="790"/>
                </a:lnTo>
                <a:lnTo>
                  <a:pt x="480" y="787"/>
                </a:lnTo>
                <a:lnTo>
                  <a:pt x="478" y="783"/>
                </a:lnTo>
                <a:lnTo>
                  <a:pt x="472" y="778"/>
                </a:lnTo>
                <a:lnTo>
                  <a:pt x="467" y="775"/>
                </a:lnTo>
                <a:lnTo>
                  <a:pt x="466" y="775"/>
                </a:lnTo>
                <a:lnTo>
                  <a:pt x="466" y="775"/>
                </a:lnTo>
                <a:lnTo>
                  <a:pt x="465" y="757"/>
                </a:lnTo>
                <a:lnTo>
                  <a:pt x="465" y="742"/>
                </a:lnTo>
                <a:lnTo>
                  <a:pt x="462" y="730"/>
                </a:lnTo>
                <a:lnTo>
                  <a:pt x="462" y="730"/>
                </a:lnTo>
                <a:lnTo>
                  <a:pt x="460" y="724"/>
                </a:lnTo>
                <a:lnTo>
                  <a:pt x="456" y="717"/>
                </a:lnTo>
                <a:lnTo>
                  <a:pt x="451" y="712"/>
                </a:lnTo>
                <a:lnTo>
                  <a:pt x="451" y="712"/>
                </a:lnTo>
                <a:lnTo>
                  <a:pt x="455" y="700"/>
                </a:lnTo>
                <a:lnTo>
                  <a:pt x="457" y="690"/>
                </a:lnTo>
                <a:lnTo>
                  <a:pt x="457" y="682"/>
                </a:lnTo>
                <a:lnTo>
                  <a:pt x="457" y="682"/>
                </a:lnTo>
                <a:lnTo>
                  <a:pt x="455" y="673"/>
                </a:lnTo>
                <a:lnTo>
                  <a:pt x="451" y="664"/>
                </a:lnTo>
                <a:lnTo>
                  <a:pt x="448" y="653"/>
                </a:lnTo>
                <a:lnTo>
                  <a:pt x="447" y="647"/>
                </a:lnTo>
                <a:lnTo>
                  <a:pt x="447" y="641"/>
                </a:lnTo>
                <a:lnTo>
                  <a:pt x="447" y="641"/>
                </a:lnTo>
                <a:lnTo>
                  <a:pt x="448" y="593"/>
                </a:lnTo>
                <a:lnTo>
                  <a:pt x="449" y="557"/>
                </a:lnTo>
                <a:lnTo>
                  <a:pt x="462" y="541"/>
                </a:lnTo>
                <a:lnTo>
                  <a:pt x="462" y="541"/>
                </a:lnTo>
                <a:lnTo>
                  <a:pt x="444" y="470"/>
                </a:lnTo>
                <a:lnTo>
                  <a:pt x="431" y="416"/>
                </a:lnTo>
                <a:lnTo>
                  <a:pt x="426" y="394"/>
                </a:lnTo>
                <a:lnTo>
                  <a:pt x="425" y="381"/>
                </a:lnTo>
                <a:lnTo>
                  <a:pt x="425" y="381"/>
                </a:lnTo>
                <a:lnTo>
                  <a:pt x="424" y="369"/>
                </a:lnTo>
                <a:lnTo>
                  <a:pt x="423" y="354"/>
                </a:lnTo>
                <a:lnTo>
                  <a:pt x="419" y="338"/>
                </a:lnTo>
                <a:lnTo>
                  <a:pt x="414" y="320"/>
                </a:lnTo>
                <a:lnTo>
                  <a:pt x="409" y="301"/>
                </a:lnTo>
                <a:lnTo>
                  <a:pt x="402" y="283"/>
                </a:lnTo>
                <a:lnTo>
                  <a:pt x="395" y="268"/>
                </a:lnTo>
                <a:lnTo>
                  <a:pt x="386" y="256"/>
                </a:lnTo>
                <a:lnTo>
                  <a:pt x="386" y="256"/>
                </a:lnTo>
                <a:lnTo>
                  <a:pt x="377" y="246"/>
                </a:lnTo>
                <a:lnTo>
                  <a:pt x="365" y="236"/>
                </a:lnTo>
                <a:lnTo>
                  <a:pt x="352" y="229"/>
                </a:lnTo>
                <a:lnTo>
                  <a:pt x="338" y="223"/>
                </a:lnTo>
                <a:lnTo>
                  <a:pt x="317" y="215"/>
                </a:lnTo>
                <a:lnTo>
                  <a:pt x="307" y="212"/>
                </a:lnTo>
                <a:lnTo>
                  <a:pt x="307" y="212"/>
                </a:lnTo>
                <a:lnTo>
                  <a:pt x="308" y="205"/>
                </a:lnTo>
                <a:lnTo>
                  <a:pt x="308" y="202"/>
                </a:lnTo>
                <a:lnTo>
                  <a:pt x="309" y="199"/>
                </a:lnTo>
                <a:lnTo>
                  <a:pt x="311" y="199"/>
                </a:lnTo>
                <a:lnTo>
                  <a:pt x="311" y="199"/>
                </a:lnTo>
                <a:lnTo>
                  <a:pt x="314" y="197"/>
                </a:lnTo>
                <a:lnTo>
                  <a:pt x="315" y="195"/>
                </a:lnTo>
                <a:lnTo>
                  <a:pt x="315" y="193"/>
                </a:lnTo>
                <a:lnTo>
                  <a:pt x="313" y="185"/>
                </a:lnTo>
                <a:lnTo>
                  <a:pt x="313" y="185"/>
                </a:lnTo>
                <a:lnTo>
                  <a:pt x="315" y="183"/>
                </a:lnTo>
                <a:lnTo>
                  <a:pt x="318" y="181"/>
                </a:lnTo>
                <a:lnTo>
                  <a:pt x="318" y="180"/>
                </a:lnTo>
                <a:lnTo>
                  <a:pt x="318" y="167"/>
                </a:lnTo>
                <a:lnTo>
                  <a:pt x="318" y="167"/>
                </a:lnTo>
                <a:lnTo>
                  <a:pt x="325" y="165"/>
                </a:lnTo>
                <a:lnTo>
                  <a:pt x="329" y="164"/>
                </a:lnTo>
                <a:lnTo>
                  <a:pt x="330" y="163"/>
                </a:lnTo>
                <a:lnTo>
                  <a:pt x="330" y="161"/>
                </a:lnTo>
                <a:lnTo>
                  <a:pt x="330" y="161"/>
                </a:lnTo>
                <a:lnTo>
                  <a:pt x="327" y="158"/>
                </a:lnTo>
                <a:lnTo>
                  <a:pt x="325" y="156"/>
                </a:lnTo>
                <a:lnTo>
                  <a:pt x="323" y="152"/>
                </a:lnTo>
                <a:lnTo>
                  <a:pt x="321" y="141"/>
                </a:lnTo>
                <a:lnTo>
                  <a:pt x="321" y="141"/>
                </a:lnTo>
                <a:lnTo>
                  <a:pt x="321" y="130"/>
                </a:lnTo>
                <a:lnTo>
                  <a:pt x="321" y="123"/>
                </a:lnTo>
                <a:lnTo>
                  <a:pt x="324" y="117"/>
                </a:lnTo>
                <a:lnTo>
                  <a:pt x="324" y="117"/>
                </a:lnTo>
                <a:lnTo>
                  <a:pt x="325" y="109"/>
                </a:lnTo>
                <a:lnTo>
                  <a:pt x="325" y="103"/>
                </a:lnTo>
                <a:lnTo>
                  <a:pt x="324" y="98"/>
                </a:lnTo>
                <a:lnTo>
                  <a:pt x="324" y="98"/>
                </a:lnTo>
                <a:lnTo>
                  <a:pt x="318" y="82"/>
                </a:lnTo>
                <a:lnTo>
                  <a:pt x="335" y="57"/>
                </a:lnTo>
                <a:lnTo>
                  <a:pt x="326" y="52"/>
                </a:lnTo>
                <a:lnTo>
                  <a:pt x="324" y="35"/>
                </a:lnTo>
                <a:lnTo>
                  <a:pt x="315" y="33"/>
                </a:lnTo>
                <a:lnTo>
                  <a:pt x="315" y="33"/>
                </a:lnTo>
                <a:lnTo>
                  <a:pt x="311" y="25"/>
                </a:lnTo>
                <a:lnTo>
                  <a:pt x="307" y="19"/>
                </a:lnTo>
                <a:lnTo>
                  <a:pt x="305" y="17"/>
                </a:lnTo>
                <a:lnTo>
                  <a:pt x="305" y="17"/>
                </a:lnTo>
                <a:lnTo>
                  <a:pt x="296" y="22"/>
                </a:lnTo>
                <a:lnTo>
                  <a:pt x="289" y="14"/>
                </a:lnTo>
                <a:lnTo>
                  <a:pt x="283" y="17"/>
                </a:lnTo>
                <a:lnTo>
                  <a:pt x="255" y="0"/>
                </a:lnTo>
                <a:lnTo>
                  <a:pt x="250" y="9"/>
                </a:lnTo>
                <a:lnTo>
                  <a:pt x="234" y="9"/>
                </a:lnTo>
                <a:lnTo>
                  <a:pt x="234" y="9"/>
                </a:lnTo>
                <a:lnTo>
                  <a:pt x="232" y="10"/>
                </a:lnTo>
                <a:lnTo>
                  <a:pt x="231" y="12"/>
                </a:lnTo>
                <a:lnTo>
                  <a:pt x="229" y="17"/>
                </a:lnTo>
                <a:lnTo>
                  <a:pt x="229" y="17"/>
                </a:lnTo>
                <a:lnTo>
                  <a:pt x="223" y="19"/>
                </a:lnTo>
                <a:lnTo>
                  <a:pt x="211" y="20"/>
                </a:lnTo>
                <a:lnTo>
                  <a:pt x="193" y="22"/>
                </a:lnTo>
                <a:lnTo>
                  <a:pt x="193" y="28"/>
                </a:lnTo>
                <a:lnTo>
                  <a:pt x="193" y="28"/>
                </a:lnTo>
                <a:lnTo>
                  <a:pt x="182" y="35"/>
                </a:lnTo>
                <a:lnTo>
                  <a:pt x="175" y="40"/>
                </a:lnTo>
                <a:lnTo>
                  <a:pt x="171" y="44"/>
                </a:lnTo>
                <a:lnTo>
                  <a:pt x="171" y="44"/>
                </a:lnTo>
                <a:lnTo>
                  <a:pt x="166" y="56"/>
                </a:lnTo>
                <a:lnTo>
                  <a:pt x="160" y="65"/>
                </a:lnTo>
                <a:lnTo>
                  <a:pt x="155" y="79"/>
                </a:lnTo>
                <a:lnTo>
                  <a:pt x="155" y="96"/>
                </a:lnTo>
                <a:lnTo>
                  <a:pt x="152" y="109"/>
                </a:lnTo>
                <a:lnTo>
                  <a:pt x="158" y="115"/>
                </a:lnTo>
                <a:lnTo>
                  <a:pt x="166" y="147"/>
                </a:lnTo>
                <a:lnTo>
                  <a:pt x="171" y="144"/>
                </a:lnTo>
                <a:lnTo>
                  <a:pt x="179" y="167"/>
                </a:lnTo>
                <a:lnTo>
                  <a:pt x="190" y="161"/>
                </a:lnTo>
                <a:lnTo>
                  <a:pt x="185" y="169"/>
                </a:lnTo>
                <a:lnTo>
                  <a:pt x="185" y="169"/>
                </a:lnTo>
                <a:lnTo>
                  <a:pt x="171" y="180"/>
                </a:lnTo>
                <a:lnTo>
                  <a:pt x="171" y="180"/>
                </a:lnTo>
                <a:lnTo>
                  <a:pt x="168" y="185"/>
                </a:lnTo>
                <a:lnTo>
                  <a:pt x="166" y="192"/>
                </a:lnTo>
                <a:lnTo>
                  <a:pt x="162" y="202"/>
                </a:lnTo>
                <a:lnTo>
                  <a:pt x="162" y="202"/>
                </a:lnTo>
                <a:lnTo>
                  <a:pt x="130" y="228"/>
                </a:lnTo>
                <a:lnTo>
                  <a:pt x="78" y="269"/>
                </a:lnTo>
                <a:lnTo>
                  <a:pt x="78" y="269"/>
                </a:lnTo>
                <a:lnTo>
                  <a:pt x="73" y="274"/>
                </a:lnTo>
                <a:lnTo>
                  <a:pt x="70" y="281"/>
                </a:lnTo>
                <a:lnTo>
                  <a:pt x="60" y="299"/>
                </a:lnTo>
                <a:lnTo>
                  <a:pt x="52" y="321"/>
                </a:lnTo>
                <a:lnTo>
                  <a:pt x="44" y="346"/>
                </a:lnTo>
                <a:lnTo>
                  <a:pt x="30" y="393"/>
                </a:lnTo>
                <a:lnTo>
                  <a:pt x="24" y="411"/>
                </a:lnTo>
                <a:lnTo>
                  <a:pt x="18" y="424"/>
                </a:lnTo>
                <a:lnTo>
                  <a:pt x="18" y="424"/>
                </a:lnTo>
                <a:lnTo>
                  <a:pt x="14" y="436"/>
                </a:lnTo>
                <a:lnTo>
                  <a:pt x="11" y="452"/>
                </a:lnTo>
                <a:lnTo>
                  <a:pt x="8" y="471"/>
                </a:lnTo>
                <a:lnTo>
                  <a:pt x="6" y="492"/>
                </a:lnTo>
                <a:lnTo>
                  <a:pt x="4" y="529"/>
                </a:lnTo>
                <a:lnTo>
                  <a:pt x="2" y="548"/>
                </a:lnTo>
                <a:lnTo>
                  <a:pt x="2" y="548"/>
                </a:lnTo>
                <a:lnTo>
                  <a:pt x="0" y="562"/>
                </a:lnTo>
                <a:lnTo>
                  <a:pt x="0" y="566"/>
                </a:lnTo>
                <a:lnTo>
                  <a:pt x="1" y="569"/>
                </a:lnTo>
                <a:lnTo>
                  <a:pt x="2" y="570"/>
                </a:lnTo>
                <a:lnTo>
                  <a:pt x="2" y="570"/>
                </a:lnTo>
                <a:lnTo>
                  <a:pt x="6" y="572"/>
                </a:lnTo>
                <a:lnTo>
                  <a:pt x="8" y="574"/>
                </a:lnTo>
                <a:lnTo>
                  <a:pt x="11" y="574"/>
                </a:lnTo>
                <a:lnTo>
                  <a:pt x="11" y="574"/>
                </a:lnTo>
                <a:lnTo>
                  <a:pt x="12" y="593"/>
                </a:lnTo>
                <a:lnTo>
                  <a:pt x="16" y="625"/>
                </a:lnTo>
                <a:lnTo>
                  <a:pt x="16" y="625"/>
                </a:lnTo>
                <a:lnTo>
                  <a:pt x="17" y="639"/>
                </a:lnTo>
                <a:lnTo>
                  <a:pt x="17" y="652"/>
                </a:lnTo>
                <a:lnTo>
                  <a:pt x="16" y="663"/>
                </a:lnTo>
                <a:lnTo>
                  <a:pt x="16" y="669"/>
                </a:lnTo>
                <a:lnTo>
                  <a:pt x="16" y="669"/>
                </a:lnTo>
                <a:lnTo>
                  <a:pt x="16" y="675"/>
                </a:lnTo>
                <a:lnTo>
                  <a:pt x="14" y="684"/>
                </a:lnTo>
                <a:lnTo>
                  <a:pt x="14" y="696"/>
                </a:lnTo>
                <a:lnTo>
                  <a:pt x="16" y="702"/>
                </a:lnTo>
                <a:lnTo>
                  <a:pt x="18" y="708"/>
                </a:lnTo>
                <a:lnTo>
                  <a:pt x="18" y="708"/>
                </a:lnTo>
                <a:lnTo>
                  <a:pt x="22" y="714"/>
                </a:lnTo>
                <a:lnTo>
                  <a:pt x="26" y="720"/>
                </a:lnTo>
                <a:lnTo>
                  <a:pt x="35" y="729"/>
                </a:lnTo>
                <a:lnTo>
                  <a:pt x="42" y="734"/>
                </a:lnTo>
                <a:lnTo>
                  <a:pt x="46" y="736"/>
                </a:lnTo>
                <a:lnTo>
                  <a:pt x="46" y="736"/>
                </a:lnTo>
                <a:lnTo>
                  <a:pt x="52" y="737"/>
                </a:lnTo>
                <a:lnTo>
                  <a:pt x="58" y="739"/>
                </a:lnTo>
                <a:lnTo>
                  <a:pt x="60" y="737"/>
                </a:lnTo>
                <a:lnTo>
                  <a:pt x="63" y="736"/>
                </a:lnTo>
                <a:lnTo>
                  <a:pt x="63" y="736"/>
                </a:lnTo>
                <a:lnTo>
                  <a:pt x="64" y="734"/>
                </a:lnTo>
                <a:lnTo>
                  <a:pt x="65" y="730"/>
                </a:lnTo>
                <a:lnTo>
                  <a:pt x="64" y="719"/>
                </a:lnTo>
                <a:lnTo>
                  <a:pt x="64" y="708"/>
                </a:lnTo>
                <a:lnTo>
                  <a:pt x="64" y="702"/>
                </a:lnTo>
                <a:lnTo>
                  <a:pt x="65" y="698"/>
                </a:lnTo>
                <a:lnTo>
                  <a:pt x="65" y="698"/>
                </a:lnTo>
                <a:lnTo>
                  <a:pt x="66" y="688"/>
                </a:lnTo>
                <a:lnTo>
                  <a:pt x="66" y="678"/>
                </a:lnTo>
                <a:lnTo>
                  <a:pt x="65" y="660"/>
                </a:lnTo>
                <a:lnTo>
                  <a:pt x="65" y="660"/>
                </a:lnTo>
                <a:lnTo>
                  <a:pt x="64" y="653"/>
                </a:lnTo>
                <a:lnTo>
                  <a:pt x="60" y="647"/>
                </a:lnTo>
                <a:lnTo>
                  <a:pt x="57" y="641"/>
                </a:lnTo>
                <a:lnTo>
                  <a:pt x="63" y="576"/>
                </a:lnTo>
                <a:lnTo>
                  <a:pt x="63" y="576"/>
                </a:lnTo>
                <a:lnTo>
                  <a:pt x="67" y="576"/>
                </a:lnTo>
                <a:lnTo>
                  <a:pt x="71" y="575"/>
                </a:lnTo>
                <a:lnTo>
                  <a:pt x="72" y="575"/>
                </a:lnTo>
                <a:lnTo>
                  <a:pt x="73" y="574"/>
                </a:lnTo>
                <a:lnTo>
                  <a:pt x="73" y="574"/>
                </a:lnTo>
                <a:lnTo>
                  <a:pt x="73" y="542"/>
                </a:lnTo>
                <a:lnTo>
                  <a:pt x="73" y="522"/>
                </a:lnTo>
                <a:lnTo>
                  <a:pt x="73" y="511"/>
                </a:lnTo>
                <a:lnTo>
                  <a:pt x="73" y="511"/>
                </a:lnTo>
                <a:lnTo>
                  <a:pt x="72" y="507"/>
                </a:lnTo>
                <a:lnTo>
                  <a:pt x="73" y="504"/>
                </a:lnTo>
                <a:lnTo>
                  <a:pt x="82" y="489"/>
                </a:lnTo>
                <a:lnTo>
                  <a:pt x="82" y="489"/>
                </a:lnTo>
                <a:lnTo>
                  <a:pt x="85" y="476"/>
                </a:lnTo>
                <a:lnTo>
                  <a:pt x="89" y="462"/>
                </a:lnTo>
                <a:lnTo>
                  <a:pt x="93" y="446"/>
                </a:lnTo>
                <a:lnTo>
                  <a:pt x="93" y="446"/>
                </a:lnTo>
                <a:lnTo>
                  <a:pt x="95" y="458"/>
                </a:lnTo>
                <a:lnTo>
                  <a:pt x="102" y="487"/>
                </a:lnTo>
                <a:lnTo>
                  <a:pt x="106" y="505"/>
                </a:lnTo>
                <a:lnTo>
                  <a:pt x="109" y="524"/>
                </a:lnTo>
                <a:lnTo>
                  <a:pt x="111" y="542"/>
                </a:lnTo>
                <a:lnTo>
                  <a:pt x="111" y="559"/>
                </a:lnTo>
                <a:lnTo>
                  <a:pt x="111" y="559"/>
                </a:lnTo>
                <a:lnTo>
                  <a:pt x="107" y="636"/>
                </a:lnTo>
                <a:lnTo>
                  <a:pt x="106" y="670"/>
                </a:lnTo>
                <a:lnTo>
                  <a:pt x="106" y="687"/>
                </a:lnTo>
                <a:lnTo>
                  <a:pt x="106" y="687"/>
                </a:lnTo>
                <a:lnTo>
                  <a:pt x="107" y="692"/>
                </a:lnTo>
                <a:lnTo>
                  <a:pt x="111" y="696"/>
                </a:lnTo>
                <a:lnTo>
                  <a:pt x="114" y="701"/>
                </a:lnTo>
                <a:lnTo>
                  <a:pt x="114" y="701"/>
                </a:lnTo>
                <a:lnTo>
                  <a:pt x="124" y="778"/>
                </a:lnTo>
                <a:lnTo>
                  <a:pt x="132" y="837"/>
                </a:lnTo>
                <a:lnTo>
                  <a:pt x="138" y="875"/>
                </a:lnTo>
                <a:lnTo>
                  <a:pt x="138" y="875"/>
                </a:lnTo>
                <a:lnTo>
                  <a:pt x="141" y="883"/>
                </a:lnTo>
                <a:lnTo>
                  <a:pt x="142" y="889"/>
                </a:lnTo>
                <a:lnTo>
                  <a:pt x="147" y="899"/>
                </a:lnTo>
                <a:lnTo>
                  <a:pt x="150" y="903"/>
                </a:lnTo>
                <a:lnTo>
                  <a:pt x="152" y="905"/>
                </a:lnTo>
                <a:lnTo>
                  <a:pt x="152" y="905"/>
                </a:lnTo>
                <a:lnTo>
                  <a:pt x="152" y="925"/>
                </a:lnTo>
                <a:lnTo>
                  <a:pt x="153" y="972"/>
                </a:lnTo>
                <a:lnTo>
                  <a:pt x="154" y="1000"/>
                </a:lnTo>
                <a:lnTo>
                  <a:pt x="156" y="1027"/>
                </a:lnTo>
                <a:lnTo>
                  <a:pt x="159" y="1052"/>
                </a:lnTo>
                <a:lnTo>
                  <a:pt x="162" y="1070"/>
                </a:lnTo>
                <a:lnTo>
                  <a:pt x="162" y="1070"/>
                </a:lnTo>
                <a:lnTo>
                  <a:pt x="173" y="1099"/>
                </a:lnTo>
                <a:lnTo>
                  <a:pt x="183" y="1121"/>
                </a:lnTo>
                <a:lnTo>
                  <a:pt x="193" y="1143"/>
                </a:lnTo>
                <a:lnTo>
                  <a:pt x="193" y="1143"/>
                </a:lnTo>
                <a:lnTo>
                  <a:pt x="189" y="1150"/>
                </a:lnTo>
                <a:lnTo>
                  <a:pt x="187" y="1157"/>
                </a:lnTo>
                <a:lnTo>
                  <a:pt x="185" y="1165"/>
                </a:lnTo>
                <a:lnTo>
                  <a:pt x="185" y="1182"/>
                </a:lnTo>
                <a:lnTo>
                  <a:pt x="185" y="1182"/>
                </a:lnTo>
                <a:lnTo>
                  <a:pt x="183" y="1182"/>
                </a:lnTo>
                <a:lnTo>
                  <a:pt x="179" y="1182"/>
                </a:lnTo>
                <a:lnTo>
                  <a:pt x="178" y="1183"/>
                </a:lnTo>
                <a:lnTo>
                  <a:pt x="176" y="1185"/>
                </a:lnTo>
                <a:lnTo>
                  <a:pt x="175" y="1188"/>
                </a:lnTo>
                <a:lnTo>
                  <a:pt x="173" y="1192"/>
                </a:lnTo>
                <a:lnTo>
                  <a:pt x="173" y="1192"/>
                </a:lnTo>
                <a:lnTo>
                  <a:pt x="175" y="1197"/>
                </a:lnTo>
                <a:lnTo>
                  <a:pt x="177" y="1202"/>
                </a:lnTo>
                <a:lnTo>
                  <a:pt x="179" y="1208"/>
                </a:lnTo>
                <a:lnTo>
                  <a:pt x="184" y="1214"/>
                </a:lnTo>
                <a:lnTo>
                  <a:pt x="189" y="1219"/>
                </a:lnTo>
                <a:lnTo>
                  <a:pt x="195" y="1224"/>
                </a:lnTo>
                <a:lnTo>
                  <a:pt x="201" y="1227"/>
                </a:lnTo>
                <a:lnTo>
                  <a:pt x="207" y="1230"/>
                </a:lnTo>
                <a:lnTo>
                  <a:pt x="207" y="1230"/>
                </a:lnTo>
                <a:lnTo>
                  <a:pt x="213" y="1232"/>
                </a:lnTo>
                <a:lnTo>
                  <a:pt x="220" y="1233"/>
                </a:lnTo>
                <a:lnTo>
                  <a:pt x="227" y="1233"/>
                </a:lnTo>
                <a:lnTo>
                  <a:pt x="235" y="1233"/>
                </a:lnTo>
                <a:lnTo>
                  <a:pt x="241" y="1232"/>
                </a:lnTo>
                <a:lnTo>
                  <a:pt x="247" y="1230"/>
                </a:lnTo>
                <a:lnTo>
                  <a:pt x="252" y="1227"/>
                </a:lnTo>
                <a:lnTo>
                  <a:pt x="255" y="1225"/>
                </a:lnTo>
                <a:lnTo>
                  <a:pt x="255" y="1225"/>
                </a:lnTo>
                <a:lnTo>
                  <a:pt x="258" y="1221"/>
                </a:lnTo>
                <a:lnTo>
                  <a:pt x="260" y="1215"/>
                </a:lnTo>
                <a:lnTo>
                  <a:pt x="261" y="1202"/>
                </a:lnTo>
                <a:lnTo>
                  <a:pt x="261" y="1186"/>
                </a:lnTo>
                <a:lnTo>
                  <a:pt x="261" y="1186"/>
                </a:lnTo>
                <a:lnTo>
                  <a:pt x="266" y="1177"/>
                </a:lnTo>
                <a:lnTo>
                  <a:pt x="271" y="1168"/>
                </a:lnTo>
                <a:lnTo>
                  <a:pt x="272" y="1162"/>
                </a:lnTo>
                <a:lnTo>
                  <a:pt x="272" y="1162"/>
                </a:lnTo>
                <a:lnTo>
                  <a:pt x="271" y="1157"/>
                </a:lnTo>
                <a:lnTo>
                  <a:pt x="270" y="1150"/>
                </a:lnTo>
                <a:lnTo>
                  <a:pt x="266" y="1141"/>
                </a:lnTo>
                <a:lnTo>
                  <a:pt x="266" y="1119"/>
                </a:lnTo>
                <a:lnTo>
                  <a:pt x="266" y="1119"/>
                </a:lnTo>
                <a:lnTo>
                  <a:pt x="277" y="1137"/>
                </a:lnTo>
                <a:lnTo>
                  <a:pt x="284" y="1151"/>
                </a:lnTo>
                <a:lnTo>
                  <a:pt x="289" y="1162"/>
                </a:lnTo>
                <a:lnTo>
                  <a:pt x="289" y="1162"/>
                </a:lnTo>
                <a:lnTo>
                  <a:pt x="288" y="1170"/>
                </a:lnTo>
                <a:lnTo>
                  <a:pt x="286" y="1180"/>
                </a:lnTo>
                <a:lnTo>
                  <a:pt x="286" y="1185"/>
                </a:lnTo>
                <a:lnTo>
                  <a:pt x="288" y="1191"/>
                </a:lnTo>
                <a:lnTo>
                  <a:pt x="289" y="1196"/>
                </a:lnTo>
                <a:lnTo>
                  <a:pt x="291" y="1201"/>
                </a:lnTo>
                <a:lnTo>
                  <a:pt x="291" y="1201"/>
                </a:lnTo>
                <a:lnTo>
                  <a:pt x="296" y="1204"/>
                </a:lnTo>
                <a:lnTo>
                  <a:pt x="302" y="1207"/>
                </a:lnTo>
                <a:lnTo>
                  <a:pt x="309" y="1209"/>
                </a:lnTo>
                <a:lnTo>
                  <a:pt x="318" y="1212"/>
                </a:lnTo>
                <a:lnTo>
                  <a:pt x="326" y="1212"/>
                </a:lnTo>
                <a:lnTo>
                  <a:pt x="335" y="1212"/>
                </a:lnTo>
                <a:lnTo>
                  <a:pt x="341" y="1209"/>
                </a:lnTo>
                <a:lnTo>
                  <a:pt x="345" y="1206"/>
                </a:lnTo>
                <a:lnTo>
                  <a:pt x="345" y="1206"/>
                </a:lnTo>
                <a:lnTo>
                  <a:pt x="348" y="1200"/>
                </a:lnTo>
                <a:lnTo>
                  <a:pt x="350" y="1192"/>
                </a:lnTo>
                <a:lnTo>
                  <a:pt x="350" y="1184"/>
                </a:lnTo>
                <a:lnTo>
                  <a:pt x="350" y="1176"/>
                </a:lnTo>
                <a:lnTo>
                  <a:pt x="349" y="1160"/>
                </a:lnTo>
                <a:lnTo>
                  <a:pt x="348" y="1151"/>
                </a:lnTo>
                <a:lnTo>
                  <a:pt x="348" y="1151"/>
                </a:lnTo>
                <a:lnTo>
                  <a:pt x="345" y="1141"/>
                </a:lnTo>
                <a:lnTo>
                  <a:pt x="343" y="1132"/>
                </a:lnTo>
                <a:lnTo>
                  <a:pt x="343" y="1121"/>
                </a:lnTo>
                <a:lnTo>
                  <a:pt x="343" y="1121"/>
                </a:lnTo>
                <a:lnTo>
                  <a:pt x="342" y="1112"/>
                </a:lnTo>
                <a:lnTo>
                  <a:pt x="342" y="1106"/>
                </a:lnTo>
                <a:lnTo>
                  <a:pt x="341" y="1100"/>
                </a:lnTo>
                <a:lnTo>
                  <a:pt x="341" y="1100"/>
                </a:lnTo>
                <a:lnTo>
                  <a:pt x="345" y="1083"/>
                </a:lnTo>
                <a:lnTo>
                  <a:pt x="354" y="1048"/>
                </a:lnTo>
                <a:lnTo>
                  <a:pt x="354" y="1048"/>
                </a:lnTo>
                <a:lnTo>
                  <a:pt x="358" y="1029"/>
                </a:lnTo>
                <a:lnTo>
                  <a:pt x="359" y="1008"/>
                </a:lnTo>
                <a:lnTo>
                  <a:pt x="361" y="991"/>
                </a:lnTo>
                <a:lnTo>
                  <a:pt x="362" y="983"/>
                </a:lnTo>
                <a:lnTo>
                  <a:pt x="362" y="983"/>
                </a:lnTo>
                <a:lnTo>
                  <a:pt x="365" y="976"/>
                </a:lnTo>
                <a:lnTo>
                  <a:pt x="368" y="961"/>
                </a:lnTo>
                <a:lnTo>
                  <a:pt x="376" y="935"/>
                </a:lnTo>
                <a:lnTo>
                  <a:pt x="376" y="935"/>
                </a:lnTo>
                <a:lnTo>
                  <a:pt x="377" y="920"/>
                </a:lnTo>
                <a:lnTo>
                  <a:pt x="378" y="899"/>
                </a:lnTo>
                <a:lnTo>
                  <a:pt x="378" y="869"/>
                </a:lnTo>
                <a:lnTo>
                  <a:pt x="378" y="869"/>
                </a:lnTo>
                <a:lnTo>
                  <a:pt x="379" y="863"/>
                </a:lnTo>
                <a:lnTo>
                  <a:pt x="382" y="847"/>
                </a:lnTo>
                <a:lnTo>
                  <a:pt x="386" y="814"/>
                </a:lnTo>
                <a:lnTo>
                  <a:pt x="386" y="814"/>
                </a:lnTo>
                <a:lnTo>
                  <a:pt x="386" y="807"/>
                </a:lnTo>
                <a:lnTo>
                  <a:pt x="386" y="796"/>
                </a:lnTo>
                <a:lnTo>
                  <a:pt x="384" y="769"/>
                </a:lnTo>
                <a:lnTo>
                  <a:pt x="382" y="745"/>
                </a:lnTo>
                <a:lnTo>
                  <a:pt x="382" y="730"/>
                </a:lnTo>
                <a:lnTo>
                  <a:pt x="382" y="730"/>
                </a:lnTo>
                <a:lnTo>
                  <a:pt x="386" y="684"/>
                </a:lnTo>
                <a:lnTo>
                  <a:pt x="384" y="663"/>
                </a:lnTo>
                <a:lnTo>
                  <a:pt x="384" y="663"/>
                </a:lnTo>
                <a:lnTo>
                  <a:pt x="385" y="661"/>
                </a:lnTo>
                <a:lnTo>
                  <a:pt x="388" y="658"/>
                </a:lnTo>
                <a:lnTo>
                  <a:pt x="391" y="651"/>
                </a:lnTo>
                <a:lnTo>
                  <a:pt x="395" y="639"/>
                </a:lnTo>
                <a:lnTo>
                  <a:pt x="395" y="639"/>
                </a:lnTo>
                <a:lnTo>
                  <a:pt x="396" y="629"/>
                </a:lnTo>
                <a:lnTo>
                  <a:pt x="396" y="617"/>
                </a:lnTo>
                <a:lnTo>
                  <a:pt x="395" y="592"/>
                </a:lnTo>
                <a:lnTo>
                  <a:pt x="392" y="559"/>
                </a:lnTo>
                <a:lnTo>
                  <a:pt x="392" y="559"/>
                </a:lnTo>
                <a:lnTo>
                  <a:pt x="395" y="569"/>
                </a:lnTo>
                <a:lnTo>
                  <a:pt x="402" y="592"/>
                </a:lnTo>
                <a:lnTo>
                  <a:pt x="409" y="617"/>
                </a:lnTo>
                <a:lnTo>
                  <a:pt x="410" y="629"/>
                </a:lnTo>
                <a:lnTo>
                  <a:pt x="410" y="639"/>
                </a:lnTo>
                <a:lnTo>
                  <a:pt x="410" y="639"/>
                </a:lnTo>
                <a:lnTo>
                  <a:pt x="409" y="646"/>
                </a:lnTo>
                <a:lnTo>
                  <a:pt x="408" y="652"/>
                </a:lnTo>
                <a:lnTo>
                  <a:pt x="404" y="657"/>
                </a:lnTo>
                <a:lnTo>
                  <a:pt x="402" y="661"/>
                </a:lnTo>
                <a:lnTo>
                  <a:pt x="396" y="670"/>
                </a:lnTo>
                <a:lnTo>
                  <a:pt x="394" y="673"/>
                </a:lnTo>
                <a:lnTo>
                  <a:pt x="392" y="676"/>
                </a:lnTo>
                <a:lnTo>
                  <a:pt x="392" y="676"/>
                </a:lnTo>
                <a:lnTo>
                  <a:pt x="391" y="686"/>
                </a:lnTo>
                <a:lnTo>
                  <a:pt x="391" y="696"/>
                </a:lnTo>
                <a:lnTo>
                  <a:pt x="392" y="708"/>
                </a:lnTo>
                <a:lnTo>
                  <a:pt x="395" y="717"/>
                </a:lnTo>
                <a:lnTo>
                  <a:pt x="395" y="717"/>
                </a:lnTo>
                <a:lnTo>
                  <a:pt x="397" y="723"/>
                </a:lnTo>
                <a:lnTo>
                  <a:pt x="398" y="726"/>
                </a:lnTo>
                <a:lnTo>
                  <a:pt x="400" y="728"/>
                </a:lnTo>
                <a:lnTo>
                  <a:pt x="400" y="728"/>
                </a:lnTo>
                <a:lnTo>
                  <a:pt x="397" y="764"/>
                </a:lnTo>
                <a:lnTo>
                  <a:pt x="397" y="764"/>
                </a:lnTo>
                <a:lnTo>
                  <a:pt x="395" y="838"/>
                </a:lnTo>
                <a:lnTo>
                  <a:pt x="392" y="924"/>
                </a:lnTo>
                <a:lnTo>
                  <a:pt x="392" y="924"/>
                </a:lnTo>
                <a:lnTo>
                  <a:pt x="391" y="944"/>
                </a:lnTo>
                <a:lnTo>
                  <a:pt x="392" y="950"/>
                </a:lnTo>
                <a:lnTo>
                  <a:pt x="395" y="956"/>
                </a:lnTo>
                <a:lnTo>
                  <a:pt x="395" y="956"/>
                </a:lnTo>
                <a:lnTo>
                  <a:pt x="404" y="967"/>
                </a:lnTo>
                <a:lnTo>
                  <a:pt x="421" y="987"/>
                </a:lnTo>
                <a:lnTo>
                  <a:pt x="432" y="996"/>
                </a:lnTo>
                <a:lnTo>
                  <a:pt x="442" y="1005"/>
                </a:lnTo>
                <a:lnTo>
                  <a:pt x="450" y="1011"/>
                </a:lnTo>
                <a:lnTo>
                  <a:pt x="454" y="1012"/>
                </a:lnTo>
                <a:lnTo>
                  <a:pt x="457" y="1013"/>
                </a:lnTo>
                <a:lnTo>
                  <a:pt x="457" y="1013"/>
                </a:lnTo>
                <a:lnTo>
                  <a:pt x="472" y="1013"/>
                </a:lnTo>
                <a:lnTo>
                  <a:pt x="489" y="1011"/>
                </a:lnTo>
                <a:lnTo>
                  <a:pt x="503" y="1007"/>
                </a:lnTo>
                <a:lnTo>
                  <a:pt x="509" y="1005"/>
                </a:lnTo>
                <a:lnTo>
                  <a:pt x="512" y="1002"/>
                </a:lnTo>
                <a:lnTo>
                  <a:pt x="512" y="1002"/>
                </a:lnTo>
                <a:close/>
                <a:moveTo>
                  <a:pt x="264" y="861"/>
                </a:moveTo>
                <a:lnTo>
                  <a:pt x="283" y="877"/>
                </a:lnTo>
                <a:lnTo>
                  <a:pt x="283" y="877"/>
                </a:lnTo>
                <a:lnTo>
                  <a:pt x="283" y="884"/>
                </a:lnTo>
                <a:lnTo>
                  <a:pt x="280" y="902"/>
                </a:lnTo>
                <a:lnTo>
                  <a:pt x="280" y="902"/>
                </a:lnTo>
                <a:lnTo>
                  <a:pt x="273" y="934"/>
                </a:lnTo>
                <a:lnTo>
                  <a:pt x="271" y="953"/>
                </a:lnTo>
                <a:lnTo>
                  <a:pt x="270" y="970"/>
                </a:lnTo>
                <a:lnTo>
                  <a:pt x="270" y="970"/>
                </a:lnTo>
                <a:lnTo>
                  <a:pt x="270" y="976"/>
                </a:lnTo>
                <a:lnTo>
                  <a:pt x="271" y="981"/>
                </a:lnTo>
                <a:lnTo>
                  <a:pt x="272" y="985"/>
                </a:lnTo>
                <a:lnTo>
                  <a:pt x="274" y="989"/>
                </a:lnTo>
                <a:lnTo>
                  <a:pt x="279" y="994"/>
                </a:lnTo>
                <a:lnTo>
                  <a:pt x="283" y="1000"/>
                </a:lnTo>
                <a:lnTo>
                  <a:pt x="283" y="1000"/>
                </a:lnTo>
                <a:lnTo>
                  <a:pt x="284" y="1005"/>
                </a:lnTo>
                <a:lnTo>
                  <a:pt x="283" y="1008"/>
                </a:lnTo>
                <a:lnTo>
                  <a:pt x="279" y="1012"/>
                </a:lnTo>
                <a:lnTo>
                  <a:pt x="274" y="1018"/>
                </a:lnTo>
                <a:lnTo>
                  <a:pt x="274" y="1018"/>
                </a:lnTo>
                <a:lnTo>
                  <a:pt x="266" y="1032"/>
                </a:lnTo>
                <a:lnTo>
                  <a:pt x="266" y="1032"/>
                </a:lnTo>
                <a:lnTo>
                  <a:pt x="261" y="985"/>
                </a:lnTo>
                <a:lnTo>
                  <a:pt x="261" y="985"/>
                </a:lnTo>
                <a:lnTo>
                  <a:pt x="259" y="965"/>
                </a:lnTo>
                <a:lnTo>
                  <a:pt x="259" y="948"/>
                </a:lnTo>
                <a:lnTo>
                  <a:pt x="259" y="948"/>
                </a:lnTo>
                <a:lnTo>
                  <a:pt x="258" y="942"/>
                </a:lnTo>
                <a:lnTo>
                  <a:pt x="256" y="932"/>
                </a:lnTo>
                <a:lnTo>
                  <a:pt x="255" y="922"/>
                </a:lnTo>
                <a:lnTo>
                  <a:pt x="255" y="913"/>
                </a:lnTo>
                <a:lnTo>
                  <a:pt x="255" y="913"/>
                </a:lnTo>
                <a:lnTo>
                  <a:pt x="264" y="861"/>
                </a:lnTo>
                <a:lnTo>
                  <a:pt x="264" y="86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30">
            <a:extLst>
              <a:ext uri="{FF2B5EF4-FFF2-40B4-BE49-F238E27FC236}">
                <a16:creationId xmlns:a16="http://schemas.microsoft.com/office/drawing/2014/main" id="{8DE138C9-81C2-4DA3-B1DB-42E705BE8F35}"/>
              </a:ext>
            </a:extLst>
          </p:cNvPr>
          <p:cNvSpPr>
            <a:spLocks/>
          </p:cNvSpPr>
          <p:nvPr/>
        </p:nvSpPr>
        <p:spPr bwMode="auto">
          <a:xfrm>
            <a:off x="4700491" y="773705"/>
            <a:ext cx="567168" cy="1690926"/>
          </a:xfrm>
          <a:custGeom>
            <a:avLst/>
            <a:gdLst>
              <a:gd name="T0" fmla="*/ 139 w 429"/>
              <a:gd name="T1" fmla="*/ 113 h 1279"/>
              <a:gd name="T2" fmla="*/ 148 w 429"/>
              <a:gd name="T3" fmla="*/ 120 h 1279"/>
              <a:gd name="T4" fmla="*/ 148 w 429"/>
              <a:gd name="T5" fmla="*/ 143 h 1279"/>
              <a:gd name="T6" fmla="*/ 153 w 429"/>
              <a:gd name="T7" fmla="*/ 169 h 1279"/>
              <a:gd name="T8" fmla="*/ 178 w 429"/>
              <a:gd name="T9" fmla="*/ 177 h 1279"/>
              <a:gd name="T10" fmla="*/ 167 w 429"/>
              <a:gd name="T11" fmla="*/ 204 h 1279"/>
              <a:gd name="T12" fmla="*/ 74 w 429"/>
              <a:gd name="T13" fmla="*/ 242 h 1279"/>
              <a:gd name="T14" fmla="*/ 35 w 429"/>
              <a:gd name="T15" fmla="*/ 408 h 1279"/>
              <a:gd name="T16" fmla="*/ 2 w 429"/>
              <a:gd name="T17" fmla="*/ 591 h 1279"/>
              <a:gd name="T18" fmla="*/ 17 w 429"/>
              <a:gd name="T19" fmla="*/ 663 h 1279"/>
              <a:gd name="T20" fmla="*/ 19 w 429"/>
              <a:gd name="T21" fmla="*/ 701 h 1279"/>
              <a:gd name="T22" fmla="*/ 41 w 429"/>
              <a:gd name="T23" fmla="*/ 716 h 1279"/>
              <a:gd name="T24" fmla="*/ 56 w 429"/>
              <a:gd name="T25" fmla="*/ 713 h 1279"/>
              <a:gd name="T26" fmla="*/ 46 w 429"/>
              <a:gd name="T27" fmla="*/ 699 h 1279"/>
              <a:gd name="T28" fmla="*/ 65 w 429"/>
              <a:gd name="T29" fmla="*/ 699 h 1279"/>
              <a:gd name="T30" fmla="*/ 65 w 429"/>
              <a:gd name="T31" fmla="*/ 688 h 1279"/>
              <a:gd name="T32" fmla="*/ 50 w 429"/>
              <a:gd name="T33" fmla="*/ 671 h 1279"/>
              <a:gd name="T34" fmla="*/ 75 w 429"/>
              <a:gd name="T35" fmla="*/ 553 h 1279"/>
              <a:gd name="T36" fmla="*/ 80 w 429"/>
              <a:gd name="T37" fmla="*/ 530 h 1279"/>
              <a:gd name="T38" fmla="*/ 100 w 429"/>
              <a:gd name="T39" fmla="*/ 507 h 1279"/>
              <a:gd name="T40" fmla="*/ 83 w 429"/>
              <a:gd name="T41" fmla="*/ 610 h 1279"/>
              <a:gd name="T42" fmla="*/ 83 w 429"/>
              <a:gd name="T43" fmla="*/ 647 h 1279"/>
              <a:gd name="T44" fmla="*/ 93 w 429"/>
              <a:gd name="T45" fmla="*/ 691 h 1279"/>
              <a:gd name="T46" fmla="*/ 115 w 429"/>
              <a:gd name="T47" fmla="*/ 956 h 1279"/>
              <a:gd name="T48" fmla="*/ 121 w 429"/>
              <a:gd name="T49" fmla="*/ 1158 h 1279"/>
              <a:gd name="T50" fmla="*/ 130 w 429"/>
              <a:gd name="T51" fmla="*/ 1181 h 1279"/>
              <a:gd name="T52" fmla="*/ 138 w 429"/>
              <a:gd name="T53" fmla="*/ 1204 h 1279"/>
              <a:gd name="T54" fmla="*/ 127 w 429"/>
              <a:gd name="T55" fmla="*/ 1245 h 1279"/>
              <a:gd name="T56" fmla="*/ 142 w 429"/>
              <a:gd name="T57" fmla="*/ 1267 h 1279"/>
              <a:gd name="T58" fmla="*/ 185 w 429"/>
              <a:gd name="T59" fmla="*/ 1278 h 1279"/>
              <a:gd name="T60" fmla="*/ 209 w 429"/>
              <a:gd name="T61" fmla="*/ 1256 h 1279"/>
              <a:gd name="T62" fmla="*/ 214 w 429"/>
              <a:gd name="T63" fmla="*/ 1200 h 1279"/>
              <a:gd name="T64" fmla="*/ 257 w 429"/>
              <a:gd name="T65" fmla="*/ 1191 h 1279"/>
              <a:gd name="T66" fmla="*/ 245 w 429"/>
              <a:gd name="T67" fmla="*/ 1152 h 1279"/>
              <a:gd name="T68" fmla="*/ 259 w 429"/>
              <a:gd name="T69" fmla="*/ 1093 h 1279"/>
              <a:gd name="T70" fmla="*/ 265 w 429"/>
              <a:gd name="T71" fmla="*/ 1028 h 1279"/>
              <a:gd name="T72" fmla="*/ 286 w 429"/>
              <a:gd name="T73" fmla="*/ 916 h 1279"/>
              <a:gd name="T74" fmla="*/ 297 w 429"/>
              <a:gd name="T75" fmla="*/ 873 h 1279"/>
              <a:gd name="T76" fmla="*/ 340 w 429"/>
              <a:gd name="T77" fmla="*/ 688 h 1279"/>
              <a:gd name="T78" fmla="*/ 337 w 429"/>
              <a:gd name="T79" fmla="*/ 596 h 1279"/>
              <a:gd name="T80" fmla="*/ 348 w 429"/>
              <a:gd name="T81" fmla="*/ 529 h 1279"/>
              <a:gd name="T82" fmla="*/ 367 w 429"/>
              <a:gd name="T83" fmla="*/ 658 h 1279"/>
              <a:gd name="T84" fmla="*/ 375 w 429"/>
              <a:gd name="T85" fmla="*/ 688 h 1279"/>
              <a:gd name="T86" fmla="*/ 386 w 429"/>
              <a:gd name="T87" fmla="*/ 722 h 1279"/>
              <a:gd name="T88" fmla="*/ 373 w 429"/>
              <a:gd name="T89" fmla="*/ 733 h 1279"/>
              <a:gd name="T90" fmla="*/ 356 w 429"/>
              <a:gd name="T91" fmla="*/ 741 h 1279"/>
              <a:gd name="T92" fmla="*/ 358 w 429"/>
              <a:gd name="T93" fmla="*/ 756 h 1279"/>
              <a:gd name="T94" fmla="*/ 395 w 429"/>
              <a:gd name="T95" fmla="*/ 743 h 1279"/>
              <a:gd name="T96" fmla="*/ 410 w 429"/>
              <a:gd name="T97" fmla="*/ 665 h 1279"/>
              <a:gd name="T98" fmla="*/ 416 w 429"/>
              <a:gd name="T99" fmla="*/ 625 h 1279"/>
              <a:gd name="T100" fmla="*/ 429 w 429"/>
              <a:gd name="T101" fmla="*/ 524 h 1279"/>
              <a:gd name="T102" fmla="*/ 395 w 429"/>
              <a:gd name="T103" fmla="*/ 295 h 1279"/>
              <a:gd name="T104" fmla="*/ 351 w 429"/>
              <a:gd name="T105" fmla="*/ 232 h 1279"/>
              <a:gd name="T106" fmla="*/ 278 w 429"/>
              <a:gd name="T107" fmla="*/ 183 h 1279"/>
              <a:gd name="T108" fmla="*/ 305 w 429"/>
              <a:gd name="T109" fmla="*/ 80 h 1279"/>
              <a:gd name="T110" fmla="*/ 291 w 429"/>
              <a:gd name="T111" fmla="*/ 34 h 1279"/>
              <a:gd name="T112" fmla="*/ 243 w 429"/>
              <a:gd name="T113" fmla="*/ 0 h 1279"/>
              <a:gd name="T114" fmla="*/ 211 w 429"/>
              <a:gd name="T115" fmla="*/ 1 h 1279"/>
              <a:gd name="T116" fmla="*/ 166 w 429"/>
              <a:gd name="T117" fmla="*/ 27 h 1279"/>
              <a:gd name="T118" fmla="*/ 148 w 429"/>
              <a:gd name="T119" fmla="*/ 52 h 1279"/>
              <a:gd name="T120" fmla="*/ 142 w 429"/>
              <a:gd name="T121" fmla="*/ 78 h 1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29" h="1279">
                <a:moveTo>
                  <a:pt x="146" y="91"/>
                </a:moveTo>
                <a:lnTo>
                  <a:pt x="146" y="91"/>
                </a:lnTo>
                <a:lnTo>
                  <a:pt x="146" y="95"/>
                </a:lnTo>
                <a:lnTo>
                  <a:pt x="145" y="100"/>
                </a:lnTo>
                <a:lnTo>
                  <a:pt x="142" y="105"/>
                </a:lnTo>
                <a:lnTo>
                  <a:pt x="142" y="105"/>
                </a:lnTo>
                <a:lnTo>
                  <a:pt x="140" y="108"/>
                </a:lnTo>
                <a:lnTo>
                  <a:pt x="139" y="113"/>
                </a:lnTo>
                <a:lnTo>
                  <a:pt x="139" y="117"/>
                </a:lnTo>
                <a:lnTo>
                  <a:pt x="140" y="118"/>
                </a:lnTo>
                <a:lnTo>
                  <a:pt x="140" y="118"/>
                </a:lnTo>
                <a:lnTo>
                  <a:pt x="142" y="119"/>
                </a:lnTo>
                <a:lnTo>
                  <a:pt x="146" y="119"/>
                </a:lnTo>
                <a:lnTo>
                  <a:pt x="148" y="119"/>
                </a:lnTo>
                <a:lnTo>
                  <a:pt x="148" y="120"/>
                </a:lnTo>
                <a:lnTo>
                  <a:pt x="148" y="120"/>
                </a:lnTo>
                <a:lnTo>
                  <a:pt x="148" y="120"/>
                </a:lnTo>
                <a:lnTo>
                  <a:pt x="146" y="131"/>
                </a:lnTo>
                <a:lnTo>
                  <a:pt x="144" y="137"/>
                </a:lnTo>
                <a:lnTo>
                  <a:pt x="142" y="139"/>
                </a:lnTo>
                <a:lnTo>
                  <a:pt x="142" y="139"/>
                </a:lnTo>
                <a:lnTo>
                  <a:pt x="144" y="140"/>
                </a:lnTo>
                <a:lnTo>
                  <a:pt x="145" y="141"/>
                </a:lnTo>
                <a:lnTo>
                  <a:pt x="148" y="143"/>
                </a:lnTo>
                <a:lnTo>
                  <a:pt x="148" y="143"/>
                </a:lnTo>
                <a:lnTo>
                  <a:pt x="147" y="146"/>
                </a:lnTo>
                <a:lnTo>
                  <a:pt x="147" y="150"/>
                </a:lnTo>
                <a:lnTo>
                  <a:pt x="148" y="153"/>
                </a:lnTo>
                <a:lnTo>
                  <a:pt x="148" y="153"/>
                </a:lnTo>
                <a:lnTo>
                  <a:pt x="151" y="157"/>
                </a:lnTo>
                <a:lnTo>
                  <a:pt x="152" y="161"/>
                </a:lnTo>
                <a:lnTo>
                  <a:pt x="153" y="169"/>
                </a:lnTo>
                <a:lnTo>
                  <a:pt x="153" y="169"/>
                </a:lnTo>
                <a:lnTo>
                  <a:pt x="154" y="172"/>
                </a:lnTo>
                <a:lnTo>
                  <a:pt x="155" y="176"/>
                </a:lnTo>
                <a:lnTo>
                  <a:pt x="159" y="178"/>
                </a:lnTo>
                <a:lnTo>
                  <a:pt x="161" y="180"/>
                </a:lnTo>
                <a:lnTo>
                  <a:pt x="161" y="180"/>
                </a:lnTo>
                <a:lnTo>
                  <a:pt x="173" y="178"/>
                </a:lnTo>
                <a:lnTo>
                  <a:pt x="178" y="177"/>
                </a:lnTo>
                <a:lnTo>
                  <a:pt x="180" y="177"/>
                </a:lnTo>
                <a:lnTo>
                  <a:pt x="180" y="177"/>
                </a:lnTo>
                <a:lnTo>
                  <a:pt x="180" y="177"/>
                </a:lnTo>
                <a:lnTo>
                  <a:pt x="181" y="183"/>
                </a:lnTo>
                <a:lnTo>
                  <a:pt x="180" y="187"/>
                </a:lnTo>
                <a:lnTo>
                  <a:pt x="180" y="187"/>
                </a:lnTo>
                <a:lnTo>
                  <a:pt x="176" y="195"/>
                </a:lnTo>
                <a:lnTo>
                  <a:pt x="167" y="204"/>
                </a:lnTo>
                <a:lnTo>
                  <a:pt x="167" y="204"/>
                </a:lnTo>
                <a:lnTo>
                  <a:pt x="159" y="208"/>
                </a:lnTo>
                <a:lnTo>
                  <a:pt x="144" y="213"/>
                </a:lnTo>
                <a:lnTo>
                  <a:pt x="105" y="228"/>
                </a:lnTo>
                <a:lnTo>
                  <a:pt x="105" y="228"/>
                </a:lnTo>
                <a:lnTo>
                  <a:pt x="91" y="233"/>
                </a:lnTo>
                <a:lnTo>
                  <a:pt x="81" y="237"/>
                </a:lnTo>
                <a:lnTo>
                  <a:pt x="74" y="242"/>
                </a:lnTo>
                <a:lnTo>
                  <a:pt x="67" y="250"/>
                </a:lnTo>
                <a:lnTo>
                  <a:pt x="67" y="250"/>
                </a:lnTo>
                <a:lnTo>
                  <a:pt x="66" y="254"/>
                </a:lnTo>
                <a:lnTo>
                  <a:pt x="63" y="259"/>
                </a:lnTo>
                <a:lnTo>
                  <a:pt x="60" y="277"/>
                </a:lnTo>
                <a:lnTo>
                  <a:pt x="50" y="329"/>
                </a:lnTo>
                <a:lnTo>
                  <a:pt x="40" y="385"/>
                </a:lnTo>
                <a:lnTo>
                  <a:pt x="35" y="408"/>
                </a:lnTo>
                <a:lnTo>
                  <a:pt x="29" y="425"/>
                </a:lnTo>
                <a:lnTo>
                  <a:pt x="29" y="425"/>
                </a:lnTo>
                <a:lnTo>
                  <a:pt x="24" y="440"/>
                </a:lnTo>
                <a:lnTo>
                  <a:pt x="20" y="462"/>
                </a:lnTo>
                <a:lnTo>
                  <a:pt x="15" y="488"/>
                </a:lnTo>
                <a:lnTo>
                  <a:pt x="10" y="516"/>
                </a:lnTo>
                <a:lnTo>
                  <a:pt x="4" y="565"/>
                </a:lnTo>
                <a:lnTo>
                  <a:pt x="2" y="591"/>
                </a:lnTo>
                <a:lnTo>
                  <a:pt x="2" y="591"/>
                </a:lnTo>
                <a:lnTo>
                  <a:pt x="1" y="617"/>
                </a:lnTo>
                <a:lnTo>
                  <a:pt x="0" y="636"/>
                </a:lnTo>
                <a:lnTo>
                  <a:pt x="10" y="636"/>
                </a:lnTo>
                <a:lnTo>
                  <a:pt x="16" y="636"/>
                </a:lnTo>
                <a:lnTo>
                  <a:pt x="16" y="636"/>
                </a:lnTo>
                <a:lnTo>
                  <a:pt x="17" y="650"/>
                </a:lnTo>
                <a:lnTo>
                  <a:pt x="17" y="663"/>
                </a:lnTo>
                <a:lnTo>
                  <a:pt x="17" y="669"/>
                </a:lnTo>
                <a:lnTo>
                  <a:pt x="16" y="674"/>
                </a:lnTo>
                <a:lnTo>
                  <a:pt x="16" y="674"/>
                </a:lnTo>
                <a:lnTo>
                  <a:pt x="15" y="678"/>
                </a:lnTo>
                <a:lnTo>
                  <a:pt x="14" y="683"/>
                </a:lnTo>
                <a:lnTo>
                  <a:pt x="15" y="690"/>
                </a:lnTo>
                <a:lnTo>
                  <a:pt x="17" y="697"/>
                </a:lnTo>
                <a:lnTo>
                  <a:pt x="19" y="701"/>
                </a:lnTo>
                <a:lnTo>
                  <a:pt x="19" y="701"/>
                </a:lnTo>
                <a:lnTo>
                  <a:pt x="22" y="706"/>
                </a:lnTo>
                <a:lnTo>
                  <a:pt x="28" y="712"/>
                </a:lnTo>
                <a:lnTo>
                  <a:pt x="34" y="717"/>
                </a:lnTo>
                <a:lnTo>
                  <a:pt x="37" y="720"/>
                </a:lnTo>
                <a:lnTo>
                  <a:pt x="37" y="720"/>
                </a:lnTo>
                <a:lnTo>
                  <a:pt x="40" y="719"/>
                </a:lnTo>
                <a:lnTo>
                  <a:pt x="41" y="716"/>
                </a:lnTo>
                <a:lnTo>
                  <a:pt x="43" y="712"/>
                </a:lnTo>
                <a:lnTo>
                  <a:pt x="43" y="712"/>
                </a:lnTo>
                <a:lnTo>
                  <a:pt x="49" y="714"/>
                </a:lnTo>
                <a:lnTo>
                  <a:pt x="54" y="715"/>
                </a:lnTo>
                <a:lnTo>
                  <a:pt x="55" y="715"/>
                </a:lnTo>
                <a:lnTo>
                  <a:pt x="56" y="714"/>
                </a:lnTo>
                <a:lnTo>
                  <a:pt x="56" y="714"/>
                </a:lnTo>
                <a:lnTo>
                  <a:pt x="56" y="713"/>
                </a:lnTo>
                <a:lnTo>
                  <a:pt x="55" y="712"/>
                </a:lnTo>
                <a:lnTo>
                  <a:pt x="52" y="708"/>
                </a:lnTo>
                <a:lnTo>
                  <a:pt x="46" y="703"/>
                </a:lnTo>
                <a:lnTo>
                  <a:pt x="46" y="703"/>
                </a:lnTo>
                <a:lnTo>
                  <a:pt x="46" y="701"/>
                </a:lnTo>
                <a:lnTo>
                  <a:pt x="46" y="699"/>
                </a:lnTo>
                <a:lnTo>
                  <a:pt x="46" y="699"/>
                </a:lnTo>
                <a:lnTo>
                  <a:pt x="46" y="699"/>
                </a:lnTo>
                <a:lnTo>
                  <a:pt x="54" y="702"/>
                </a:lnTo>
                <a:lnTo>
                  <a:pt x="61" y="704"/>
                </a:lnTo>
                <a:lnTo>
                  <a:pt x="63" y="704"/>
                </a:lnTo>
                <a:lnTo>
                  <a:pt x="65" y="703"/>
                </a:lnTo>
                <a:lnTo>
                  <a:pt x="65" y="703"/>
                </a:lnTo>
                <a:lnTo>
                  <a:pt x="66" y="700"/>
                </a:lnTo>
                <a:lnTo>
                  <a:pt x="66" y="699"/>
                </a:lnTo>
                <a:lnTo>
                  <a:pt x="65" y="699"/>
                </a:lnTo>
                <a:lnTo>
                  <a:pt x="65" y="699"/>
                </a:lnTo>
                <a:lnTo>
                  <a:pt x="54" y="691"/>
                </a:lnTo>
                <a:lnTo>
                  <a:pt x="46" y="684"/>
                </a:lnTo>
                <a:lnTo>
                  <a:pt x="46" y="684"/>
                </a:lnTo>
                <a:lnTo>
                  <a:pt x="55" y="687"/>
                </a:lnTo>
                <a:lnTo>
                  <a:pt x="62" y="688"/>
                </a:lnTo>
                <a:lnTo>
                  <a:pt x="65" y="688"/>
                </a:lnTo>
                <a:lnTo>
                  <a:pt x="65" y="688"/>
                </a:lnTo>
                <a:lnTo>
                  <a:pt x="65" y="687"/>
                </a:lnTo>
                <a:lnTo>
                  <a:pt x="66" y="686"/>
                </a:lnTo>
                <a:lnTo>
                  <a:pt x="66" y="683"/>
                </a:lnTo>
                <a:lnTo>
                  <a:pt x="65" y="682"/>
                </a:lnTo>
                <a:lnTo>
                  <a:pt x="65" y="682"/>
                </a:lnTo>
                <a:lnTo>
                  <a:pt x="56" y="676"/>
                </a:lnTo>
                <a:lnTo>
                  <a:pt x="50" y="671"/>
                </a:lnTo>
                <a:lnTo>
                  <a:pt x="50" y="671"/>
                </a:lnTo>
                <a:lnTo>
                  <a:pt x="48" y="655"/>
                </a:lnTo>
                <a:lnTo>
                  <a:pt x="48" y="655"/>
                </a:lnTo>
                <a:lnTo>
                  <a:pt x="49" y="653"/>
                </a:lnTo>
                <a:lnTo>
                  <a:pt x="50" y="648"/>
                </a:lnTo>
                <a:lnTo>
                  <a:pt x="50" y="648"/>
                </a:lnTo>
                <a:lnTo>
                  <a:pt x="59" y="636"/>
                </a:lnTo>
                <a:lnTo>
                  <a:pt x="59" y="636"/>
                </a:lnTo>
                <a:lnTo>
                  <a:pt x="75" y="553"/>
                </a:lnTo>
                <a:lnTo>
                  <a:pt x="75" y="553"/>
                </a:lnTo>
                <a:lnTo>
                  <a:pt x="76" y="551"/>
                </a:lnTo>
                <a:lnTo>
                  <a:pt x="79" y="549"/>
                </a:lnTo>
                <a:lnTo>
                  <a:pt x="81" y="545"/>
                </a:lnTo>
                <a:lnTo>
                  <a:pt x="81" y="543"/>
                </a:lnTo>
                <a:lnTo>
                  <a:pt x="81" y="543"/>
                </a:lnTo>
                <a:lnTo>
                  <a:pt x="79" y="534"/>
                </a:lnTo>
                <a:lnTo>
                  <a:pt x="80" y="530"/>
                </a:lnTo>
                <a:lnTo>
                  <a:pt x="81" y="524"/>
                </a:lnTo>
                <a:lnTo>
                  <a:pt x="81" y="524"/>
                </a:lnTo>
                <a:lnTo>
                  <a:pt x="100" y="454"/>
                </a:lnTo>
                <a:lnTo>
                  <a:pt x="100" y="454"/>
                </a:lnTo>
                <a:lnTo>
                  <a:pt x="101" y="478"/>
                </a:lnTo>
                <a:lnTo>
                  <a:pt x="101" y="496"/>
                </a:lnTo>
                <a:lnTo>
                  <a:pt x="100" y="503"/>
                </a:lnTo>
                <a:lnTo>
                  <a:pt x="100" y="507"/>
                </a:lnTo>
                <a:lnTo>
                  <a:pt x="100" y="507"/>
                </a:lnTo>
                <a:lnTo>
                  <a:pt x="86" y="555"/>
                </a:lnTo>
                <a:lnTo>
                  <a:pt x="78" y="585"/>
                </a:lnTo>
                <a:lnTo>
                  <a:pt x="75" y="596"/>
                </a:lnTo>
                <a:lnTo>
                  <a:pt x="75" y="602"/>
                </a:lnTo>
                <a:lnTo>
                  <a:pt x="75" y="602"/>
                </a:lnTo>
                <a:lnTo>
                  <a:pt x="79" y="606"/>
                </a:lnTo>
                <a:lnTo>
                  <a:pt x="83" y="610"/>
                </a:lnTo>
                <a:lnTo>
                  <a:pt x="87" y="615"/>
                </a:lnTo>
                <a:lnTo>
                  <a:pt x="88" y="616"/>
                </a:lnTo>
                <a:lnTo>
                  <a:pt x="89" y="618"/>
                </a:lnTo>
                <a:lnTo>
                  <a:pt x="89" y="618"/>
                </a:lnTo>
                <a:lnTo>
                  <a:pt x="86" y="629"/>
                </a:lnTo>
                <a:lnTo>
                  <a:pt x="83" y="642"/>
                </a:lnTo>
                <a:lnTo>
                  <a:pt x="83" y="642"/>
                </a:lnTo>
                <a:lnTo>
                  <a:pt x="83" y="647"/>
                </a:lnTo>
                <a:lnTo>
                  <a:pt x="86" y="651"/>
                </a:lnTo>
                <a:lnTo>
                  <a:pt x="89" y="655"/>
                </a:lnTo>
                <a:lnTo>
                  <a:pt x="89" y="655"/>
                </a:lnTo>
                <a:lnTo>
                  <a:pt x="91" y="658"/>
                </a:lnTo>
                <a:lnTo>
                  <a:pt x="92" y="663"/>
                </a:lnTo>
                <a:lnTo>
                  <a:pt x="92" y="665"/>
                </a:lnTo>
                <a:lnTo>
                  <a:pt x="92" y="665"/>
                </a:lnTo>
                <a:lnTo>
                  <a:pt x="93" y="691"/>
                </a:lnTo>
                <a:lnTo>
                  <a:pt x="98" y="742"/>
                </a:lnTo>
                <a:lnTo>
                  <a:pt x="102" y="795"/>
                </a:lnTo>
                <a:lnTo>
                  <a:pt x="106" y="814"/>
                </a:lnTo>
                <a:lnTo>
                  <a:pt x="108" y="825"/>
                </a:lnTo>
                <a:lnTo>
                  <a:pt x="108" y="825"/>
                </a:lnTo>
                <a:lnTo>
                  <a:pt x="109" y="839"/>
                </a:lnTo>
                <a:lnTo>
                  <a:pt x="112" y="869"/>
                </a:lnTo>
                <a:lnTo>
                  <a:pt x="115" y="956"/>
                </a:lnTo>
                <a:lnTo>
                  <a:pt x="118" y="1042"/>
                </a:lnTo>
                <a:lnTo>
                  <a:pt x="119" y="1088"/>
                </a:lnTo>
                <a:lnTo>
                  <a:pt x="119" y="1088"/>
                </a:lnTo>
                <a:lnTo>
                  <a:pt x="118" y="1105"/>
                </a:lnTo>
                <a:lnTo>
                  <a:pt x="118" y="1128"/>
                </a:lnTo>
                <a:lnTo>
                  <a:pt x="119" y="1148"/>
                </a:lnTo>
                <a:lnTo>
                  <a:pt x="120" y="1155"/>
                </a:lnTo>
                <a:lnTo>
                  <a:pt x="121" y="1158"/>
                </a:lnTo>
                <a:lnTo>
                  <a:pt x="121" y="1158"/>
                </a:lnTo>
                <a:lnTo>
                  <a:pt x="131" y="1162"/>
                </a:lnTo>
                <a:lnTo>
                  <a:pt x="135" y="1166"/>
                </a:lnTo>
                <a:lnTo>
                  <a:pt x="138" y="1168"/>
                </a:lnTo>
                <a:lnTo>
                  <a:pt x="138" y="1168"/>
                </a:lnTo>
                <a:lnTo>
                  <a:pt x="135" y="1172"/>
                </a:lnTo>
                <a:lnTo>
                  <a:pt x="133" y="1177"/>
                </a:lnTo>
                <a:lnTo>
                  <a:pt x="130" y="1181"/>
                </a:lnTo>
                <a:lnTo>
                  <a:pt x="130" y="1185"/>
                </a:lnTo>
                <a:lnTo>
                  <a:pt x="130" y="1187"/>
                </a:lnTo>
                <a:lnTo>
                  <a:pt x="130" y="1187"/>
                </a:lnTo>
                <a:lnTo>
                  <a:pt x="132" y="1198"/>
                </a:lnTo>
                <a:lnTo>
                  <a:pt x="133" y="1201"/>
                </a:lnTo>
                <a:lnTo>
                  <a:pt x="134" y="1204"/>
                </a:lnTo>
                <a:lnTo>
                  <a:pt x="134" y="1204"/>
                </a:lnTo>
                <a:lnTo>
                  <a:pt x="138" y="1204"/>
                </a:lnTo>
                <a:lnTo>
                  <a:pt x="140" y="1204"/>
                </a:lnTo>
                <a:lnTo>
                  <a:pt x="140" y="1204"/>
                </a:lnTo>
                <a:lnTo>
                  <a:pt x="138" y="1216"/>
                </a:lnTo>
                <a:lnTo>
                  <a:pt x="134" y="1224"/>
                </a:lnTo>
                <a:lnTo>
                  <a:pt x="132" y="1230"/>
                </a:lnTo>
                <a:lnTo>
                  <a:pt x="132" y="1230"/>
                </a:lnTo>
                <a:lnTo>
                  <a:pt x="130" y="1237"/>
                </a:lnTo>
                <a:lnTo>
                  <a:pt x="127" y="1245"/>
                </a:lnTo>
                <a:lnTo>
                  <a:pt x="126" y="1254"/>
                </a:lnTo>
                <a:lnTo>
                  <a:pt x="126" y="1258"/>
                </a:lnTo>
                <a:lnTo>
                  <a:pt x="127" y="1260"/>
                </a:lnTo>
                <a:lnTo>
                  <a:pt x="127" y="1260"/>
                </a:lnTo>
                <a:lnTo>
                  <a:pt x="131" y="1262"/>
                </a:lnTo>
                <a:lnTo>
                  <a:pt x="135" y="1264"/>
                </a:lnTo>
                <a:lnTo>
                  <a:pt x="140" y="1265"/>
                </a:lnTo>
                <a:lnTo>
                  <a:pt x="142" y="1267"/>
                </a:lnTo>
                <a:lnTo>
                  <a:pt x="142" y="1267"/>
                </a:lnTo>
                <a:lnTo>
                  <a:pt x="145" y="1271"/>
                </a:lnTo>
                <a:lnTo>
                  <a:pt x="150" y="1275"/>
                </a:lnTo>
                <a:lnTo>
                  <a:pt x="157" y="1277"/>
                </a:lnTo>
                <a:lnTo>
                  <a:pt x="167" y="1278"/>
                </a:lnTo>
                <a:lnTo>
                  <a:pt x="167" y="1278"/>
                </a:lnTo>
                <a:lnTo>
                  <a:pt x="179" y="1279"/>
                </a:lnTo>
                <a:lnTo>
                  <a:pt x="185" y="1278"/>
                </a:lnTo>
                <a:lnTo>
                  <a:pt x="190" y="1277"/>
                </a:lnTo>
                <a:lnTo>
                  <a:pt x="194" y="1276"/>
                </a:lnTo>
                <a:lnTo>
                  <a:pt x="199" y="1272"/>
                </a:lnTo>
                <a:lnTo>
                  <a:pt x="203" y="1270"/>
                </a:lnTo>
                <a:lnTo>
                  <a:pt x="205" y="1265"/>
                </a:lnTo>
                <a:lnTo>
                  <a:pt x="205" y="1265"/>
                </a:lnTo>
                <a:lnTo>
                  <a:pt x="207" y="1260"/>
                </a:lnTo>
                <a:lnTo>
                  <a:pt x="209" y="1256"/>
                </a:lnTo>
                <a:lnTo>
                  <a:pt x="209" y="1246"/>
                </a:lnTo>
                <a:lnTo>
                  <a:pt x="207" y="1237"/>
                </a:lnTo>
                <a:lnTo>
                  <a:pt x="207" y="1227"/>
                </a:lnTo>
                <a:lnTo>
                  <a:pt x="207" y="1227"/>
                </a:lnTo>
                <a:lnTo>
                  <a:pt x="211" y="1211"/>
                </a:lnTo>
                <a:lnTo>
                  <a:pt x="213" y="1200"/>
                </a:lnTo>
                <a:lnTo>
                  <a:pt x="213" y="1200"/>
                </a:lnTo>
                <a:lnTo>
                  <a:pt x="214" y="1200"/>
                </a:lnTo>
                <a:lnTo>
                  <a:pt x="218" y="1200"/>
                </a:lnTo>
                <a:lnTo>
                  <a:pt x="227" y="1201"/>
                </a:lnTo>
                <a:lnTo>
                  <a:pt x="239" y="1203"/>
                </a:lnTo>
                <a:lnTo>
                  <a:pt x="244" y="1203"/>
                </a:lnTo>
                <a:lnTo>
                  <a:pt x="249" y="1200"/>
                </a:lnTo>
                <a:lnTo>
                  <a:pt x="249" y="1200"/>
                </a:lnTo>
                <a:lnTo>
                  <a:pt x="253" y="1197"/>
                </a:lnTo>
                <a:lnTo>
                  <a:pt x="257" y="1191"/>
                </a:lnTo>
                <a:lnTo>
                  <a:pt x="259" y="1185"/>
                </a:lnTo>
                <a:lnTo>
                  <a:pt x="259" y="1179"/>
                </a:lnTo>
                <a:lnTo>
                  <a:pt x="259" y="1179"/>
                </a:lnTo>
                <a:lnTo>
                  <a:pt x="257" y="1173"/>
                </a:lnTo>
                <a:lnTo>
                  <a:pt x="253" y="1167"/>
                </a:lnTo>
                <a:lnTo>
                  <a:pt x="250" y="1160"/>
                </a:lnTo>
                <a:lnTo>
                  <a:pt x="245" y="1152"/>
                </a:lnTo>
                <a:lnTo>
                  <a:pt x="245" y="1152"/>
                </a:lnTo>
                <a:lnTo>
                  <a:pt x="242" y="1140"/>
                </a:lnTo>
                <a:lnTo>
                  <a:pt x="238" y="1123"/>
                </a:lnTo>
                <a:lnTo>
                  <a:pt x="235" y="1105"/>
                </a:lnTo>
                <a:lnTo>
                  <a:pt x="235" y="1105"/>
                </a:lnTo>
                <a:lnTo>
                  <a:pt x="246" y="1101"/>
                </a:lnTo>
                <a:lnTo>
                  <a:pt x="253" y="1097"/>
                </a:lnTo>
                <a:lnTo>
                  <a:pt x="257" y="1095"/>
                </a:lnTo>
                <a:lnTo>
                  <a:pt x="259" y="1093"/>
                </a:lnTo>
                <a:lnTo>
                  <a:pt x="259" y="1093"/>
                </a:lnTo>
                <a:lnTo>
                  <a:pt x="261" y="1090"/>
                </a:lnTo>
                <a:lnTo>
                  <a:pt x="261" y="1086"/>
                </a:lnTo>
                <a:lnTo>
                  <a:pt x="259" y="1074"/>
                </a:lnTo>
                <a:lnTo>
                  <a:pt x="259" y="1061"/>
                </a:lnTo>
                <a:lnTo>
                  <a:pt x="259" y="1050"/>
                </a:lnTo>
                <a:lnTo>
                  <a:pt x="259" y="1050"/>
                </a:lnTo>
                <a:lnTo>
                  <a:pt x="265" y="1028"/>
                </a:lnTo>
                <a:lnTo>
                  <a:pt x="272" y="1004"/>
                </a:lnTo>
                <a:lnTo>
                  <a:pt x="272" y="1004"/>
                </a:lnTo>
                <a:lnTo>
                  <a:pt x="275" y="997"/>
                </a:lnTo>
                <a:lnTo>
                  <a:pt x="276" y="985"/>
                </a:lnTo>
                <a:lnTo>
                  <a:pt x="281" y="956"/>
                </a:lnTo>
                <a:lnTo>
                  <a:pt x="284" y="929"/>
                </a:lnTo>
                <a:lnTo>
                  <a:pt x="286" y="916"/>
                </a:lnTo>
                <a:lnTo>
                  <a:pt x="286" y="916"/>
                </a:lnTo>
                <a:lnTo>
                  <a:pt x="289" y="912"/>
                </a:lnTo>
                <a:lnTo>
                  <a:pt x="294" y="903"/>
                </a:lnTo>
                <a:lnTo>
                  <a:pt x="297" y="893"/>
                </a:lnTo>
                <a:lnTo>
                  <a:pt x="299" y="886"/>
                </a:lnTo>
                <a:lnTo>
                  <a:pt x="299" y="886"/>
                </a:lnTo>
                <a:lnTo>
                  <a:pt x="299" y="883"/>
                </a:lnTo>
                <a:lnTo>
                  <a:pt x="298" y="879"/>
                </a:lnTo>
                <a:lnTo>
                  <a:pt x="297" y="873"/>
                </a:lnTo>
                <a:lnTo>
                  <a:pt x="299" y="865"/>
                </a:lnTo>
                <a:lnTo>
                  <a:pt x="299" y="865"/>
                </a:lnTo>
                <a:lnTo>
                  <a:pt x="314" y="831"/>
                </a:lnTo>
                <a:lnTo>
                  <a:pt x="321" y="813"/>
                </a:lnTo>
                <a:lnTo>
                  <a:pt x="324" y="804"/>
                </a:lnTo>
                <a:lnTo>
                  <a:pt x="324" y="804"/>
                </a:lnTo>
                <a:lnTo>
                  <a:pt x="340" y="688"/>
                </a:lnTo>
                <a:lnTo>
                  <a:pt x="340" y="688"/>
                </a:lnTo>
                <a:lnTo>
                  <a:pt x="340" y="663"/>
                </a:lnTo>
                <a:lnTo>
                  <a:pt x="351" y="655"/>
                </a:lnTo>
                <a:lnTo>
                  <a:pt x="351" y="655"/>
                </a:lnTo>
                <a:lnTo>
                  <a:pt x="347" y="645"/>
                </a:lnTo>
                <a:lnTo>
                  <a:pt x="344" y="636"/>
                </a:lnTo>
                <a:lnTo>
                  <a:pt x="343" y="629"/>
                </a:lnTo>
                <a:lnTo>
                  <a:pt x="343" y="629"/>
                </a:lnTo>
                <a:lnTo>
                  <a:pt x="337" y="596"/>
                </a:lnTo>
                <a:lnTo>
                  <a:pt x="335" y="575"/>
                </a:lnTo>
                <a:lnTo>
                  <a:pt x="334" y="566"/>
                </a:lnTo>
                <a:lnTo>
                  <a:pt x="335" y="562"/>
                </a:lnTo>
                <a:lnTo>
                  <a:pt x="335" y="562"/>
                </a:lnTo>
                <a:lnTo>
                  <a:pt x="338" y="552"/>
                </a:lnTo>
                <a:lnTo>
                  <a:pt x="343" y="542"/>
                </a:lnTo>
                <a:lnTo>
                  <a:pt x="347" y="533"/>
                </a:lnTo>
                <a:lnTo>
                  <a:pt x="348" y="529"/>
                </a:lnTo>
                <a:lnTo>
                  <a:pt x="348" y="529"/>
                </a:lnTo>
                <a:lnTo>
                  <a:pt x="351" y="547"/>
                </a:lnTo>
                <a:lnTo>
                  <a:pt x="358" y="589"/>
                </a:lnTo>
                <a:lnTo>
                  <a:pt x="364" y="630"/>
                </a:lnTo>
                <a:lnTo>
                  <a:pt x="367" y="645"/>
                </a:lnTo>
                <a:lnTo>
                  <a:pt x="367" y="653"/>
                </a:lnTo>
                <a:lnTo>
                  <a:pt x="367" y="653"/>
                </a:lnTo>
                <a:lnTo>
                  <a:pt x="367" y="658"/>
                </a:lnTo>
                <a:lnTo>
                  <a:pt x="367" y="664"/>
                </a:lnTo>
                <a:lnTo>
                  <a:pt x="367" y="671"/>
                </a:lnTo>
                <a:lnTo>
                  <a:pt x="373" y="674"/>
                </a:lnTo>
                <a:lnTo>
                  <a:pt x="373" y="674"/>
                </a:lnTo>
                <a:lnTo>
                  <a:pt x="373" y="678"/>
                </a:lnTo>
                <a:lnTo>
                  <a:pt x="374" y="683"/>
                </a:lnTo>
                <a:lnTo>
                  <a:pt x="375" y="688"/>
                </a:lnTo>
                <a:lnTo>
                  <a:pt x="375" y="688"/>
                </a:lnTo>
                <a:lnTo>
                  <a:pt x="381" y="696"/>
                </a:lnTo>
                <a:lnTo>
                  <a:pt x="386" y="703"/>
                </a:lnTo>
                <a:lnTo>
                  <a:pt x="386" y="703"/>
                </a:lnTo>
                <a:lnTo>
                  <a:pt x="388" y="715"/>
                </a:lnTo>
                <a:lnTo>
                  <a:pt x="388" y="721"/>
                </a:lnTo>
                <a:lnTo>
                  <a:pt x="387" y="722"/>
                </a:lnTo>
                <a:lnTo>
                  <a:pt x="386" y="722"/>
                </a:lnTo>
                <a:lnTo>
                  <a:pt x="386" y="722"/>
                </a:lnTo>
                <a:lnTo>
                  <a:pt x="382" y="722"/>
                </a:lnTo>
                <a:lnTo>
                  <a:pt x="377" y="722"/>
                </a:lnTo>
                <a:lnTo>
                  <a:pt x="374" y="723"/>
                </a:lnTo>
                <a:lnTo>
                  <a:pt x="373" y="725"/>
                </a:lnTo>
                <a:lnTo>
                  <a:pt x="373" y="726"/>
                </a:lnTo>
                <a:lnTo>
                  <a:pt x="373" y="726"/>
                </a:lnTo>
                <a:lnTo>
                  <a:pt x="373" y="730"/>
                </a:lnTo>
                <a:lnTo>
                  <a:pt x="373" y="733"/>
                </a:lnTo>
                <a:lnTo>
                  <a:pt x="373" y="733"/>
                </a:lnTo>
                <a:lnTo>
                  <a:pt x="370" y="734"/>
                </a:lnTo>
                <a:lnTo>
                  <a:pt x="364" y="736"/>
                </a:lnTo>
                <a:lnTo>
                  <a:pt x="364" y="736"/>
                </a:lnTo>
                <a:lnTo>
                  <a:pt x="358" y="737"/>
                </a:lnTo>
                <a:lnTo>
                  <a:pt x="356" y="739"/>
                </a:lnTo>
                <a:lnTo>
                  <a:pt x="356" y="740"/>
                </a:lnTo>
                <a:lnTo>
                  <a:pt x="356" y="741"/>
                </a:lnTo>
                <a:lnTo>
                  <a:pt x="356" y="741"/>
                </a:lnTo>
                <a:lnTo>
                  <a:pt x="358" y="743"/>
                </a:lnTo>
                <a:lnTo>
                  <a:pt x="362" y="746"/>
                </a:lnTo>
                <a:lnTo>
                  <a:pt x="367" y="747"/>
                </a:lnTo>
                <a:lnTo>
                  <a:pt x="367" y="747"/>
                </a:lnTo>
                <a:lnTo>
                  <a:pt x="362" y="750"/>
                </a:lnTo>
                <a:lnTo>
                  <a:pt x="360" y="755"/>
                </a:lnTo>
                <a:lnTo>
                  <a:pt x="358" y="756"/>
                </a:lnTo>
                <a:lnTo>
                  <a:pt x="358" y="758"/>
                </a:lnTo>
                <a:lnTo>
                  <a:pt x="358" y="758"/>
                </a:lnTo>
                <a:lnTo>
                  <a:pt x="362" y="758"/>
                </a:lnTo>
                <a:lnTo>
                  <a:pt x="366" y="758"/>
                </a:lnTo>
                <a:lnTo>
                  <a:pt x="377" y="752"/>
                </a:lnTo>
                <a:lnTo>
                  <a:pt x="377" y="752"/>
                </a:lnTo>
                <a:lnTo>
                  <a:pt x="389" y="747"/>
                </a:lnTo>
                <a:lnTo>
                  <a:pt x="395" y="743"/>
                </a:lnTo>
                <a:lnTo>
                  <a:pt x="402" y="736"/>
                </a:lnTo>
                <a:lnTo>
                  <a:pt x="402" y="736"/>
                </a:lnTo>
                <a:lnTo>
                  <a:pt x="409" y="727"/>
                </a:lnTo>
                <a:lnTo>
                  <a:pt x="413" y="721"/>
                </a:lnTo>
                <a:lnTo>
                  <a:pt x="415" y="715"/>
                </a:lnTo>
                <a:lnTo>
                  <a:pt x="416" y="712"/>
                </a:lnTo>
                <a:lnTo>
                  <a:pt x="416" y="712"/>
                </a:lnTo>
                <a:lnTo>
                  <a:pt x="410" y="665"/>
                </a:lnTo>
                <a:lnTo>
                  <a:pt x="410" y="665"/>
                </a:lnTo>
                <a:lnTo>
                  <a:pt x="412" y="665"/>
                </a:lnTo>
                <a:lnTo>
                  <a:pt x="415" y="665"/>
                </a:lnTo>
                <a:lnTo>
                  <a:pt x="419" y="663"/>
                </a:lnTo>
                <a:lnTo>
                  <a:pt x="419" y="663"/>
                </a:lnTo>
                <a:lnTo>
                  <a:pt x="416" y="645"/>
                </a:lnTo>
                <a:lnTo>
                  <a:pt x="415" y="634"/>
                </a:lnTo>
                <a:lnTo>
                  <a:pt x="416" y="625"/>
                </a:lnTo>
                <a:lnTo>
                  <a:pt x="416" y="625"/>
                </a:lnTo>
                <a:lnTo>
                  <a:pt x="422" y="610"/>
                </a:lnTo>
                <a:lnTo>
                  <a:pt x="427" y="598"/>
                </a:lnTo>
                <a:lnTo>
                  <a:pt x="429" y="591"/>
                </a:lnTo>
                <a:lnTo>
                  <a:pt x="429" y="591"/>
                </a:lnTo>
                <a:lnTo>
                  <a:pt x="429" y="566"/>
                </a:lnTo>
                <a:lnTo>
                  <a:pt x="429" y="524"/>
                </a:lnTo>
                <a:lnTo>
                  <a:pt x="429" y="524"/>
                </a:lnTo>
                <a:lnTo>
                  <a:pt x="428" y="511"/>
                </a:lnTo>
                <a:lnTo>
                  <a:pt x="427" y="494"/>
                </a:lnTo>
                <a:lnTo>
                  <a:pt x="419" y="461"/>
                </a:lnTo>
                <a:lnTo>
                  <a:pt x="412" y="433"/>
                </a:lnTo>
                <a:lnTo>
                  <a:pt x="408" y="421"/>
                </a:lnTo>
                <a:lnTo>
                  <a:pt x="408" y="421"/>
                </a:lnTo>
                <a:lnTo>
                  <a:pt x="400" y="348"/>
                </a:lnTo>
                <a:lnTo>
                  <a:pt x="395" y="295"/>
                </a:lnTo>
                <a:lnTo>
                  <a:pt x="392" y="269"/>
                </a:lnTo>
                <a:lnTo>
                  <a:pt x="392" y="269"/>
                </a:lnTo>
                <a:lnTo>
                  <a:pt x="388" y="262"/>
                </a:lnTo>
                <a:lnTo>
                  <a:pt x="383" y="255"/>
                </a:lnTo>
                <a:lnTo>
                  <a:pt x="375" y="246"/>
                </a:lnTo>
                <a:lnTo>
                  <a:pt x="364" y="239"/>
                </a:lnTo>
                <a:lnTo>
                  <a:pt x="364" y="239"/>
                </a:lnTo>
                <a:lnTo>
                  <a:pt x="351" y="232"/>
                </a:lnTo>
                <a:lnTo>
                  <a:pt x="340" y="228"/>
                </a:lnTo>
                <a:lnTo>
                  <a:pt x="329" y="224"/>
                </a:lnTo>
                <a:lnTo>
                  <a:pt x="324" y="223"/>
                </a:lnTo>
                <a:lnTo>
                  <a:pt x="324" y="223"/>
                </a:lnTo>
                <a:lnTo>
                  <a:pt x="303" y="215"/>
                </a:lnTo>
                <a:lnTo>
                  <a:pt x="283" y="206"/>
                </a:lnTo>
                <a:lnTo>
                  <a:pt x="278" y="183"/>
                </a:lnTo>
                <a:lnTo>
                  <a:pt x="278" y="183"/>
                </a:lnTo>
                <a:lnTo>
                  <a:pt x="285" y="173"/>
                </a:lnTo>
                <a:lnTo>
                  <a:pt x="299" y="153"/>
                </a:lnTo>
                <a:lnTo>
                  <a:pt x="299" y="153"/>
                </a:lnTo>
                <a:lnTo>
                  <a:pt x="303" y="146"/>
                </a:lnTo>
                <a:lnTo>
                  <a:pt x="304" y="137"/>
                </a:lnTo>
                <a:lnTo>
                  <a:pt x="305" y="126"/>
                </a:lnTo>
                <a:lnTo>
                  <a:pt x="305" y="114"/>
                </a:lnTo>
                <a:lnTo>
                  <a:pt x="305" y="80"/>
                </a:lnTo>
                <a:lnTo>
                  <a:pt x="305" y="80"/>
                </a:lnTo>
                <a:lnTo>
                  <a:pt x="305" y="74"/>
                </a:lnTo>
                <a:lnTo>
                  <a:pt x="305" y="67"/>
                </a:lnTo>
                <a:lnTo>
                  <a:pt x="303" y="58"/>
                </a:lnTo>
                <a:lnTo>
                  <a:pt x="299" y="48"/>
                </a:lnTo>
                <a:lnTo>
                  <a:pt x="299" y="48"/>
                </a:lnTo>
                <a:lnTo>
                  <a:pt x="295" y="40"/>
                </a:lnTo>
                <a:lnTo>
                  <a:pt x="291" y="34"/>
                </a:lnTo>
                <a:lnTo>
                  <a:pt x="288" y="29"/>
                </a:lnTo>
                <a:lnTo>
                  <a:pt x="281" y="23"/>
                </a:lnTo>
                <a:lnTo>
                  <a:pt x="281" y="23"/>
                </a:lnTo>
                <a:lnTo>
                  <a:pt x="266" y="13"/>
                </a:lnTo>
                <a:lnTo>
                  <a:pt x="256" y="6"/>
                </a:lnTo>
                <a:lnTo>
                  <a:pt x="256" y="6"/>
                </a:lnTo>
                <a:lnTo>
                  <a:pt x="250" y="1"/>
                </a:lnTo>
                <a:lnTo>
                  <a:pt x="243" y="0"/>
                </a:lnTo>
                <a:lnTo>
                  <a:pt x="243" y="0"/>
                </a:lnTo>
                <a:lnTo>
                  <a:pt x="237" y="1"/>
                </a:lnTo>
                <a:lnTo>
                  <a:pt x="231" y="2"/>
                </a:lnTo>
                <a:lnTo>
                  <a:pt x="224" y="6"/>
                </a:lnTo>
                <a:lnTo>
                  <a:pt x="224" y="6"/>
                </a:lnTo>
                <a:lnTo>
                  <a:pt x="223" y="5"/>
                </a:lnTo>
                <a:lnTo>
                  <a:pt x="218" y="2"/>
                </a:lnTo>
                <a:lnTo>
                  <a:pt x="211" y="1"/>
                </a:lnTo>
                <a:lnTo>
                  <a:pt x="206" y="1"/>
                </a:lnTo>
                <a:lnTo>
                  <a:pt x="203" y="2"/>
                </a:lnTo>
                <a:lnTo>
                  <a:pt x="203" y="2"/>
                </a:lnTo>
                <a:lnTo>
                  <a:pt x="185" y="8"/>
                </a:lnTo>
                <a:lnTo>
                  <a:pt x="178" y="12"/>
                </a:lnTo>
                <a:lnTo>
                  <a:pt x="172" y="16"/>
                </a:lnTo>
                <a:lnTo>
                  <a:pt x="172" y="16"/>
                </a:lnTo>
                <a:lnTo>
                  <a:pt x="166" y="27"/>
                </a:lnTo>
                <a:lnTo>
                  <a:pt x="163" y="33"/>
                </a:lnTo>
                <a:lnTo>
                  <a:pt x="159" y="38"/>
                </a:lnTo>
                <a:lnTo>
                  <a:pt x="159" y="38"/>
                </a:lnTo>
                <a:lnTo>
                  <a:pt x="153" y="43"/>
                </a:lnTo>
                <a:lnTo>
                  <a:pt x="152" y="46"/>
                </a:lnTo>
                <a:lnTo>
                  <a:pt x="151" y="48"/>
                </a:lnTo>
                <a:lnTo>
                  <a:pt x="151" y="48"/>
                </a:lnTo>
                <a:lnTo>
                  <a:pt x="148" y="52"/>
                </a:lnTo>
                <a:lnTo>
                  <a:pt x="144" y="56"/>
                </a:lnTo>
                <a:lnTo>
                  <a:pt x="138" y="61"/>
                </a:lnTo>
                <a:lnTo>
                  <a:pt x="146" y="61"/>
                </a:lnTo>
                <a:lnTo>
                  <a:pt x="146" y="61"/>
                </a:lnTo>
                <a:lnTo>
                  <a:pt x="145" y="65"/>
                </a:lnTo>
                <a:lnTo>
                  <a:pt x="142" y="72"/>
                </a:lnTo>
                <a:lnTo>
                  <a:pt x="142" y="72"/>
                </a:lnTo>
                <a:lnTo>
                  <a:pt x="142" y="78"/>
                </a:lnTo>
                <a:lnTo>
                  <a:pt x="144" y="84"/>
                </a:lnTo>
                <a:lnTo>
                  <a:pt x="146" y="91"/>
                </a:lnTo>
                <a:lnTo>
                  <a:pt x="146" y="9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E01339B6-89FA-44EB-8FF8-8C1BE705D606}"/>
              </a:ext>
            </a:extLst>
          </p:cNvPr>
          <p:cNvSpPr>
            <a:spLocks/>
          </p:cNvSpPr>
          <p:nvPr/>
        </p:nvSpPr>
        <p:spPr bwMode="auto">
          <a:xfrm>
            <a:off x="6513949" y="771053"/>
            <a:ext cx="625643" cy="1690926"/>
          </a:xfrm>
          <a:custGeom>
            <a:avLst/>
            <a:gdLst>
              <a:gd name="T0" fmla="*/ 149 w 481"/>
              <a:gd name="T1" fmla="*/ 41 h 1300"/>
              <a:gd name="T2" fmla="*/ 172 w 481"/>
              <a:gd name="T3" fmla="*/ 6 h 1300"/>
              <a:gd name="T4" fmla="*/ 222 w 481"/>
              <a:gd name="T5" fmla="*/ 2 h 1300"/>
              <a:gd name="T6" fmla="*/ 282 w 481"/>
              <a:gd name="T7" fmla="*/ 51 h 1300"/>
              <a:gd name="T8" fmla="*/ 286 w 481"/>
              <a:gd name="T9" fmla="*/ 86 h 1300"/>
              <a:gd name="T10" fmla="*/ 285 w 481"/>
              <a:gd name="T11" fmla="*/ 97 h 1300"/>
              <a:gd name="T12" fmla="*/ 288 w 481"/>
              <a:gd name="T13" fmla="*/ 118 h 1300"/>
              <a:gd name="T14" fmla="*/ 279 w 481"/>
              <a:gd name="T15" fmla="*/ 156 h 1300"/>
              <a:gd name="T16" fmla="*/ 272 w 481"/>
              <a:gd name="T17" fmla="*/ 162 h 1300"/>
              <a:gd name="T18" fmla="*/ 404 w 481"/>
              <a:gd name="T19" fmla="*/ 282 h 1300"/>
              <a:gd name="T20" fmla="*/ 462 w 481"/>
              <a:gd name="T21" fmla="*/ 456 h 1300"/>
              <a:gd name="T22" fmla="*/ 481 w 481"/>
              <a:gd name="T23" fmla="*/ 591 h 1300"/>
              <a:gd name="T24" fmla="*/ 471 w 481"/>
              <a:gd name="T25" fmla="*/ 632 h 1300"/>
              <a:gd name="T26" fmla="*/ 457 w 481"/>
              <a:gd name="T27" fmla="*/ 697 h 1300"/>
              <a:gd name="T28" fmla="*/ 442 w 481"/>
              <a:gd name="T29" fmla="*/ 721 h 1300"/>
              <a:gd name="T30" fmla="*/ 422 w 481"/>
              <a:gd name="T31" fmla="*/ 736 h 1300"/>
              <a:gd name="T32" fmla="*/ 406 w 481"/>
              <a:gd name="T33" fmla="*/ 721 h 1300"/>
              <a:gd name="T34" fmla="*/ 404 w 481"/>
              <a:gd name="T35" fmla="*/ 675 h 1300"/>
              <a:gd name="T36" fmla="*/ 412 w 481"/>
              <a:gd name="T37" fmla="*/ 620 h 1300"/>
              <a:gd name="T38" fmla="*/ 404 w 481"/>
              <a:gd name="T39" fmla="*/ 591 h 1300"/>
              <a:gd name="T40" fmla="*/ 392 w 481"/>
              <a:gd name="T41" fmla="*/ 585 h 1300"/>
              <a:gd name="T42" fmla="*/ 394 w 481"/>
              <a:gd name="T43" fmla="*/ 612 h 1300"/>
              <a:gd name="T44" fmla="*/ 387 w 481"/>
              <a:gd name="T45" fmla="*/ 645 h 1300"/>
              <a:gd name="T46" fmla="*/ 380 w 481"/>
              <a:gd name="T47" fmla="*/ 692 h 1300"/>
              <a:gd name="T48" fmla="*/ 368 w 481"/>
              <a:gd name="T49" fmla="*/ 850 h 1300"/>
              <a:gd name="T50" fmla="*/ 362 w 481"/>
              <a:gd name="T51" fmla="*/ 1069 h 1300"/>
              <a:gd name="T52" fmla="*/ 362 w 481"/>
              <a:gd name="T53" fmla="*/ 1109 h 1300"/>
              <a:gd name="T54" fmla="*/ 341 w 481"/>
              <a:gd name="T55" fmla="*/ 1168 h 1300"/>
              <a:gd name="T56" fmla="*/ 345 w 481"/>
              <a:gd name="T57" fmla="*/ 1221 h 1300"/>
              <a:gd name="T58" fmla="*/ 364 w 481"/>
              <a:gd name="T59" fmla="*/ 1269 h 1300"/>
              <a:gd name="T60" fmla="*/ 363 w 481"/>
              <a:gd name="T61" fmla="*/ 1290 h 1300"/>
              <a:gd name="T62" fmla="*/ 293 w 481"/>
              <a:gd name="T63" fmla="*/ 1300 h 1300"/>
              <a:gd name="T64" fmla="*/ 273 w 481"/>
              <a:gd name="T65" fmla="*/ 1287 h 1300"/>
              <a:gd name="T66" fmla="*/ 258 w 481"/>
              <a:gd name="T67" fmla="*/ 1275 h 1300"/>
              <a:gd name="T68" fmla="*/ 251 w 481"/>
              <a:gd name="T69" fmla="*/ 1248 h 1300"/>
              <a:gd name="T70" fmla="*/ 247 w 481"/>
              <a:gd name="T71" fmla="*/ 1213 h 1300"/>
              <a:gd name="T72" fmla="*/ 223 w 481"/>
              <a:gd name="T73" fmla="*/ 1193 h 1300"/>
              <a:gd name="T74" fmla="*/ 222 w 481"/>
              <a:gd name="T75" fmla="*/ 1147 h 1300"/>
              <a:gd name="T76" fmla="*/ 217 w 481"/>
              <a:gd name="T77" fmla="*/ 1083 h 1300"/>
              <a:gd name="T78" fmla="*/ 136 w 481"/>
              <a:gd name="T79" fmla="*/ 967 h 1300"/>
              <a:gd name="T80" fmla="*/ 118 w 481"/>
              <a:gd name="T81" fmla="*/ 909 h 1300"/>
              <a:gd name="T82" fmla="*/ 103 w 481"/>
              <a:gd name="T83" fmla="*/ 834 h 1300"/>
              <a:gd name="T84" fmla="*/ 85 w 481"/>
              <a:gd name="T85" fmla="*/ 606 h 1300"/>
              <a:gd name="T86" fmla="*/ 67 w 481"/>
              <a:gd name="T87" fmla="*/ 600 h 1300"/>
              <a:gd name="T88" fmla="*/ 75 w 481"/>
              <a:gd name="T89" fmla="*/ 671 h 1300"/>
              <a:gd name="T90" fmla="*/ 71 w 481"/>
              <a:gd name="T91" fmla="*/ 703 h 1300"/>
              <a:gd name="T92" fmla="*/ 61 w 481"/>
              <a:gd name="T93" fmla="*/ 715 h 1300"/>
              <a:gd name="T94" fmla="*/ 33 w 481"/>
              <a:gd name="T95" fmla="*/ 713 h 1300"/>
              <a:gd name="T96" fmla="*/ 8 w 481"/>
              <a:gd name="T97" fmla="*/ 678 h 1300"/>
              <a:gd name="T98" fmla="*/ 6 w 481"/>
              <a:gd name="T99" fmla="*/ 656 h 1300"/>
              <a:gd name="T100" fmla="*/ 4 w 481"/>
              <a:gd name="T101" fmla="*/ 626 h 1300"/>
              <a:gd name="T102" fmla="*/ 0 w 481"/>
              <a:gd name="T103" fmla="*/ 432 h 1300"/>
              <a:gd name="T104" fmla="*/ 26 w 481"/>
              <a:gd name="T105" fmla="*/ 283 h 1300"/>
              <a:gd name="T106" fmla="*/ 72 w 481"/>
              <a:gd name="T107" fmla="*/ 205 h 1300"/>
              <a:gd name="T108" fmla="*/ 136 w 481"/>
              <a:gd name="T109" fmla="*/ 177 h 1300"/>
              <a:gd name="T110" fmla="*/ 144 w 481"/>
              <a:gd name="T111" fmla="*/ 151 h 1300"/>
              <a:gd name="T112" fmla="*/ 136 w 481"/>
              <a:gd name="T113" fmla="*/ 95 h 1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81" h="1300">
                <a:moveTo>
                  <a:pt x="142" y="89"/>
                </a:moveTo>
                <a:lnTo>
                  <a:pt x="142" y="89"/>
                </a:lnTo>
                <a:lnTo>
                  <a:pt x="144" y="70"/>
                </a:lnTo>
                <a:lnTo>
                  <a:pt x="148" y="47"/>
                </a:lnTo>
                <a:lnTo>
                  <a:pt x="148" y="47"/>
                </a:lnTo>
                <a:lnTo>
                  <a:pt x="149" y="41"/>
                </a:lnTo>
                <a:lnTo>
                  <a:pt x="152" y="32"/>
                </a:lnTo>
                <a:lnTo>
                  <a:pt x="157" y="21"/>
                </a:lnTo>
                <a:lnTo>
                  <a:pt x="161" y="16"/>
                </a:lnTo>
                <a:lnTo>
                  <a:pt x="164" y="12"/>
                </a:lnTo>
                <a:lnTo>
                  <a:pt x="164" y="12"/>
                </a:lnTo>
                <a:lnTo>
                  <a:pt x="172" y="6"/>
                </a:lnTo>
                <a:lnTo>
                  <a:pt x="178" y="4"/>
                </a:lnTo>
                <a:lnTo>
                  <a:pt x="185" y="2"/>
                </a:lnTo>
                <a:lnTo>
                  <a:pt x="191" y="0"/>
                </a:lnTo>
                <a:lnTo>
                  <a:pt x="191" y="0"/>
                </a:lnTo>
                <a:lnTo>
                  <a:pt x="204" y="0"/>
                </a:lnTo>
                <a:lnTo>
                  <a:pt x="222" y="2"/>
                </a:lnTo>
                <a:lnTo>
                  <a:pt x="250" y="4"/>
                </a:lnTo>
                <a:lnTo>
                  <a:pt x="250" y="4"/>
                </a:lnTo>
                <a:lnTo>
                  <a:pt x="253" y="5"/>
                </a:lnTo>
                <a:lnTo>
                  <a:pt x="257" y="10"/>
                </a:lnTo>
                <a:lnTo>
                  <a:pt x="268" y="26"/>
                </a:lnTo>
                <a:lnTo>
                  <a:pt x="282" y="51"/>
                </a:lnTo>
                <a:lnTo>
                  <a:pt x="282" y="51"/>
                </a:lnTo>
                <a:lnTo>
                  <a:pt x="284" y="53"/>
                </a:lnTo>
                <a:lnTo>
                  <a:pt x="285" y="58"/>
                </a:lnTo>
                <a:lnTo>
                  <a:pt x="286" y="70"/>
                </a:lnTo>
                <a:lnTo>
                  <a:pt x="286" y="81"/>
                </a:lnTo>
                <a:lnTo>
                  <a:pt x="286" y="86"/>
                </a:lnTo>
                <a:lnTo>
                  <a:pt x="286" y="86"/>
                </a:lnTo>
                <a:lnTo>
                  <a:pt x="285" y="88"/>
                </a:lnTo>
                <a:lnTo>
                  <a:pt x="284" y="92"/>
                </a:lnTo>
                <a:lnTo>
                  <a:pt x="282" y="95"/>
                </a:lnTo>
                <a:lnTo>
                  <a:pt x="282" y="95"/>
                </a:lnTo>
                <a:lnTo>
                  <a:pt x="285" y="97"/>
                </a:lnTo>
                <a:lnTo>
                  <a:pt x="286" y="99"/>
                </a:lnTo>
                <a:lnTo>
                  <a:pt x="288" y="104"/>
                </a:lnTo>
                <a:lnTo>
                  <a:pt x="288" y="104"/>
                </a:lnTo>
                <a:lnTo>
                  <a:pt x="290" y="108"/>
                </a:lnTo>
                <a:lnTo>
                  <a:pt x="290" y="111"/>
                </a:lnTo>
                <a:lnTo>
                  <a:pt x="288" y="118"/>
                </a:lnTo>
                <a:lnTo>
                  <a:pt x="282" y="134"/>
                </a:lnTo>
                <a:lnTo>
                  <a:pt x="282" y="134"/>
                </a:lnTo>
                <a:lnTo>
                  <a:pt x="281" y="140"/>
                </a:lnTo>
                <a:lnTo>
                  <a:pt x="281" y="147"/>
                </a:lnTo>
                <a:lnTo>
                  <a:pt x="280" y="154"/>
                </a:lnTo>
                <a:lnTo>
                  <a:pt x="279" y="156"/>
                </a:lnTo>
                <a:lnTo>
                  <a:pt x="276" y="157"/>
                </a:lnTo>
                <a:lnTo>
                  <a:pt x="276" y="157"/>
                </a:lnTo>
                <a:lnTo>
                  <a:pt x="272" y="158"/>
                </a:lnTo>
                <a:lnTo>
                  <a:pt x="270" y="157"/>
                </a:lnTo>
                <a:lnTo>
                  <a:pt x="270" y="157"/>
                </a:lnTo>
                <a:lnTo>
                  <a:pt x="272" y="162"/>
                </a:lnTo>
                <a:lnTo>
                  <a:pt x="275" y="172"/>
                </a:lnTo>
                <a:lnTo>
                  <a:pt x="280" y="189"/>
                </a:lnTo>
                <a:lnTo>
                  <a:pt x="351" y="213"/>
                </a:lnTo>
                <a:lnTo>
                  <a:pt x="388" y="242"/>
                </a:lnTo>
                <a:lnTo>
                  <a:pt x="388" y="242"/>
                </a:lnTo>
                <a:lnTo>
                  <a:pt x="404" y="282"/>
                </a:lnTo>
                <a:lnTo>
                  <a:pt x="414" y="310"/>
                </a:lnTo>
                <a:lnTo>
                  <a:pt x="418" y="325"/>
                </a:lnTo>
                <a:lnTo>
                  <a:pt x="418" y="325"/>
                </a:lnTo>
                <a:lnTo>
                  <a:pt x="427" y="351"/>
                </a:lnTo>
                <a:lnTo>
                  <a:pt x="444" y="402"/>
                </a:lnTo>
                <a:lnTo>
                  <a:pt x="462" y="456"/>
                </a:lnTo>
                <a:lnTo>
                  <a:pt x="471" y="488"/>
                </a:lnTo>
                <a:lnTo>
                  <a:pt x="471" y="488"/>
                </a:lnTo>
                <a:lnTo>
                  <a:pt x="475" y="512"/>
                </a:lnTo>
                <a:lnTo>
                  <a:pt x="478" y="547"/>
                </a:lnTo>
                <a:lnTo>
                  <a:pt x="481" y="579"/>
                </a:lnTo>
                <a:lnTo>
                  <a:pt x="481" y="591"/>
                </a:lnTo>
                <a:lnTo>
                  <a:pt x="480" y="597"/>
                </a:lnTo>
                <a:lnTo>
                  <a:pt x="480" y="597"/>
                </a:lnTo>
                <a:lnTo>
                  <a:pt x="477" y="604"/>
                </a:lnTo>
                <a:lnTo>
                  <a:pt x="476" y="615"/>
                </a:lnTo>
                <a:lnTo>
                  <a:pt x="474" y="625"/>
                </a:lnTo>
                <a:lnTo>
                  <a:pt x="471" y="632"/>
                </a:lnTo>
                <a:lnTo>
                  <a:pt x="471" y="632"/>
                </a:lnTo>
                <a:lnTo>
                  <a:pt x="469" y="642"/>
                </a:lnTo>
                <a:lnTo>
                  <a:pt x="465" y="655"/>
                </a:lnTo>
                <a:lnTo>
                  <a:pt x="463" y="671"/>
                </a:lnTo>
                <a:lnTo>
                  <a:pt x="457" y="671"/>
                </a:lnTo>
                <a:lnTo>
                  <a:pt x="457" y="697"/>
                </a:lnTo>
                <a:lnTo>
                  <a:pt x="457" y="697"/>
                </a:lnTo>
                <a:lnTo>
                  <a:pt x="454" y="703"/>
                </a:lnTo>
                <a:lnTo>
                  <a:pt x="450" y="710"/>
                </a:lnTo>
                <a:lnTo>
                  <a:pt x="445" y="716"/>
                </a:lnTo>
                <a:lnTo>
                  <a:pt x="442" y="721"/>
                </a:lnTo>
                <a:lnTo>
                  <a:pt x="442" y="721"/>
                </a:lnTo>
                <a:lnTo>
                  <a:pt x="439" y="731"/>
                </a:lnTo>
                <a:lnTo>
                  <a:pt x="436" y="734"/>
                </a:lnTo>
                <a:lnTo>
                  <a:pt x="435" y="736"/>
                </a:lnTo>
                <a:lnTo>
                  <a:pt x="433" y="736"/>
                </a:lnTo>
                <a:lnTo>
                  <a:pt x="433" y="736"/>
                </a:lnTo>
                <a:lnTo>
                  <a:pt x="422" y="736"/>
                </a:lnTo>
                <a:lnTo>
                  <a:pt x="416" y="734"/>
                </a:lnTo>
                <a:lnTo>
                  <a:pt x="412" y="733"/>
                </a:lnTo>
                <a:lnTo>
                  <a:pt x="412" y="733"/>
                </a:lnTo>
                <a:lnTo>
                  <a:pt x="408" y="727"/>
                </a:lnTo>
                <a:lnTo>
                  <a:pt x="406" y="724"/>
                </a:lnTo>
                <a:lnTo>
                  <a:pt x="406" y="721"/>
                </a:lnTo>
                <a:lnTo>
                  <a:pt x="412" y="715"/>
                </a:lnTo>
                <a:lnTo>
                  <a:pt x="412" y="715"/>
                </a:lnTo>
                <a:lnTo>
                  <a:pt x="404" y="686"/>
                </a:lnTo>
                <a:lnTo>
                  <a:pt x="404" y="686"/>
                </a:lnTo>
                <a:lnTo>
                  <a:pt x="404" y="680"/>
                </a:lnTo>
                <a:lnTo>
                  <a:pt x="404" y="675"/>
                </a:lnTo>
                <a:lnTo>
                  <a:pt x="406" y="668"/>
                </a:lnTo>
                <a:lnTo>
                  <a:pt x="400" y="668"/>
                </a:lnTo>
                <a:lnTo>
                  <a:pt x="400" y="668"/>
                </a:lnTo>
                <a:lnTo>
                  <a:pt x="408" y="645"/>
                </a:lnTo>
                <a:lnTo>
                  <a:pt x="412" y="627"/>
                </a:lnTo>
                <a:lnTo>
                  <a:pt x="412" y="620"/>
                </a:lnTo>
                <a:lnTo>
                  <a:pt x="412" y="615"/>
                </a:lnTo>
                <a:lnTo>
                  <a:pt x="412" y="615"/>
                </a:lnTo>
                <a:lnTo>
                  <a:pt x="408" y="601"/>
                </a:lnTo>
                <a:lnTo>
                  <a:pt x="405" y="595"/>
                </a:lnTo>
                <a:lnTo>
                  <a:pt x="404" y="591"/>
                </a:lnTo>
                <a:lnTo>
                  <a:pt x="404" y="591"/>
                </a:lnTo>
                <a:lnTo>
                  <a:pt x="401" y="583"/>
                </a:lnTo>
                <a:lnTo>
                  <a:pt x="398" y="567"/>
                </a:lnTo>
                <a:lnTo>
                  <a:pt x="394" y="544"/>
                </a:lnTo>
                <a:lnTo>
                  <a:pt x="394" y="544"/>
                </a:lnTo>
                <a:lnTo>
                  <a:pt x="393" y="567"/>
                </a:lnTo>
                <a:lnTo>
                  <a:pt x="392" y="585"/>
                </a:lnTo>
                <a:lnTo>
                  <a:pt x="392" y="597"/>
                </a:lnTo>
                <a:lnTo>
                  <a:pt x="392" y="597"/>
                </a:lnTo>
                <a:lnTo>
                  <a:pt x="393" y="602"/>
                </a:lnTo>
                <a:lnTo>
                  <a:pt x="394" y="604"/>
                </a:lnTo>
                <a:lnTo>
                  <a:pt x="395" y="607"/>
                </a:lnTo>
                <a:lnTo>
                  <a:pt x="394" y="612"/>
                </a:lnTo>
                <a:lnTo>
                  <a:pt x="394" y="612"/>
                </a:lnTo>
                <a:lnTo>
                  <a:pt x="392" y="626"/>
                </a:lnTo>
                <a:lnTo>
                  <a:pt x="388" y="636"/>
                </a:lnTo>
                <a:lnTo>
                  <a:pt x="388" y="636"/>
                </a:lnTo>
                <a:lnTo>
                  <a:pt x="388" y="639"/>
                </a:lnTo>
                <a:lnTo>
                  <a:pt x="387" y="645"/>
                </a:lnTo>
                <a:lnTo>
                  <a:pt x="386" y="660"/>
                </a:lnTo>
                <a:lnTo>
                  <a:pt x="386" y="660"/>
                </a:lnTo>
                <a:lnTo>
                  <a:pt x="383" y="672"/>
                </a:lnTo>
                <a:lnTo>
                  <a:pt x="381" y="680"/>
                </a:lnTo>
                <a:lnTo>
                  <a:pt x="380" y="692"/>
                </a:lnTo>
                <a:lnTo>
                  <a:pt x="380" y="692"/>
                </a:lnTo>
                <a:lnTo>
                  <a:pt x="377" y="736"/>
                </a:lnTo>
                <a:lnTo>
                  <a:pt x="376" y="759"/>
                </a:lnTo>
                <a:lnTo>
                  <a:pt x="374" y="772"/>
                </a:lnTo>
                <a:lnTo>
                  <a:pt x="374" y="772"/>
                </a:lnTo>
                <a:lnTo>
                  <a:pt x="371" y="797"/>
                </a:lnTo>
                <a:lnTo>
                  <a:pt x="368" y="850"/>
                </a:lnTo>
                <a:lnTo>
                  <a:pt x="362" y="943"/>
                </a:lnTo>
                <a:lnTo>
                  <a:pt x="362" y="943"/>
                </a:lnTo>
                <a:lnTo>
                  <a:pt x="361" y="973"/>
                </a:lnTo>
                <a:lnTo>
                  <a:pt x="361" y="1016"/>
                </a:lnTo>
                <a:lnTo>
                  <a:pt x="361" y="1055"/>
                </a:lnTo>
                <a:lnTo>
                  <a:pt x="362" y="1069"/>
                </a:lnTo>
                <a:lnTo>
                  <a:pt x="362" y="1076"/>
                </a:lnTo>
                <a:lnTo>
                  <a:pt x="362" y="1076"/>
                </a:lnTo>
                <a:lnTo>
                  <a:pt x="364" y="1082"/>
                </a:lnTo>
                <a:lnTo>
                  <a:pt x="363" y="1089"/>
                </a:lnTo>
                <a:lnTo>
                  <a:pt x="362" y="1109"/>
                </a:lnTo>
                <a:lnTo>
                  <a:pt x="362" y="1109"/>
                </a:lnTo>
                <a:lnTo>
                  <a:pt x="362" y="1115"/>
                </a:lnTo>
                <a:lnTo>
                  <a:pt x="359" y="1122"/>
                </a:lnTo>
                <a:lnTo>
                  <a:pt x="353" y="1140"/>
                </a:lnTo>
                <a:lnTo>
                  <a:pt x="346" y="1157"/>
                </a:lnTo>
                <a:lnTo>
                  <a:pt x="341" y="1168"/>
                </a:lnTo>
                <a:lnTo>
                  <a:pt x="341" y="1168"/>
                </a:lnTo>
                <a:lnTo>
                  <a:pt x="341" y="1171"/>
                </a:lnTo>
                <a:lnTo>
                  <a:pt x="341" y="1178"/>
                </a:lnTo>
                <a:lnTo>
                  <a:pt x="344" y="1194"/>
                </a:lnTo>
                <a:lnTo>
                  <a:pt x="345" y="1210"/>
                </a:lnTo>
                <a:lnTo>
                  <a:pt x="345" y="1216"/>
                </a:lnTo>
                <a:lnTo>
                  <a:pt x="345" y="1221"/>
                </a:lnTo>
                <a:lnTo>
                  <a:pt x="345" y="1221"/>
                </a:lnTo>
                <a:lnTo>
                  <a:pt x="339" y="1235"/>
                </a:lnTo>
                <a:lnTo>
                  <a:pt x="339" y="1235"/>
                </a:lnTo>
                <a:lnTo>
                  <a:pt x="352" y="1251"/>
                </a:lnTo>
                <a:lnTo>
                  <a:pt x="361" y="1264"/>
                </a:lnTo>
                <a:lnTo>
                  <a:pt x="364" y="1269"/>
                </a:lnTo>
                <a:lnTo>
                  <a:pt x="365" y="1274"/>
                </a:lnTo>
                <a:lnTo>
                  <a:pt x="365" y="1274"/>
                </a:lnTo>
                <a:lnTo>
                  <a:pt x="365" y="1284"/>
                </a:lnTo>
                <a:lnTo>
                  <a:pt x="365" y="1288"/>
                </a:lnTo>
                <a:lnTo>
                  <a:pt x="365" y="1288"/>
                </a:lnTo>
                <a:lnTo>
                  <a:pt x="363" y="1290"/>
                </a:lnTo>
                <a:lnTo>
                  <a:pt x="355" y="1294"/>
                </a:lnTo>
                <a:lnTo>
                  <a:pt x="343" y="1296"/>
                </a:lnTo>
                <a:lnTo>
                  <a:pt x="327" y="1298"/>
                </a:lnTo>
                <a:lnTo>
                  <a:pt x="327" y="1298"/>
                </a:lnTo>
                <a:lnTo>
                  <a:pt x="309" y="1298"/>
                </a:lnTo>
                <a:lnTo>
                  <a:pt x="293" y="1300"/>
                </a:lnTo>
                <a:lnTo>
                  <a:pt x="286" y="1300"/>
                </a:lnTo>
                <a:lnTo>
                  <a:pt x="280" y="1299"/>
                </a:lnTo>
                <a:lnTo>
                  <a:pt x="276" y="1298"/>
                </a:lnTo>
                <a:lnTo>
                  <a:pt x="274" y="1294"/>
                </a:lnTo>
                <a:lnTo>
                  <a:pt x="274" y="1294"/>
                </a:lnTo>
                <a:lnTo>
                  <a:pt x="273" y="1287"/>
                </a:lnTo>
                <a:lnTo>
                  <a:pt x="274" y="1281"/>
                </a:lnTo>
                <a:lnTo>
                  <a:pt x="276" y="1277"/>
                </a:lnTo>
                <a:lnTo>
                  <a:pt x="276" y="1277"/>
                </a:lnTo>
                <a:lnTo>
                  <a:pt x="274" y="1277"/>
                </a:lnTo>
                <a:lnTo>
                  <a:pt x="267" y="1277"/>
                </a:lnTo>
                <a:lnTo>
                  <a:pt x="258" y="1275"/>
                </a:lnTo>
                <a:lnTo>
                  <a:pt x="255" y="1274"/>
                </a:lnTo>
                <a:lnTo>
                  <a:pt x="253" y="1271"/>
                </a:lnTo>
                <a:lnTo>
                  <a:pt x="253" y="1271"/>
                </a:lnTo>
                <a:lnTo>
                  <a:pt x="252" y="1266"/>
                </a:lnTo>
                <a:lnTo>
                  <a:pt x="251" y="1262"/>
                </a:lnTo>
                <a:lnTo>
                  <a:pt x="251" y="1248"/>
                </a:lnTo>
                <a:lnTo>
                  <a:pt x="252" y="1237"/>
                </a:lnTo>
                <a:lnTo>
                  <a:pt x="253" y="1233"/>
                </a:lnTo>
                <a:lnTo>
                  <a:pt x="253" y="1233"/>
                </a:lnTo>
                <a:lnTo>
                  <a:pt x="252" y="1229"/>
                </a:lnTo>
                <a:lnTo>
                  <a:pt x="250" y="1221"/>
                </a:lnTo>
                <a:lnTo>
                  <a:pt x="247" y="1213"/>
                </a:lnTo>
                <a:lnTo>
                  <a:pt x="247" y="1209"/>
                </a:lnTo>
                <a:lnTo>
                  <a:pt x="247" y="1209"/>
                </a:lnTo>
                <a:lnTo>
                  <a:pt x="246" y="1207"/>
                </a:lnTo>
                <a:lnTo>
                  <a:pt x="244" y="1205"/>
                </a:lnTo>
                <a:lnTo>
                  <a:pt x="234" y="1199"/>
                </a:lnTo>
                <a:lnTo>
                  <a:pt x="223" y="1193"/>
                </a:lnTo>
                <a:lnTo>
                  <a:pt x="220" y="1191"/>
                </a:lnTo>
                <a:lnTo>
                  <a:pt x="217" y="1188"/>
                </a:lnTo>
                <a:lnTo>
                  <a:pt x="217" y="1188"/>
                </a:lnTo>
                <a:lnTo>
                  <a:pt x="217" y="1183"/>
                </a:lnTo>
                <a:lnTo>
                  <a:pt x="219" y="1175"/>
                </a:lnTo>
                <a:lnTo>
                  <a:pt x="222" y="1147"/>
                </a:lnTo>
                <a:lnTo>
                  <a:pt x="226" y="1120"/>
                </a:lnTo>
                <a:lnTo>
                  <a:pt x="227" y="1109"/>
                </a:lnTo>
                <a:lnTo>
                  <a:pt x="227" y="1103"/>
                </a:lnTo>
                <a:lnTo>
                  <a:pt x="227" y="1103"/>
                </a:lnTo>
                <a:lnTo>
                  <a:pt x="222" y="1093"/>
                </a:lnTo>
                <a:lnTo>
                  <a:pt x="217" y="1083"/>
                </a:lnTo>
                <a:lnTo>
                  <a:pt x="207" y="1067"/>
                </a:lnTo>
                <a:lnTo>
                  <a:pt x="207" y="1067"/>
                </a:lnTo>
                <a:lnTo>
                  <a:pt x="181" y="1030"/>
                </a:lnTo>
                <a:lnTo>
                  <a:pt x="156" y="993"/>
                </a:lnTo>
                <a:lnTo>
                  <a:pt x="156" y="993"/>
                </a:lnTo>
                <a:lnTo>
                  <a:pt x="136" y="967"/>
                </a:lnTo>
                <a:lnTo>
                  <a:pt x="136" y="967"/>
                </a:lnTo>
                <a:lnTo>
                  <a:pt x="133" y="959"/>
                </a:lnTo>
                <a:lnTo>
                  <a:pt x="132" y="946"/>
                </a:lnTo>
                <a:lnTo>
                  <a:pt x="130" y="928"/>
                </a:lnTo>
                <a:lnTo>
                  <a:pt x="130" y="928"/>
                </a:lnTo>
                <a:lnTo>
                  <a:pt x="118" y="909"/>
                </a:lnTo>
                <a:lnTo>
                  <a:pt x="110" y="893"/>
                </a:lnTo>
                <a:lnTo>
                  <a:pt x="107" y="887"/>
                </a:lnTo>
                <a:lnTo>
                  <a:pt x="106" y="884"/>
                </a:lnTo>
                <a:lnTo>
                  <a:pt x="106" y="884"/>
                </a:lnTo>
                <a:lnTo>
                  <a:pt x="104" y="854"/>
                </a:lnTo>
                <a:lnTo>
                  <a:pt x="103" y="834"/>
                </a:lnTo>
                <a:lnTo>
                  <a:pt x="103" y="822"/>
                </a:lnTo>
                <a:lnTo>
                  <a:pt x="103" y="822"/>
                </a:lnTo>
                <a:lnTo>
                  <a:pt x="104" y="742"/>
                </a:lnTo>
                <a:lnTo>
                  <a:pt x="106" y="668"/>
                </a:lnTo>
                <a:lnTo>
                  <a:pt x="106" y="668"/>
                </a:lnTo>
                <a:lnTo>
                  <a:pt x="85" y="606"/>
                </a:lnTo>
                <a:lnTo>
                  <a:pt x="85" y="606"/>
                </a:lnTo>
                <a:lnTo>
                  <a:pt x="80" y="555"/>
                </a:lnTo>
                <a:lnTo>
                  <a:pt x="77" y="508"/>
                </a:lnTo>
                <a:lnTo>
                  <a:pt x="77" y="508"/>
                </a:lnTo>
                <a:lnTo>
                  <a:pt x="72" y="553"/>
                </a:lnTo>
                <a:lnTo>
                  <a:pt x="67" y="600"/>
                </a:lnTo>
                <a:lnTo>
                  <a:pt x="67" y="600"/>
                </a:lnTo>
                <a:lnTo>
                  <a:pt x="67" y="627"/>
                </a:lnTo>
                <a:lnTo>
                  <a:pt x="67" y="650"/>
                </a:lnTo>
                <a:lnTo>
                  <a:pt x="67" y="650"/>
                </a:lnTo>
                <a:lnTo>
                  <a:pt x="73" y="662"/>
                </a:lnTo>
                <a:lnTo>
                  <a:pt x="75" y="671"/>
                </a:lnTo>
                <a:lnTo>
                  <a:pt x="77" y="675"/>
                </a:lnTo>
                <a:lnTo>
                  <a:pt x="77" y="680"/>
                </a:lnTo>
                <a:lnTo>
                  <a:pt x="77" y="680"/>
                </a:lnTo>
                <a:lnTo>
                  <a:pt x="74" y="694"/>
                </a:lnTo>
                <a:lnTo>
                  <a:pt x="73" y="700"/>
                </a:lnTo>
                <a:lnTo>
                  <a:pt x="71" y="703"/>
                </a:lnTo>
                <a:lnTo>
                  <a:pt x="71" y="703"/>
                </a:lnTo>
                <a:lnTo>
                  <a:pt x="68" y="707"/>
                </a:lnTo>
                <a:lnTo>
                  <a:pt x="67" y="710"/>
                </a:lnTo>
                <a:lnTo>
                  <a:pt x="66" y="713"/>
                </a:lnTo>
                <a:lnTo>
                  <a:pt x="61" y="715"/>
                </a:lnTo>
                <a:lnTo>
                  <a:pt x="61" y="715"/>
                </a:lnTo>
                <a:lnTo>
                  <a:pt x="51" y="719"/>
                </a:lnTo>
                <a:lnTo>
                  <a:pt x="47" y="719"/>
                </a:lnTo>
                <a:lnTo>
                  <a:pt x="41" y="719"/>
                </a:lnTo>
                <a:lnTo>
                  <a:pt x="41" y="719"/>
                </a:lnTo>
                <a:lnTo>
                  <a:pt x="37" y="716"/>
                </a:lnTo>
                <a:lnTo>
                  <a:pt x="33" y="713"/>
                </a:lnTo>
                <a:lnTo>
                  <a:pt x="22" y="702"/>
                </a:lnTo>
                <a:lnTo>
                  <a:pt x="14" y="690"/>
                </a:lnTo>
                <a:lnTo>
                  <a:pt x="8" y="683"/>
                </a:lnTo>
                <a:lnTo>
                  <a:pt x="8" y="683"/>
                </a:lnTo>
                <a:lnTo>
                  <a:pt x="8" y="680"/>
                </a:lnTo>
                <a:lnTo>
                  <a:pt x="8" y="678"/>
                </a:lnTo>
                <a:lnTo>
                  <a:pt x="9" y="671"/>
                </a:lnTo>
                <a:lnTo>
                  <a:pt x="12" y="662"/>
                </a:lnTo>
                <a:lnTo>
                  <a:pt x="12" y="662"/>
                </a:lnTo>
                <a:lnTo>
                  <a:pt x="8" y="660"/>
                </a:lnTo>
                <a:lnTo>
                  <a:pt x="7" y="659"/>
                </a:lnTo>
                <a:lnTo>
                  <a:pt x="6" y="656"/>
                </a:lnTo>
                <a:lnTo>
                  <a:pt x="6" y="656"/>
                </a:lnTo>
                <a:lnTo>
                  <a:pt x="7" y="643"/>
                </a:lnTo>
                <a:lnTo>
                  <a:pt x="8" y="632"/>
                </a:lnTo>
                <a:lnTo>
                  <a:pt x="8" y="632"/>
                </a:lnTo>
                <a:lnTo>
                  <a:pt x="7" y="630"/>
                </a:lnTo>
                <a:lnTo>
                  <a:pt x="4" y="626"/>
                </a:lnTo>
                <a:lnTo>
                  <a:pt x="2" y="621"/>
                </a:lnTo>
                <a:lnTo>
                  <a:pt x="2" y="621"/>
                </a:lnTo>
                <a:lnTo>
                  <a:pt x="2" y="591"/>
                </a:lnTo>
                <a:lnTo>
                  <a:pt x="1" y="532"/>
                </a:lnTo>
                <a:lnTo>
                  <a:pt x="0" y="432"/>
                </a:lnTo>
                <a:lnTo>
                  <a:pt x="0" y="432"/>
                </a:lnTo>
                <a:lnTo>
                  <a:pt x="0" y="420"/>
                </a:lnTo>
                <a:lnTo>
                  <a:pt x="2" y="404"/>
                </a:lnTo>
                <a:lnTo>
                  <a:pt x="8" y="363"/>
                </a:lnTo>
                <a:lnTo>
                  <a:pt x="20" y="302"/>
                </a:lnTo>
                <a:lnTo>
                  <a:pt x="20" y="302"/>
                </a:lnTo>
                <a:lnTo>
                  <a:pt x="26" y="283"/>
                </a:lnTo>
                <a:lnTo>
                  <a:pt x="36" y="257"/>
                </a:lnTo>
                <a:lnTo>
                  <a:pt x="50" y="216"/>
                </a:lnTo>
                <a:lnTo>
                  <a:pt x="50" y="216"/>
                </a:lnTo>
                <a:lnTo>
                  <a:pt x="51" y="213"/>
                </a:lnTo>
                <a:lnTo>
                  <a:pt x="56" y="211"/>
                </a:lnTo>
                <a:lnTo>
                  <a:pt x="72" y="205"/>
                </a:lnTo>
                <a:lnTo>
                  <a:pt x="87" y="199"/>
                </a:lnTo>
                <a:lnTo>
                  <a:pt x="99" y="195"/>
                </a:lnTo>
                <a:lnTo>
                  <a:pt x="99" y="195"/>
                </a:lnTo>
                <a:lnTo>
                  <a:pt x="110" y="192"/>
                </a:lnTo>
                <a:lnTo>
                  <a:pt x="121" y="186"/>
                </a:lnTo>
                <a:lnTo>
                  <a:pt x="136" y="177"/>
                </a:lnTo>
                <a:lnTo>
                  <a:pt x="152" y="160"/>
                </a:lnTo>
                <a:lnTo>
                  <a:pt x="152" y="160"/>
                </a:lnTo>
                <a:lnTo>
                  <a:pt x="150" y="158"/>
                </a:lnTo>
                <a:lnTo>
                  <a:pt x="146" y="156"/>
                </a:lnTo>
                <a:lnTo>
                  <a:pt x="144" y="151"/>
                </a:lnTo>
                <a:lnTo>
                  <a:pt x="144" y="151"/>
                </a:lnTo>
                <a:lnTo>
                  <a:pt x="140" y="140"/>
                </a:lnTo>
                <a:lnTo>
                  <a:pt x="138" y="122"/>
                </a:lnTo>
                <a:lnTo>
                  <a:pt x="136" y="104"/>
                </a:lnTo>
                <a:lnTo>
                  <a:pt x="134" y="98"/>
                </a:lnTo>
                <a:lnTo>
                  <a:pt x="136" y="95"/>
                </a:lnTo>
                <a:lnTo>
                  <a:pt x="136" y="95"/>
                </a:lnTo>
                <a:lnTo>
                  <a:pt x="137" y="94"/>
                </a:lnTo>
                <a:lnTo>
                  <a:pt x="139" y="94"/>
                </a:lnTo>
                <a:lnTo>
                  <a:pt x="142" y="95"/>
                </a:lnTo>
                <a:lnTo>
                  <a:pt x="142" y="8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6">
            <a:extLst>
              <a:ext uri="{FF2B5EF4-FFF2-40B4-BE49-F238E27FC236}">
                <a16:creationId xmlns:a16="http://schemas.microsoft.com/office/drawing/2014/main" id="{F0BF714C-47E1-4038-A4B2-B3E624168EF3}"/>
              </a:ext>
            </a:extLst>
          </p:cNvPr>
          <p:cNvSpPr>
            <a:spLocks/>
          </p:cNvSpPr>
          <p:nvPr/>
        </p:nvSpPr>
        <p:spPr bwMode="auto">
          <a:xfrm>
            <a:off x="8353383" y="723496"/>
            <a:ext cx="630367" cy="1786040"/>
          </a:xfrm>
          <a:custGeom>
            <a:avLst/>
            <a:gdLst>
              <a:gd name="T0" fmla="*/ 162 w 510"/>
              <a:gd name="T1" fmla="*/ 203 h 1445"/>
              <a:gd name="T2" fmla="*/ 161 w 510"/>
              <a:gd name="T3" fmla="*/ 225 h 1445"/>
              <a:gd name="T4" fmla="*/ 56 w 510"/>
              <a:gd name="T5" fmla="*/ 302 h 1445"/>
              <a:gd name="T6" fmla="*/ 9 w 510"/>
              <a:gd name="T7" fmla="*/ 440 h 1445"/>
              <a:gd name="T8" fmla="*/ 32 w 510"/>
              <a:gd name="T9" fmla="*/ 675 h 1445"/>
              <a:gd name="T10" fmla="*/ 34 w 510"/>
              <a:gd name="T11" fmla="*/ 750 h 1445"/>
              <a:gd name="T12" fmla="*/ 70 w 510"/>
              <a:gd name="T13" fmla="*/ 768 h 1445"/>
              <a:gd name="T14" fmla="*/ 77 w 510"/>
              <a:gd name="T15" fmla="*/ 822 h 1445"/>
              <a:gd name="T16" fmla="*/ 108 w 510"/>
              <a:gd name="T17" fmla="*/ 864 h 1445"/>
              <a:gd name="T18" fmla="*/ 110 w 510"/>
              <a:gd name="T19" fmla="*/ 845 h 1445"/>
              <a:gd name="T20" fmla="*/ 115 w 510"/>
              <a:gd name="T21" fmla="*/ 835 h 1445"/>
              <a:gd name="T22" fmla="*/ 134 w 510"/>
              <a:gd name="T23" fmla="*/ 763 h 1445"/>
              <a:gd name="T24" fmla="*/ 187 w 510"/>
              <a:gd name="T25" fmla="*/ 975 h 1445"/>
              <a:gd name="T26" fmla="*/ 170 w 510"/>
              <a:gd name="T27" fmla="*/ 1142 h 1445"/>
              <a:gd name="T28" fmla="*/ 110 w 510"/>
              <a:gd name="T29" fmla="*/ 1209 h 1445"/>
              <a:gd name="T30" fmla="*/ 72 w 510"/>
              <a:gd name="T31" fmla="*/ 1211 h 1445"/>
              <a:gd name="T32" fmla="*/ 48 w 510"/>
              <a:gd name="T33" fmla="*/ 1239 h 1445"/>
              <a:gd name="T34" fmla="*/ 51 w 510"/>
              <a:gd name="T35" fmla="*/ 1282 h 1445"/>
              <a:gd name="T36" fmla="*/ 123 w 510"/>
              <a:gd name="T37" fmla="*/ 1398 h 1445"/>
              <a:gd name="T38" fmla="*/ 157 w 510"/>
              <a:gd name="T39" fmla="*/ 1411 h 1445"/>
              <a:gd name="T40" fmla="*/ 159 w 510"/>
              <a:gd name="T41" fmla="*/ 1310 h 1445"/>
              <a:gd name="T42" fmla="*/ 178 w 510"/>
              <a:gd name="T43" fmla="*/ 1274 h 1445"/>
              <a:gd name="T44" fmla="*/ 251 w 510"/>
              <a:gd name="T45" fmla="*/ 1345 h 1445"/>
              <a:gd name="T46" fmla="*/ 246 w 510"/>
              <a:gd name="T47" fmla="*/ 1401 h 1445"/>
              <a:gd name="T48" fmla="*/ 262 w 510"/>
              <a:gd name="T49" fmla="*/ 1441 h 1445"/>
              <a:gd name="T50" fmla="*/ 377 w 510"/>
              <a:gd name="T51" fmla="*/ 1444 h 1445"/>
              <a:gd name="T52" fmla="*/ 405 w 510"/>
              <a:gd name="T53" fmla="*/ 1420 h 1445"/>
              <a:gd name="T54" fmla="*/ 340 w 510"/>
              <a:gd name="T55" fmla="*/ 1345 h 1445"/>
              <a:gd name="T56" fmla="*/ 322 w 510"/>
              <a:gd name="T57" fmla="*/ 1207 h 1445"/>
              <a:gd name="T58" fmla="*/ 384 w 510"/>
              <a:gd name="T59" fmla="*/ 1087 h 1445"/>
              <a:gd name="T60" fmla="*/ 403 w 510"/>
              <a:gd name="T61" fmla="*/ 950 h 1445"/>
              <a:gd name="T62" fmla="*/ 378 w 510"/>
              <a:gd name="T63" fmla="*/ 826 h 1445"/>
              <a:gd name="T64" fmla="*/ 393 w 510"/>
              <a:gd name="T65" fmla="*/ 757 h 1445"/>
              <a:gd name="T66" fmla="*/ 421 w 510"/>
              <a:gd name="T67" fmla="*/ 700 h 1445"/>
              <a:gd name="T68" fmla="*/ 430 w 510"/>
              <a:gd name="T69" fmla="*/ 702 h 1445"/>
              <a:gd name="T70" fmla="*/ 434 w 510"/>
              <a:gd name="T71" fmla="*/ 750 h 1445"/>
              <a:gd name="T72" fmla="*/ 442 w 510"/>
              <a:gd name="T73" fmla="*/ 762 h 1445"/>
              <a:gd name="T74" fmla="*/ 430 w 510"/>
              <a:gd name="T75" fmla="*/ 783 h 1445"/>
              <a:gd name="T76" fmla="*/ 472 w 510"/>
              <a:gd name="T77" fmla="*/ 773 h 1445"/>
              <a:gd name="T78" fmla="*/ 485 w 510"/>
              <a:gd name="T79" fmla="*/ 721 h 1445"/>
              <a:gd name="T80" fmla="*/ 510 w 510"/>
              <a:gd name="T81" fmla="*/ 691 h 1445"/>
              <a:gd name="T82" fmla="*/ 475 w 510"/>
              <a:gd name="T83" fmla="*/ 615 h 1445"/>
              <a:gd name="T84" fmla="*/ 444 w 510"/>
              <a:gd name="T85" fmla="*/ 479 h 1445"/>
              <a:gd name="T86" fmla="*/ 417 w 510"/>
              <a:gd name="T87" fmla="*/ 327 h 1445"/>
              <a:gd name="T88" fmla="*/ 330 w 510"/>
              <a:gd name="T89" fmla="*/ 234 h 1445"/>
              <a:gd name="T90" fmla="*/ 295 w 510"/>
              <a:gd name="T91" fmla="*/ 215 h 1445"/>
              <a:gd name="T92" fmla="*/ 302 w 510"/>
              <a:gd name="T93" fmla="*/ 165 h 1445"/>
              <a:gd name="T94" fmla="*/ 313 w 510"/>
              <a:gd name="T95" fmla="*/ 86 h 1445"/>
              <a:gd name="T96" fmla="*/ 313 w 510"/>
              <a:gd name="T97" fmla="*/ 55 h 1445"/>
              <a:gd name="T98" fmla="*/ 277 w 510"/>
              <a:gd name="T99" fmla="*/ 19 h 1445"/>
              <a:gd name="T100" fmla="*/ 246 w 510"/>
              <a:gd name="T101" fmla="*/ 9 h 1445"/>
              <a:gd name="T102" fmla="*/ 210 w 510"/>
              <a:gd name="T103" fmla="*/ 0 h 1445"/>
              <a:gd name="T104" fmla="*/ 183 w 510"/>
              <a:gd name="T105" fmla="*/ 13 h 1445"/>
              <a:gd name="T106" fmla="*/ 161 w 510"/>
              <a:gd name="T107" fmla="*/ 37 h 1445"/>
              <a:gd name="T108" fmla="*/ 152 w 510"/>
              <a:gd name="T109" fmla="*/ 84 h 1445"/>
              <a:gd name="T110" fmla="*/ 151 w 510"/>
              <a:gd name="T111" fmla="*/ 118 h 1445"/>
              <a:gd name="T112" fmla="*/ 146 w 510"/>
              <a:gd name="T113" fmla="*/ 119 h 1445"/>
              <a:gd name="T114" fmla="*/ 165 w 510"/>
              <a:gd name="T115" fmla="*/ 151 h 1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10" h="1445">
                <a:moveTo>
                  <a:pt x="188" y="189"/>
                </a:moveTo>
                <a:lnTo>
                  <a:pt x="188" y="198"/>
                </a:lnTo>
                <a:lnTo>
                  <a:pt x="188" y="198"/>
                </a:lnTo>
                <a:lnTo>
                  <a:pt x="183" y="198"/>
                </a:lnTo>
                <a:lnTo>
                  <a:pt x="175" y="198"/>
                </a:lnTo>
                <a:lnTo>
                  <a:pt x="169" y="200"/>
                </a:lnTo>
                <a:lnTo>
                  <a:pt x="165" y="201"/>
                </a:lnTo>
                <a:lnTo>
                  <a:pt x="162" y="203"/>
                </a:lnTo>
                <a:lnTo>
                  <a:pt x="161" y="207"/>
                </a:lnTo>
                <a:lnTo>
                  <a:pt x="161" y="207"/>
                </a:lnTo>
                <a:lnTo>
                  <a:pt x="162" y="215"/>
                </a:lnTo>
                <a:lnTo>
                  <a:pt x="163" y="221"/>
                </a:lnTo>
                <a:lnTo>
                  <a:pt x="163" y="225"/>
                </a:lnTo>
                <a:lnTo>
                  <a:pt x="163" y="226"/>
                </a:lnTo>
                <a:lnTo>
                  <a:pt x="161" y="225"/>
                </a:lnTo>
                <a:lnTo>
                  <a:pt x="161" y="225"/>
                </a:lnTo>
                <a:lnTo>
                  <a:pt x="159" y="225"/>
                </a:lnTo>
                <a:lnTo>
                  <a:pt x="157" y="226"/>
                </a:lnTo>
                <a:lnTo>
                  <a:pt x="149" y="230"/>
                </a:lnTo>
                <a:lnTo>
                  <a:pt x="125" y="246"/>
                </a:lnTo>
                <a:lnTo>
                  <a:pt x="81" y="279"/>
                </a:lnTo>
                <a:lnTo>
                  <a:pt x="81" y="279"/>
                </a:lnTo>
                <a:lnTo>
                  <a:pt x="68" y="289"/>
                </a:lnTo>
                <a:lnTo>
                  <a:pt x="56" y="302"/>
                </a:lnTo>
                <a:lnTo>
                  <a:pt x="45" y="316"/>
                </a:lnTo>
                <a:lnTo>
                  <a:pt x="36" y="333"/>
                </a:lnTo>
                <a:lnTo>
                  <a:pt x="36" y="333"/>
                </a:lnTo>
                <a:lnTo>
                  <a:pt x="28" y="355"/>
                </a:lnTo>
                <a:lnTo>
                  <a:pt x="19" y="384"/>
                </a:lnTo>
                <a:lnTo>
                  <a:pt x="12" y="415"/>
                </a:lnTo>
                <a:lnTo>
                  <a:pt x="10" y="428"/>
                </a:lnTo>
                <a:lnTo>
                  <a:pt x="9" y="440"/>
                </a:lnTo>
                <a:lnTo>
                  <a:pt x="9" y="440"/>
                </a:lnTo>
                <a:lnTo>
                  <a:pt x="5" y="503"/>
                </a:lnTo>
                <a:lnTo>
                  <a:pt x="0" y="556"/>
                </a:lnTo>
                <a:lnTo>
                  <a:pt x="0" y="556"/>
                </a:lnTo>
                <a:lnTo>
                  <a:pt x="1" y="567"/>
                </a:lnTo>
                <a:lnTo>
                  <a:pt x="6" y="585"/>
                </a:lnTo>
                <a:lnTo>
                  <a:pt x="19" y="630"/>
                </a:lnTo>
                <a:lnTo>
                  <a:pt x="32" y="675"/>
                </a:lnTo>
                <a:lnTo>
                  <a:pt x="36" y="691"/>
                </a:lnTo>
                <a:lnTo>
                  <a:pt x="36" y="696"/>
                </a:lnTo>
                <a:lnTo>
                  <a:pt x="36" y="700"/>
                </a:lnTo>
                <a:lnTo>
                  <a:pt x="36" y="700"/>
                </a:lnTo>
                <a:lnTo>
                  <a:pt x="34" y="713"/>
                </a:lnTo>
                <a:lnTo>
                  <a:pt x="32" y="728"/>
                </a:lnTo>
                <a:lnTo>
                  <a:pt x="32" y="744"/>
                </a:lnTo>
                <a:lnTo>
                  <a:pt x="34" y="750"/>
                </a:lnTo>
                <a:lnTo>
                  <a:pt x="36" y="753"/>
                </a:lnTo>
                <a:lnTo>
                  <a:pt x="36" y="753"/>
                </a:lnTo>
                <a:lnTo>
                  <a:pt x="39" y="757"/>
                </a:lnTo>
                <a:lnTo>
                  <a:pt x="44" y="758"/>
                </a:lnTo>
                <a:lnTo>
                  <a:pt x="56" y="762"/>
                </a:lnTo>
                <a:lnTo>
                  <a:pt x="72" y="763"/>
                </a:lnTo>
                <a:lnTo>
                  <a:pt x="72" y="763"/>
                </a:lnTo>
                <a:lnTo>
                  <a:pt x="70" y="768"/>
                </a:lnTo>
                <a:lnTo>
                  <a:pt x="68" y="778"/>
                </a:lnTo>
                <a:lnTo>
                  <a:pt x="67" y="785"/>
                </a:lnTo>
                <a:lnTo>
                  <a:pt x="67" y="792"/>
                </a:lnTo>
                <a:lnTo>
                  <a:pt x="69" y="801"/>
                </a:lnTo>
                <a:lnTo>
                  <a:pt x="72" y="808"/>
                </a:lnTo>
                <a:lnTo>
                  <a:pt x="72" y="808"/>
                </a:lnTo>
                <a:lnTo>
                  <a:pt x="75" y="815"/>
                </a:lnTo>
                <a:lnTo>
                  <a:pt x="77" y="822"/>
                </a:lnTo>
                <a:lnTo>
                  <a:pt x="81" y="835"/>
                </a:lnTo>
                <a:lnTo>
                  <a:pt x="85" y="846"/>
                </a:lnTo>
                <a:lnTo>
                  <a:pt x="87" y="849"/>
                </a:lnTo>
                <a:lnTo>
                  <a:pt x="89" y="852"/>
                </a:lnTo>
                <a:lnTo>
                  <a:pt x="89" y="852"/>
                </a:lnTo>
                <a:lnTo>
                  <a:pt x="96" y="857"/>
                </a:lnTo>
                <a:lnTo>
                  <a:pt x="105" y="861"/>
                </a:lnTo>
                <a:lnTo>
                  <a:pt x="108" y="864"/>
                </a:lnTo>
                <a:lnTo>
                  <a:pt x="111" y="864"/>
                </a:lnTo>
                <a:lnTo>
                  <a:pt x="114" y="864"/>
                </a:lnTo>
                <a:lnTo>
                  <a:pt x="117" y="861"/>
                </a:lnTo>
                <a:lnTo>
                  <a:pt x="117" y="861"/>
                </a:lnTo>
                <a:lnTo>
                  <a:pt x="117" y="858"/>
                </a:lnTo>
                <a:lnTo>
                  <a:pt x="115" y="853"/>
                </a:lnTo>
                <a:lnTo>
                  <a:pt x="113" y="849"/>
                </a:lnTo>
                <a:lnTo>
                  <a:pt x="110" y="845"/>
                </a:lnTo>
                <a:lnTo>
                  <a:pt x="102" y="838"/>
                </a:lnTo>
                <a:lnTo>
                  <a:pt x="99" y="834"/>
                </a:lnTo>
                <a:lnTo>
                  <a:pt x="99" y="808"/>
                </a:lnTo>
                <a:lnTo>
                  <a:pt x="99" y="808"/>
                </a:lnTo>
                <a:lnTo>
                  <a:pt x="106" y="823"/>
                </a:lnTo>
                <a:lnTo>
                  <a:pt x="112" y="833"/>
                </a:lnTo>
                <a:lnTo>
                  <a:pt x="114" y="834"/>
                </a:lnTo>
                <a:lnTo>
                  <a:pt x="115" y="835"/>
                </a:lnTo>
                <a:lnTo>
                  <a:pt x="117" y="834"/>
                </a:lnTo>
                <a:lnTo>
                  <a:pt x="117" y="834"/>
                </a:lnTo>
                <a:lnTo>
                  <a:pt x="118" y="829"/>
                </a:lnTo>
                <a:lnTo>
                  <a:pt x="119" y="821"/>
                </a:lnTo>
                <a:lnTo>
                  <a:pt x="121" y="796"/>
                </a:lnTo>
                <a:lnTo>
                  <a:pt x="125" y="763"/>
                </a:lnTo>
                <a:lnTo>
                  <a:pt x="134" y="763"/>
                </a:lnTo>
                <a:lnTo>
                  <a:pt x="134" y="763"/>
                </a:lnTo>
                <a:lnTo>
                  <a:pt x="138" y="807"/>
                </a:lnTo>
                <a:lnTo>
                  <a:pt x="142" y="840"/>
                </a:lnTo>
                <a:lnTo>
                  <a:pt x="143" y="861"/>
                </a:lnTo>
                <a:lnTo>
                  <a:pt x="143" y="861"/>
                </a:lnTo>
                <a:lnTo>
                  <a:pt x="145" y="871"/>
                </a:lnTo>
                <a:lnTo>
                  <a:pt x="151" y="888"/>
                </a:lnTo>
                <a:lnTo>
                  <a:pt x="169" y="933"/>
                </a:lnTo>
                <a:lnTo>
                  <a:pt x="187" y="975"/>
                </a:lnTo>
                <a:lnTo>
                  <a:pt x="196" y="996"/>
                </a:lnTo>
                <a:lnTo>
                  <a:pt x="196" y="996"/>
                </a:lnTo>
                <a:lnTo>
                  <a:pt x="199" y="1000"/>
                </a:lnTo>
                <a:lnTo>
                  <a:pt x="201" y="1011"/>
                </a:lnTo>
                <a:lnTo>
                  <a:pt x="207" y="1042"/>
                </a:lnTo>
                <a:lnTo>
                  <a:pt x="214" y="1085"/>
                </a:lnTo>
                <a:lnTo>
                  <a:pt x="214" y="1085"/>
                </a:lnTo>
                <a:lnTo>
                  <a:pt x="170" y="1142"/>
                </a:lnTo>
                <a:lnTo>
                  <a:pt x="140" y="1181"/>
                </a:lnTo>
                <a:lnTo>
                  <a:pt x="130" y="1195"/>
                </a:lnTo>
                <a:lnTo>
                  <a:pt x="125" y="1201"/>
                </a:lnTo>
                <a:lnTo>
                  <a:pt x="125" y="1201"/>
                </a:lnTo>
                <a:lnTo>
                  <a:pt x="124" y="1204"/>
                </a:lnTo>
                <a:lnTo>
                  <a:pt x="121" y="1205"/>
                </a:lnTo>
                <a:lnTo>
                  <a:pt x="115" y="1207"/>
                </a:lnTo>
                <a:lnTo>
                  <a:pt x="110" y="1209"/>
                </a:lnTo>
                <a:lnTo>
                  <a:pt x="107" y="1211"/>
                </a:lnTo>
                <a:lnTo>
                  <a:pt x="107" y="1211"/>
                </a:lnTo>
                <a:lnTo>
                  <a:pt x="102" y="1211"/>
                </a:lnTo>
                <a:lnTo>
                  <a:pt x="92" y="1209"/>
                </a:lnTo>
                <a:lnTo>
                  <a:pt x="80" y="1208"/>
                </a:lnTo>
                <a:lnTo>
                  <a:pt x="75" y="1209"/>
                </a:lnTo>
                <a:lnTo>
                  <a:pt x="72" y="1211"/>
                </a:lnTo>
                <a:lnTo>
                  <a:pt x="72" y="1211"/>
                </a:lnTo>
                <a:lnTo>
                  <a:pt x="69" y="1213"/>
                </a:lnTo>
                <a:lnTo>
                  <a:pt x="67" y="1217"/>
                </a:lnTo>
                <a:lnTo>
                  <a:pt x="62" y="1225"/>
                </a:lnTo>
                <a:lnTo>
                  <a:pt x="58" y="1233"/>
                </a:lnTo>
                <a:lnTo>
                  <a:pt x="56" y="1236"/>
                </a:lnTo>
                <a:lnTo>
                  <a:pt x="54" y="1238"/>
                </a:lnTo>
                <a:lnTo>
                  <a:pt x="54" y="1238"/>
                </a:lnTo>
                <a:lnTo>
                  <a:pt x="48" y="1239"/>
                </a:lnTo>
                <a:lnTo>
                  <a:pt x="42" y="1239"/>
                </a:lnTo>
                <a:lnTo>
                  <a:pt x="39" y="1240"/>
                </a:lnTo>
                <a:lnTo>
                  <a:pt x="37" y="1242"/>
                </a:lnTo>
                <a:lnTo>
                  <a:pt x="36" y="1244"/>
                </a:lnTo>
                <a:lnTo>
                  <a:pt x="36" y="1246"/>
                </a:lnTo>
                <a:lnTo>
                  <a:pt x="36" y="1246"/>
                </a:lnTo>
                <a:lnTo>
                  <a:pt x="41" y="1259"/>
                </a:lnTo>
                <a:lnTo>
                  <a:pt x="51" y="1282"/>
                </a:lnTo>
                <a:lnTo>
                  <a:pt x="63" y="1306"/>
                </a:lnTo>
                <a:lnTo>
                  <a:pt x="72" y="1327"/>
                </a:lnTo>
                <a:lnTo>
                  <a:pt x="72" y="1327"/>
                </a:lnTo>
                <a:lnTo>
                  <a:pt x="76" y="1338"/>
                </a:lnTo>
                <a:lnTo>
                  <a:pt x="85" y="1352"/>
                </a:lnTo>
                <a:lnTo>
                  <a:pt x="96" y="1368"/>
                </a:lnTo>
                <a:lnTo>
                  <a:pt x="110" y="1384"/>
                </a:lnTo>
                <a:lnTo>
                  <a:pt x="123" y="1398"/>
                </a:lnTo>
                <a:lnTo>
                  <a:pt x="134" y="1409"/>
                </a:lnTo>
                <a:lnTo>
                  <a:pt x="140" y="1414"/>
                </a:lnTo>
                <a:lnTo>
                  <a:pt x="145" y="1416"/>
                </a:lnTo>
                <a:lnTo>
                  <a:pt x="149" y="1417"/>
                </a:lnTo>
                <a:lnTo>
                  <a:pt x="152" y="1416"/>
                </a:lnTo>
                <a:lnTo>
                  <a:pt x="152" y="1416"/>
                </a:lnTo>
                <a:lnTo>
                  <a:pt x="155" y="1415"/>
                </a:lnTo>
                <a:lnTo>
                  <a:pt x="157" y="1411"/>
                </a:lnTo>
                <a:lnTo>
                  <a:pt x="161" y="1402"/>
                </a:lnTo>
                <a:lnTo>
                  <a:pt x="162" y="1390"/>
                </a:lnTo>
                <a:lnTo>
                  <a:pt x="163" y="1377"/>
                </a:lnTo>
                <a:lnTo>
                  <a:pt x="164" y="1363"/>
                </a:lnTo>
                <a:lnTo>
                  <a:pt x="163" y="1350"/>
                </a:lnTo>
                <a:lnTo>
                  <a:pt x="161" y="1327"/>
                </a:lnTo>
                <a:lnTo>
                  <a:pt x="161" y="1327"/>
                </a:lnTo>
                <a:lnTo>
                  <a:pt x="159" y="1310"/>
                </a:lnTo>
                <a:lnTo>
                  <a:pt x="159" y="1296"/>
                </a:lnTo>
                <a:lnTo>
                  <a:pt x="159" y="1286"/>
                </a:lnTo>
                <a:lnTo>
                  <a:pt x="161" y="1282"/>
                </a:lnTo>
                <a:lnTo>
                  <a:pt x="161" y="1282"/>
                </a:lnTo>
                <a:lnTo>
                  <a:pt x="162" y="1283"/>
                </a:lnTo>
                <a:lnTo>
                  <a:pt x="164" y="1282"/>
                </a:lnTo>
                <a:lnTo>
                  <a:pt x="170" y="1278"/>
                </a:lnTo>
                <a:lnTo>
                  <a:pt x="178" y="1274"/>
                </a:lnTo>
                <a:lnTo>
                  <a:pt x="233" y="1211"/>
                </a:lnTo>
                <a:lnTo>
                  <a:pt x="233" y="1211"/>
                </a:lnTo>
                <a:lnTo>
                  <a:pt x="235" y="1278"/>
                </a:lnTo>
                <a:lnTo>
                  <a:pt x="239" y="1324"/>
                </a:lnTo>
                <a:lnTo>
                  <a:pt x="240" y="1339"/>
                </a:lnTo>
                <a:lnTo>
                  <a:pt x="241" y="1345"/>
                </a:lnTo>
                <a:lnTo>
                  <a:pt x="251" y="1345"/>
                </a:lnTo>
                <a:lnTo>
                  <a:pt x="251" y="1345"/>
                </a:lnTo>
                <a:lnTo>
                  <a:pt x="252" y="1357"/>
                </a:lnTo>
                <a:lnTo>
                  <a:pt x="252" y="1365"/>
                </a:lnTo>
                <a:lnTo>
                  <a:pt x="252" y="1369"/>
                </a:lnTo>
                <a:lnTo>
                  <a:pt x="251" y="1372"/>
                </a:lnTo>
                <a:lnTo>
                  <a:pt x="251" y="1372"/>
                </a:lnTo>
                <a:lnTo>
                  <a:pt x="248" y="1376"/>
                </a:lnTo>
                <a:lnTo>
                  <a:pt x="247" y="1383"/>
                </a:lnTo>
                <a:lnTo>
                  <a:pt x="246" y="1401"/>
                </a:lnTo>
                <a:lnTo>
                  <a:pt x="246" y="1410"/>
                </a:lnTo>
                <a:lnTo>
                  <a:pt x="246" y="1420"/>
                </a:lnTo>
                <a:lnTo>
                  <a:pt x="248" y="1428"/>
                </a:lnTo>
                <a:lnTo>
                  <a:pt x="251" y="1435"/>
                </a:lnTo>
                <a:lnTo>
                  <a:pt x="251" y="1435"/>
                </a:lnTo>
                <a:lnTo>
                  <a:pt x="252" y="1438"/>
                </a:lnTo>
                <a:lnTo>
                  <a:pt x="254" y="1439"/>
                </a:lnTo>
                <a:lnTo>
                  <a:pt x="262" y="1441"/>
                </a:lnTo>
                <a:lnTo>
                  <a:pt x="270" y="1444"/>
                </a:lnTo>
                <a:lnTo>
                  <a:pt x="279" y="1444"/>
                </a:lnTo>
                <a:lnTo>
                  <a:pt x="296" y="1444"/>
                </a:lnTo>
                <a:lnTo>
                  <a:pt x="304" y="1444"/>
                </a:lnTo>
                <a:lnTo>
                  <a:pt x="304" y="1444"/>
                </a:lnTo>
                <a:lnTo>
                  <a:pt x="322" y="1445"/>
                </a:lnTo>
                <a:lnTo>
                  <a:pt x="358" y="1445"/>
                </a:lnTo>
                <a:lnTo>
                  <a:pt x="377" y="1444"/>
                </a:lnTo>
                <a:lnTo>
                  <a:pt x="393" y="1441"/>
                </a:lnTo>
                <a:lnTo>
                  <a:pt x="406" y="1439"/>
                </a:lnTo>
                <a:lnTo>
                  <a:pt x="410" y="1436"/>
                </a:lnTo>
                <a:lnTo>
                  <a:pt x="411" y="1435"/>
                </a:lnTo>
                <a:lnTo>
                  <a:pt x="411" y="1435"/>
                </a:lnTo>
                <a:lnTo>
                  <a:pt x="411" y="1429"/>
                </a:lnTo>
                <a:lnTo>
                  <a:pt x="409" y="1425"/>
                </a:lnTo>
                <a:lnTo>
                  <a:pt x="405" y="1420"/>
                </a:lnTo>
                <a:lnTo>
                  <a:pt x="402" y="1415"/>
                </a:lnTo>
                <a:lnTo>
                  <a:pt x="392" y="1406"/>
                </a:lnTo>
                <a:lnTo>
                  <a:pt x="384" y="1398"/>
                </a:lnTo>
                <a:lnTo>
                  <a:pt x="384" y="1398"/>
                </a:lnTo>
                <a:lnTo>
                  <a:pt x="376" y="1390"/>
                </a:lnTo>
                <a:lnTo>
                  <a:pt x="362" y="1376"/>
                </a:lnTo>
                <a:lnTo>
                  <a:pt x="349" y="1360"/>
                </a:lnTo>
                <a:lnTo>
                  <a:pt x="340" y="1345"/>
                </a:lnTo>
                <a:lnTo>
                  <a:pt x="340" y="1345"/>
                </a:lnTo>
                <a:lnTo>
                  <a:pt x="336" y="1337"/>
                </a:lnTo>
                <a:lnTo>
                  <a:pt x="333" y="1327"/>
                </a:lnTo>
                <a:lnTo>
                  <a:pt x="327" y="1306"/>
                </a:lnTo>
                <a:lnTo>
                  <a:pt x="323" y="1289"/>
                </a:lnTo>
                <a:lnTo>
                  <a:pt x="322" y="1282"/>
                </a:lnTo>
                <a:lnTo>
                  <a:pt x="322" y="1282"/>
                </a:lnTo>
                <a:lnTo>
                  <a:pt x="322" y="1207"/>
                </a:lnTo>
                <a:lnTo>
                  <a:pt x="322" y="1130"/>
                </a:lnTo>
                <a:lnTo>
                  <a:pt x="322" y="1130"/>
                </a:lnTo>
                <a:lnTo>
                  <a:pt x="332" y="1125"/>
                </a:lnTo>
                <a:lnTo>
                  <a:pt x="342" y="1120"/>
                </a:lnTo>
                <a:lnTo>
                  <a:pt x="355" y="1113"/>
                </a:lnTo>
                <a:lnTo>
                  <a:pt x="367" y="1104"/>
                </a:lnTo>
                <a:lnTo>
                  <a:pt x="379" y="1093"/>
                </a:lnTo>
                <a:lnTo>
                  <a:pt x="384" y="1087"/>
                </a:lnTo>
                <a:lnTo>
                  <a:pt x="389" y="1081"/>
                </a:lnTo>
                <a:lnTo>
                  <a:pt x="391" y="1074"/>
                </a:lnTo>
                <a:lnTo>
                  <a:pt x="393" y="1067"/>
                </a:lnTo>
                <a:lnTo>
                  <a:pt x="393" y="1067"/>
                </a:lnTo>
                <a:lnTo>
                  <a:pt x="398" y="1035"/>
                </a:lnTo>
                <a:lnTo>
                  <a:pt x="401" y="1000"/>
                </a:lnTo>
                <a:lnTo>
                  <a:pt x="403" y="969"/>
                </a:lnTo>
                <a:lnTo>
                  <a:pt x="403" y="950"/>
                </a:lnTo>
                <a:lnTo>
                  <a:pt x="403" y="950"/>
                </a:lnTo>
                <a:lnTo>
                  <a:pt x="399" y="933"/>
                </a:lnTo>
                <a:lnTo>
                  <a:pt x="395" y="905"/>
                </a:lnTo>
                <a:lnTo>
                  <a:pt x="389" y="878"/>
                </a:lnTo>
                <a:lnTo>
                  <a:pt x="384" y="861"/>
                </a:lnTo>
                <a:lnTo>
                  <a:pt x="384" y="861"/>
                </a:lnTo>
                <a:lnTo>
                  <a:pt x="381" y="847"/>
                </a:lnTo>
                <a:lnTo>
                  <a:pt x="378" y="826"/>
                </a:lnTo>
                <a:lnTo>
                  <a:pt x="376" y="798"/>
                </a:lnTo>
                <a:lnTo>
                  <a:pt x="376" y="798"/>
                </a:lnTo>
                <a:lnTo>
                  <a:pt x="384" y="796"/>
                </a:lnTo>
                <a:lnTo>
                  <a:pt x="390" y="794"/>
                </a:lnTo>
                <a:lnTo>
                  <a:pt x="392" y="792"/>
                </a:lnTo>
                <a:lnTo>
                  <a:pt x="393" y="790"/>
                </a:lnTo>
                <a:lnTo>
                  <a:pt x="393" y="790"/>
                </a:lnTo>
                <a:lnTo>
                  <a:pt x="393" y="757"/>
                </a:lnTo>
                <a:lnTo>
                  <a:pt x="393" y="693"/>
                </a:lnTo>
                <a:lnTo>
                  <a:pt x="393" y="601"/>
                </a:lnTo>
                <a:lnTo>
                  <a:pt x="393" y="601"/>
                </a:lnTo>
                <a:lnTo>
                  <a:pt x="405" y="649"/>
                </a:lnTo>
                <a:lnTo>
                  <a:pt x="415" y="683"/>
                </a:lnTo>
                <a:lnTo>
                  <a:pt x="418" y="695"/>
                </a:lnTo>
                <a:lnTo>
                  <a:pt x="421" y="700"/>
                </a:lnTo>
                <a:lnTo>
                  <a:pt x="421" y="700"/>
                </a:lnTo>
                <a:lnTo>
                  <a:pt x="422" y="701"/>
                </a:lnTo>
                <a:lnTo>
                  <a:pt x="423" y="701"/>
                </a:lnTo>
                <a:lnTo>
                  <a:pt x="425" y="700"/>
                </a:lnTo>
                <a:lnTo>
                  <a:pt x="428" y="699"/>
                </a:lnTo>
                <a:lnTo>
                  <a:pt x="428" y="699"/>
                </a:lnTo>
                <a:lnTo>
                  <a:pt x="429" y="700"/>
                </a:lnTo>
                <a:lnTo>
                  <a:pt x="429" y="700"/>
                </a:lnTo>
                <a:lnTo>
                  <a:pt x="430" y="702"/>
                </a:lnTo>
                <a:lnTo>
                  <a:pt x="430" y="707"/>
                </a:lnTo>
                <a:lnTo>
                  <a:pt x="429" y="721"/>
                </a:lnTo>
                <a:lnTo>
                  <a:pt x="428" y="735"/>
                </a:lnTo>
                <a:lnTo>
                  <a:pt x="428" y="741"/>
                </a:lnTo>
                <a:lnTo>
                  <a:pt x="429" y="745"/>
                </a:lnTo>
                <a:lnTo>
                  <a:pt x="429" y="745"/>
                </a:lnTo>
                <a:lnTo>
                  <a:pt x="430" y="747"/>
                </a:lnTo>
                <a:lnTo>
                  <a:pt x="434" y="750"/>
                </a:lnTo>
                <a:lnTo>
                  <a:pt x="440" y="753"/>
                </a:lnTo>
                <a:lnTo>
                  <a:pt x="446" y="754"/>
                </a:lnTo>
                <a:lnTo>
                  <a:pt x="447" y="754"/>
                </a:lnTo>
                <a:lnTo>
                  <a:pt x="447" y="753"/>
                </a:lnTo>
                <a:lnTo>
                  <a:pt x="447" y="753"/>
                </a:lnTo>
                <a:lnTo>
                  <a:pt x="446" y="753"/>
                </a:lnTo>
                <a:lnTo>
                  <a:pt x="444" y="756"/>
                </a:lnTo>
                <a:lnTo>
                  <a:pt x="442" y="762"/>
                </a:lnTo>
                <a:lnTo>
                  <a:pt x="439" y="771"/>
                </a:lnTo>
                <a:lnTo>
                  <a:pt x="439" y="771"/>
                </a:lnTo>
                <a:lnTo>
                  <a:pt x="433" y="773"/>
                </a:lnTo>
                <a:lnTo>
                  <a:pt x="430" y="777"/>
                </a:lnTo>
                <a:lnTo>
                  <a:pt x="429" y="778"/>
                </a:lnTo>
                <a:lnTo>
                  <a:pt x="429" y="781"/>
                </a:lnTo>
                <a:lnTo>
                  <a:pt x="429" y="781"/>
                </a:lnTo>
                <a:lnTo>
                  <a:pt x="430" y="783"/>
                </a:lnTo>
                <a:lnTo>
                  <a:pt x="434" y="784"/>
                </a:lnTo>
                <a:lnTo>
                  <a:pt x="443" y="785"/>
                </a:lnTo>
                <a:lnTo>
                  <a:pt x="455" y="784"/>
                </a:lnTo>
                <a:lnTo>
                  <a:pt x="461" y="783"/>
                </a:lnTo>
                <a:lnTo>
                  <a:pt x="465" y="781"/>
                </a:lnTo>
                <a:lnTo>
                  <a:pt x="465" y="781"/>
                </a:lnTo>
                <a:lnTo>
                  <a:pt x="468" y="777"/>
                </a:lnTo>
                <a:lnTo>
                  <a:pt x="472" y="773"/>
                </a:lnTo>
                <a:lnTo>
                  <a:pt x="475" y="762"/>
                </a:lnTo>
                <a:lnTo>
                  <a:pt x="479" y="751"/>
                </a:lnTo>
                <a:lnTo>
                  <a:pt x="481" y="747"/>
                </a:lnTo>
                <a:lnTo>
                  <a:pt x="482" y="745"/>
                </a:lnTo>
                <a:lnTo>
                  <a:pt x="482" y="745"/>
                </a:lnTo>
                <a:lnTo>
                  <a:pt x="484" y="741"/>
                </a:lnTo>
                <a:lnTo>
                  <a:pt x="485" y="737"/>
                </a:lnTo>
                <a:lnTo>
                  <a:pt x="485" y="721"/>
                </a:lnTo>
                <a:lnTo>
                  <a:pt x="482" y="700"/>
                </a:lnTo>
                <a:lnTo>
                  <a:pt x="482" y="700"/>
                </a:lnTo>
                <a:lnTo>
                  <a:pt x="486" y="701"/>
                </a:lnTo>
                <a:lnTo>
                  <a:pt x="494" y="703"/>
                </a:lnTo>
                <a:lnTo>
                  <a:pt x="499" y="702"/>
                </a:lnTo>
                <a:lnTo>
                  <a:pt x="504" y="701"/>
                </a:lnTo>
                <a:lnTo>
                  <a:pt x="507" y="697"/>
                </a:lnTo>
                <a:lnTo>
                  <a:pt x="510" y="691"/>
                </a:lnTo>
                <a:lnTo>
                  <a:pt x="510" y="691"/>
                </a:lnTo>
                <a:lnTo>
                  <a:pt x="510" y="687"/>
                </a:lnTo>
                <a:lnTo>
                  <a:pt x="509" y="682"/>
                </a:lnTo>
                <a:lnTo>
                  <a:pt x="505" y="671"/>
                </a:lnTo>
                <a:lnTo>
                  <a:pt x="500" y="658"/>
                </a:lnTo>
                <a:lnTo>
                  <a:pt x="493" y="646"/>
                </a:lnTo>
                <a:lnTo>
                  <a:pt x="480" y="624"/>
                </a:lnTo>
                <a:lnTo>
                  <a:pt x="475" y="615"/>
                </a:lnTo>
                <a:lnTo>
                  <a:pt x="474" y="611"/>
                </a:lnTo>
                <a:lnTo>
                  <a:pt x="474" y="611"/>
                </a:lnTo>
                <a:lnTo>
                  <a:pt x="471" y="598"/>
                </a:lnTo>
                <a:lnTo>
                  <a:pt x="466" y="577"/>
                </a:lnTo>
                <a:lnTo>
                  <a:pt x="456" y="548"/>
                </a:lnTo>
                <a:lnTo>
                  <a:pt x="456" y="548"/>
                </a:lnTo>
                <a:lnTo>
                  <a:pt x="452" y="525"/>
                </a:lnTo>
                <a:lnTo>
                  <a:pt x="444" y="479"/>
                </a:lnTo>
                <a:lnTo>
                  <a:pt x="436" y="427"/>
                </a:lnTo>
                <a:lnTo>
                  <a:pt x="429" y="386"/>
                </a:lnTo>
                <a:lnTo>
                  <a:pt x="429" y="386"/>
                </a:lnTo>
                <a:lnTo>
                  <a:pt x="427" y="373"/>
                </a:lnTo>
                <a:lnTo>
                  <a:pt x="425" y="362"/>
                </a:lnTo>
                <a:lnTo>
                  <a:pt x="423" y="345"/>
                </a:lnTo>
                <a:lnTo>
                  <a:pt x="421" y="335"/>
                </a:lnTo>
                <a:lnTo>
                  <a:pt x="417" y="327"/>
                </a:lnTo>
                <a:lnTo>
                  <a:pt x="411" y="317"/>
                </a:lnTo>
                <a:lnTo>
                  <a:pt x="403" y="305"/>
                </a:lnTo>
                <a:lnTo>
                  <a:pt x="403" y="305"/>
                </a:lnTo>
                <a:lnTo>
                  <a:pt x="379" y="280"/>
                </a:lnTo>
                <a:lnTo>
                  <a:pt x="357" y="258"/>
                </a:lnTo>
                <a:lnTo>
                  <a:pt x="339" y="240"/>
                </a:lnTo>
                <a:lnTo>
                  <a:pt x="330" y="234"/>
                </a:lnTo>
                <a:lnTo>
                  <a:pt x="330" y="234"/>
                </a:lnTo>
                <a:lnTo>
                  <a:pt x="311" y="226"/>
                </a:lnTo>
                <a:lnTo>
                  <a:pt x="298" y="220"/>
                </a:lnTo>
                <a:lnTo>
                  <a:pt x="296" y="217"/>
                </a:lnTo>
                <a:lnTo>
                  <a:pt x="295" y="216"/>
                </a:lnTo>
                <a:lnTo>
                  <a:pt x="295" y="216"/>
                </a:lnTo>
                <a:lnTo>
                  <a:pt x="295" y="216"/>
                </a:lnTo>
                <a:lnTo>
                  <a:pt x="295" y="215"/>
                </a:lnTo>
                <a:lnTo>
                  <a:pt x="295" y="215"/>
                </a:lnTo>
                <a:lnTo>
                  <a:pt x="292" y="213"/>
                </a:lnTo>
                <a:lnTo>
                  <a:pt x="283" y="206"/>
                </a:lnTo>
                <a:lnTo>
                  <a:pt x="269" y="198"/>
                </a:lnTo>
                <a:lnTo>
                  <a:pt x="269" y="181"/>
                </a:lnTo>
                <a:lnTo>
                  <a:pt x="269" y="181"/>
                </a:lnTo>
                <a:lnTo>
                  <a:pt x="285" y="173"/>
                </a:lnTo>
                <a:lnTo>
                  <a:pt x="297" y="168"/>
                </a:lnTo>
                <a:lnTo>
                  <a:pt x="302" y="165"/>
                </a:lnTo>
                <a:lnTo>
                  <a:pt x="304" y="163"/>
                </a:lnTo>
                <a:lnTo>
                  <a:pt x="304" y="163"/>
                </a:lnTo>
                <a:lnTo>
                  <a:pt x="307" y="151"/>
                </a:lnTo>
                <a:lnTo>
                  <a:pt x="310" y="133"/>
                </a:lnTo>
                <a:lnTo>
                  <a:pt x="313" y="108"/>
                </a:lnTo>
                <a:lnTo>
                  <a:pt x="313" y="108"/>
                </a:lnTo>
                <a:lnTo>
                  <a:pt x="313" y="95"/>
                </a:lnTo>
                <a:lnTo>
                  <a:pt x="313" y="86"/>
                </a:lnTo>
                <a:lnTo>
                  <a:pt x="313" y="82"/>
                </a:lnTo>
                <a:lnTo>
                  <a:pt x="313" y="82"/>
                </a:lnTo>
                <a:lnTo>
                  <a:pt x="313" y="82"/>
                </a:lnTo>
                <a:lnTo>
                  <a:pt x="314" y="81"/>
                </a:lnTo>
                <a:lnTo>
                  <a:pt x="314" y="78"/>
                </a:lnTo>
                <a:lnTo>
                  <a:pt x="314" y="71"/>
                </a:lnTo>
                <a:lnTo>
                  <a:pt x="314" y="62"/>
                </a:lnTo>
                <a:lnTo>
                  <a:pt x="313" y="55"/>
                </a:lnTo>
                <a:lnTo>
                  <a:pt x="313" y="55"/>
                </a:lnTo>
                <a:lnTo>
                  <a:pt x="311" y="52"/>
                </a:lnTo>
                <a:lnTo>
                  <a:pt x="307" y="48"/>
                </a:lnTo>
                <a:lnTo>
                  <a:pt x="295" y="37"/>
                </a:lnTo>
                <a:lnTo>
                  <a:pt x="283" y="26"/>
                </a:lnTo>
                <a:lnTo>
                  <a:pt x="279" y="21"/>
                </a:lnTo>
                <a:lnTo>
                  <a:pt x="277" y="19"/>
                </a:lnTo>
                <a:lnTo>
                  <a:pt x="277" y="19"/>
                </a:lnTo>
                <a:lnTo>
                  <a:pt x="277" y="15"/>
                </a:lnTo>
                <a:lnTo>
                  <a:pt x="277" y="14"/>
                </a:lnTo>
                <a:lnTo>
                  <a:pt x="275" y="13"/>
                </a:lnTo>
                <a:lnTo>
                  <a:pt x="269" y="9"/>
                </a:lnTo>
                <a:lnTo>
                  <a:pt x="269" y="9"/>
                </a:lnTo>
                <a:lnTo>
                  <a:pt x="263" y="8"/>
                </a:lnTo>
                <a:lnTo>
                  <a:pt x="258" y="8"/>
                </a:lnTo>
                <a:lnTo>
                  <a:pt x="246" y="9"/>
                </a:lnTo>
                <a:lnTo>
                  <a:pt x="237" y="11"/>
                </a:lnTo>
                <a:lnTo>
                  <a:pt x="233" y="11"/>
                </a:lnTo>
                <a:lnTo>
                  <a:pt x="233" y="9"/>
                </a:lnTo>
                <a:lnTo>
                  <a:pt x="233" y="9"/>
                </a:lnTo>
                <a:lnTo>
                  <a:pt x="232" y="8"/>
                </a:lnTo>
                <a:lnTo>
                  <a:pt x="228" y="6"/>
                </a:lnTo>
                <a:lnTo>
                  <a:pt x="220" y="2"/>
                </a:lnTo>
                <a:lnTo>
                  <a:pt x="210" y="0"/>
                </a:lnTo>
                <a:lnTo>
                  <a:pt x="207" y="0"/>
                </a:lnTo>
                <a:lnTo>
                  <a:pt x="206" y="1"/>
                </a:lnTo>
                <a:lnTo>
                  <a:pt x="206" y="1"/>
                </a:lnTo>
                <a:lnTo>
                  <a:pt x="203" y="4"/>
                </a:lnTo>
                <a:lnTo>
                  <a:pt x="197" y="7"/>
                </a:lnTo>
                <a:lnTo>
                  <a:pt x="188" y="9"/>
                </a:lnTo>
                <a:lnTo>
                  <a:pt x="188" y="9"/>
                </a:lnTo>
                <a:lnTo>
                  <a:pt x="183" y="13"/>
                </a:lnTo>
                <a:lnTo>
                  <a:pt x="177" y="18"/>
                </a:lnTo>
                <a:lnTo>
                  <a:pt x="172" y="24"/>
                </a:lnTo>
                <a:lnTo>
                  <a:pt x="170" y="27"/>
                </a:lnTo>
                <a:lnTo>
                  <a:pt x="170" y="27"/>
                </a:lnTo>
                <a:lnTo>
                  <a:pt x="170" y="30"/>
                </a:lnTo>
                <a:lnTo>
                  <a:pt x="169" y="31"/>
                </a:lnTo>
                <a:lnTo>
                  <a:pt x="161" y="37"/>
                </a:lnTo>
                <a:lnTo>
                  <a:pt x="161" y="37"/>
                </a:lnTo>
                <a:lnTo>
                  <a:pt x="155" y="44"/>
                </a:lnTo>
                <a:lnTo>
                  <a:pt x="149" y="53"/>
                </a:lnTo>
                <a:lnTo>
                  <a:pt x="144" y="61"/>
                </a:lnTo>
                <a:lnTo>
                  <a:pt x="143" y="64"/>
                </a:lnTo>
                <a:lnTo>
                  <a:pt x="143" y="64"/>
                </a:lnTo>
                <a:lnTo>
                  <a:pt x="145" y="67"/>
                </a:lnTo>
                <a:lnTo>
                  <a:pt x="150" y="75"/>
                </a:lnTo>
                <a:lnTo>
                  <a:pt x="152" y="84"/>
                </a:lnTo>
                <a:lnTo>
                  <a:pt x="152" y="88"/>
                </a:lnTo>
                <a:lnTo>
                  <a:pt x="152" y="90"/>
                </a:lnTo>
                <a:lnTo>
                  <a:pt x="152" y="90"/>
                </a:lnTo>
                <a:lnTo>
                  <a:pt x="151" y="93"/>
                </a:lnTo>
                <a:lnTo>
                  <a:pt x="150" y="97"/>
                </a:lnTo>
                <a:lnTo>
                  <a:pt x="150" y="107"/>
                </a:lnTo>
                <a:lnTo>
                  <a:pt x="151" y="115"/>
                </a:lnTo>
                <a:lnTo>
                  <a:pt x="151" y="118"/>
                </a:lnTo>
                <a:lnTo>
                  <a:pt x="152" y="118"/>
                </a:lnTo>
                <a:lnTo>
                  <a:pt x="152" y="118"/>
                </a:lnTo>
                <a:lnTo>
                  <a:pt x="152" y="116"/>
                </a:lnTo>
                <a:lnTo>
                  <a:pt x="152" y="115"/>
                </a:lnTo>
                <a:lnTo>
                  <a:pt x="151" y="115"/>
                </a:lnTo>
                <a:lnTo>
                  <a:pt x="149" y="115"/>
                </a:lnTo>
                <a:lnTo>
                  <a:pt x="148" y="116"/>
                </a:lnTo>
                <a:lnTo>
                  <a:pt x="146" y="119"/>
                </a:lnTo>
                <a:lnTo>
                  <a:pt x="144" y="122"/>
                </a:lnTo>
                <a:lnTo>
                  <a:pt x="143" y="126"/>
                </a:lnTo>
                <a:lnTo>
                  <a:pt x="143" y="126"/>
                </a:lnTo>
                <a:lnTo>
                  <a:pt x="144" y="132"/>
                </a:lnTo>
                <a:lnTo>
                  <a:pt x="146" y="137"/>
                </a:lnTo>
                <a:lnTo>
                  <a:pt x="150" y="141"/>
                </a:lnTo>
                <a:lnTo>
                  <a:pt x="156" y="145"/>
                </a:lnTo>
                <a:lnTo>
                  <a:pt x="165" y="151"/>
                </a:lnTo>
                <a:lnTo>
                  <a:pt x="170" y="153"/>
                </a:lnTo>
                <a:lnTo>
                  <a:pt x="178" y="181"/>
                </a:lnTo>
                <a:lnTo>
                  <a:pt x="188" y="18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9">
            <a:extLst>
              <a:ext uri="{FF2B5EF4-FFF2-40B4-BE49-F238E27FC236}">
                <a16:creationId xmlns:a16="http://schemas.microsoft.com/office/drawing/2014/main" id="{7C4904C0-D402-4D3F-BB9B-BAD241D84A8B}"/>
              </a:ext>
            </a:extLst>
          </p:cNvPr>
          <p:cNvSpPr>
            <a:spLocks/>
          </p:cNvSpPr>
          <p:nvPr/>
        </p:nvSpPr>
        <p:spPr bwMode="auto">
          <a:xfrm>
            <a:off x="919830" y="2720078"/>
            <a:ext cx="564655" cy="1688274"/>
          </a:xfrm>
          <a:custGeom>
            <a:avLst/>
            <a:gdLst>
              <a:gd name="T0" fmla="*/ 114 w 397"/>
              <a:gd name="T1" fmla="*/ 223 h 1187"/>
              <a:gd name="T2" fmla="*/ 76 w 397"/>
              <a:gd name="T3" fmla="*/ 241 h 1187"/>
              <a:gd name="T4" fmla="*/ 29 w 397"/>
              <a:gd name="T5" fmla="*/ 329 h 1187"/>
              <a:gd name="T6" fmla="*/ 0 w 397"/>
              <a:gd name="T7" fmla="*/ 430 h 1187"/>
              <a:gd name="T8" fmla="*/ 14 w 397"/>
              <a:gd name="T9" fmla="*/ 547 h 1187"/>
              <a:gd name="T10" fmla="*/ 55 w 397"/>
              <a:gd name="T11" fmla="*/ 629 h 1187"/>
              <a:gd name="T12" fmla="*/ 47 w 397"/>
              <a:gd name="T13" fmla="*/ 666 h 1187"/>
              <a:gd name="T14" fmla="*/ 65 w 397"/>
              <a:gd name="T15" fmla="*/ 690 h 1187"/>
              <a:gd name="T16" fmla="*/ 60 w 397"/>
              <a:gd name="T17" fmla="*/ 1012 h 1187"/>
              <a:gd name="T18" fmla="*/ 69 w 397"/>
              <a:gd name="T19" fmla="*/ 1078 h 1187"/>
              <a:gd name="T20" fmla="*/ 70 w 397"/>
              <a:gd name="T21" fmla="*/ 1091 h 1187"/>
              <a:gd name="T22" fmla="*/ 53 w 397"/>
              <a:gd name="T23" fmla="*/ 1145 h 1187"/>
              <a:gd name="T24" fmla="*/ 78 w 397"/>
              <a:gd name="T25" fmla="*/ 1156 h 1187"/>
              <a:gd name="T26" fmla="*/ 125 w 397"/>
              <a:gd name="T27" fmla="*/ 1150 h 1187"/>
              <a:gd name="T28" fmla="*/ 143 w 397"/>
              <a:gd name="T29" fmla="*/ 1105 h 1187"/>
              <a:gd name="T30" fmla="*/ 161 w 397"/>
              <a:gd name="T31" fmla="*/ 1086 h 1187"/>
              <a:gd name="T32" fmla="*/ 175 w 397"/>
              <a:gd name="T33" fmla="*/ 987 h 1187"/>
              <a:gd name="T34" fmla="*/ 186 w 397"/>
              <a:gd name="T35" fmla="*/ 852 h 1187"/>
              <a:gd name="T36" fmla="*/ 196 w 397"/>
              <a:gd name="T37" fmla="*/ 851 h 1187"/>
              <a:gd name="T38" fmla="*/ 200 w 397"/>
              <a:gd name="T39" fmla="*/ 981 h 1187"/>
              <a:gd name="T40" fmla="*/ 199 w 397"/>
              <a:gd name="T41" fmla="*/ 1103 h 1187"/>
              <a:gd name="T42" fmla="*/ 207 w 397"/>
              <a:gd name="T43" fmla="*/ 1144 h 1187"/>
              <a:gd name="T44" fmla="*/ 221 w 397"/>
              <a:gd name="T45" fmla="*/ 1155 h 1187"/>
              <a:gd name="T46" fmla="*/ 231 w 397"/>
              <a:gd name="T47" fmla="*/ 1183 h 1187"/>
              <a:gd name="T48" fmla="*/ 276 w 397"/>
              <a:gd name="T49" fmla="*/ 1183 h 1187"/>
              <a:gd name="T50" fmla="*/ 323 w 397"/>
              <a:gd name="T51" fmla="*/ 1165 h 1187"/>
              <a:gd name="T52" fmla="*/ 318 w 397"/>
              <a:gd name="T53" fmla="*/ 1138 h 1187"/>
              <a:gd name="T54" fmla="*/ 298 w 397"/>
              <a:gd name="T55" fmla="*/ 1104 h 1187"/>
              <a:gd name="T56" fmla="*/ 298 w 397"/>
              <a:gd name="T57" fmla="*/ 1086 h 1187"/>
              <a:gd name="T58" fmla="*/ 319 w 397"/>
              <a:gd name="T59" fmla="*/ 1054 h 1187"/>
              <a:gd name="T60" fmla="*/ 312 w 397"/>
              <a:gd name="T61" fmla="*/ 870 h 1187"/>
              <a:gd name="T62" fmla="*/ 329 w 397"/>
              <a:gd name="T63" fmla="*/ 775 h 1187"/>
              <a:gd name="T64" fmla="*/ 336 w 397"/>
              <a:gd name="T65" fmla="*/ 699 h 1187"/>
              <a:gd name="T66" fmla="*/ 345 w 397"/>
              <a:gd name="T67" fmla="*/ 625 h 1187"/>
              <a:gd name="T68" fmla="*/ 390 w 397"/>
              <a:gd name="T69" fmla="*/ 528 h 1187"/>
              <a:gd name="T70" fmla="*/ 395 w 397"/>
              <a:gd name="T71" fmla="*/ 406 h 1187"/>
              <a:gd name="T72" fmla="*/ 383 w 397"/>
              <a:gd name="T73" fmla="*/ 319 h 1187"/>
              <a:gd name="T74" fmla="*/ 329 w 397"/>
              <a:gd name="T75" fmla="*/ 255 h 1187"/>
              <a:gd name="T76" fmla="*/ 270 w 397"/>
              <a:gd name="T77" fmla="*/ 215 h 1187"/>
              <a:gd name="T78" fmla="*/ 280 w 397"/>
              <a:gd name="T79" fmla="*/ 183 h 1187"/>
              <a:gd name="T80" fmla="*/ 291 w 397"/>
              <a:gd name="T81" fmla="*/ 171 h 1187"/>
              <a:gd name="T82" fmla="*/ 305 w 397"/>
              <a:gd name="T83" fmla="*/ 151 h 1187"/>
              <a:gd name="T84" fmla="*/ 305 w 397"/>
              <a:gd name="T85" fmla="*/ 114 h 1187"/>
              <a:gd name="T86" fmla="*/ 293 w 397"/>
              <a:gd name="T87" fmla="*/ 89 h 1187"/>
              <a:gd name="T88" fmla="*/ 276 w 397"/>
              <a:gd name="T89" fmla="*/ 30 h 1187"/>
              <a:gd name="T90" fmla="*/ 257 w 397"/>
              <a:gd name="T91" fmla="*/ 8 h 1187"/>
              <a:gd name="T92" fmla="*/ 235 w 397"/>
              <a:gd name="T93" fmla="*/ 7 h 1187"/>
              <a:gd name="T94" fmla="*/ 214 w 397"/>
              <a:gd name="T95" fmla="*/ 0 h 1187"/>
              <a:gd name="T96" fmla="*/ 176 w 397"/>
              <a:gd name="T97" fmla="*/ 18 h 1187"/>
              <a:gd name="T98" fmla="*/ 160 w 397"/>
              <a:gd name="T99" fmla="*/ 40 h 1187"/>
              <a:gd name="T100" fmla="*/ 149 w 397"/>
              <a:gd name="T101" fmla="*/ 69 h 1187"/>
              <a:gd name="T102" fmla="*/ 150 w 397"/>
              <a:gd name="T103" fmla="*/ 117 h 1187"/>
              <a:gd name="T104" fmla="*/ 141 w 397"/>
              <a:gd name="T105" fmla="*/ 119 h 1187"/>
              <a:gd name="T106" fmla="*/ 150 w 397"/>
              <a:gd name="T107" fmla="*/ 154 h 1187"/>
              <a:gd name="T108" fmla="*/ 165 w 397"/>
              <a:gd name="T109" fmla="*/ 190 h 1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97" h="1187">
                <a:moveTo>
                  <a:pt x="169" y="204"/>
                </a:moveTo>
                <a:lnTo>
                  <a:pt x="167" y="216"/>
                </a:lnTo>
                <a:lnTo>
                  <a:pt x="167" y="216"/>
                </a:lnTo>
                <a:lnTo>
                  <a:pt x="142" y="218"/>
                </a:lnTo>
                <a:lnTo>
                  <a:pt x="122" y="221"/>
                </a:lnTo>
                <a:lnTo>
                  <a:pt x="114" y="223"/>
                </a:lnTo>
                <a:lnTo>
                  <a:pt x="108" y="225"/>
                </a:lnTo>
                <a:lnTo>
                  <a:pt x="108" y="225"/>
                </a:lnTo>
                <a:lnTo>
                  <a:pt x="103" y="229"/>
                </a:lnTo>
                <a:lnTo>
                  <a:pt x="96" y="231"/>
                </a:lnTo>
                <a:lnTo>
                  <a:pt x="83" y="237"/>
                </a:lnTo>
                <a:lnTo>
                  <a:pt x="76" y="241"/>
                </a:lnTo>
                <a:lnTo>
                  <a:pt x="70" y="244"/>
                </a:lnTo>
                <a:lnTo>
                  <a:pt x="64" y="250"/>
                </a:lnTo>
                <a:lnTo>
                  <a:pt x="60" y="257"/>
                </a:lnTo>
                <a:lnTo>
                  <a:pt x="60" y="257"/>
                </a:lnTo>
                <a:lnTo>
                  <a:pt x="47" y="286"/>
                </a:lnTo>
                <a:lnTo>
                  <a:pt x="29" y="329"/>
                </a:lnTo>
                <a:lnTo>
                  <a:pt x="12" y="376"/>
                </a:lnTo>
                <a:lnTo>
                  <a:pt x="6" y="393"/>
                </a:lnTo>
                <a:lnTo>
                  <a:pt x="2" y="404"/>
                </a:lnTo>
                <a:lnTo>
                  <a:pt x="2" y="404"/>
                </a:lnTo>
                <a:lnTo>
                  <a:pt x="1" y="415"/>
                </a:lnTo>
                <a:lnTo>
                  <a:pt x="0" y="430"/>
                </a:lnTo>
                <a:lnTo>
                  <a:pt x="0" y="448"/>
                </a:lnTo>
                <a:lnTo>
                  <a:pt x="0" y="468"/>
                </a:lnTo>
                <a:lnTo>
                  <a:pt x="2" y="489"/>
                </a:lnTo>
                <a:lnTo>
                  <a:pt x="5" y="509"/>
                </a:lnTo>
                <a:lnTo>
                  <a:pt x="8" y="529"/>
                </a:lnTo>
                <a:lnTo>
                  <a:pt x="14" y="547"/>
                </a:lnTo>
                <a:lnTo>
                  <a:pt x="14" y="547"/>
                </a:lnTo>
                <a:lnTo>
                  <a:pt x="38" y="601"/>
                </a:lnTo>
                <a:lnTo>
                  <a:pt x="49" y="624"/>
                </a:lnTo>
                <a:lnTo>
                  <a:pt x="49" y="624"/>
                </a:lnTo>
                <a:lnTo>
                  <a:pt x="52" y="626"/>
                </a:lnTo>
                <a:lnTo>
                  <a:pt x="55" y="629"/>
                </a:lnTo>
                <a:lnTo>
                  <a:pt x="56" y="633"/>
                </a:lnTo>
                <a:lnTo>
                  <a:pt x="56" y="633"/>
                </a:lnTo>
                <a:lnTo>
                  <a:pt x="53" y="642"/>
                </a:lnTo>
                <a:lnTo>
                  <a:pt x="50" y="653"/>
                </a:lnTo>
                <a:lnTo>
                  <a:pt x="49" y="660"/>
                </a:lnTo>
                <a:lnTo>
                  <a:pt x="47" y="666"/>
                </a:lnTo>
                <a:lnTo>
                  <a:pt x="49" y="671"/>
                </a:lnTo>
                <a:lnTo>
                  <a:pt x="51" y="676"/>
                </a:lnTo>
                <a:lnTo>
                  <a:pt x="51" y="676"/>
                </a:lnTo>
                <a:lnTo>
                  <a:pt x="60" y="686"/>
                </a:lnTo>
                <a:lnTo>
                  <a:pt x="65" y="690"/>
                </a:lnTo>
                <a:lnTo>
                  <a:pt x="65" y="690"/>
                </a:lnTo>
                <a:lnTo>
                  <a:pt x="63" y="764"/>
                </a:lnTo>
                <a:lnTo>
                  <a:pt x="60" y="859"/>
                </a:lnTo>
                <a:lnTo>
                  <a:pt x="60" y="859"/>
                </a:lnTo>
                <a:lnTo>
                  <a:pt x="59" y="892"/>
                </a:lnTo>
                <a:lnTo>
                  <a:pt x="59" y="939"/>
                </a:lnTo>
                <a:lnTo>
                  <a:pt x="60" y="1012"/>
                </a:lnTo>
                <a:lnTo>
                  <a:pt x="60" y="1012"/>
                </a:lnTo>
                <a:lnTo>
                  <a:pt x="62" y="1048"/>
                </a:lnTo>
                <a:lnTo>
                  <a:pt x="63" y="1071"/>
                </a:lnTo>
                <a:lnTo>
                  <a:pt x="63" y="1071"/>
                </a:lnTo>
                <a:lnTo>
                  <a:pt x="66" y="1075"/>
                </a:lnTo>
                <a:lnTo>
                  <a:pt x="69" y="1078"/>
                </a:lnTo>
                <a:lnTo>
                  <a:pt x="70" y="1080"/>
                </a:lnTo>
                <a:lnTo>
                  <a:pt x="70" y="1080"/>
                </a:lnTo>
                <a:lnTo>
                  <a:pt x="70" y="1081"/>
                </a:lnTo>
                <a:lnTo>
                  <a:pt x="71" y="1083"/>
                </a:lnTo>
                <a:lnTo>
                  <a:pt x="71" y="1085"/>
                </a:lnTo>
                <a:lnTo>
                  <a:pt x="70" y="1091"/>
                </a:lnTo>
                <a:lnTo>
                  <a:pt x="70" y="1091"/>
                </a:lnTo>
                <a:lnTo>
                  <a:pt x="64" y="1103"/>
                </a:lnTo>
                <a:lnTo>
                  <a:pt x="57" y="1120"/>
                </a:lnTo>
                <a:lnTo>
                  <a:pt x="55" y="1129"/>
                </a:lnTo>
                <a:lnTo>
                  <a:pt x="52" y="1138"/>
                </a:lnTo>
                <a:lnTo>
                  <a:pt x="53" y="1145"/>
                </a:lnTo>
                <a:lnTo>
                  <a:pt x="53" y="1148"/>
                </a:lnTo>
                <a:lnTo>
                  <a:pt x="56" y="1150"/>
                </a:lnTo>
                <a:lnTo>
                  <a:pt x="56" y="1150"/>
                </a:lnTo>
                <a:lnTo>
                  <a:pt x="60" y="1153"/>
                </a:lnTo>
                <a:lnTo>
                  <a:pt x="69" y="1155"/>
                </a:lnTo>
                <a:lnTo>
                  <a:pt x="78" y="1156"/>
                </a:lnTo>
                <a:lnTo>
                  <a:pt x="88" y="1157"/>
                </a:lnTo>
                <a:lnTo>
                  <a:pt x="108" y="1156"/>
                </a:lnTo>
                <a:lnTo>
                  <a:pt x="120" y="1155"/>
                </a:lnTo>
                <a:lnTo>
                  <a:pt x="120" y="1155"/>
                </a:lnTo>
                <a:lnTo>
                  <a:pt x="122" y="1153"/>
                </a:lnTo>
                <a:lnTo>
                  <a:pt x="125" y="1150"/>
                </a:lnTo>
                <a:lnTo>
                  <a:pt x="131" y="1140"/>
                </a:lnTo>
                <a:lnTo>
                  <a:pt x="136" y="1130"/>
                </a:lnTo>
                <a:lnTo>
                  <a:pt x="138" y="1124"/>
                </a:lnTo>
                <a:lnTo>
                  <a:pt x="138" y="1124"/>
                </a:lnTo>
                <a:lnTo>
                  <a:pt x="143" y="1105"/>
                </a:lnTo>
                <a:lnTo>
                  <a:pt x="143" y="1105"/>
                </a:lnTo>
                <a:lnTo>
                  <a:pt x="150" y="1103"/>
                </a:lnTo>
                <a:lnTo>
                  <a:pt x="156" y="1101"/>
                </a:lnTo>
                <a:lnTo>
                  <a:pt x="160" y="1100"/>
                </a:lnTo>
                <a:lnTo>
                  <a:pt x="160" y="1100"/>
                </a:lnTo>
                <a:lnTo>
                  <a:pt x="161" y="1094"/>
                </a:lnTo>
                <a:lnTo>
                  <a:pt x="161" y="1086"/>
                </a:lnTo>
                <a:lnTo>
                  <a:pt x="162" y="1073"/>
                </a:lnTo>
                <a:lnTo>
                  <a:pt x="169" y="1052"/>
                </a:lnTo>
                <a:lnTo>
                  <a:pt x="169" y="1009"/>
                </a:lnTo>
                <a:lnTo>
                  <a:pt x="169" y="1009"/>
                </a:lnTo>
                <a:lnTo>
                  <a:pt x="173" y="999"/>
                </a:lnTo>
                <a:lnTo>
                  <a:pt x="175" y="987"/>
                </a:lnTo>
                <a:lnTo>
                  <a:pt x="179" y="971"/>
                </a:lnTo>
                <a:lnTo>
                  <a:pt x="179" y="971"/>
                </a:lnTo>
                <a:lnTo>
                  <a:pt x="182" y="943"/>
                </a:lnTo>
                <a:lnTo>
                  <a:pt x="185" y="904"/>
                </a:lnTo>
                <a:lnTo>
                  <a:pt x="186" y="869"/>
                </a:lnTo>
                <a:lnTo>
                  <a:pt x="186" y="852"/>
                </a:lnTo>
                <a:lnTo>
                  <a:pt x="186" y="852"/>
                </a:lnTo>
                <a:lnTo>
                  <a:pt x="186" y="844"/>
                </a:lnTo>
                <a:lnTo>
                  <a:pt x="188" y="826"/>
                </a:lnTo>
                <a:lnTo>
                  <a:pt x="191" y="802"/>
                </a:lnTo>
                <a:lnTo>
                  <a:pt x="191" y="802"/>
                </a:lnTo>
                <a:lnTo>
                  <a:pt x="196" y="851"/>
                </a:lnTo>
                <a:lnTo>
                  <a:pt x="201" y="887"/>
                </a:lnTo>
                <a:lnTo>
                  <a:pt x="202" y="911"/>
                </a:lnTo>
                <a:lnTo>
                  <a:pt x="202" y="911"/>
                </a:lnTo>
                <a:lnTo>
                  <a:pt x="202" y="947"/>
                </a:lnTo>
                <a:lnTo>
                  <a:pt x="200" y="981"/>
                </a:lnTo>
                <a:lnTo>
                  <a:pt x="200" y="981"/>
                </a:lnTo>
                <a:lnTo>
                  <a:pt x="196" y="1010"/>
                </a:lnTo>
                <a:lnTo>
                  <a:pt x="193" y="1040"/>
                </a:lnTo>
                <a:lnTo>
                  <a:pt x="193" y="1040"/>
                </a:lnTo>
                <a:lnTo>
                  <a:pt x="194" y="1058"/>
                </a:lnTo>
                <a:lnTo>
                  <a:pt x="196" y="1080"/>
                </a:lnTo>
                <a:lnTo>
                  <a:pt x="199" y="1103"/>
                </a:lnTo>
                <a:lnTo>
                  <a:pt x="200" y="1114"/>
                </a:lnTo>
                <a:lnTo>
                  <a:pt x="200" y="1114"/>
                </a:lnTo>
                <a:lnTo>
                  <a:pt x="200" y="1122"/>
                </a:lnTo>
                <a:lnTo>
                  <a:pt x="202" y="1131"/>
                </a:lnTo>
                <a:lnTo>
                  <a:pt x="206" y="1140"/>
                </a:lnTo>
                <a:lnTo>
                  <a:pt x="207" y="1144"/>
                </a:lnTo>
                <a:lnTo>
                  <a:pt x="209" y="1145"/>
                </a:lnTo>
                <a:lnTo>
                  <a:pt x="209" y="1145"/>
                </a:lnTo>
                <a:lnTo>
                  <a:pt x="214" y="1148"/>
                </a:lnTo>
                <a:lnTo>
                  <a:pt x="218" y="1150"/>
                </a:lnTo>
                <a:lnTo>
                  <a:pt x="221" y="1155"/>
                </a:lnTo>
                <a:lnTo>
                  <a:pt x="221" y="1155"/>
                </a:lnTo>
                <a:lnTo>
                  <a:pt x="221" y="1158"/>
                </a:lnTo>
                <a:lnTo>
                  <a:pt x="221" y="1166"/>
                </a:lnTo>
                <a:lnTo>
                  <a:pt x="221" y="1171"/>
                </a:lnTo>
                <a:lnTo>
                  <a:pt x="224" y="1176"/>
                </a:lnTo>
                <a:lnTo>
                  <a:pt x="226" y="1181"/>
                </a:lnTo>
                <a:lnTo>
                  <a:pt x="231" y="1183"/>
                </a:lnTo>
                <a:lnTo>
                  <a:pt x="231" y="1183"/>
                </a:lnTo>
                <a:lnTo>
                  <a:pt x="237" y="1185"/>
                </a:lnTo>
                <a:lnTo>
                  <a:pt x="243" y="1187"/>
                </a:lnTo>
                <a:lnTo>
                  <a:pt x="254" y="1187"/>
                </a:lnTo>
                <a:lnTo>
                  <a:pt x="266" y="1185"/>
                </a:lnTo>
                <a:lnTo>
                  <a:pt x="276" y="1183"/>
                </a:lnTo>
                <a:lnTo>
                  <a:pt x="276" y="1183"/>
                </a:lnTo>
                <a:lnTo>
                  <a:pt x="289" y="1181"/>
                </a:lnTo>
                <a:lnTo>
                  <a:pt x="304" y="1176"/>
                </a:lnTo>
                <a:lnTo>
                  <a:pt x="312" y="1174"/>
                </a:lnTo>
                <a:lnTo>
                  <a:pt x="318" y="1169"/>
                </a:lnTo>
                <a:lnTo>
                  <a:pt x="323" y="1165"/>
                </a:lnTo>
                <a:lnTo>
                  <a:pt x="327" y="1159"/>
                </a:lnTo>
                <a:lnTo>
                  <a:pt x="327" y="1159"/>
                </a:lnTo>
                <a:lnTo>
                  <a:pt x="327" y="1153"/>
                </a:lnTo>
                <a:lnTo>
                  <a:pt x="325" y="1148"/>
                </a:lnTo>
                <a:lnTo>
                  <a:pt x="322" y="1143"/>
                </a:lnTo>
                <a:lnTo>
                  <a:pt x="318" y="1138"/>
                </a:lnTo>
                <a:lnTo>
                  <a:pt x="311" y="1130"/>
                </a:lnTo>
                <a:lnTo>
                  <a:pt x="308" y="1126"/>
                </a:lnTo>
                <a:lnTo>
                  <a:pt x="308" y="1126"/>
                </a:lnTo>
                <a:lnTo>
                  <a:pt x="302" y="1116"/>
                </a:lnTo>
                <a:lnTo>
                  <a:pt x="298" y="1107"/>
                </a:lnTo>
                <a:lnTo>
                  <a:pt x="298" y="1104"/>
                </a:lnTo>
                <a:lnTo>
                  <a:pt x="298" y="1100"/>
                </a:lnTo>
                <a:lnTo>
                  <a:pt x="298" y="1100"/>
                </a:lnTo>
                <a:lnTo>
                  <a:pt x="297" y="1093"/>
                </a:lnTo>
                <a:lnTo>
                  <a:pt x="296" y="1090"/>
                </a:lnTo>
                <a:lnTo>
                  <a:pt x="296" y="1087"/>
                </a:lnTo>
                <a:lnTo>
                  <a:pt x="298" y="1086"/>
                </a:lnTo>
                <a:lnTo>
                  <a:pt x="298" y="1086"/>
                </a:lnTo>
                <a:lnTo>
                  <a:pt x="303" y="1080"/>
                </a:lnTo>
                <a:lnTo>
                  <a:pt x="310" y="1071"/>
                </a:lnTo>
                <a:lnTo>
                  <a:pt x="316" y="1061"/>
                </a:lnTo>
                <a:lnTo>
                  <a:pt x="319" y="1054"/>
                </a:lnTo>
                <a:lnTo>
                  <a:pt x="319" y="1054"/>
                </a:lnTo>
                <a:lnTo>
                  <a:pt x="318" y="1034"/>
                </a:lnTo>
                <a:lnTo>
                  <a:pt x="316" y="994"/>
                </a:lnTo>
                <a:lnTo>
                  <a:pt x="312" y="931"/>
                </a:lnTo>
                <a:lnTo>
                  <a:pt x="312" y="931"/>
                </a:lnTo>
                <a:lnTo>
                  <a:pt x="311" y="910"/>
                </a:lnTo>
                <a:lnTo>
                  <a:pt x="312" y="870"/>
                </a:lnTo>
                <a:lnTo>
                  <a:pt x="314" y="829"/>
                </a:lnTo>
                <a:lnTo>
                  <a:pt x="315" y="815"/>
                </a:lnTo>
                <a:lnTo>
                  <a:pt x="317" y="807"/>
                </a:lnTo>
                <a:lnTo>
                  <a:pt x="317" y="807"/>
                </a:lnTo>
                <a:lnTo>
                  <a:pt x="325" y="787"/>
                </a:lnTo>
                <a:lnTo>
                  <a:pt x="329" y="775"/>
                </a:lnTo>
                <a:lnTo>
                  <a:pt x="330" y="768"/>
                </a:lnTo>
                <a:lnTo>
                  <a:pt x="331" y="762"/>
                </a:lnTo>
                <a:lnTo>
                  <a:pt x="331" y="762"/>
                </a:lnTo>
                <a:lnTo>
                  <a:pt x="332" y="725"/>
                </a:lnTo>
                <a:lnTo>
                  <a:pt x="335" y="709"/>
                </a:lnTo>
                <a:lnTo>
                  <a:pt x="336" y="699"/>
                </a:lnTo>
                <a:lnTo>
                  <a:pt x="336" y="699"/>
                </a:lnTo>
                <a:lnTo>
                  <a:pt x="337" y="686"/>
                </a:lnTo>
                <a:lnTo>
                  <a:pt x="337" y="665"/>
                </a:lnTo>
                <a:lnTo>
                  <a:pt x="338" y="636"/>
                </a:lnTo>
                <a:lnTo>
                  <a:pt x="338" y="636"/>
                </a:lnTo>
                <a:lnTo>
                  <a:pt x="345" y="625"/>
                </a:lnTo>
                <a:lnTo>
                  <a:pt x="362" y="598"/>
                </a:lnTo>
                <a:lnTo>
                  <a:pt x="370" y="581"/>
                </a:lnTo>
                <a:lnTo>
                  <a:pt x="379" y="563"/>
                </a:lnTo>
                <a:lnTo>
                  <a:pt x="386" y="545"/>
                </a:lnTo>
                <a:lnTo>
                  <a:pt x="390" y="528"/>
                </a:lnTo>
                <a:lnTo>
                  <a:pt x="390" y="528"/>
                </a:lnTo>
                <a:lnTo>
                  <a:pt x="395" y="494"/>
                </a:lnTo>
                <a:lnTo>
                  <a:pt x="397" y="457"/>
                </a:lnTo>
                <a:lnTo>
                  <a:pt x="397" y="425"/>
                </a:lnTo>
                <a:lnTo>
                  <a:pt x="396" y="415"/>
                </a:lnTo>
                <a:lnTo>
                  <a:pt x="395" y="406"/>
                </a:lnTo>
                <a:lnTo>
                  <a:pt x="395" y="406"/>
                </a:lnTo>
                <a:lnTo>
                  <a:pt x="393" y="399"/>
                </a:lnTo>
                <a:lnTo>
                  <a:pt x="392" y="389"/>
                </a:lnTo>
                <a:lnTo>
                  <a:pt x="388" y="361"/>
                </a:lnTo>
                <a:lnTo>
                  <a:pt x="386" y="335"/>
                </a:lnTo>
                <a:lnTo>
                  <a:pt x="383" y="319"/>
                </a:lnTo>
                <a:lnTo>
                  <a:pt x="383" y="319"/>
                </a:lnTo>
                <a:lnTo>
                  <a:pt x="381" y="313"/>
                </a:lnTo>
                <a:lnTo>
                  <a:pt x="375" y="305"/>
                </a:lnTo>
                <a:lnTo>
                  <a:pt x="360" y="286"/>
                </a:lnTo>
                <a:lnTo>
                  <a:pt x="342" y="267"/>
                </a:lnTo>
                <a:lnTo>
                  <a:pt x="335" y="260"/>
                </a:lnTo>
                <a:lnTo>
                  <a:pt x="329" y="255"/>
                </a:lnTo>
                <a:lnTo>
                  <a:pt x="329" y="255"/>
                </a:lnTo>
                <a:lnTo>
                  <a:pt x="302" y="237"/>
                </a:lnTo>
                <a:lnTo>
                  <a:pt x="278" y="223"/>
                </a:lnTo>
                <a:lnTo>
                  <a:pt x="278" y="223"/>
                </a:lnTo>
                <a:lnTo>
                  <a:pt x="273" y="219"/>
                </a:lnTo>
                <a:lnTo>
                  <a:pt x="270" y="215"/>
                </a:lnTo>
                <a:lnTo>
                  <a:pt x="266" y="209"/>
                </a:lnTo>
                <a:lnTo>
                  <a:pt x="266" y="209"/>
                </a:lnTo>
                <a:lnTo>
                  <a:pt x="273" y="199"/>
                </a:lnTo>
                <a:lnTo>
                  <a:pt x="278" y="191"/>
                </a:lnTo>
                <a:lnTo>
                  <a:pt x="280" y="183"/>
                </a:lnTo>
                <a:lnTo>
                  <a:pt x="280" y="183"/>
                </a:lnTo>
                <a:lnTo>
                  <a:pt x="283" y="173"/>
                </a:lnTo>
                <a:lnTo>
                  <a:pt x="283" y="171"/>
                </a:lnTo>
                <a:lnTo>
                  <a:pt x="283" y="171"/>
                </a:lnTo>
                <a:lnTo>
                  <a:pt x="285" y="172"/>
                </a:lnTo>
                <a:lnTo>
                  <a:pt x="289" y="172"/>
                </a:lnTo>
                <a:lnTo>
                  <a:pt x="291" y="171"/>
                </a:lnTo>
                <a:lnTo>
                  <a:pt x="293" y="170"/>
                </a:lnTo>
                <a:lnTo>
                  <a:pt x="297" y="167"/>
                </a:lnTo>
                <a:lnTo>
                  <a:pt x="301" y="164"/>
                </a:lnTo>
                <a:lnTo>
                  <a:pt x="301" y="164"/>
                </a:lnTo>
                <a:lnTo>
                  <a:pt x="303" y="158"/>
                </a:lnTo>
                <a:lnTo>
                  <a:pt x="305" y="151"/>
                </a:lnTo>
                <a:lnTo>
                  <a:pt x="306" y="144"/>
                </a:lnTo>
                <a:lnTo>
                  <a:pt x="308" y="136"/>
                </a:lnTo>
                <a:lnTo>
                  <a:pt x="308" y="120"/>
                </a:lnTo>
                <a:lnTo>
                  <a:pt x="306" y="115"/>
                </a:lnTo>
                <a:lnTo>
                  <a:pt x="305" y="114"/>
                </a:lnTo>
                <a:lnTo>
                  <a:pt x="305" y="114"/>
                </a:lnTo>
                <a:lnTo>
                  <a:pt x="302" y="113"/>
                </a:lnTo>
                <a:lnTo>
                  <a:pt x="298" y="114"/>
                </a:lnTo>
                <a:lnTo>
                  <a:pt x="296" y="117"/>
                </a:lnTo>
                <a:lnTo>
                  <a:pt x="296" y="117"/>
                </a:lnTo>
                <a:lnTo>
                  <a:pt x="295" y="108"/>
                </a:lnTo>
                <a:lnTo>
                  <a:pt x="293" y="89"/>
                </a:lnTo>
                <a:lnTo>
                  <a:pt x="292" y="78"/>
                </a:lnTo>
                <a:lnTo>
                  <a:pt x="290" y="66"/>
                </a:lnTo>
                <a:lnTo>
                  <a:pt x="288" y="54"/>
                </a:lnTo>
                <a:lnTo>
                  <a:pt x="283" y="44"/>
                </a:lnTo>
                <a:lnTo>
                  <a:pt x="283" y="44"/>
                </a:lnTo>
                <a:lnTo>
                  <a:pt x="276" y="30"/>
                </a:lnTo>
                <a:lnTo>
                  <a:pt x="270" y="21"/>
                </a:lnTo>
                <a:lnTo>
                  <a:pt x="265" y="16"/>
                </a:lnTo>
                <a:lnTo>
                  <a:pt x="261" y="14"/>
                </a:lnTo>
                <a:lnTo>
                  <a:pt x="261" y="14"/>
                </a:lnTo>
                <a:lnTo>
                  <a:pt x="259" y="13"/>
                </a:lnTo>
                <a:lnTo>
                  <a:pt x="257" y="8"/>
                </a:lnTo>
                <a:lnTo>
                  <a:pt x="253" y="4"/>
                </a:lnTo>
                <a:lnTo>
                  <a:pt x="251" y="4"/>
                </a:lnTo>
                <a:lnTo>
                  <a:pt x="247" y="4"/>
                </a:lnTo>
                <a:lnTo>
                  <a:pt x="247" y="4"/>
                </a:lnTo>
                <a:lnTo>
                  <a:pt x="240" y="7"/>
                </a:lnTo>
                <a:lnTo>
                  <a:pt x="235" y="7"/>
                </a:lnTo>
                <a:lnTo>
                  <a:pt x="235" y="7"/>
                </a:lnTo>
                <a:lnTo>
                  <a:pt x="232" y="5"/>
                </a:lnTo>
                <a:lnTo>
                  <a:pt x="226" y="3"/>
                </a:lnTo>
                <a:lnTo>
                  <a:pt x="220" y="1"/>
                </a:lnTo>
                <a:lnTo>
                  <a:pt x="214" y="0"/>
                </a:lnTo>
                <a:lnTo>
                  <a:pt x="214" y="0"/>
                </a:lnTo>
                <a:lnTo>
                  <a:pt x="208" y="0"/>
                </a:lnTo>
                <a:lnTo>
                  <a:pt x="202" y="2"/>
                </a:lnTo>
                <a:lnTo>
                  <a:pt x="202" y="2"/>
                </a:lnTo>
                <a:lnTo>
                  <a:pt x="188" y="10"/>
                </a:lnTo>
                <a:lnTo>
                  <a:pt x="176" y="18"/>
                </a:lnTo>
                <a:lnTo>
                  <a:pt x="176" y="18"/>
                </a:lnTo>
                <a:lnTo>
                  <a:pt x="174" y="23"/>
                </a:lnTo>
                <a:lnTo>
                  <a:pt x="169" y="28"/>
                </a:lnTo>
                <a:lnTo>
                  <a:pt x="169" y="28"/>
                </a:lnTo>
                <a:lnTo>
                  <a:pt x="165" y="34"/>
                </a:lnTo>
                <a:lnTo>
                  <a:pt x="160" y="40"/>
                </a:lnTo>
                <a:lnTo>
                  <a:pt x="160" y="40"/>
                </a:lnTo>
                <a:lnTo>
                  <a:pt x="156" y="44"/>
                </a:lnTo>
                <a:lnTo>
                  <a:pt x="154" y="47"/>
                </a:lnTo>
                <a:lnTo>
                  <a:pt x="153" y="52"/>
                </a:lnTo>
                <a:lnTo>
                  <a:pt x="153" y="52"/>
                </a:lnTo>
                <a:lnTo>
                  <a:pt x="152" y="60"/>
                </a:lnTo>
                <a:lnTo>
                  <a:pt x="149" y="69"/>
                </a:lnTo>
                <a:lnTo>
                  <a:pt x="148" y="88"/>
                </a:lnTo>
                <a:lnTo>
                  <a:pt x="148" y="88"/>
                </a:lnTo>
                <a:lnTo>
                  <a:pt x="148" y="95"/>
                </a:lnTo>
                <a:lnTo>
                  <a:pt x="149" y="105"/>
                </a:lnTo>
                <a:lnTo>
                  <a:pt x="150" y="117"/>
                </a:lnTo>
                <a:lnTo>
                  <a:pt x="150" y="117"/>
                </a:lnTo>
                <a:lnTo>
                  <a:pt x="148" y="115"/>
                </a:lnTo>
                <a:lnTo>
                  <a:pt x="144" y="113"/>
                </a:lnTo>
                <a:lnTo>
                  <a:pt x="143" y="113"/>
                </a:lnTo>
                <a:lnTo>
                  <a:pt x="142" y="114"/>
                </a:lnTo>
                <a:lnTo>
                  <a:pt x="141" y="115"/>
                </a:lnTo>
                <a:lnTo>
                  <a:pt x="141" y="119"/>
                </a:lnTo>
                <a:lnTo>
                  <a:pt x="141" y="119"/>
                </a:lnTo>
                <a:lnTo>
                  <a:pt x="144" y="139"/>
                </a:lnTo>
                <a:lnTo>
                  <a:pt x="147" y="149"/>
                </a:lnTo>
                <a:lnTo>
                  <a:pt x="148" y="152"/>
                </a:lnTo>
                <a:lnTo>
                  <a:pt x="150" y="154"/>
                </a:lnTo>
                <a:lnTo>
                  <a:pt x="150" y="154"/>
                </a:lnTo>
                <a:lnTo>
                  <a:pt x="153" y="158"/>
                </a:lnTo>
                <a:lnTo>
                  <a:pt x="154" y="160"/>
                </a:lnTo>
                <a:lnTo>
                  <a:pt x="155" y="164"/>
                </a:lnTo>
                <a:lnTo>
                  <a:pt x="155" y="164"/>
                </a:lnTo>
                <a:lnTo>
                  <a:pt x="159" y="175"/>
                </a:lnTo>
                <a:lnTo>
                  <a:pt x="165" y="190"/>
                </a:lnTo>
                <a:lnTo>
                  <a:pt x="165" y="190"/>
                </a:lnTo>
                <a:lnTo>
                  <a:pt x="169" y="199"/>
                </a:lnTo>
                <a:lnTo>
                  <a:pt x="169" y="20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A4437E71-0896-468A-B5F0-46638136DB96}"/>
              </a:ext>
            </a:extLst>
          </p:cNvPr>
          <p:cNvSpPr>
            <a:spLocks noEditPoints="1"/>
          </p:cNvSpPr>
          <p:nvPr/>
        </p:nvSpPr>
        <p:spPr bwMode="auto">
          <a:xfrm>
            <a:off x="2792761" y="2735038"/>
            <a:ext cx="590642" cy="1688274"/>
          </a:xfrm>
          <a:custGeom>
            <a:avLst/>
            <a:gdLst>
              <a:gd name="T0" fmla="*/ 195 w 466"/>
              <a:gd name="T1" fmla="*/ 204 h 1332"/>
              <a:gd name="T2" fmla="*/ 166 w 466"/>
              <a:gd name="T3" fmla="*/ 213 h 1332"/>
              <a:gd name="T4" fmla="*/ 100 w 466"/>
              <a:gd name="T5" fmla="*/ 234 h 1332"/>
              <a:gd name="T6" fmla="*/ 22 w 466"/>
              <a:gd name="T7" fmla="*/ 359 h 1332"/>
              <a:gd name="T8" fmla="*/ 0 w 466"/>
              <a:gd name="T9" fmla="*/ 412 h 1332"/>
              <a:gd name="T10" fmla="*/ 16 w 466"/>
              <a:gd name="T11" fmla="*/ 501 h 1332"/>
              <a:gd name="T12" fmla="*/ 41 w 466"/>
              <a:gd name="T13" fmla="*/ 546 h 1332"/>
              <a:gd name="T14" fmla="*/ 56 w 466"/>
              <a:gd name="T15" fmla="*/ 543 h 1332"/>
              <a:gd name="T16" fmla="*/ 85 w 466"/>
              <a:gd name="T17" fmla="*/ 597 h 1332"/>
              <a:gd name="T18" fmla="*/ 98 w 466"/>
              <a:gd name="T19" fmla="*/ 643 h 1332"/>
              <a:gd name="T20" fmla="*/ 106 w 466"/>
              <a:gd name="T21" fmla="*/ 716 h 1332"/>
              <a:gd name="T22" fmla="*/ 108 w 466"/>
              <a:gd name="T23" fmla="*/ 890 h 1332"/>
              <a:gd name="T24" fmla="*/ 112 w 466"/>
              <a:gd name="T25" fmla="*/ 982 h 1332"/>
              <a:gd name="T26" fmla="*/ 145 w 466"/>
              <a:gd name="T27" fmla="*/ 1062 h 1332"/>
              <a:gd name="T28" fmla="*/ 149 w 466"/>
              <a:gd name="T29" fmla="*/ 1155 h 1332"/>
              <a:gd name="T30" fmla="*/ 156 w 466"/>
              <a:gd name="T31" fmla="*/ 1199 h 1332"/>
              <a:gd name="T32" fmla="*/ 183 w 466"/>
              <a:gd name="T33" fmla="*/ 1215 h 1332"/>
              <a:gd name="T34" fmla="*/ 154 w 466"/>
              <a:gd name="T35" fmla="*/ 1287 h 1332"/>
              <a:gd name="T36" fmla="*/ 163 w 466"/>
              <a:gd name="T37" fmla="*/ 1315 h 1332"/>
              <a:gd name="T38" fmla="*/ 182 w 466"/>
              <a:gd name="T39" fmla="*/ 1320 h 1332"/>
              <a:gd name="T40" fmla="*/ 222 w 466"/>
              <a:gd name="T41" fmla="*/ 1306 h 1332"/>
              <a:gd name="T42" fmla="*/ 242 w 466"/>
              <a:gd name="T43" fmla="*/ 1267 h 1332"/>
              <a:gd name="T44" fmla="*/ 274 w 466"/>
              <a:gd name="T45" fmla="*/ 1261 h 1332"/>
              <a:gd name="T46" fmla="*/ 251 w 466"/>
              <a:gd name="T47" fmla="*/ 1306 h 1332"/>
              <a:gd name="T48" fmla="*/ 248 w 466"/>
              <a:gd name="T49" fmla="*/ 1328 h 1332"/>
              <a:gd name="T50" fmla="*/ 287 w 466"/>
              <a:gd name="T51" fmla="*/ 1332 h 1332"/>
              <a:gd name="T52" fmla="*/ 336 w 466"/>
              <a:gd name="T53" fmla="*/ 1322 h 1332"/>
              <a:gd name="T54" fmla="*/ 348 w 466"/>
              <a:gd name="T55" fmla="*/ 1308 h 1332"/>
              <a:gd name="T56" fmla="*/ 351 w 466"/>
              <a:gd name="T57" fmla="*/ 1267 h 1332"/>
              <a:gd name="T58" fmla="*/ 358 w 466"/>
              <a:gd name="T59" fmla="*/ 1253 h 1332"/>
              <a:gd name="T60" fmla="*/ 405 w 466"/>
              <a:gd name="T61" fmla="*/ 728 h 1332"/>
              <a:gd name="T62" fmla="*/ 419 w 466"/>
              <a:gd name="T63" fmla="*/ 682 h 1332"/>
              <a:gd name="T64" fmla="*/ 433 w 466"/>
              <a:gd name="T65" fmla="*/ 674 h 1332"/>
              <a:gd name="T66" fmla="*/ 462 w 466"/>
              <a:gd name="T67" fmla="*/ 577 h 1332"/>
              <a:gd name="T68" fmla="*/ 460 w 466"/>
              <a:gd name="T69" fmla="*/ 486 h 1332"/>
              <a:gd name="T70" fmla="*/ 428 w 466"/>
              <a:gd name="T71" fmla="*/ 304 h 1332"/>
              <a:gd name="T72" fmla="*/ 407 w 466"/>
              <a:gd name="T73" fmla="*/ 261 h 1332"/>
              <a:gd name="T74" fmla="*/ 384 w 466"/>
              <a:gd name="T75" fmla="*/ 239 h 1332"/>
              <a:gd name="T76" fmla="*/ 316 w 466"/>
              <a:gd name="T77" fmla="*/ 189 h 1332"/>
              <a:gd name="T78" fmla="*/ 327 w 466"/>
              <a:gd name="T79" fmla="*/ 175 h 1332"/>
              <a:gd name="T80" fmla="*/ 336 w 466"/>
              <a:gd name="T81" fmla="*/ 167 h 1332"/>
              <a:gd name="T82" fmla="*/ 320 w 466"/>
              <a:gd name="T83" fmla="*/ 135 h 1332"/>
              <a:gd name="T84" fmla="*/ 334 w 466"/>
              <a:gd name="T85" fmla="*/ 64 h 1332"/>
              <a:gd name="T86" fmla="*/ 311 w 466"/>
              <a:gd name="T87" fmla="*/ 29 h 1332"/>
              <a:gd name="T88" fmla="*/ 278 w 466"/>
              <a:gd name="T89" fmla="*/ 4 h 1332"/>
              <a:gd name="T90" fmla="*/ 223 w 466"/>
              <a:gd name="T91" fmla="*/ 7 h 1332"/>
              <a:gd name="T92" fmla="*/ 187 w 466"/>
              <a:gd name="T93" fmla="*/ 51 h 1332"/>
              <a:gd name="T94" fmla="*/ 150 w 466"/>
              <a:gd name="T95" fmla="*/ 64 h 1332"/>
              <a:gd name="T96" fmla="*/ 147 w 466"/>
              <a:gd name="T97" fmla="*/ 78 h 1332"/>
              <a:gd name="T98" fmla="*/ 173 w 466"/>
              <a:gd name="T99" fmla="*/ 97 h 1332"/>
              <a:gd name="T100" fmla="*/ 166 w 466"/>
              <a:gd name="T101" fmla="*/ 123 h 1332"/>
              <a:gd name="T102" fmla="*/ 174 w 466"/>
              <a:gd name="T103" fmla="*/ 175 h 1332"/>
              <a:gd name="T104" fmla="*/ 177 w 466"/>
              <a:gd name="T105" fmla="*/ 195 h 1332"/>
              <a:gd name="T106" fmla="*/ 245 w 466"/>
              <a:gd name="T107" fmla="*/ 800 h 1332"/>
              <a:gd name="T108" fmla="*/ 256 w 466"/>
              <a:gd name="T109" fmla="*/ 889 h 1332"/>
              <a:gd name="T110" fmla="*/ 265 w 466"/>
              <a:gd name="T111" fmla="*/ 1069 h 1332"/>
              <a:gd name="T112" fmla="*/ 250 w 466"/>
              <a:gd name="T113" fmla="*/ 1149 h 1332"/>
              <a:gd name="T114" fmla="*/ 231 w 466"/>
              <a:gd name="T115" fmla="*/ 1036 h 1332"/>
              <a:gd name="T116" fmla="*/ 222 w 466"/>
              <a:gd name="T117" fmla="*/ 936 h 1332"/>
              <a:gd name="T118" fmla="*/ 216 w 466"/>
              <a:gd name="T119" fmla="*/ 852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66" h="1332">
                <a:moveTo>
                  <a:pt x="183" y="200"/>
                </a:moveTo>
                <a:lnTo>
                  <a:pt x="183" y="200"/>
                </a:lnTo>
                <a:lnTo>
                  <a:pt x="195" y="204"/>
                </a:lnTo>
                <a:lnTo>
                  <a:pt x="195" y="204"/>
                </a:lnTo>
                <a:lnTo>
                  <a:pt x="195" y="204"/>
                </a:lnTo>
                <a:lnTo>
                  <a:pt x="195" y="204"/>
                </a:lnTo>
                <a:lnTo>
                  <a:pt x="195" y="204"/>
                </a:lnTo>
                <a:lnTo>
                  <a:pt x="189" y="205"/>
                </a:lnTo>
                <a:lnTo>
                  <a:pt x="179" y="209"/>
                </a:lnTo>
                <a:lnTo>
                  <a:pt x="166" y="213"/>
                </a:lnTo>
                <a:lnTo>
                  <a:pt x="166" y="213"/>
                </a:lnTo>
                <a:lnTo>
                  <a:pt x="136" y="221"/>
                </a:lnTo>
                <a:lnTo>
                  <a:pt x="114" y="228"/>
                </a:lnTo>
                <a:lnTo>
                  <a:pt x="106" y="231"/>
                </a:lnTo>
                <a:lnTo>
                  <a:pt x="100" y="234"/>
                </a:lnTo>
                <a:lnTo>
                  <a:pt x="100" y="234"/>
                </a:lnTo>
                <a:lnTo>
                  <a:pt x="94" y="242"/>
                </a:lnTo>
                <a:lnTo>
                  <a:pt x="82" y="259"/>
                </a:lnTo>
                <a:lnTo>
                  <a:pt x="52" y="308"/>
                </a:lnTo>
                <a:lnTo>
                  <a:pt x="22" y="359"/>
                </a:lnTo>
                <a:lnTo>
                  <a:pt x="7" y="387"/>
                </a:lnTo>
                <a:lnTo>
                  <a:pt x="7" y="387"/>
                </a:lnTo>
                <a:lnTo>
                  <a:pt x="3" y="398"/>
                </a:lnTo>
                <a:lnTo>
                  <a:pt x="2" y="404"/>
                </a:lnTo>
                <a:lnTo>
                  <a:pt x="0" y="412"/>
                </a:lnTo>
                <a:lnTo>
                  <a:pt x="2" y="431"/>
                </a:lnTo>
                <a:lnTo>
                  <a:pt x="5" y="456"/>
                </a:lnTo>
                <a:lnTo>
                  <a:pt x="5" y="456"/>
                </a:lnTo>
                <a:lnTo>
                  <a:pt x="10" y="481"/>
                </a:lnTo>
                <a:lnTo>
                  <a:pt x="16" y="501"/>
                </a:lnTo>
                <a:lnTo>
                  <a:pt x="22" y="516"/>
                </a:lnTo>
                <a:lnTo>
                  <a:pt x="27" y="526"/>
                </a:lnTo>
                <a:lnTo>
                  <a:pt x="27" y="526"/>
                </a:lnTo>
                <a:lnTo>
                  <a:pt x="37" y="540"/>
                </a:lnTo>
                <a:lnTo>
                  <a:pt x="41" y="546"/>
                </a:lnTo>
                <a:lnTo>
                  <a:pt x="45" y="548"/>
                </a:lnTo>
                <a:lnTo>
                  <a:pt x="45" y="548"/>
                </a:lnTo>
                <a:lnTo>
                  <a:pt x="47" y="546"/>
                </a:lnTo>
                <a:lnTo>
                  <a:pt x="51" y="545"/>
                </a:lnTo>
                <a:lnTo>
                  <a:pt x="56" y="543"/>
                </a:lnTo>
                <a:lnTo>
                  <a:pt x="67" y="551"/>
                </a:lnTo>
                <a:lnTo>
                  <a:pt x="81" y="559"/>
                </a:lnTo>
                <a:lnTo>
                  <a:pt x="81" y="559"/>
                </a:lnTo>
                <a:lnTo>
                  <a:pt x="82" y="572"/>
                </a:lnTo>
                <a:lnTo>
                  <a:pt x="85" y="597"/>
                </a:lnTo>
                <a:lnTo>
                  <a:pt x="85" y="597"/>
                </a:lnTo>
                <a:lnTo>
                  <a:pt x="86" y="603"/>
                </a:lnTo>
                <a:lnTo>
                  <a:pt x="87" y="611"/>
                </a:lnTo>
                <a:lnTo>
                  <a:pt x="94" y="627"/>
                </a:lnTo>
                <a:lnTo>
                  <a:pt x="98" y="643"/>
                </a:lnTo>
                <a:lnTo>
                  <a:pt x="100" y="654"/>
                </a:lnTo>
                <a:lnTo>
                  <a:pt x="100" y="654"/>
                </a:lnTo>
                <a:lnTo>
                  <a:pt x="102" y="690"/>
                </a:lnTo>
                <a:lnTo>
                  <a:pt x="105" y="710"/>
                </a:lnTo>
                <a:lnTo>
                  <a:pt x="106" y="716"/>
                </a:lnTo>
                <a:lnTo>
                  <a:pt x="108" y="720"/>
                </a:lnTo>
                <a:lnTo>
                  <a:pt x="117" y="724"/>
                </a:lnTo>
                <a:lnTo>
                  <a:pt x="117" y="724"/>
                </a:lnTo>
                <a:lnTo>
                  <a:pt x="112" y="817"/>
                </a:lnTo>
                <a:lnTo>
                  <a:pt x="108" y="890"/>
                </a:lnTo>
                <a:lnTo>
                  <a:pt x="106" y="945"/>
                </a:lnTo>
                <a:lnTo>
                  <a:pt x="106" y="945"/>
                </a:lnTo>
                <a:lnTo>
                  <a:pt x="106" y="955"/>
                </a:lnTo>
                <a:lnTo>
                  <a:pt x="107" y="964"/>
                </a:lnTo>
                <a:lnTo>
                  <a:pt x="112" y="982"/>
                </a:lnTo>
                <a:lnTo>
                  <a:pt x="118" y="1000"/>
                </a:lnTo>
                <a:lnTo>
                  <a:pt x="124" y="1016"/>
                </a:lnTo>
                <a:lnTo>
                  <a:pt x="139" y="1045"/>
                </a:lnTo>
                <a:lnTo>
                  <a:pt x="142" y="1056"/>
                </a:lnTo>
                <a:lnTo>
                  <a:pt x="145" y="1062"/>
                </a:lnTo>
                <a:lnTo>
                  <a:pt x="145" y="1062"/>
                </a:lnTo>
                <a:lnTo>
                  <a:pt x="146" y="1098"/>
                </a:lnTo>
                <a:lnTo>
                  <a:pt x="147" y="1133"/>
                </a:lnTo>
                <a:lnTo>
                  <a:pt x="147" y="1133"/>
                </a:lnTo>
                <a:lnTo>
                  <a:pt x="149" y="1155"/>
                </a:lnTo>
                <a:lnTo>
                  <a:pt x="149" y="1155"/>
                </a:lnTo>
                <a:lnTo>
                  <a:pt x="151" y="1172"/>
                </a:lnTo>
                <a:lnTo>
                  <a:pt x="151" y="1172"/>
                </a:lnTo>
                <a:lnTo>
                  <a:pt x="154" y="1190"/>
                </a:lnTo>
                <a:lnTo>
                  <a:pt x="156" y="1199"/>
                </a:lnTo>
                <a:lnTo>
                  <a:pt x="157" y="1202"/>
                </a:lnTo>
                <a:lnTo>
                  <a:pt x="158" y="1204"/>
                </a:lnTo>
                <a:lnTo>
                  <a:pt x="158" y="1204"/>
                </a:lnTo>
                <a:lnTo>
                  <a:pt x="183" y="1215"/>
                </a:lnTo>
                <a:lnTo>
                  <a:pt x="183" y="1215"/>
                </a:lnTo>
                <a:lnTo>
                  <a:pt x="171" y="1240"/>
                </a:lnTo>
                <a:lnTo>
                  <a:pt x="161" y="1261"/>
                </a:lnTo>
                <a:lnTo>
                  <a:pt x="155" y="1280"/>
                </a:lnTo>
                <a:lnTo>
                  <a:pt x="155" y="1280"/>
                </a:lnTo>
                <a:lnTo>
                  <a:pt x="154" y="1287"/>
                </a:lnTo>
                <a:lnTo>
                  <a:pt x="154" y="1294"/>
                </a:lnTo>
                <a:lnTo>
                  <a:pt x="155" y="1300"/>
                </a:lnTo>
                <a:lnTo>
                  <a:pt x="157" y="1306"/>
                </a:lnTo>
                <a:lnTo>
                  <a:pt x="160" y="1311"/>
                </a:lnTo>
                <a:lnTo>
                  <a:pt x="163" y="1315"/>
                </a:lnTo>
                <a:lnTo>
                  <a:pt x="167" y="1317"/>
                </a:lnTo>
                <a:lnTo>
                  <a:pt x="171" y="1319"/>
                </a:lnTo>
                <a:lnTo>
                  <a:pt x="171" y="1319"/>
                </a:lnTo>
                <a:lnTo>
                  <a:pt x="176" y="1320"/>
                </a:lnTo>
                <a:lnTo>
                  <a:pt x="182" y="1320"/>
                </a:lnTo>
                <a:lnTo>
                  <a:pt x="196" y="1316"/>
                </a:lnTo>
                <a:lnTo>
                  <a:pt x="211" y="1311"/>
                </a:lnTo>
                <a:lnTo>
                  <a:pt x="217" y="1309"/>
                </a:lnTo>
                <a:lnTo>
                  <a:pt x="222" y="1306"/>
                </a:lnTo>
                <a:lnTo>
                  <a:pt x="222" y="1306"/>
                </a:lnTo>
                <a:lnTo>
                  <a:pt x="225" y="1303"/>
                </a:lnTo>
                <a:lnTo>
                  <a:pt x="228" y="1298"/>
                </a:lnTo>
                <a:lnTo>
                  <a:pt x="234" y="1284"/>
                </a:lnTo>
                <a:lnTo>
                  <a:pt x="239" y="1273"/>
                </a:lnTo>
                <a:lnTo>
                  <a:pt x="242" y="1267"/>
                </a:lnTo>
                <a:lnTo>
                  <a:pt x="242" y="1267"/>
                </a:lnTo>
                <a:lnTo>
                  <a:pt x="247" y="1265"/>
                </a:lnTo>
                <a:lnTo>
                  <a:pt x="254" y="1262"/>
                </a:lnTo>
                <a:lnTo>
                  <a:pt x="262" y="1260"/>
                </a:lnTo>
                <a:lnTo>
                  <a:pt x="274" y="1261"/>
                </a:lnTo>
                <a:lnTo>
                  <a:pt x="274" y="1261"/>
                </a:lnTo>
                <a:lnTo>
                  <a:pt x="265" y="1280"/>
                </a:lnTo>
                <a:lnTo>
                  <a:pt x="258" y="1294"/>
                </a:lnTo>
                <a:lnTo>
                  <a:pt x="251" y="1306"/>
                </a:lnTo>
                <a:lnTo>
                  <a:pt x="251" y="1306"/>
                </a:lnTo>
                <a:lnTo>
                  <a:pt x="247" y="1315"/>
                </a:lnTo>
                <a:lnTo>
                  <a:pt x="244" y="1321"/>
                </a:lnTo>
                <a:lnTo>
                  <a:pt x="244" y="1324"/>
                </a:lnTo>
                <a:lnTo>
                  <a:pt x="245" y="1326"/>
                </a:lnTo>
                <a:lnTo>
                  <a:pt x="248" y="1328"/>
                </a:lnTo>
                <a:lnTo>
                  <a:pt x="251" y="1331"/>
                </a:lnTo>
                <a:lnTo>
                  <a:pt x="251" y="1331"/>
                </a:lnTo>
                <a:lnTo>
                  <a:pt x="258" y="1332"/>
                </a:lnTo>
                <a:lnTo>
                  <a:pt x="266" y="1332"/>
                </a:lnTo>
                <a:lnTo>
                  <a:pt x="287" y="1332"/>
                </a:lnTo>
                <a:lnTo>
                  <a:pt x="309" y="1331"/>
                </a:lnTo>
                <a:lnTo>
                  <a:pt x="324" y="1328"/>
                </a:lnTo>
                <a:lnTo>
                  <a:pt x="324" y="1328"/>
                </a:lnTo>
                <a:lnTo>
                  <a:pt x="332" y="1326"/>
                </a:lnTo>
                <a:lnTo>
                  <a:pt x="336" y="1322"/>
                </a:lnTo>
                <a:lnTo>
                  <a:pt x="338" y="1319"/>
                </a:lnTo>
                <a:lnTo>
                  <a:pt x="341" y="1315"/>
                </a:lnTo>
                <a:lnTo>
                  <a:pt x="341" y="1315"/>
                </a:lnTo>
                <a:lnTo>
                  <a:pt x="346" y="1310"/>
                </a:lnTo>
                <a:lnTo>
                  <a:pt x="348" y="1308"/>
                </a:lnTo>
                <a:lnTo>
                  <a:pt x="348" y="1303"/>
                </a:lnTo>
                <a:lnTo>
                  <a:pt x="348" y="1303"/>
                </a:lnTo>
                <a:lnTo>
                  <a:pt x="349" y="1282"/>
                </a:lnTo>
                <a:lnTo>
                  <a:pt x="351" y="1267"/>
                </a:lnTo>
                <a:lnTo>
                  <a:pt x="351" y="1267"/>
                </a:lnTo>
                <a:lnTo>
                  <a:pt x="354" y="1265"/>
                </a:lnTo>
                <a:lnTo>
                  <a:pt x="357" y="1264"/>
                </a:lnTo>
                <a:lnTo>
                  <a:pt x="358" y="1261"/>
                </a:lnTo>
                <a:lnTo>
                  <a:pt x="358" y="1261"/>
                </a:lnTo>
                <a:lnTo>
                  <a:pt x="358" y="1253"/>
                </a:lnTo>
                <a:lnTo>
                  <a:pt x="360" y="1234"/>
                </a:lnTo>
                <a:lnTo>
                  <a:pt x="362" y="1217"/>
                </a:lnTo>
                <a:lnTo>
                  <a:pt x="362" y="1209"/>
                </a:lnTo>
                <a:lnTo>
                  <a:pt x="387" y="742"/>
                </a:lnTo>
                <a:lnTo>
                  <a:pt x="405" y="728"/>
                </a:lnTo>
                <a:lnTo>
                  <a:pt x="405" y="728"/>
                </a:lnTo>
                <a:lnTo>
                  <a:pt x="407" y="723"/>
                </a:lnTo>
                <a:lnTo>
                  <a:pt x="411" y="716"/>
                </a:lnTo>
                <a:lnTo>
                  <a:pt x="416" y="702"/>
                </a:lnTo>
                <a:lnTo>
                  <a:pt x="419" y="682"/>
                </a:lnTo>
                <a:lnTo>
                  <a:pt x="419" y="682"/>
                </a:lnTo>
                <a:lnTo>
                  <a:pt x="422" y="682"/>
                </a:lnTo>
                <a:lnTo>
                  <a:pt x="427" y="680"/>
                </a:lnTo>
                <a:lnTo>
                  <a:pt x="430" y="677"/>
                </a:lnTo>
                <a:lnTo>
                  <a:pt x="433" y="674"/>
                </a:lnTo>
                <a:lnTo>
                  <a:pt x="436" y="669"/>
                </a:lnTo>
                <a:lnTo>
                  <a:pt x="438" y="661"/>
                </a:lnTo>
                <a:lnTo>
                  <a:pt x="438" y="661"/>
                </a:lnTo>
                <a:lnTo>
                  <a:pt x="455" y="606"/>
                </a:lnTo>
                <a:lnTo>
                  <a:pt x="462" y="577"/>
                </a:lnTo>
                <a:lnTo>
                  <a:pt x="466" y="566"/>
                </a:lnTo>
                <a:lnTo>
                  <a:pt x="466" y="559"/>
                </a:lnTo>
                <a:lnTo>
                  <a:pt x="466" y="559"/>
                </a:lnTo>
                <a:lnTo>
                  <a:pt x="465" y="533"/>
                </a:lnTo>
                <a:lnTo>
                  <a:pt x="460" y="486"/>
                </a:lnTo>
                <a:lnTo>
                  <a:pt x="450" y="398"/>
                </a:lnTo>
                <a:lnTo>
                  <a:pt x="450" y="398"/>
                </a:lnTo>
                <a:lnTo>
                  <a:pt x="445" y="370"/>
                </a:lnTo>
                <a:lnTo>
                  <a:pt x="438" y="337"/>
                </a:lnTo>
                <a:lnTo>
                  <a:pt x="428" y="304"/>
                </a:lnTo>
                <a:lnTo>
                  <a:pt x="423" y="291"/>
                </a:lnTo>
                <a:lnTo>
                  <a:pt x="418" y="278"/>
                </a:lnTo>
                <a:lnTo>
                  <a:pt x="418" y="278"/>
                </a:lnTo>
                <a:lnTo>
                  <a:pt x="412" y="270"/>
                </a:lnTo>
                <a:lnTo>
                  <a:pt x="407" y="261"/>
                </a:lnTo>
                <a:lnTo>
                  <a:pt x="401" y="255"/>
                </a:lnTo>
                <a:lnTo>
                  <a:pt x="396" y="249"/>
                </a:lnTo>
                <a:lnTo>
                  <a:pt x="387" y="242"/>
                </a:lnTo>
                <a:lnTo>
                  <a:pt x="384" y="239"/>
                </a:lnTo>
                <a:lnTo>
                  <a:pt x="384" y="239"/>
                </a:lnTo>
                <a:lnTo>
                  <a:pt x="340" y="220"/>
                </a:lnTo>
                <a:lnTo>
                  <a:pt x="340" y="220"/>
                </a:lnTo>
                <a:lnTo>
                  <a:pt x="322" y="211"/>
                </a:lnTo>
                <a:lnTo>
                  <a:pt x="316" y="189"/>
                </a:lnTo>
                <a:lnTo>
                  <a:pt x="316" y="189"/>
                </a:lnTo>
                <a:lnTo>
                  <a:pt x="319" y="183"/>
                </a:lnTo>
                <a:lnTo>
                  <a:pt x="321" y="179"/>
                </a:lnTo>
                <a:lnTo>
                  <a:pt x="324" y="175"/>
                </a:lnTo>
                <a:lnTo>
                  <a:pt x="324" y="175"/>
                </a:lnTo>
                <a:lnTo>
                  <a:pt x="327" y="175"/>
                </a:lnTo>
                <a:lnTo>
                  <a:pt x="331" y="177"/>
                </a:lnTo>
                <a:lnTo>
                  <a:pt x="334" y="175"/>
                </a:lnTo>
                <a:lnTo>
                  <a:pt x="335" y="174"/>
                </a:lnTo>
                <a:lnTo>
                  <a:pt x="336" y="172"/>
                </a:lnTo>
                <a:lnTo>
                  <a:pt x="336" y="167"/>
                </a:lnTo>
                <a:lnTo>
                  <a:pt x="336" y="167"/>
                </a:lnTo>
                <a:lnTo>
                  <a:pt x="335" y="161"/>
                </a:lnTo>
                <a:lnTo>
                  <a:pt x="332" y="156"/>
                </a:lnTo>
                <a:lnTo>
                  <a:pt x="327" y="145"/>
                </a:lnTo>
                <a:lnTo>
                  <a:pt x="320" y="135"/>
                </a:lnTo>
                <a:lnTo>
                  <a:pt x="320" y="135"/>
                </a:lnTo>
                <a:lnTo>
                  <a:pt x="327" y="103"/>
                </a:lnTo>
                <a:lnTo>
                  <a:pt x="332" y="80"/>
                </a:lnTo>
                <a:lnTo>
                  <a:pt x="334" y="70"/>
                </a:lnTo>
                <a:lnTo>
                  <a:pt x="334" y="64"/>
                </a:lnTo>
                <a:lnTo>
                  <a:pt x="334" y="64"/>
                </a:lnTo>
                <a:lnTo>
                  <a:pt x="332" y="59"/>
                </a:lnTo>
                <a:lnTo>
                  <a:pt x="329" y="52"/>
                </a:lnTo>
                <a:lnTo>
                  <a:pt x="319" y="37"/>
                </a:lnTo>
                <a:lnTo>
                  <a:pt x="311" y="29"/>
                </a:lnTo>
                <a:lnTo>
                  <a:pt x="304" y="20"/>
                </a:lnTo>
                <a:lnTo>
                  <a:pt x="296" y="14"/>
                </a:lnTo>
                <a:lnTo>
                  <a:pt x="287" y="8"/>
                </a:lnTo>
                <a:lnTo>
                  <a:pt x="287" y="8"/>
                </a:lnTo>
                <a:lnTo>
                  <a:pt x="278" y="4"/>
                </a:lnTo>
                <a:lnTo>
                  <a:pt x="269" y="2"/>
                </a:lnTo>
                <a:lnTo>
                  <a:pt x="259" y="0"/>
                </a:lnTo>
                <a:lnTo>
                  <a:pt x="249" y="0"/>
                </a:lnTo>
                <a:lnTo>
                  <a:pt x="233" y="3"/>
                </a:lnTo>
                <a:lnTo>
                  <a:pt x="223" y="7"/>
                </a:lnTo>
                <a:lnTo>
                  <a:pt x="223" y="7"/>
                </a:lnTo>
                <a:lnTo>
                  <a:pt x="220" y="9"/>
                </a:lnTo>
                <a:lnTo>
                  <a:pt x="214" y="15"/>
                </a:lnTo>
                <a:lnTo>
                  <a:pt x="201" y="30"/>
                </a:lnTo>
                <a:lnTo>
                  <a:pt x="187" y="51"/>
                </a:lnTo>
                <a:lnTo>
                  <a:pt x="187" y="51"/>
                </a:lnTo>
                <a:lnTo>
                  <a:pt x="179" y="52"/>
                </a:lnTo>
                <a:lnTo>
                  <a:pt x="165" y="57"/>
                </a:lnTo>
                <a:lnTo>
                  <a:pt x="156" y="60"/>
                </a:lnTo>
                <a:lnTo>
                  <a:pt x="150" y="64"/>
                </a:lnTo>
                <a:lnTo>
                  <a:pt x="149" y="68"/>
                </a:lnTo>
                <a:lnTo>
                  <a:pt x="146" y="70"/>
                </a:lnTo>
                <a:lnTo>
                  <a:pt x="146" y="74"/>
                </a:lnTo>
                <a:lnTo>
                  <a:pt x="147" y="78"/>
                </a:lnTo>
                <a:lnTo>
                  <a:pt x="147" y="78"/>
                </a:lnTo>
                <a:lnTo>
                  <a:pt x="150" y="84"/>
                </a:lnTo>
                <a:lnTo>
                  <a:pt x="155" y="89"/>
                </a:lnTo>
                <a:lnTo>
                  <a:pt x="160" y="92"/>
                </a:lnTo>
                <a:lnTo>
                  <a:pt x="165" y="95"/>
                </a:lnTo>
                <a:lnTo>
                  <a:pt x="173" y="97"/>
                </a:lnTo>
                <a:lnTo>
                  <a:pt x="177" y="97"/>
                </a:lnTo>
                <a:lnTo>
                  <a:pt x="177" y="104"/>
                </a:lnTo>
                <a:lnTo>
                  <a:pt x="177" y="104"/>
                </a:lnTo>
                <a:lnTo>
                  <a:pt x="171" y="116"/>
                </a:lnTo>
                <a:lnTo>
                  <a:pt x="166" y="123"/>
                </a:lnTo>
                <a:lnTo>
                  <a:pt x="166" y="125"/>
                </a:lnTo>
                <a:lnTo>
                  <a:pt x="166" y="128"/>
                </a:lnTo>
                <a:lnTo>
                  <a:pt x="173" y="135"/>
                </a:lnTo>
                <a:lnTo>
                  <a:pt x="173" y="135"/>
                </a:lnTo>
                <a:lnTo>
                  <a:pt x="174" y="175"/>
                </a:lnTo>
                <a:lnTo>
                  <a:pt x="174" y="175"/>
                </a:lnTo>
                <a:lnTo>
                  <a:pt x="174" y="186"/>
                </a:lnTo>
                <a:lnTo>
                  <a:pt x="176" y="191"/>
                </a:lnTo>
                <a:lnTo>
                  <a:pt x="177" y="195"/>
                </a:lnTo>
                <a:lnTo>
                  <a:pt x="177" y="195"/>
                </a:lnTo>
                <a:lnTo>
                  <a:pt x="180" y="199"/>
                </a:lnTo>
                <a:lnTo>
                  <a:pt x="183" y="200"/>
                </a:lnTo>
                <a:lnTo>
                  <a:pt x="183" y="200"/>
                </a:lnTo>
                <a:close/>
                <a:moveTo>
                  <a:pt x="245" y="800"/>
                </a:moveTo>
                <a:lnTo>
                  <a:pt x="245" y="800"/>
                </a:lnTo>
                <a:lnTo>
                  <a:pt x="251" y="822"/>
                </a:lnTo>
                <a:lnTo>
                  <a:pt x="258" y="849"/>
                </a:lnTo>
                <a:lnTo>
                  <a:pt x="258" y="849"/>
                </a:lnTo>
                <a:lnTo>
                  <a:pt x="258" y="863"/>
                </a:lnTo>
                <a:lnTo>
                  <a:pt x="256" y="889"/>
                </a:lnTo>
                <a:lnTo>
                  <a:pt x="255" y="927"/>
                </a:lnTo>
                <a:lnTo>
                  <a:pt x="255" y="927"/>
                </a:lnTo>
                <a:lnTo>
                  <a:pt x="259" y="994"/>
                </a:lnTo>
                <a:lnTo>
                  <a:pt x="265" y="1069"/>
                </a:lnTo>
                <a:lnTo>
                  <a:pt x="265" y="1069"/>
                </a:lnTo>
                <a:lnTo>
                  <a:pt x="265" y="1093"/>
                </a:lnTo>
                <a:lnTo>
                  <a:pt x="265" y="1130"/>
                </a:lnTo>
                <a:lnTo>
                  <a:pt x="265" y="1183"/>
                </a:lnTo>
                <a:lnTo>
                  <a:pt x="265" y="1183"/>
                </a:lnTo>
                <a:lnTo>
                  <a:pt x="250" y="1149"/>
                </a:lnTo>
                <a:lnTo>
                  <a:pt x="239" y="1123"/>
                </a:lnTo>
                <a:lnTo>
                  <a:pt x="234" y="1108"/>
                </a:lnTo>
                <a:lnTo>
                  <a:pt x="234" y="1108"/>
                </a:lnTo>
                <a:lnTo>
                  <a:pt x="232" y="1065"/>
                </a:lnTo>
                <a:lnTo>
                  <a:pt x="231" y="1036"/>
                </a:lnTo>
                <a:lnTo>
                  <a:pt x="231" y="1016"/>
                </a:lnTo>
                <a:lnTo>
                  <a:pt x="231" y="1016"/>
                </a:lnTo>
                <a:lnTo>
                  <a:pt x="231" y="1007"/>
                </a:lnTo>
                <a:lnTo>
                  <a:pt x="228" y="987"/>
                </a:lnTo>
                <a:lnTo>
                  <a:pt x="222" y="936"/>
                </a:lnTo>
                <a:lnTo>
                  <a:pt x="216" y="885"/>
                </a:lnTo>
                <a:lnTo>
                  <a:pt x="214" y="867"/>
                </a:lnTo>
                <a:lnTo>
                  <a:pt x="214" y="857"/>
                </a:lnTo>
                <a:lnTo>
                  <a:pt x="214" y="857"/>
                </a:lnTo>
                <a:lnTo>
                  <a:pt x="216" y="852"/>
                </a:lnTo>
                <a:lnTo>
                  <a:pt x="220" y="844"/>
                </a:lnTo>
                <a:lnTo>
                  <a:pt x="231" y="824"/>
                </a:lnTo>
                <a:lnTo>
                  <a:pt x="245" y="800"/>
                </a:lnTo>
                <a:lnTo>
                  <a:pt x="245" y="80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60">
            <a:extLst>
              <a:ext uri="{FF2B5EF4-FFF2-40B4-BE49-F238E27FC236}">
                <a16:creationId xmlns:a16="http://schemas.microsoft.com/office/drawing/2014/main" id="{EBF9562D-4FB1-4CF0-BE87-973A3E500F92}"/>
              </a:ext>
            </a:extLst>
          </p:cNvPr>
          <p:cNvSpPr>
            <a:spLocks noEditPoints="1"/>
          </p:cNvSpPr>
          <p:nvPr/>
        </p:nvSpPr>
        <p:spPr bwMode="auto">
          <a:xfrm>
            <a:off x="4570209" y="2717426"/>
            <a:ext cx="700910" cy="1690926"/>
          </a:xfrm>
          <a:custGeom>
            <a:avLst/>
            <a:gdLst>
              <a:gd name="T0" fmla="*/ 219 w 497"/>
              <a:gd name="T1" fmla="*/ 13 h 1199"/>
              <a:gd name="T2" fmla="*/ 182 w 497"/>
              <a:gd name="T3" fmla="*/ 39 h 1199"/>
              <a:gd name="T4" fmla="*/ 184 w 497"/>
              <a:gd name="T5" fmla="*/ 58 h 1199"/>
              <a:gd name="T6" fmla="*/ 183 w 497"/>
              <a:gd name="T7" fmla="*/ 75 h 1199"/>
              <a:gd name="T8" fmla="*/ 175 w 497"/>
              <a:gd name="T9" fmla="*/ 107 h 1199"/>
              <a:gd name="T10" fmla="*/ 165 w 497"/>
              <a:gd name="T11" fmla="*/ 149 h 1199"/>
              <a:gd name="T12" fmla="*/ 165 w 497"/>
              <a:gd name="T13" fmla="*/ 176 h 1199"/>
              <a:gd name="T14" fmla="*/ 179 w 497"/>
              <a:gd name="T15" fmla="*/ 196 h 1199"/>
              <a:gd name="T16" fmla="*/ 179 w 497"/>
              <a:gd name="T17" fmla="*/ 209 h 1199"/>
              <a:gd name="T18" fmla="*/ 158 w 497"/>
              <a:gd name="T19" fmla="*/ 209 h 1199"/>
              <a:gd name="T20" fmla="*/ 125 w 497"/>
              <a:gd name="T21" fmla="*/ 217 h 1199"/>
              <a:gd name="T22" fmla="*/ 94 w 497"/>
              <a:gd name="T23" fmla="*/ 236 h 1199"/>
              <a:gd name="T24" fmla="*/ 16 w 497"/>
              <a:gd name="T25" fmla="*/ 373 h 1199"/>
              <a:gd name="T26" fmla="*/ 0 w 497"/>
              <a:gd name="T27" fmla="*/ 419 h 1199"/>
              <a:gd name="T28" fmla="*/ 19 w 497"/>
              <a:gd name="T29" fmla="*/ 467 h 1199"/>
              <a:gd name="T30" fmla="*/ 61 w 497"/>
              <a:gd name="T31" fmla="*/ 488 h 1199"/>
              <a:gd name="T32" fmla="*/ 90 w 497"/>
              <a:gd name="T33" fmla="*/ 482 h 1199"/>
              <a:gd name="T34" fmla="*/ 67 w 497"/>
              <a:gd name="T35" fmla="*/ 644 h 1199"/>
              <a:gd name="T36" fmla="*/ 64 w 497"/>
              <a:gd name="T37" fmla="*/ 663 h 1199"/>
              <a:gd name="T38" fmla="*/ 51 w 497"/>
              <a:gd name="T39" fmla="*/ 854 h 1199"/>
              <a:gd name="T40" fmla="*/ 40 w 497"/>
              <a:gd name="T41" fmla="*/ 885 h 1199"/>
              <a:gd name="T42" fmla="*/ 111 w 497"/>
              <a:gd name="T43" fmla="*/ 946 h 1199"/>
              <a:gd name="T44" fmla="*/ 164 w 497"/>
              <a:gd name="T45" fmla="*/ 1008 h 1199"/>
              <a:gd name="T46" fmla="*/ 182 w 497"/>
              <a:gd name="T47" fmla="*/ 1054 h 1199"/>
              <a:gd name="T48" fmla="*/ 160 w 497"/>
              <a:gd name="T49" fmla="*/ 1088 h 1199"/>
              <a:gd name="T50" fmla="*/ 149 w 497"/>
              <a:gd name="T51" fmla="*/ 1128 h 1199"/>
              <a:gd name="T52" fmla="*/ 165 w 497"/>
              <a:gd name="T53" fmla="*/ 1138 h 1199"/>
              <a:gd name="T54" fmla="*/ 206 w 497"/>
              <a:gd name="T55" fmla="*/ 1132 h 1199"/>
              <a:gd name="T56" fmla="*/ 223 w 497"/>
              <a:gd name="T57" fmla="*/ 1115 h 1199"/>
              <a:gd name="T58" fmla="*/ 201 w 497"/>
              <a:gd name="T59" fmla="*/ 1155 h 1199"/>
              <a:gd name="T60" fmla="*/ 195 w 497"/>
              <a:gd name="T61" fmla="*/ 1182 h 1199"/>
              <a:gd name="T62" fmla="*/ 213 w 497"/>
              <a:gd name="T63" fmla="*/ 1199 h 1199"/>
              <a:gd name="T64" fmla="*/ 297 w 497"/>
              <a:gd name="T65" fmla="*/ 1180 h 1199"/>
              <a:gd name="T66" fmla="*/ 307 w 497"/>
              <a:gd name="T67" fmla="*/ 1159 h 1199"/>
              <a:gd name="T68" fmla="*/ 319 w 497"/>
              <a:gd name="T69" fmla="*/ 1108 h 1199"/>
              <a:gd name="T70" fmla="*/ 327 w 497"/>
              <a:gd name="T71" fmla="*/ 1037 h 1199"/>
              <a:gd name="T72" fmla="*/ 354 w 497"/>
              <a:gd name="T73" fmla="*/ 897 h 1199"/>
              <a:gd name="T74" fmla="*/ 367 w 497"/>
              <a:gd name="T75" fmla="*/ 797 h 1199"/>
              <a:gd name="T76" fmla="*/ 382 w 497"/>
              <a:gd name="T77" fmla="*/ 657 h 1199"/>
              <a:gd name="T78" fmla="*/ 423 w 497"/>
              <a:gd name="T79" fmla="*/ 650 h 1199"/>
              <a:gd name="T80" fmla="*/ 426 w 497"/>
              <a:gd name="T81" fmla="*/ 574 h 1199"/>
              <a:gd name="T82" fmla="*/ 423 w 497"/>
              <a:gd name="T83" fmla="*/ 486 h 1199"/>
              <a:gd name="T84" fmla="*/ 467 w 497"/>
              <a:gd name="T85" fmla="*/ 459 h 1199"/>
              <a:gd name="T86" fmla="*/ 492 w 497"/>
              <a:gd name="T87" fmla="*/ 420 h 1199"/>
              <a:gd name="T88" fmla="*/ 494 w 497"/>
              <a:gd name="T89" fmla="*/ 376 h 1199"/>
              <a:gd name="T90" fmla="*/ 451 w 497"/>
              <a:gd name="T91" fmla="*/ 258 h 1199"/>
              <a:gd name="T92" fmla="*/ 409 w 497"/>
              <a:gd name="T93" fmla="*/ 209 h 1199"/>
              <a:gd name="T94" fmla="*/ 374 w 497"/>
              <a:gd name="T95" fmla="*/ 190 h 1199"/>
              <a:gd name="T96" fmla="*/ 342 w 497"/>
              <a:gd name="T97" fmla="*/ 140 h 1199"/>
              <a:gd name="T98" fmla="*/ 341 w 497"/>
              <a:gd name="T99" fmla="*/ 108 h 1199"/>
              <a:gd name="T100" fmla="*/ 345 w 497"/>
              <a:gd name="T101" fmla="*/ 63 h 1199"/>
              <a:gd name="T102" fmla="*/ 321 w 497"/>
              <a:gd name="T103" fmla="*/ 29 h 1199"/>
              <a:gd name="T104" fmla="*/ 294 w 497"/>
              <a:gd name="T105" fmla="*/ 7 h 1199"/>
              <a:gd name="T106" fmla="*/ 199 w 497"/>
              <a:gd name="T107" fmla="*/ 820 h 1199"/>
              <a:gd name="T108" fmla="*/ 185 w 497"/>
              <a:gd name="T109" fmla="*/ 874 h 1199"/>
              <a:gd name="T110" fmla="*/ 177 w 497"/>
              <a:gd name="T111" fmla="*/ 858 h 1199"/>
              <a:gd name="T112" fmla="*/ 193 w 497"/>
              <a:gd name="T113" fmla="*/ 821 h 1199"/>
              <a:gd name="T114" fmla="*/ 199 w 497"/>
              <a:gd name="T115" fmla="*/ 799 h 1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97" h="1199">
                <a:moveTo>
                  <a:pt x="267" y="0"/>
                </a:moveTo>
                <a:lnTo>
                  <a:pt x="267" y="0"/>
                </a:lnTo>
                <a:lnTo>
                  <a:pt x="264" y="0"/>
                </a:lnTo>
                <a:lnTo>
                  <a:pt x="256" y="1"/>
                </a:lnTo>
                <a:lnTo>
                  <a:pt x="241" y="5"/>
                </a:lnTo>
                <a:lnTo>
                  <a:pt x="219" y="13"/>
                </a:lnTo>
                <a:lnTo>
                  <a:pt x="219" y="13"/>
                </a:lnTo>
                <a:lnTo>
                  <a:pt x="208" y="19"/>
                </a:lnTo>
                <a:lnTo>
                  <a:pt x="199" y="25"/>
                </a:lnTo>
                <a:lnTo>
                  <a:pt x="191" y="30"/>
                </a:lnTo>
                <a:lnTo>
                  <a:pt x="187" y="35"/>
                </a:lnTo>
                <a:lnTo>
                  <a:pt x="182" y="39"/>
                </a:lnTo>
                <a:lnTo>
                  <a:pt x="181" y="42"/>
                </a:lnTo>
                <a:lnTo>
                  <a:pt x="179" y="46"/>
                </a:lnTo>
                <a:lnTo>
                  <a:pt x="179" y="47"/>
                </a:lnTo>
                <a:lnTo>
                  <a:pt x="179" y="47"/>
                </a:lnTo>
                <a:lnTo>
                  <a:pt x="181" y="52"/>
                </a:lnTo>
                <a:lnTo>
                  <a:pt x="184" y="58"/>
                </a:lnTo>
                <a:lnTo>
                  <a:pt x="187" y="64"/>
                </a:lnTo>
                <a:lnTo>
                  <a:pt x="187" y="66"/>
                </a:lnTo>
                <a:lnTo>
                  <a:pt x="185" y="67"/>
                </a:lnTo>
                <a:lnTo>
                  <a:pt x="185" y="67"/>
                </a:lnTo>
                <a:lnTo>
                  <a:pt x="184" y="71"/>
                </a:lnTo>
                <a:lnTo>
                  <a:pt x="183" y="75"/>
                </a:lnTo>
                <a:lnTo>
                  <a:pt x="182" y="81"/>
                </a:lnTo>
                <a:lnTo>
                  <a:pt x="179" y="88"/>
                </a:lnTo>
                <a:lnTo>
                  <a:pt x="179" y="88"/>
                </a:lnTo>
                <a:lnTo>
                  <a:pt x="176" y="95"/>
                </a:lnTo>
                <a:lnTo>
                  <a:pt x="175" y="101"/>
                </a:lnTo>
                <a:lnTo>
                  <a:pt x="175" y="107"/>
                </a:lnTo>
                <a:lnTo>
                  <a:pt x="172" y="116"/>
                </a:lnTo>
                <a:lnTo>
                  <a:pt x="172" y="116"/>
                </a:lnTo>
                <a:lnTo>
                  <a:pt x="169" y="124"/>
                </a:lnTo>
                <a:lnTo>
                  <a:pt x="167" y="132"/>
                </a:lnTo>
                <a:lnTo>
                  <a:pt x="165" y="149"/>
                </a:lnTo>
                <a:lnTo>
                  <a:pt x="165" y="149"/>
                </a:lnTo>
                <a:lnTo>
                  <a:pt x="164" y="158"/>
                </a:lnTo>
                <a:lnTo>
                  <a:pt x="163" y="166"/>
                </a:lnTo>
                <a:lnTo>
                  <a:pt x="163" y="172"/>
                </a:lnTo>
                <a:lnTo>
                  <a:pt x="164" y="175"/>
                </a:lnTo>
                <a:lnTo>
                  <a:pt x="165" y="176"/>
                </a:lnTo>
                <a:lnTo>
                  <a:pt x="165" y="176"/>
                </a:lnTo>
                <a:lnTo>
                  <a:pt x="167" y="178"/>
                </a:lnTo>
                <a:lnTo>
                  <a:pt x="170" y="181"/>
                </a:lnTo>
                <a:lnTo>
                  <a:pt x="173" y="188"/>
                </a:lnTo>
                <a:lnTo>
                  <a:pt x="177" y="194"/>
                </a:lnTo>
                <a:lnTo>
                  <a:pt x="178" y="196"/>
                </a:lnTo>
                <a:lnTo>
                  <a:pt x="179" y="196"/>
                </a:lnTo>
                <a:lnTo>
                  <a:pt x="179" y="196"/>
                </a:lnTo>
                <a:lnTo>
                  <a:pt x="179" y="197"/>
                </a:lnTo>
                <a:lnTo>
                  <a:pt x="179" y="199"/>
                </a:lnTo>
                <a:lnTo>
                  <a:pt x="179" y="203"/>
                </a:lnTo>
                <a:lnTo>
                  <a:pt x="179" y="209"/>
                </a:lnTo>
                <a:lnTo>
                  <a:pt x="179" y="209"/>
                </a:lnTo>
                <a:lnTo>
                  <a:pt x="169" y="211"/>
                </a:lnTo>
                <a:lnTo>
                  <a:pt x="161" y="211"/>
                </a:lnTo>
                <a:lnTo>
                  <a:pt x="159" y="211"/>
                </a:lnTo>
                <a:lnTo>
                  <a:pt x="159" y="209"/>
                </a:lnTo>
                <a:lnTo>
                  <a:pt x="159" y="209"/>
                </a:lnTo>
                <a:lnTo>
                  <a:pt x="158" y="209"/>
                </a:lnTo>
                <a:lnTo>
                  <a:pt x="155" y="208"/>
                </a:lnTo>
                <a:lnTo>
                  <a:pt x="146" y="208"/>
                </a:lnTo>
                <a:lnTo>
                  <a:pt x="140" y="209"/>
                </a:lnTo>
                <a:lnTo>
                  <a:pt x="135" y="211"/>
                </a:lnTo>
                <a:lnTo>
                  <a:pt x="129" y="213"/>
                </a:lnTo>
                <a:lnTo>
                  <a:pt x="125" y="217"/>
                </a:lnTo>
                <a:lnTo>
                  <a:pt x="125" y="217"/>
                </a:lnTo>
                <a:lnTo>
                  <a:pt x="120" y="220"/>
                </a:lnTo>
                <a:lnTo>
                  <a:pt x="116" y="223"/>
                </a:lnTo>
                <a:lnTo>
                  <a:pt x="105" y="228"/>
                </a:lnTo>
                <a:lnTo>
                  <a:pt x="100" y="231"/>
                </a:lnTo>
                <a:lnTo>
                  <a:pt x="94" y="236"/>
                </a:lnTo>
                <a:lnTo>
                  <a:pt x="89" y="242"/>
                </a:lnTo>
                <a:lnTo>
                  <a:pt x="84" y="250"/>
                </a:lnTo>
                <a:lnTo>
                  <a:pt x="84" y="250"/>
                </a:lnTo>
                <a:lnTo>
                  <a:pt x="46" y="318"/>
                </a:lnTo>
                <a:lnTo>
                  <a:pt x="27" y="353"/>
                </a:lnTo>
                <a:lnTo>
                  <a:pt x="16" y="373"/>
                </a:lnTo>
                <a:lnTo>
                  <a:pt x="16" y="373"/>
                </a:lnTo>
                <a:lnTo>
                  <a:pt x="11" y="383"/>
                </a:lnTo>
                <a:lnTo>
                  <a:pt x="5" y="395"/>
                </a:lnTo>
                <a:lnTo>
                  <a:pt x="2" y="402"/>
                </a:lnTo>
                <a:lnTo>
                  <a:pt x="0" y="411"/>
                </a:lnTo>
                <a:lnTo>
                  <a:pt x="0" y="419"/>
                </a:lnTo>
                <a:lnTo>
                  <a:pt x="2" y="427"/>
                </a:lnTo>
                <a:lnTo>
                  <a:pt x="2" y="427"/>
                </a:lnTo>
                <a:lnTo>
                  <a:pt x="9" y="443"/>
                </a:lnTo>
                <a:lnTo>
                  <a:pt x="13" y="456"/>
                </a:lnTo>
                <a:lnTo>
                  <a:pt x="16" y="462"/>
                </a:lnTo>
                <a:lnTo>
                  <a:pt x="19" y="467"/>
                </a:lnTo>
                <a:lnTo>
                  <a:pt x="24" y="472"/>
                </a:lnTo>
                <a:lnTo>
                  <a:pt x="30" y="474"/>
                </a:lnTo>
                <a:lnTo>
                  <a:pt x="30" y="474"/>
                </a:lnTo>
                <a:lnTo>
                  <a:pt x="42" y="479"/>
                </a:lnTo>
                <a:lnTo>
                  <a:pt x="52" y="484"/>
                </a:lnTo>
                <a:lnTo>
                  <a:pt x="61" y="488"/>
                </a:lnTo>
                <a:lnTo>
                  <a:pt x="66" y="488"/>
                </a:lnTo>
                <a:lnTo>
                  <a:pt x="70" y="488"/>
                </a:lnTo>
                <a:lnTo>
                  <a:pt x="70" y="488"/>
                </a:lnTo>
                <a:lnTo>
                  <a:pt x="80" y="486"/>
                </a:lnTo>
                <a:lnTo>
                  <a:pt x="86" y="484"/>
                </a:lnTo>
                <a:lnTo>
                  <a:pt x="90" y="482"/>
                </a:lnTo>
                <a:lnTo>
                  <a:pt x="90" y="482"/>
                </a:lnTo>
                <a:lnTo>
                  <a:pt x="82" y="555"/>
                </a:lnTo>
                <a:lnTo>
                  <a:pt x="75" y="608"/>
                </a:lnTo>
                <a:lnTo>
                  <a:pt x="70" y="637"/>
                </a:lnTo>
                <a:lnTo>
                  <a:pt x="70" y="637"/>
                </a:lnTo>
                <a:lnTo>
                  <a:pt x="67" y="644"/>
                </a:lnTo>
                <a:lnTo>
                  <a:pt x="63" y="653"/>
                </a:lnTo>
                <a:lnTo>
                  <a:pt x="61" y="656"/>
                </a:lnTo>
                <a:lnTo>
                  <a:pt x="60" y="660"/>
                </a:lnTo>
                <a:lnTo>
                  <a:pt x="61" y="662"/>
                </a:lnTo>
                <a:lnTo>
                  <a:pt x="64" y="663"/>
                </a:lnTo>
                <a:lnTo>
                  <a:pt x="64" y="663"/>
                </a:lnTo>
                <a:lnTo>
                  <a:pt x="77" y="668"/>
                </a:lnTo>
                <a:lnTo>
                  <a:pt x="84" y="671"/>
                </a:lnTo>
                <a:lnTo>
                  <a:pt x="84" y="671"/>
                </a:lnTo>
                <a:lnTo>
                  <a:pt x="67" y="756"/>
                </a:lnTo>
                <a:lnTo>
                  <a:pt x="57" y="818"/>
                </a:lnTo>
                <a:lnTo>
                  <a:pt x="51" y="854"/>
                </a:lnTo>
                <a:lnTo>
                  <a:pt x="51" y="854"/>
                </a:lnTo>
                <a:lnTo>
                  <a:pt x="48" y="860"/>
                </a:lnTo>
                <a:lnTo>
                  <a:pt x="46" y="866"/>
                </a:lnTo>
                <a:lnTo>
                  <a:pt x="41" y="875"/>
                </a:lnTo>
                <a:lnTo>
                  <a:pt x="40" y="880"/>
                </a:lnTo>
                <a:lnTo>
                  <a:pt x="40" y="885"/>
                </a:lnTo>
                <a:lnTo>
                  <a:pt x="43" y="890"/>
                </a:lnTo>
                <a:lnTo>
                  <a:pt x="51" y="895"/>
                </a:lnTo>
                <a:lnTo>
                  <a:pt x="51" y="895"/>
                </a:lnTo>
                <a:lnTo>
                  <a:pt x="61" y="902"/>
                </a:lnTo>
                <a:lnTo>
                  <a:pt x="76" y="914"/>
                </a:lnTo>
                <a:lnTo>
                  <a:pt x="111" y="946"/>
                </a:lnTo>
                <a:lnTo>
                  <a:pt x="142" y="976"/>
                </a:lnTo>
                <a:lnTo>
                  <a:pt x="153" y="989"/>
                </a:lnTo>
                <a:lnTo>
                  <a:pt x="159" y="996"/>
                </a:lnTo>
                <a:lnTo>
                  <a:pt x="159" y="996"/>
                </a:lnTo>
                <a:lnTo>
                  <a:pt x="161" y="1003"/>
                </a:lnTo>
                <a:lnTo>
                  <a:pt x="164" y="1008"/>
                </a:lnTo>
                <a:lnTo>
                  <a:pt x="167" y="1009"/>
                </a:lnTo>
                <a:lnTo>
                  <a:pt x="172" y="1009"/>
                </a:lnTo>
                <a:lnTo>
                  <a:pt x="185" y="1009"/>
                </a:lnTo>
                <a:lnTo>
                  <a:pt x="185" y="1009"/>
                </a:lnTo>
                <a:lnTo>
                  <a:pt x="184" y="1035"/>
                </a:lnTo>
                <a:lnTo>
                  <a:pt x="182" y="1054"/>
                </a:lnTo>
                <a:lnTo>
                  <a:pt x="181" y="1061"/>
                </a:lnTo>
                <a:lnTo>
                  <a:pt x="179" y="1063"/>
                </a:lnTo>
                <a:lnTo>
                  <a:pt x="179" y="1063"/>
                </a:lnTo>
                <a:lnTo>
                  <a:pt x="172" y="1070"/>
                </a:lnTo>
                <a:lnTo>
                  <a:pt x="164" y="1081"/>
                </a:lnTo>
                <a:lnTo>
                  <a:pt x="160" y="1088"/>
                </a:lnTo>
                <a:lnTo>
                  <a:pt x="157" y="1096"/>
                </a:lnTo>
                <a:lnTo>
                  <a:pt x="153" y="1103"/>
                </a:lnTo>
                <a:lnTo>
                  <a:pt x="152" y="1111"/>
                </a:lnTo>
                <a:lnTo>
                  <a:pt x="152" y="1111"/>
                </a:lnTo>
                <a:lnTo>
                  <a:pt x="151" y="1123"/>
                </a:lnTo>
                <a:lnTo>
                  <a:pt x="149" y="1128"/>
                </a:lnTo>
                <a:lnTo>
                  <a:pt x="151" y="1132"/>
                </a:lnTo>
                <a:lnTo>
                  <a:pt x="152" y="1134"/>
                </a:lnTo>
                <a:lnTo>
                  <a:pt x="154" y="1137"/>
                </a:lnTo>
                <a:lnTo>
                  <a:pt x="159" y="1138"/>
                </a:lnTo>
                <a:lnTo>
                  <a:pt x="165" y="1138"/>
                </a:lnTo>
                <a:lnTo>
                  <a:pt x="165" y="1138"/>
                </a:lnTo>
                <a:lnTo>
                  <a:pt x="181" y="1138"/>
                </a:lnTo>
                <a:lnTo>
                  <a:pt x="194" y="1137"/>
                </a:lnTo>
                <a:lnTo>
                  <a:pt x="202" y="1134"/>
                </a:lnTo>
                <a:lnTo>
                  <a:pt x="205" y="1133"/>
                </a:lnTo>
                <a:lnTo>
                  <a:pt x="206" y="1132"/>
                </a:lnTo>
                <a:lnTo>
                  <a:pt x="206" y="1132"/>
                </a:lnTo>
                <a:lnTo>
                  <a:pt x="207" y="1129"/>
                </a:lnTo>
                <a:lnTo>
                  <a:pt x="209" y="1126"/>
                </a:lnTo>
                <a:lnTo>
                  <a:pt x="216" y="1116"/>
                </a:lnTo>
                <a:lnTo>
                  <a:pt x="226" y="1104"/>
                </a:lnTo>
                <a:lnTo>
                  <a:pt x="226" y="1104"/>
                </a:lnTo>
                <a:lnTo>
                  <a:pt x="223" y="1115"/>
                </a:lnTo>
                <a:lnTo>
                  <a:pt x="219" y="1132"/>
                </a:lnTo>
                <a:lnTo>
                  <a:pt x="219" y="1132"/>
                </a:lnTo>
                <a:lnTo>
                  <a:pt x="218" y="1134"/>
                </a:lnTo>
                <a:lnTo>
                  <a:pt x="214" y="1139"/>
                </a:lnTo>
                <a:lnTo>
                  <a:pt x="206" y="1149"/>
                </a:lnTo>
                <a:lnTo>
                  <a:pt x="201" y="1155"/>
                </a:lnTo>
                <a:lnTo>
                  <a:pt x="196" y="1161"/>
                </a:lnTo>
                <a:lnTo>
                  <a:pt x="194" y="1167"/>
                </a:lnTo>
                <a:lnTo>
                  <a:pt x="193" y="1172"/>
                </a:lnTo>
                <a:lnTo>
                  <a:pt x="193" y="1172"/>
                </a:lnTo>
                <a:lnTo>
                  <a:pt x="193" y="1178"/>
                </a:lnTo>
                <a:lnTo>
                  <a:pt x="195" y="1182"/>
                </a:lnTo>
                <a:lnTo>
                  <a:pt x="197" y="1187"/>
                </a:lnTo>
                <a:lnTo>
                  <a:pt x="200" y="1191"/>
                </a:lnTo>
                <a:lnTo>
                  <a:pt x="207" y="1197"/>
                </a:lnTo>
                <a:lnTo>
                  <a:pt x="211" y="1199"/>
                </a:lnTo>
                <a:lnTo>
                  <a:pt x="213" y="1199"/>
                </a:lnTo>
                <a:lnTo>
                  <a:pt x="213" y="1199"/>
                </a:lnTo>
                <a:lnTo>
                  <a:pt x="246" y="1194"/>
                </a:lnTo>
                <a:lnTo>
                  <a:pt x="267" y="1190"/>
                </a:lnTo>
                <a:lnTo>
                  <a:pt x="280" y="1186"/>
                </a:lnTo>
                <a:lnTo>
                  <a:pt x="280" y="1186"/>
                </a:lnTo>
                <a:lnTo>
                  <a:pt x="288" y="1184"/>
                </a:lnTo>
                <a:lnTo>
                  <a:pt x="297" y="1180"/>
                </a:lnTo>
                <a:lnTo>
                  <a:pt x="303" y="1178"/>
                </a:lnTo>
                <a:lnTo>
                  <a:pt x="306" y="1175"/>
                </a:lnTo>
                <a:lnTo>
                  <a:pt x="307" y="1172"/>
                </a:lnTo>
                <a:lnTo>
                  <a:pt x="307" y="1172"/>
                </a:lnTo>
                <a:lnTo>
                  <a:pt x="308" y="1168"/>
                </a:lnTo>
                <a:lnTo>
                  <a:pt x="307" y="1159"/>
                </a:lnTo>
                <a:lnTo>
                  <a:pt x="305" y="1141"/>
                </a:lnTo>
                <a:lnTo>
                  <a:pt x="301" y="1117"/>
                </a:lnTo>
                <a:lnTo>
                  <a:pt x="301" y="1117"/>
                </a:lnTo>
                <a:lnTo>
                  <a:pt x="309" y="1115"/>
                </a:lnTo>
                <a:lnTo>
                  <a:pt x="317" y="1110"/>
                </a:lnTo>
                <a:lnTo>
                  <a:pt x="319" y="1108"/>
                </a:lnTo>
                <a:lnTo>
                  <a:pt x="321" y="1104"/>
                </a:lnTo>
                <a:lnTo>
                  <a:pt x="321" y="1104"/>
                </a:lnTo>
                <a:lnTo>
                  <a:pt x="324" y="1096"/>
                </a:lnTo>
                <a:lnTo>
                  <a:pt x="326" y="1081"/>
                </a:lnTo>
                <a:lnTo>
                  <a:pt x="327" y="1062"/>
                </a:lnTo>
                <a:lnTo>
                  <a:pt x="327" y="1037"/>
                </a:lnTo>
                <a:lnTo>
                  <a:pt x="327" y="1037"/>
                </a:lnTo>
                <a:lnTo>
                  <a:pt x="329" y="1021"/>
                </a:lnTo>
                <a:lnTo>
                  <a:pt x="332" y="1002"/>
                </a:lnTo>
                <a:lnTo>
                  <a:pt x="341" y="958"/>
                </a:lnTo>
                <a:lnTo>
                  <a:pt x="350" y="916"/>
                </a:lnTo>
                <a:lnTo>
                  <a:pt x="354" y="897"/>
                </a:lnTo>
                <a:lnTo>
                  <a:pt x="355" y="881"/>
                </a:lnTo>
                <a:lnTo>
                  <a:pt x="355" y="881"/>
                </a:lnTo>
                <a:lnTo>
                  <a:pt x="355" y="866"/>
                </a:lnTo>
                <a:lnTo>
                  <a:pt x="358" y="850"/>
                </a:lnTo>
                <a:lnTo>
                  <a:pt x="362" y="820"/>
                </a:lnTo>
                <a:lnTo>
                  <a:pt x="367" y="797"/>
                </a:lnTo>
                <a:lnTo>
                  <a:pt x="368" y="790"/>
                </a:lnTo>
                <a:lnTo>
                  <a:pt x="368" y="786"/>
                </a:lnTo>
                <a:lnTo>
                  <a:pt x="368" y="786"/>
                </a:lnTo>
                <a:lnTo>
                  <a:pt x="370" y="765"/>
                </a:lnTo>
                <a:lnTo>
                  <a:pt x="374" y="720"/>
                </a:lnTo>
                <a:lnTo>
                  <a:pt x="382" y="657"/>
                </a:lnTo>
                <a:lnTo>
                  <a:pt x="382" y="657"/>
                </a:lnTo>
                <a:lnTo>
                  <a:pt x="388" y="657"/>
                </a:lnTo>
                <a:lnTo>
                  <a:pt x="400" y="657"/>
                </a:lnTo>
                <a:lnTo>
                  <a:pt x="413" y="655"/>
                </a:lnTo>
                <a:lnTo>
                  <a:pt x="419" y="653"/>
                </a:lnTo>
                <a:lnTo>
                  <a:pt x="423" y="650"/>
                </a:lnTo>
                <a:lnTo>
                  <a:pt x="423" y="650"/>
                </a:lnTo>
                <a:lnTo>
                  <a:pt x="425" y="645"/>
                </a:lnTo>
                <a:lnTo>
                  <a:pt x="426" y="636"/>
                </a:lnTo>
                <a:lnTo>
                  <a:pt x="427" y="622"/>
                </a:lnTo>
                <a:lnTo>
                  <a:pt x="427" y="607"/>
                </a:lnTo>
                <a:lnTo>
                  <a:pt x="426" y="574"/>
                </a:lnTo>
                <a:lnTo>
                  <a:pt x="423" y="542"/>
                </a:lnTo>
                <a:lnTo>
                  <a:pt x="423" y="542"/>
                </a:lnTo>
                <a:lnTo>
                  <a:pt x="416" y="501"/>
                </a:lnTo>
                <a:lnTo>
                  <a:pt x="415" y="488"/>
                </a:lnTo>
                <a:lnTo>
                  <a:pt x="415" y="488"/>
                </a:lnTo>
                <a:lnTo>
                  <a:pt x="423" y="486"/>
                </a:lnTo>
                <a:lnTo>
                  <a:pt x="430" y="484"/>
                </a:lnTo>
                <a:lnTo>
                  <a:pt x="438" y="482"/>
                </a:lnTo>
                <a:lnTo>
                  <a:pt x="448" y="477"/>
                </a:lnTo>
                <a:lnTo>
                  <a:pt x="456" y="471"/>
                </a:lnTo>
                <a:lnTo>
                  <a:pt x="465" y="464"/>
                </a:lnTo>
                <a:lnTo>
                  <a:pt x="467" y="459"/>
                </a:lnTo>
                <a:lnTo>
                  <a:pt x="469" y="454"/>
                </a:lnTo>
                <a:lnTo>
                  <a:pt x="469" y="454"/>
                </a:lnTo>
                <a:lnTo>
                  <a:pt x="474" y="444"/>
                </a:lnTo>
                <a:lnTo>
                  <a:pt x="480" y="437"/>
                </a:lnTo>
                <a:lnTo>
                  <a:pt x="489" y="425"/>
                </a:lnTo>
                <a:lnTo>
                  <a:pt x="492" y="420"/>
                </a:lnTo>
                <a:lnTo>
                  <a:pt x="495" y="414"/>
                </a:lnTo>
                <a:lnTo>
                  <a:pt x="497" y="408"/>
                </a:lnTo>
                <a:lnTo>
                  <a:pt x="497" y="400"/>
                </a:lnTo>
                <a:lnTo>
                  <a:pt x="497" y="400"/>
                </a:lnTo>
                <a:lnTo>
                  <a:pt x="496" y="389"/>
                </a:lnTo>
                <a:lnTo>
                  <a:pt x="494" y="376"/>
                </a:lnTo>
                <a:lnTo>
                  <a:pt x="486" y="343"/>
                </a:lnTo>
                <a:lnTo>
                  <a:pt x="478" y="312"/>
                </a:lnTo>
                <a:lnTo>
                  <a:pt x="474" y="300"/>
                </a:lnTo>
                <a:lnTo>
                  <a:pt x="469" y="291"/>
                </a:lnTo>
                <a:lnTo>
                  <a:pt x="469" y="291"/>
                </a:lnTo>
                <a:lnTo>
                  <a:pt x="451" y="258"/>
                </a:lnTo>
                <a:lnTo>
                  <a:pt x="436" y="230"/>
                </a:lnTo>
                <a:lnTo>
                  <a:pt x="436" y="230"/>
                </a:lnTo>
                <a:lnTo>
                  <a:pt x="430" y="224"/>
                </a:lnTo>
                <a:lnTo>
                  <a:pt x="421" y="218"/>
                </a:lnTo>
                <a:lnTo>
                  <a:pt x="409" y="209"/>
                </a:lnTo>
                <a:lnTo>
                  <a:pt x="409" y="209"/>
                </a:lnTo>
                <a:lnTo>
                  <a:pt x="391" y="205"/>
                </a:lnTo>
                <a:lnTo>
                  <a:pt x="380" y="201"/>
                </a:lnTo>
                <a:lnTo>
                  <a:pt x="377" y="199"/>
                </a:lnTo>
                <a:lnTo>
                  <a:pt x="376" y="196"/>
                </a:lnTo>
                <a:lnTo>
                  <a:pt x="376" y="196"/>
                </a:lnTo>
                <a:lnTo>
                  <a:pt x="374" y="190"/>
                </a:lnTo>
                <a:lnTo>
                  <a:pt x="372" y="183"/>
                </a:lnTo>
                <a:lnTo>
                  <a:pt x="368" y="173"/>
                </a:lnTo>
                <a:lnTo>
                  <a:pt x="361" y="163"/>
                </a:lnTo>
                <a:lnTo>
                  <a:pt x="361" y="163"/>
                </a:lnTo>
                <a:lnTo>
                  <a:pt x="347" y="146"/>
                </a:lnTo>
                <a:lnTo>
                  <a:pt x="342" y="140"/>
                </a:lnTo>
                <a:lnTo>
                  <a:pt x="342" y="137"/>
                </a:lnTo>
                <a:lnTo>
                  <a:pt x="342" y="136"/>
                </a:lnTo>
                <a:lnTo>
                  <a:pt x="342" y="136"/>
                </a:lnTo>
                <a:lnTo>
                  <a:pt x="342" y="129"/>
                </a:lnTo>
                <a:lnTo>
                  <a:pt x="342" y="119"/>
                </a:lnTo>
                <a:lnTo>
                  <a:pt x="341" y="108"/>
                </a:lnTo>
                <a:lnTo>
                  <a:pt x="342" y="101"/>
                </a:lnTo>
                <a:lnTo>
                  <a:pt x="342" y="101"/>
                </a:lnTo>
                <a:lnTo>
                  <a:pt x="343" y="94"/>
                </a:lnTo>
                <a:lnTo>
                  <a:pt x="345" y="78"/>
                </a:lnTo>
                <a:lnTo>
                  <a:pt x="345" y="70"/>
                </a:lnTo>
                <a:lnTo>
                  <a:pt x="345" y="63"/>
                </a:lnTo>
                <a:lnTo>
                  <a:pt x="344" y="54"/>
                </a:lnTo>
                <a:lnTo>
                  <a:pt x="342" y="47"/>
                </a:lnTo>
                <a:lnTo>
                  <a:pt x="342" y="47"/>
                </a:lnTo>
                <a:lnTo>
                  <a:pt x="337" y="42"/>
                </a:lnTo>
                <a:lnTo>
                  <a:pt x="332" y="37"/>
                </a:lnTo>
                <a:lnTo>
                  <a:pt x="321" y="29"/>
                </a:lnTo>
                <a:lnTo>
                  <a:pt x="307" y="20"/>
                </a:lnTo>
                <a:lnTo>
                  <a:pt x="307" y="20"/>
                </a:lnTo>
                <a:lnTo>
                  <a:pt x="301" y="12"/>
                </a:lnTo>
                <a:lnTo>
                  <a:pt x="297" y="8"/>
                </a:lnTo>
                <a:lnTo>
                  <a:pt x="295" y="7"/>
                </a:lnTo>
                <a:lnTo>
                  <a:pt x="294" y="7"/>
                </a:lnTo>
                <a:lnTo>
                  <a:pt x="294" y="7"/>
                </a:lnTo>
                <a:lnTo>
                  <a:pt x="288" y="6"/>
                </a:lnTo>
                <a:lnTo>
                  <a:pt x="279" y="4"/>
                </a:lnTo>
                <a:lnTo>
                  <a:pt x="267" y="0"/>
                </a:lnTo>
                <a:lnTo>
                  <a:pt x="267" y="0"/>
                </a:lnTo>
                <a:close/>
                <a:moveTo>
                  <a:pt x="199" y="820"/>
                </a:moveTo>
                <a:lnTo>
                  <a:pt x="206" y="901"/>
                </a:lnTo>
                <a:lnTo>
                  <a:pt x="206" y="901"/>
                </a:lnTo>
                <a:lnTo>
                  <a:pt x="197" y="892"/>
                </a:lnTo>
                <a:lnTo>
                  <a:pt x="191" y="884"/>
                </a:lnTo>
                <a:lnTo>
                  <a:pt x="185" y="874"/>
                </a:lnTo>
                <a:lnTo>
                  <a:pt x="185" y="874"/>
                </a:lnTo>
                <a:lnTo>
                  <a:pt x="183" y="871"/>
                </a:lnTo>
                <a:lnTo>
                  <a:pt x="181" y="868"/>
                </a:lnTo>
                <a:lnTo>
                  <a:pt x="177" y="864"/>
                </a:lnTo>
                <a:lnTo>
                  <a:pt x="176" y="863"/>
                </a:lnTo>
                <a:lnTo>
                  <a:pt x="176" y="861"/>
                </a:lnTo>
                <a:lnTo>
                  <a:pt x="177" y="858"/>
                </a:lnTo>
                <a:lnTo>
                  <a:pt x="179" y="854"/>
                </a:lnTo>
                <a:lnTo>
                  <a:pt x="179" y="854"/>
                </a:lnTo>
                <a:lnTo>
                  <a:pt x="185" y="843"/>
                </a:lnTo>
                <a:lnTo>
                  <a:pt x="190" y="833"/>
                </a:lnTo>
                <a:lnTo>
                  <a:pt x="193" y="825"/>
                </a:lnTo>
                <a:lnTo>
                  <a:pt x="193" y="821"/>
                </a:lnTo>
                <a:lnTo>
                  <a:pt x="193" y="820"/>
                </a:lnTo>
                <a:lnTo>
                  <a:pt x="193" y="820"/>
                </a:lnTo>
                <a:lnTo>
                  <a:pt x="191" y="818"/>
                </a:lnTo>
                <a:lnTo>
                  <a:pt x="191" y="815"/>
                </a:lnTo>
                <a:lnTo>
                  <a:pt x="195" y="808"/>
                </a:lnTo>
                <a:lnTo>
                  <a:pt x="199" y="799"/>
                </a:lnTo>
                <a:lnTo>
                  <a:pt x="199" y="82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8">
            <a:extLst>
              <a:ext uri="{FF2B5EF4-FFF2-40B4-BE49-F238E27FC236}">
                <a16:creationId xmlns:a16="http://schemas.microsoft.com/office/drawing/2014/main" id="{74A4C87C-16B3-4CF0-BC16-4E81C2E37231}"/>
              </a:ext>
            </a:extLst>
          </p:cNvPr>
          <p:cNvSpPr>
            <a:spLocks/>
          </p:cNvSpPr>
          <p:nvPr/>
        </p:nvSpPr>
        <p:spPr bwMode="auto">
          <a:xfrm>
            <a:off x="6618185" y="2770417"/>
            <a:ext cx="608734" cy="1690926"/>
          </a:xfrm>
          <a:custGeom>
            <a:avLst/>
            <a:gdLst>
              <a:gd name="T0" fmla="*/ 121 w 441"/>
              <a:gd name="T1" fmla="*/ 95 h 1225"/>
              <a:gd name="T2" fmla="*/ 136 w 441"/>
              <a:gd name="T3" fmla="*/ 117 h 1225"/>
              <a:gd name="T4" fmla="*/ 140 w 441"/>
              <a:gd name="T5" fmla="*/ 161 h 1225"/>
              <a:gd name="T6" fmla="*/ 133 w 441"/>
              <a:gd name="T7" fmla="*/ 175 h 1225"/>
              <a:gd name="T8" fmla="*/ 86 w 441"/>
              <a:gd name="T9" fmla="*/ 205 h 1225"/>
              <a:gd name="T10" fmla="*/ 19 w 441"/>
              <a:gd name="T11" fmla="*/ 255 h 1225"/>
              <a:gd name="T12" fmla="*/ 4 w 441"/>
              <a:gd name="T13" fmla="*/ 443 h 1225"/>
              <a:gd name="T14" fmla="*/ 34 w 441"/>
              <a:gd name="T15" fmla="*/ 492 h 1225"/>
              <a:gd name="T16" fmla="*/ 40 w 441"/>
              <a:gd name="T17" fmla="*/ 544 h 1225"/>
              <a:gd name="T18" fmla="*/ 8 w 441"/>
              <a:gd name="T19" fmla="*/ 650 h 1225"/>
              <a:gd name="T20" fmla="*/ 41 w 441"/>
              <a:gd name="T21" fmla="*/ 682 h 1225"/>
              <a:gd name="T22" fmla="*/ 55 w 441"/>
              <a:gd name="T23" fmla="*/ 854 h 1225"/>
              <a:gd name="T24" fmla="*/ 53 w 441"/>
              <a:gd name="T25" fmla="*/ 876 h 1225"/>
              <a:gd name="T26" fmla="*/ 38 w 441"/>
              <a:gd name="T27" fmla="*/ 918 h 1225"/>
              <a:gd name="T28" fmla="*/ 41 w 441"/>
              <a:gd name="T29" fmla="*/ 1085 h 1225"/>
              <a:gd name="T30" fmla="*/ 46 w 441"/>
              <a:gd name="T31" fmla="*/ 1119 h 1225"/>
              <a:gd name="T32" fmla="*/ 48 w 441"/>
              <a:gd name="T33" fmla="*/ 1157 h 1225"/>
              <a:gd name="T34" fmla="*/ 5 w 441"/>
              <a:gd name="T35" fmla="*/ 1205 h 1225"/>
              <a:gd name="T36" fmla="*/ 19 w 441"/>
              <a:gd name="T37" fmla="*/ 1224 h 1225"/>
              <a:gd name="T38" fmla="*/ 134 w 441"/>
              <a:gd name="T39" fmla="*/ 1213 h 1225"/>
              <a:gd name="T40" fmla="*/ 123 w 441"/>
              <a:gd name="T41" fmla="*/ 1152 h 1225"/>
              <a:gd name="T42" fmla="*/ 119 w 441"/>
              <a:gd name="T43" fmla="*/ 1114 h 1225"/>
              <a:gd name="T44" fmla="*/ 123 w 441"/>
              <a:gd name="T45" fmla="*/ 1097 h 1225"/>
              <a:gd name="T46" fmla="*/ 132 w 441"/>
              <a:gd name="T47" fmla="*/ 1023 h 1225"/>
              <a:gd name="T48" fmla="*/ 140 w 441"/>
              <a:gd name="T49" fmla="*/ 905 h 1225"/>
              <a:gd name="T50" fmla="*/ 180 w 441"/>
              <a:gd name="T51" fmla="*/ 759 h 1225"/>
              <a:gd name="T52" fmla="*/ 190 w 441"/>
              <a:gd name="T53" fmla="*/ 748 h 1225"/>
              <a:gd name="T54" fmla="*/ 197 w 441"/>
              <a:gd name="T55" fmla="*/ 891 h 1225"/>
              <a:gd name="T56" fmla="*/ 182 w 441"/>
              <a:gd name="T57" fmla="*/ 1003 h 1225"/>
              <a:gd name="T58" fmla="*/ 180 w 441"/>
              <a:gd name="T59" fmla="*/ 1073 h 1225"/>
              <a:gd name="T60" fmla="*/ 177 w 441"/>
              <a:gd name="T61" fmla="*/ 1125 h 1225"/>
              <a:gd name="T62" fmla="*/ 233 w 441"/>
              <a:gd name="T63" fmla="*/ 1167 h 1225"/>
              <a:gd name="T64" fmla="*/ 295 w 441"/>
              <a:gd name="T65" fmla="*/ 1166 h 1225"/>
              <a:gd name="T66" fmla="*/ 271 w 441"/>
              <a:gd name="T67" fmla="*/ 1127 h 1225"/>
              <a:gd name="T68" fmla="*/ 245 w 441"/>
              <a:gd name="T69" fmla="*/ 1077 h 1225"/>
              <a:gd name="T70" fmla="*/ 248 w 441"/>
              <a:gd name="T71" fmla="*/ 1055 h 1225"/>
              <a:gd name="T72" fmla="*/ 260 w 441"/>
              <a:gd name="T73" fmla="*/ 978 h 1225"/>
              <a:gd name="T74" fmla="*/ 304 w 441"/>
              <a:gd name="T75" fmla="*/ 840 h 1225"/>
              <a:gd name="T76" fmla="*/ 325 w 441"/>
              <a:gd name="T77" fmla="*/ 679 h 1225"/>
              <a:gd name="T78" fmla="*/ 356 w 441"/>
              <a:gd name="T79" fmla="*/ 610 h 1225"/>
              <a:gd name="T80" fmla="*/ 351 w 441"/>
              <a:gd name="T81" fmla="*/ 539 h 1225"/>
              <a:gd name="T82" fmla="*/ 360 w 441"/>
              <a:gd name="T83" fmla="*/ 532 h 1225"/>
              <a:gd name="T84" fmla="*/ 328 w 441"/>
              <a:gd name="T85" fmla="*/ 463 h 1225"/>
              <a:gd name="T86" fmla="*/ 332 w 441"/>
              <a:gd name="T87" fmla="*/ 398 h 1225"/>
              <a:gd name="T88" fmla="*/ 377 w 441"/>
              <a:gd name="T89" fmla="*/ 560 h 1225"/>
              <a:gd name="T90" fmla="*/ 376 w 441"/>
              <a:gd name="T91" fmla="*/ 605 h 1225"/>
              <a:gd name="T92" fmla="*/ 373 w 441"/>
              <a:gd name="T93" fmla="*/ 624 h 1225"/>
              <a:gd name="T94" fmla="*/ 395 w 441"/>
              <a:gd name="T95" fmla="*/ 643 h 1225"/>
              <a:gd name="T96" fmla="*/ 387 w 441"/>
              <a:gd name="T97" fmla="*/ 657 h 1225"/>
              <a:gd name="T98" fmla="*/ 427 w 441"/>
              <a:gd name="T99" fmla="*/ 646 h 1225"/>
              <a:gd name="T100" fmla="*/ 439 w 441"/>
              <a:gd name="T101" fmla="*/ 618 h 1225"/>
              <a:gd name="T102" fmla="*/ 438 w 441"/>
              <a:gd name="T103" fmla="*/ 518 h 1225"/>
              <a:gd name="T104" fmla="*/ 376 w 441"/>
              <a:gd name="T105" fmla="*/ 320 h 1225"/>
              <a:gd name="T106" fmla="*/ 350 w 441"/>
              <a:gd name="T107" fmla="*/ 250 h 1225"/>
              <a:gd name="T108" fmla="*/ 318 w 441"/>
              <a:gd name="T109" fmla="*/ 223 h 1225"/>
              <a:gd name="T110" fmla="*/ 227 w 441"/>
              <a:gd name="T111" fmla="*/ 175 h 1225"/>
              <a:gd name="T112" fmla="*/ 241 w 441"/>
              <a:gd name="T113" fmla="*/ 137 h 1225"/>
              <a:gd name="T114" fmla="*/ 256 w 441"/>
              <a:gd name="T115" fmla="*/ 103 h 1225"/>
              <a:gd name="T116" fmla="*/ 245 w 441"/>
              <a:gd name="T117" fmla="*/ 37 h 1225"/>
              <a:gd name="T118" fmla="*/ 207 w 441"/>
              <a:gd name="T119" fmla="*/ 0 h 1225"/>
              <a:gd name="T120" fmla="*/ 139 w 441"/>
              <a:gd name="T121" fmla="*/ 24 h 1225"/>
              <a:gd name="T122" fmla="*/ 128 w 441"/>
              <a:gd name="T123" fmla="*/ 7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41" h="1225">
                <a:moveTo>
                  <a:pt x="128" y="88"/>
                </a:moveTo>
                <a:lnTo>
                  <a:pt x="128" y="88"/>
                </a:lnTo>
                <a:lnTo>
                  <a:pt x="127" y="87"/>
                </a:lnTo>
                <a:lnTo>
                  <a:pt x="125" y="87"/>
                </a:lnTo>
                <a:lnTo>
                  <a:pt x="123" y="88"/>
                </a:lnTo>
                <a:lnTo>
                  <a:pt x="122" y="90"/>
                </a:lnTo>
                <a:lnTo>
                  <a:pt x="121" y="92"/>
                </a:lnTo>
                <a:lnTo>
                  <a:pt x="121" y="95"/>
                </a:lnTo>
                <a:lnTo>
                  <a:pt x="121" y="95"/>
                </a:lnTo>
                <a:lnTo>
                  <a:pt x="122" y="107"/>
                </a:lnTo>
                <a:lnTo>
                  <a:pt x="122" y="111"/>
                </a:lnTo>
                <a:lnTo>
                  <a:pt x="125" y="113"/>
                </a:lnTo>
                <a:lnTo>
                  <a:pt x="125" y="113"/>
                </a:lnTo>
                <a:lnTo>
                  <a:pt x="128" y="115"/>
                </a:lnTo>
                <a:lnTo>
                  <a:pt x="133" y="117"/>
                </a:lnTo>
                <a:lnTo>
                  <a:pt x="136" y="117"/>
                </a:lnTo>
                <a:lnTo>
                  <a:pt x="136" y="117"/>
                </a:lnTo>
                <a:lnTo>
                  <a:pt x="135" y="122"/>
                </a:lnTo>
                <a:lnTo>
                  <a:pt x="135" y="132"/>
                </a:lnTo>
                <a:lnTo>
                  <a:pt x="136" y="149"/>
                </a:lnTo>
                <a:lnTo>
                  <a:pt x="136" y="149"/>
                </a:lnTo>
                <a:lnTo>
                  <a:pt x="136" y="153"/>
                </a:lnTo>
                <a:lnTo>
                  <a:pt x="137" y="157"/>
                </a:lnTo>
                <a:lnTo>
                  <a:pt x="140" y="161"/>
                </a:lnTo>
                <a:lnTo>
                  <a:pt x="140" y="161"/>
                </a:lnTo>
                <a:lnTo>
                  <a:pt x="140" y="165"/>
                </a:lnTo>
                <a:lnTo>
                  <a:pt x="140" y="168"/>
                </a:lnTo>
                <a:lnTo>
                  <a:pt x="140" y="168"/>
                </a:lnTo>
                <a:lnTo>
                  <a:pt x="136" y="172"/>
                </a:lnTo>
                <a:lnTo>
                  <a:pt x="134" y="175"/>
                </a:lnTo>
                <a:lnTo>
                  <a:pt x="133" y="175"/>
                </a:lnTo>
                <a:lnTo>
                  <a:pt x="133" y="175"/>
                </a:lnTo>
                <a:lnTo>
                  <a:pt x="132" y="176"/>
                </a:lnTo>
                <a:lnTo>
                  <a:pt x="132" y="180"/>
                </a:lnTo>
                <a:lnTo>
                  <a:pt x="130" y="184"/>
                </a:lnTo>
                <a:lnTo>
                  <a:pt x="128" y="186"/>
                </a:lnTo>
                <a:lnTo>
                  <a:pt x="128" y="186"/>
                </a:lnTo>
                <a:lnTo>
                  <a:pt x="121" y="194"/>
                </a:lnTo>
                <a:lnTo>
                  <a:pt x="121" y="194"/>
                </a:lnTo>
                <a:lnTo>
                  <a:pt x="86" y="205"/>
                </a:lnTo>
                <a:lnTo>
                  <a:pt x="59" y="213"/>
                </a:lnTo>
                <a:lnTo>
                  <a:pt x="41" y="219"/>
                </a:lnTo>
                <a:lnTo>
                  <a:pt x="41" y="219"/>
                </a:lnTo>
                <a:lnTo>
                  <a:pt x="33" y="223"/>
                </a:lnTo>
                <a:lnTo>
                  <a:pt x="28" y="228"/>
                </a:lnTo>
                <a:lnTo>
                  <a:pt x="22" y="234"/>
                </a:lnTo>
                <a:lnTo>
                  <a:pt x="22" y="234"/>
                </a:lnTo>
                <a:lnTo>
                  <a:pt x="19" y="255"/>
                </a:lnTo>
                <a:lnTo>
                  <a:pt x="12" y="302"/>
                </a:lnTo>
                <a:lnTo>
                  <a:pt x="5" y="353"/>
                </a:lnTo>
                <a:lnTo>
                  <a:pt x="1" y="387"/>
                </a:lnTo>
                <a:lnTo>
                  <a:pt x="1" y="387"/>
                </a:lnTo>
                <a:lnTo>
                  <a:pt x="0" y="407"/>
                </a:lnTo>
                <a:lnTo>
                  <a:pt x="0" y="427"/>
                </a:lnTo>
                <a:lnTo>
                  <a:pt x="1" y="435"/>
                </a:lnTo>
                <a:lnTo>
                  <a:pt x="4" y="443"/>
                </a:lnTo>
                <a:lnTo>
                  <a:pt x="5" y="451"/>
                </a:lnTo>
                <a:lnTo>
                  <a:pt x="8" y="456"/>
                </a:lnTo>
                <a:lnTo>
                  <a:pt x="8" y="456"/>
                </a:lnTo>
                <a:lnTo>
                  <a:pt x="15" y="466"/>
                </a:lnTo>
                <a:lnTo>
                  <a:pt x="21" y="477"/>
                </a:lnTo>
                <a:lnTo>
                  <a:pt x="27" y="486"/>
                </a:lnTo>
                <a:lnTo>
                  <a:pt x="31" y="490"/>
                </a:lnTo>
                <a:lnTo>
                  <a:pt x="34" y="492"/>
                </a:lnTo>
                <a:lnTo>
                  <a:pt x="34" y="492"/>
                </a:lnTo>
                <a:lnTo>
                  <a:pt x="41" y="497"/>
                </a:lnTo>
                <a:lnTo>
                  <a:pt x="47" y="499"/>
                </a:lnTo>
                <a:lnTo>
                  <a:pt x="52" y="500"/>
                </a:lnTo>
                <a:lnTo>
                  <a:pt x="52" y="500"/>
                </a:lnTo>
                <a:lnTo>
                  <a:pt x="51" y="506"/>
                </a:lnTo>
                <a:lnTo>
                  <a:pt x="47" y="522"/>
                </a:lnTo>
                <a:lnTo>
                  <a:pt x="40" y="544"/>
                </a:lnTo>
                <a:lnTo>
                  <a:pt x="35" y="557"/>
                </a:lnTo>
                <a:lnTo>
                  <a:pt x="31" y="570"/>
                </a:lnTo>
                <a:lnTo>
                  <a:pt x="31" y="570"/>
                </a:lnTo>
                <a:lnTo>
                  <a:pt x="19" y="596"/>
                </a:lnTo>
                <a:lnTo>
                  <a:pt x="12" y="619"/>
                </a:lnTo>
                <a:lnTo>
                  <a:pt x="8" y="638"/>
                </a:lnTo>
                <a:lnTo>
                  <a:pt x="7" y="645"/>
                </a:lnTo>
                <a:lnTo>
                  <a:pt x="8" y="650"/>
                </a:lnTo>
                <a:lnTo>
                  <a:pt x="8" y="650"/>
                </a:lnTo>
                <a:lnTo>
                  <a:pt x="11" y="653"/>
                </a:lnTo>
                <a:lnTo>
                  <a:pt x="15" y="658"/>
                </a:lnTo>
                <a:lnTo>
                  <a:pt x="27" y="664"/>
                </a:lnTo>
                <a:lnTo>
                  <a:pt x="38" y="670"/>
                </a:lnTo>
                <a:lnTo>
                  <a:pt x="41" y="672"/>
                </a:lnTo>
                <a:lnTo>
                  <a:pt x="41" y="672"/>
                </a:lnTo>
                <a:lnTo>
                  <a:pt x="41" y="682"/>
                </a:lnTo>
                <a:lnTo>
                  <a:pt x="42" y="707"/>
                </a:lnTo>
                <a:lnTo>
                  <a:pt x="48" y="770"/>
                </a:lnTo>
                <a:lnTo>
                  <a:pt x="48" y="770"/>
                </a:lnTo>
                <a:lnTo>
                  <a:pt x="54" y="826"/>
                </a:lnTo>
                <a:lnTo>
                  <a:pt x="56" y="846"/>
                </a:lnTo>
                <a:lnTo>
                  <a:pt x="56" y="851"/>
                </a:lnTo>
                <a:lnTo>
                  <a:pt x="55" y="854"/>
                </a:lnTo>
                <a:lnTo>
                  <a:pt x="55" y="854"/>
                </a:lnTo>
                <a:lnTo>
                  <a:pt x="55" y="855"/>
                </a:lnTo>
                <a:lnTo>
                  <a:pt x="54" y="857"/>
                </a:lnTo>
                <a:lnTo>
                  <a:pt x="53" y="864"/>
                </a:lnTo>
                <a:lnTo>
                  <a:pt x="53" y="871"/>
                </a:lnTo>
                <a:lnTo>
                  <a:pt x="52" y="876"/>
                </a:lnTo>
                <a:lnTo>
                  <a:pt x="52" y="876"/>
                </a:lnTo>
                <a:lnTo>
                  <a:pt x="52" y="876"/>
                </a:lnTo>
                <a:lnTo>
                  <a:pt x="53" y="876"/>
                </a:lnTo>
                <a:lnTo>
                  <a:pt x="56" y="875"/>
                </a:lnTo>
                <a:lnTo>
                  <a:pt x="58" y="876"/>
                </a:lnTo>
                <a:lnTo>
                  <a:pt x="58" y="878"/>
                </a:lnTo>
                <a:lnTo>
                  <a:pt x="55" y="883"/>
                </a:lnTo>
                <a:lnTo>
                  <a:pt x="52" y="890"/>
                </a:lnTo>
                <a:lnTo>
                  <a:pt x="52" y="890"/>
                </a:lnTo>
                <a:lnTo>
                  <a:pt x="40" y="914"/>
                </a:lnTo>
                <a:lnTo>
                  <a:pt x="38" y="918"/>
                </a:lnTo>
                <a:lnTo>
                  <a:pt x="38" y="923"/>
                </a:lnTo>
                <a:lnTo>
                  <a:pt x="38" y="923"/>
                </a:lnTo>
                <a:lnTo>
                  <a:pt x="40" y="970"/>
                </a:lnTo>
                <a:lnTo>
                  <a:pt x="41" y="999"/>
                </a:lnTo>
                <a:lnTo>
                  <a:pt x="41" y="1015"/>
                </a:lnTo>
                <a:lnTo>
                  <a:pt x="41" y="1015"/>
                </a:lnTo>
                <a:lnTo>
                  <a:pt x="41" y="1057"/>
                </a:lnTo>
                <a:lnTo>
                  <a:pt x="41" y="1085"/>
                </a:lnTo>
                <a:lnTo>
                  <a:pt x="41" y="1102"/>
                </a:lnTo>
                <a:lnTo>
                  <a:pt x="41" y="1102"/>
                </a:lnTo>
                <a:lnTo>
                  <a:pt x="40" y="1107"/>
                </a:lnTo>
                <a:lnTo>
                  <a:pt x="39" y="1111"/>
                </a:lnTo>
                <a:lnTo>
                  <a:pt x="39" y="1114"/>
                </a:lnTo>
                <a:lnTo>
                  <a:pt x="41" y="1117"/>
                </a:lnTo>
                <a:lnTo>
                  <a:pt x="41" y="1117"/>
                </a:lnTo>
                <a:lnTo>
                  <a:pt x="46" y="1119"/>
                </a:lnTo>
                <a:lnTo>
                  <a:pt x="49" y="1120"/>
                </a:lnTo>
                <a:lnTo>
                  <a:pt x="52" y="1123"/>
                </a:lnTo>
                <a:lnTo>
                  <a:pt x="52" y="1125"/>
                </a:lnTo>
                <a:lnTo>
                  <a:pt x="52" y="1127"/>
                </a:lnTo>
                <a:lnTo>
                  <a:pt x="52" y="1127"/>
                </a:lnTo>
                <a:lnTo>
                  <a:pt x="51" y="1143"/>
                </a:lnTo>
                <a:lnTo>
                  <a:pt x="51" y="1150"/>
                </a:lnTo>
                <a:lnTo>
                  <a:pt x="48" y="1157"/>
                </a:lnTo>
                <a:lnTo>
                  <a:pt x="48" y="1157"/>
                </a:lnTo>
                <a:lnTo>
                  <a:pt x="46" y="1161"/>
                </a:lnTo>
                <a:lnTo>
                  <a:pt x="41" y="1167"/>
                </a:lnTo>
                <a:lnTo>
                  <a:pt x="28" y="1181"/>
                </a:lnTo>
                <a:lnTo>
                  <a:pt x="15" y="1194"/>
                </a:lnTo>
                <a:lnTo>
                  <a:pt x="8" y="1200"/>
                </a:lnTo>
                <a:lnTo>
                  <a:pt x="8" y="1200"/>
                </a:lnTo>
                <a:lnTo>
                  <a:pt x="5" y="1205"/>
                </a:lnTo>
                <a:lnTo>
                  <a:pt x="5" y="1207"/>
                </a:lnTo>
                <a:lnTo>
                  <a:pt x="4" y="1211"/>
                </a:lnTo>
                <a:lnTo>
                  <a:pt x="4" y="1213"/>
                </a:lnTo>
                <a:lnTo>
                  <a:pt x="5" y="1217"/>
                </a:lnTo>
                <a:lnTo>
                  <a:pt x="8" y="1220"/>
                </a:lnTo>
                <a:lnTo>
                  <a:pt x="12" y="1222"/>
                </a:lnTo>
                <a:lnTo>
                  <a:pt x="12" y="1222"/>
                </a:lnTo>
                <a:lnTo>
                  <a:pt x="19" y="1224"/>
                </a:lnTo>
                <a:lnTo>
                  <a:pt x="29" y="1225"/>
                </a:lnTo>
                <a:lnTo>
                  <a:pt x="55" y="1225"/>
                </a:lnTo>
                <a:lnTo>
                  <a:pt x="96" y="1222"/>
                </a:lnTo>
                <a:lnTo>
                  <a:pt x="96" y="1222"/>
                </a:lnTo>
                <a:lnTo>
                  <a:pt x="106" y="1221"/>
                </a:lnTo>
                <a:lnTo>
                  <a:pt x="119" y="1218"/>
                </a:lnTo>
                <a:lnTo>
                  <a:pt x="130" y="1214"/>
                </a:lnTo>
                <a:lnTo>
                  <a:pt x="134" y="1213"/>
                </a:lnTo>
                <a:lnTo>
                  <a:pt x="136" y="1212"/>
                </a:lnTo>
                <a:lnTo>
                  <a:pt x="136" y="1212"/>
                </a:lnTo>
                <a:lnTo>
                  <a:pt x="136" y="1207"/>
                </a:lnTo>
                <a:lnTo>
                  <a:pt x="134" y="1200"/>
                </a:lnTo>
                <a:lnTo>
                  <a:pt x="128" y="1179"/>
                </a:lnTo>
                <a:lnTo>
                  <a:pt x="128" y="1179"/>
                </a:lnTo>
                <a:lnTo>
                  <a:pt x="125" y="1159"/>
                </a:lnTo>
                <a:lnTo>
                  <a:pt x="123" y="1152"/>
                </a:lnTo>
                <a:lnTo>
                  <a:pt x="121" y="1146"/>
                </a:lnTo>
                <a:lnTo>
                  <a:pt x="121" y="1146"/>
                </a:lnTo>
                <a:lnTo>
                  <a:pt x="120" y="1138"/>
                </a:lnTo>
                <a:lnTo>
                  <a:pt x="119" y="1130"/>
                </a:lnTo>
                <a:lnTo>
                  <a:pt x="118" y="1117"/>
                </a:lnTo>
                <a:lnTo>
                  <a:pt x="118" y="1117"/>
                </a:lnTo>
                <a:lnTo>
                  <a:pt x="118" y="1116"/>
                </a:lnTo>
                <a:lnTo>
                  <a:pt x="119" y="1114"/>
                </a:lnTo>
                <a:lnTo>
                  <a:pt x="122" y="1113"/>
                </a:lnTo>
                <a:lnTo>
                  <a:pt x="125" y="1111"/>
                </a:lnTo>
                <a:lnTo>
                  <a:pt x="125" y="1109"/>
                </a:lnTo>
                <a:lnTo>
                  <a:pt x="125" y="1106"/>
                </a:lnTo>
                <a:lnTo>
                  <a:pt x="125" y="1106"/>
                </a:lnTo>
                <a:lnTo>
                  <a:pt x="123" y="1102"/>
                </a:lnTo>
                <a:lnTo>
                  <a:pt x="122" y="1100"/>
                </a:lnTo>
                <a:lnTo>
                  <a:pt x="123" y="1097"/>
                </a:lnTo>
                <a:lnTo>
                  <a:pt x="125" y="1087"/>
                </a:lnTo>
                <a:lnTo>
                  <a:pt x="125" y="1087"/>
                </a:lnTo>
                <a:lnTo>
                  <a:pt x="128" y="1078"/>
                </a:lnTo>
                <a:lnTo>
                  <a:pt x="130" y="1072"/>
                </a:lnTo>
                <a:lnTo>
                  <a:pt x="132" y="1065"/>
                </a:lnTo>
                <a:lnTo>
                  <a:pt x="133" y="1051"/>
                </a:lnTo>
                <a:lnTo>
                  <a:pt x="133" y="1051"/>
                </a:lnTo>
                <a:lnTo>
                  <a:pt x="132" y="1023"/>
                </a:lnTo>
                <a:lnTo>
                  <a:pt x="128" y="988"/>
                </a:lnTo>
                <a:lnTo>
                  <a:pt x="127" y="954"/>
                </a:lnTo>
                <a:lnTo>
                  <a:pt x="127" y="942"/>
                </a:lnTo>
                <a:lnTo>
                  <a:pt x="128" y="934"/>
                </a:lnTo>
                <a:lnTo>
                  <a:pt x="128" y="934"/>
                </a:lnTo>
                <a:lnTo>
                  <a:pt x="134" y="920"/>
                </a:lnTo>
                <a:lnTo>
                  <a:pt x="136" y="914"/>
                </a:lnTo>
                <a:lnTo>
                  <a:pt x="140" y="905"/>
                </a:lnTo>
                <a:lnTo>
                  <a:pt x="140" y="905"/>
                </a:lnTo>
                <a:lnTo>
                  <a:pt x="143" y="896"/>
                </a:lnTo>
                <a:lnTo>
                  <a:pt x="148" y="882"/>
                </a:lnTo>
                <a:lnTo>
                  <a:pt x="159" y="842"/>
                </a:lnTo>
                <a:lnTo>
                  <a:pt x="173" y="788"/>
                </a:lnTo>
                <a:lnTo>
                  <a:pt x="173" y="788"/>
                </a:lnTo>
                <a:lnTo>
                  <a:pt x="180" y="759"/>
                </a:lnTo>
                <a:lnTo>
                  <a:pt x="180" y="759"/>
                </a:lnTo>
                <a:lnTo>
                  <a:pt x="182" y="746"/>
                </a:lnTo>
                <a:lnTo>
                  <a:pt x="184" y="738"/>
                </a:lnTo>
                <a:lnTo>
                  <a:pt x="186" y="734"/>
                </a:lnTo>
                <a:lnTo>
                  <a:pt x="187" y="734"/>
                </a:lnTo>
                <a:lnTo>
                  <a:pt x="187" y="734"/>
                </a:lnTo>
                <a:lnTo>
                  <a:pt x="189" y="733"/>
                </a:lnTo>
                <a:lnTo>
                  <a:pt x="190" y="733"/>
                </a:lnTo>
                <a:lnTo>
                  <a:pt x="190" y="748"/>
                </a:lnTo>
                <a:lnTo>
                  <a:pt x="190" y="748"/>
                </a:lnTo>
                <a:lnTo>
                  <a:pt x="189" y="806"/>
                </a:lnTo>
                <a:lnTo>
                  <a:pt x="189" y="836"/>
                </a:lnTo>
                <a:lnTo>
                  <a:pt x="190" y="848"/>
                </a:lnTo>
                <a:lnTo>
                  <a:pt x="190" y="854"/>
                </a:lnTo>
                <a:lnTo>
                  <a:pt x="190" y="854"/>
                </a:lnTo>
                <a:lnTo>
                  <a:pt x="195" y="877"/>
                </a:lnTo>
                <a:lnTo>
                  <a:pt x="197" y="891"/>
                </a:lnTo>
                <a:lnTo>
                  <a:pt x="197" y="905"/>
                </a:lnTo>
                <a:lnTo>
                  <a:pt x="197" y="905"/>
                </a:lnTo>
                <a:lnTo>
                  <a:pt x="196" y="921"/>
                </a:lnTo>
                <a:lnTo>
                  <a:pt x="191" y="941"/>
                </a:lnTo>
                <a:lnTo>
                  <a:pt x="187" y="962"/>
                </a:lnTo>
                <a:lnTo>
                  <a:pt x="183" y="982"/>
                </a:lnTo>
                <a:lnTo>
                  <a:pt x="183" y="982"/>
                </a:lnTo>
                <a:lnTo>
                  <a:pt x="182" y="1003"/>
                </a:lnTo>
                <a:lnTo>
                  <a:pt x="182" y="1028"/>
                </a:lnTo>
                <a:lnTo>
                  <a:pt x="182" y="1050"/>
                </a:lnTo>
                <a:lnTo>
                  <a:pt x="183" y="1062"/>
                </a:lnTo>
                <a:lnTo>
                  <a:pt x="183" y="1062"/>
                </a:lnTo>
                <a:lnTo>
                  <a:pt x="184" y="1065"/>
                </a:lnTo>
                <a:lnTo>
                  <a:pt x="183" y="1067"/>
                </a:lnTo>
                <a:lnTo>
                  <a:pt x="180" y="1073"/>
                </a:lnTo>
                <a:lnTo>
                  <a:pt x="180" y="1073"/>
                </a:lnTo>
                <a:lnTo>
                  <a:pt x="177" y="1077"/>
                </a:lnTo>
                <a:lnTo>
                  <a:pt x="175" y="1080"/>
                </a:lnTo>
                <a:lnTo>
                  <a:pt x="174" y="1087"/>
                </a:lnTo>
                <a:lnTo>
                  <a:pt x="173" y="1098"/>
                </a:lnTo>
                <a:lnTo>
                  <a:pt x="173" y="1098"/>
                </a:lnTo>
                <a:lnTo>
                  <a:pt x="173" y="1106"/>
                </a:lnTo>
                <a:lnTo>
                  <a:pt x="174" y="1113"/>
                </a:lnTo>
                <a:lnTo>
                  <a:pt x="177" y="1125"/>
                </a:lnTo>
                <a:lnTo>
                  <a:pt x="181" y="1134"/>
                </a:lnTo>
                <a:lnTo>
                  <a:pt x="183" y="1138"/>
                </a:lnTo>
                <a:lnTo>
                  <a:pt x="183" y="1138"/>
                </a:lnTo>
                <a:lnTo>
                  <a:pt x="194" y="1146"/>
                </a:lnTo>
                <a:lnTo>
                  <a:pt x="216" y="1160"/>
                </a:lnTo>
                <a:lnTo>
                  <a:pt x="216" y="1160"/>
                </a:lnTo>
                <a:lnTo>
                  <a:pt x="223" y="1164"/>
                </a:lnTo>
                <a:lnTo>
                  <a:pt x="233" y="1167"/>
                </a:lnTo>
                <a:lnTo>
                  <a:pt x="255" y="1173"/>
                </a:lnTo>
                <a:lnTo>
                  <a:pt x="276" y="1175"/>
                </a:lnTo>
                <a:lnTo>
                  <a:pt x="284" y="1175"/>
                </a:lnTo>
                <a:lnTo>
                  <a:pt x="289" y="1175"/>
                </a:lnTo>
                <a:lnTo>
                  <a:pt x="289" y="1175"/>
                </a:lnTo>
                <a:lnTo>
                  <a:pt x="291" y="1173"/>
                </a:lnTo>
                <a:lnTo>
                  <a:pt x="294" y="1170"/>
                </a:lnTo>
                <a:lnTo>
                  <a:pt x="295" y="1166"/>
                </a:lnTo>
                <a:lnTo>
                  <a:pt x="295" y="1161"/>
                </a:lnTo>
                <a:lnTo>
                  <a:pt x="295" y="1157"/>
                </a:lnTo>
                <a:lnTo>
                  <a:pt x="294" y="1153"/>
                </a:lnTo>
                <a:lnTo>
                  <a:pt x="291" y="1150"/>
                </a:lnTo>
                <a:lnTo>
                  <a:pt x="289" y="1146"/>
                </a:lnTo>
                <a:lnTo>
                  <a:pt x="289" y="1146"/>
                </a:lnTo>
                <a:lnTo>
                  <a:pt x="278" y="1137"/>
                </a:lnTo>
                <a:lnTo>
                  <a:pt x="271" y="1127"/>
                </a:lnTo>
                <a:lnTo>
                  <a:pt x="271" y="1127"/>
                </a:lnTo>
                <a:lnTo>
                  <a:pt x="261" y="1116"/>
                </a:lnTo>
                <a:lnTo>
                  <a:pt x="256" y="1109"/>
                </a:lnTo>
                <a:lnTo>
                  <a:pt x="253" y="1102"/>
                </a:lnTo>
                <a:lnTo>
                  <a:pt x="253" y="1102"/>
                </a:lnTo>
                <a:lnTo>
                  <a:pt x="248" y="1087"/>
                </a:lnTo>
                <a:lnTo>
                  <a:pt x="245" y="1080"/>
                </a:lnTo>
                <a:lnTo>
                  <a:pt x="245" y="1077"/>
                </a:lnTo>
                <a:lnTo>
                  <a:pt x="245" y="1077"/>
                </a:lnTo>
                <a:lnTo>
                  <a:pt x="245" y="1075"/>
                </a:lnTo>
                <a:lnTo>
                  <a:pt x="243" y="1073"/>
                </a:lnTo>
                <a:lnTo>
                  <a:pt x="242" y="1071"/>
                </a:lnTo>
                <a:lnTo>
                  <a:pt x="242" y="1069"/>
                </a:lnTo>
                <a:lnTo>
                  <a:pt x="242" y="1069"/>
                </a:lnTo>
                <a:lnTo>
                  <a:pt x="245" y="1062"/>
                </a:lnTo>
                <a:lnTo>
                  <a:pt x="248" y="1055"/>
                </a:lnTo>
                <a:lnTo>
                  <a:pt x="249" y="1048"/>
                </a:lnTo>
                <a:lnTo>
                  <a:pt x="249" y="1048"/>
                </a:lnTo>
                <a:lnTo>
                  <a:pt x="249" y="1028"/>
                </a:lnTo>
                <a:lnTo>
                  <a:pt x="250" y="1015"/>
                </a:lnTo>
                <a:lnTo>
                  <a:pt x="253" y="999"/>
                </a:lnTo>
                <a:lnTo>
                  <a:pt x="253" y="999"/>
                </a:lnTo>
                <a:lnTo>
                  <a:pt x="255" y="990"/>
                </a:lnTo>
                <a:lnTo>
                  <a:pt x="260" y="978"/>
                </a:lnTo>
                <a:lnTo>
                  <a:pt x="270" y="950"/>
                </a:lnTo>
                <a:lnTo>
                  <a:pt x="285" y="916"/>
                </a:lnTo>
                <a:lnTo>
                  <a:pt x="285" y="916"/>
                </a:lnTo>
                <a:lnTo>
                  <a:pt x="291" y="900"/>
                </a:lnTo>
                <a:lnTo>
                  <a:pt x="296" y="883"/>
                </a:lnTo>
                <a:lnTo>
                  <a:pt x="299" y="864"/>
                </a:lnTo>
                <a:lnTo>
                  <a:pt x="299" y="864"/>
                </a:lnTo>
                <a:lnTo>
                  <a:pt x="304" y="840"/>
                </a:lnTo>
                <a:lnTo>
                  <a:pt x="308" y="808"/>
                </a:lnTo>
                <a:lnTo>
                  <a:pt x="311" y="778"/>
                </a:lnTo>
                <a:lnTo>
                  <a:pt x="315" y="755"/>
                </a:lnTo>
                <a:lnTo>
                  <a:pt x="315" y="755"/>
                </a:lnTo>
                <a:lnTo>
                  <a:pt x="318" y="735"/>
                </a:lnTo>
                <a:lnTo>
                  <a:pt x="322" y="711"/>
                </a:lnTo>
                <a:lnTo>
                  <a:pt x="325" y="679"/>
                </a:lnTo>
                <a:lnTo>
                  <a:pt x="325" y="679"/>
                </a:lnTo>
                <a:lnTo>
                  <a:pt x="344" y="668"/>
                </a:lnTo>
                <a:lnTo>
                  <a:pt x="344" y="668"/>
                </a:lnTo>
                <a:lnTo>
                  <a:pt x="355" y="659"/>
                </a:lnTo>
                <a:lnTo>
                  <a:pt x="359" y="654"/>
                </a:lnTo>
                <a:lnTo>
                  <a:pt x="362" y="650"/>
                </a:lnTo>
                <a:lnTo>
                  <a:pt x="362" y="650"/>
                </a:lnTo>
                <a:lnTo>
                  <a:pt x="360" y="637"/>
                </a:lnTo>
                <a:lnTo>
                  <a:pt x="356" y="610"/>
                </a:lnTo>
                <a:lnTo>
                  <a:pt x="352" y="583"/>
                </a:lnTo>
                <a:lnTo>
                  <a:pt x="351" y="572"/>
                </a:lnTo>
                <a:lnTo>
                  <a:pt x="351" y="566"/>
                </a:lnTo>
                <a:lnTo>
                  <a:pt x="351" y="566"/>
                </a:lnTo>
                <a:lnTo>
                  <a:pt x="352" y="551"/>
                </a:lnTo>
                <a:lnTo>
                  <a:pt x="351" y="540"/>
                </a:lnTo>
                <a:lnTo>
                  <a:pt x="351" y="540"/>
                </a:lnTo>
                <a:lnTo>
                  <a:pt x="351" y="539"/>
                </a:lnTo>
                <a:lnTo>
                  <a:pt x="352" y="539"/>
                </a:lnTo>
                <a:lnTo>
                  <a:pt x="358" y="540"/>
                </a:lnTo>
                <a:lnTo>
                  <a:pt x="362" y="540"/>
                </a:lnTo>
                <a:lnTo>
                  <a:pt x="363" y="539"/>
                </a:lnTo>
                <a:lnTo>
                  <a:pt x="362" y="537"/>
                </a:lnTo>
                <a:lnTo>
                  <a:pt x="362" y="537"/>
                </a:lnTo>
                <a:lnTo>
                  <a:pt x="360" y="532"/>
                </a:lnTo>
                <a:lnTo>
                  <a:pt x="360" y="532"/>
                </a:lnTo>
                <a:lnTo>
                  <a:pt x="351" y="522"/>
                </a:lnTo>
                <a:lnTo>
                  <a:pt x="351" y="522"/>
                </a:lnTo>
                <a:lnTo>
                  <a:pt x="335" y="505"/>
                </a:lnTo>
                <a:lnTo>
                  <a:pt x="331" y="500"/>
                </a:lnTo>
                <a:lnTo>
                  <a:pt x="329" y="497"/>
                </a:lnTo>
                <a:lnTo>
                  <a:pt x="329" y="497"/>
                </a:lnTo>
                <a:lnTo>
                  <a:pt x="328" y="484"/>
                </a:lnTo>
                <a:lnTo>
                  <a:pt x="328" y="463"/>
                </a:lnTo>
                <a:lnTo>
                  <a:pt x="328" y="441"/>
                </a:lnTo>
                <a:lnTo>
                  <a:pt x="329" y="428"/>
                </a:lnTo>
                <a:lnTo>
                  <a:pt x="329" y="428"/>
                </a:lnTo>
                <a:lnTo>
                  <a:pt x="331" y="408"/>
                </a:lnTo>
                <a:lnTo>
                  <a:pt x="332" y="400"/>
                </a:lnTo>
                <a:lnTo>
                  <a:pt x="332" y="397"/>
                </a:lnTo>
                <a:lnTo>
                  <a:pt x="332" y="398"/>
                </a:lnTo>
                <a:lnTo>
                  <a:pt x="332" y="398"/>
                </a:lnTo>
                <a:lnTo>
                  <a:pt x="339" y="416"/>
                </a:lnTo>
                <a:lnTo>
                  <a:pt x="352" y="451"/>
                </a:lnTo>
                <a:lnTo>
                  <a:pt x="366" y="486"/>
                </a:lnTo>
                <a:lnTo>
                  <a:pt x="373" y="508"/>
                </a:lnTo>
                <a:lnTo>
                  <a:pt x="373" y="508"/>
                </a:lnTo>
                <a:lnTo>
                  <a:pt x="377" y="536"/>
                </a:lnTo>
                <a:lnTo>
                  <a:pt x="377" y="553"/>
                </a:lnTo>
                <a:lnTo>
                  <a:pt x="377" y="560"/>
                </a:lnTo>
                <a:lnTo>
                  <a:pt x="377" y="566"/>
                </a:lnTo>
                <a:lnTo>
                  <a:pt x="377" y="566"/>
                </a:lnTo>
                <a:lnTo>
                  <a:pt x="370" y="589"/>
                </a:lnTo>
                <a:lnTo>
                  <a:pt x="365" y="603"/>
                </a:lnTo>
                <a:lnTo>
                  <a:pt x="365" y="603"/>
                </a:lnTo>
                <a:lnTo>
                  <a:pt x="373" y="606"/>
                </a:lnTo>
                <a:lnTo>
                  <a:pt x="373" y="606"/>
                </a:lnTo>
                <a:lnTo>
                  <a:pt x="376" y="605"/>
                </a:lnTo>
                <a:lnTo>
                  <a:pt x="377" y="606"/>
                </a:lnTo>
                <a:lnTo>
                  <a:pt x="377" y="610"/>
                </a:lnTo>
                <a:lnTo>
                  <a:pt x="377" y="610"/>
                </a:lnTo>
                <a:lnTo>
                  <a:pt x="375" y="613"/>
                </a:lnTo>
                <a:lnTo>
                  <a:pt x="372" y="614"/>
                </a:lnTo>
                <a:lnTo>
                  <a:pt x="371" y="618"/>
                </a:lnTo>
                <a:lnTo>
                  <a:pt x="373" y="624"/>
                </a:lnTo>
                <a:lnTo>
                  <a:pt x="373" y="624"/>
                </a:lnTo>
                <a:lnTo>
                  <a:pt x="376" y="635"/>
                </a:lnTo>
                <a:lnTo>
                  <a:pt x="377" y="639"/>
                </a:lnTo>
                <a:lnTo>
                  <a:pt x="380" y="643"/>
                </a:lnTo>
                <a:lnTo>
                  <a:pt x="380" y="643"/>
                </a:lnTo>
                <a:lnTo>
                  <a:pt x="382" y="644"/>
                </a:lnTo>
                <a:lnTo>
                  <a:pt x="384" y="645"/>
                </a:lnTo>
                <a:lnTo>
                  <a:pt x="389" y="644"/>
                </a:lnTo>
                <a:lnTo>
                  <a:pt x="395" y="643"/>
                </a:lnTo>
                <a:lnTo>
                  <a:pt x="395" y="643"/>
                </a:lnTo>
                <a:lnTo>
                  <a:pt x="396" y="643"/>
                </a:lnTo>
                <a:lnTo>
                  <a:pt x="396" y="644"/>
                </a:lnTo>
                <a:lnTo>
                  <a:pt x="391" y="650"/>
                </a:lnTo>
                <a:lnTo>
                  <a:pt x="391" y="650"/>
                </a:lnTo>
                <a:lnTo>
                  <a:pt x="387" y="655"/>
                </a:lnTo>
                <a:lnTo>
                  <a:pt x="387" y="657"/>
                </a:lnTo>
                <a:lnTo>
                  <a:pt x="387" y="657"/>
                </a:lnTo>
                <a:lnTo>
                  <a:pt x="391" y="657"/>
                </a:lnTo>
                <a:lnTo>
                  <a:pt x="391" y="657"/>
                </a:lnTo>
                <a:lnTo>
                  <a:pt x="404" y="654"/>
                </a:lnTo>
                <a:lnTo>
                  <a:pt x="413" y="650"/>
                </a:lnTo>
                <a:lnTo>
                  <a:pt x="413" y="650"/>
                </a:lnTo>
                <a:lnTo>
                  <a:pt x="416" y="648"/>
                </a:lnTo>
                <a:lnTo>
                  <a:pt x="422" y="647"/>
                </a:lnTo>
                <a:lnTo>
                  <a:pt x="427" y="646"/>
                </a:lnTo>
                <a:lnTo>
                  <a:pt x="430" y="645"/>
                </a:lnTo>
                <a:lnTo>
                  <a:pt x="431" y="643"/>
                </a:lnTo>
                <a:lnTo>
                  <a:pt x="431" y="643"/>
                </a:lnTo>
                <a:lnTo>
                  <a:pt x="433" y="635"/>
                </a:lnTo>
                <a:lnTo>
                  <a:pt x="436" y="627"/>
                </a:lnTo>
                <a:lnTo>
                  <a:pt x="438" y="617"/>
                </a:lnTo>
                <a:lnTo>
                  <a:pt x="438" y="617"/>
                </a:lnTo>
                <a:lnTo>
                  <a:pt x="439" y="618"/>
                </a:lnTo>
                <a:lnTo>
                  <a:pt x="440" y="619"/>
                </a:lnTo>
                <a:lnTo>
                  <a:pt x="440" y="619"/>
                </a:lnTo>
                <a:lnTo>
                  <a:pt x="441" y="617"/>
                </a:lnTo>
                <a:lnTo>
                  <a:pt x="441" y="610"/>
                </a:lnTo>
                <a:lnTo>
                  <a:pt x="441" y="610"/>
                </a:lnTo>
                <a:lnTo>
                  <a:pt x="441" y="566"/>
                </a:lnTo>
                <a:lnTo>
                  <a:pt x="440" y="539"/>
                </a:lnTo>
                <a:lnTo>
                  <a:pt x="438" y="518"/>
                </a:lnTo>
                <a:lnTo>
                  <a:pt x="438" y="518"/>
                </a:lnTo>
                <a:lnTo>
                  <a:pt x="434" y="496"/>
                </a:lnTo>
                <a:lnTo>
                  <a:pt x="426" y="466"/>
                </a:lnTo>
                <a:lnTo>
                  <a:pt x="413" y="416"/>
                </a:lnTo>
                <a:lnTo>
                  <a:pt x="413" y="416"/>
                </a:lnTo>
                <a:lnTo>
                  <a:pt x="404" y="392"/>
                </a:lnTo>
                <a:lnTo>
                  <a:pt x="390" y="356"/>
                </a:lnTo>
                <a:lnTo>
                  <a:pt x="376" y="320"/>
                </a:lnTo>
                <a:lnTo>
                  <a:pt x="369" y="300"/>
                </a:lnTo>
                <a:lnTo>
                  <a:pt x="369" y="300"/>
                </a:lnTo>
                <a:lnTo>
                  <a:pt x="365" y="288"/>
                </a:lnTo>
                <a:lnTo>
                  <a:pt x="359" y="275"/>
                </a:lnTo>
                <a:lnTo>
                  <a:pt x="353" y="263"/>
                </a:lnTo>
                <a:lnTo>
                  <a:pt x="351" y="256"/>
                </a:lnTo>
                <a:lnTo>
                  <a:pt x="351" y="256"/>
                </a:lnTo>
                <a:lnTo>
                  <a:pt x="350" y="250"/>
                </a:lnTo>
                <a:lnTo>
                  <a:pt x="346" y="243"/>
                </a:lnTo>
                <a:lnTo>
                  <a:pt x="344" y="234"/>
                </a:lnTo>
                <a:lnTo>
                  <a:pt x="344" y="234"/>
                </a:lnTo>
                <a:lnTo>
                  <a:pt x="341" y="232"/>
                </a:lnTo>
                <a:lnTo>
                  <a:pt x="332" y="228"/>
                </a:lnTo>
                <a:lnTo>
                  <a:pt x="324" y="225"/>
                </a:lnTo>
                <a:lnTo>
                  <a:pt x="318" y="223"/>
                </a:lnTo>
                <a:lnTo>
                  <a:pt x="318" y="223"/>
                </a:lnTo>
                <a:lnTo>
                  <a:pt x="310" y="221"/>
                </a:lnTo>
                <a:lnTo>
                  <a:pt x="296" y="216"/>
                </a:lnTo>
                <a:lnTo>
                  <a:pt x="282" y="212"/>
                </a:lnTo>
                <a:lnTo>
                  <a:pt x="275" y="208"/>
                </a:lnTo>
                <a:lnTo>
                  <a:pt x="275" y="208"/>
                </a:lnTo>
                <a:lnTo>
                  <a:pt x="261" y="199"/>
                </a:lnTo>
                <a:lnTo>
                  <a:pt x="249" y="191"/>
                </a:lnTo>
                <a:lnTo>
                  <a:pt x="227" y="175"/>
                </a:lnTo>
                <a:lnTo>
                  <a:pt x="227" y="175"/>
                </a:lnTo>
                <a:lnTo>
                  <a:pt x="230" y="158"/>
                </a:lnTo>
                <a:lnTo>
                  <a:pt x="230" y="158"/>
                </a:lnTo>
                <a:lnTo>
                  <a:pt x="231" y="153"/>
                </a:lnTo>
                <a:lnTo>
                  <a:pt x="234" y="148"/>
                </a:lnTo>
                <a:lnTo>
                  <a:pt x="238" y="139"/>
                </a:lnTo>
                <a:lnTo>
                  <a:pt x="238" y="139"/>
                </a:lnTo>
                <a:lnTo>
                  <a:pt x="241" y="137"/>
                </a:lnTo>
                <a:lnTo>
                  <a:pt x="243" y="133"/>
                </a:lnTo>
                <a:lnTo>
                  <a:pt x="253" y="125"/>
                </a:lnTo>
                <a:lnTo>
                  <a:pt x="253" y="125"/>
                </a:lnTo>
                <a:lnTo>
                  <a:pt x="257" y="118"/>
                </a:lnTo>
                <a:lnTo>
                  <a:pt x="260" y="112"/>
                </a:lnTo>
                <a:lnTo>
                  <a:pt x="258" y="106"/>
                </a:lnTo>
                <a:lnTo>
                  <a:pt x="258" y="104"/>
                </a:lnTo>
                <a:lnTo>
                  <a:pt x="256" y="103"/>
                </a:lnTo>
                <a:lnTo>
                  <a:pt x="249" y="99"/>
                </a:lnTo>
                <a:lnTo>
                  <a:pt x="245" y="84"/>
                </a:lnTo>
                <a:lnTo>
                  <a:pt x="245" y="84"/>
                </a:lnTo>
                <a:lnTo>
                  <a:pt x="247" y="63"/>
                </a:lnTo>
                <a:lnTo>
                  <a:pt x="247" y="46"/>
                </a:lnTo>
                <a:lnTo>
                  <a:pt x="247" y="40"/>
                </a:lnTo>
                <a:lnTo>
                  <a:pt x="245" y="37"/>
                </a:lnTo>
                <a:lnTo>
                  <a:pt x="245" y="37"/>
                </a:lnTo>
                <a:lnTo>
                  <a:pt x="237" y="29"/>
                </a:lnTo>
                <a:lnTo>
                  <a:pt x="227" y="19"/>
                </a:lnTo>
                <a:lnTo>
                  <a:pt x="227" y="19"/>
                </a:lnTo>
                <a:lnTo>
                  <a:pt x="222" y="12"/>
                </a:lnTo>
                <a:lnTo>
                  <a:pt x="216" y="6"/>
                </a:lnTo>
                <a:lnTo>
                  <a:pt x="214" y="4"/>
                </a:lnTo>
                <a:lnTo>
                  <a:pt x="210" y="3"/>
                </a:lnTo>
                <a:lnTo>
                  <a:pt x="207" y="0"/>
                </a:lnTo>
                <a:lnTo>
                  <a:pt x="202" y="0"/>
                </a:lnTo>
                <a:lnTo>
                  <a:pt x="202" y="0"/>
                </a:lnTo>
                <a:lnTo>
                  <a:pt x="195" y="2"/>
                </a:lnTo>
                <a:lnTo>
                  <a:pt x="187" y="3"/>
                </a:lnTo>
                <a:lnTo>
                  <a:pt x="167" y="7"/>
                </a:lnTo>
                <a:lnTo>
                  <a:pt x="143" y="14"/>
                </a:lnTo>
                <a:lnTo>
                  <a:pt x="143" y="14"/>
                </a:lnTo>
                <a:lnTo>
                  <a:pt x="139" y="24"/>
                </a:lnTo>
                <a:lnTo>
                  <a:pt x="133" y="37"/>
                </a:lnTo>
                <a:lnTo>
                  <a:pt x="133" y="37"/>
                </a:lnTo>
                <a:lnTo>
                  <a:pt x="129" y="44"/>
                </a:lnTo>
                <a:lnTo>
                  <a:pt x="128" y="52"/>
                </a:lnTo>
                <a:lnTo>
                  <a:pt x="128" y="52"/>
                </a:lnTo>
                <a:lnTo>
                  <a:pt x="129" y="61"/>
                </a:lnTo>
                <a:lnTo>
                  <a:pt x="128" y="70"/>
                </a:lnTo>
                <a:lnTo>
                  <a:pt x="128" y="70"/>
                </a:lnTo>
                <a:lnTo>
                  <a:pt x="128" y="80"/>
                </a:lnTo>
                <a:lnTo>
                  <a:pt x="128" y="88"/>
                </a:lnTo>
                <a:lnTo>
                  <a:pt x="128" y="8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4">
            <a:extLst>
              <a:ext uri="{FF2B5EF4-FFF2-40B4-BE49-F238E27FC236}">
                <a16:creationId xmlns:a16="http://schemas.microsoft.com/office/drawing/2014/main" id="{5EE63D62-BFC4-4CCC-B162-6AD702CC0CD4}"/>
              </a:ext>
            </a:extLst>
          </p:cNvPr>
          <p:cNvSpPr>
            <a:spLocks noEditPoints="1"/>
          </p:cNvSpPr>
          <p:nvPr/>
        </p:nvSpPr>
        <p:spPr bwMode="auto">
          <a:xfrm>
            <a:off x="8379416" y="2735038"/>
            <a:ext cx="604334" cy="1726305"/>
          </a:xfrm>
          <a:custGeom>
            <a:avLst/>
            <a:gdLst>
              <a:gd name="T0" fmla="*/ 174 w 474"/>
              <a:gd name="T1" fmla="*/ 94 h 1354"/>
              <a:gd name="T2" fmla="*/ 183 w 474"/>
              <a:gd name="T3" fmla="*/ 128 h 1354"/>
              <a:gd name="T4" fmla="*/ 198 w 474"/>
              <a:gd name="T5" fmla="*/ 151 h 1354"/>
              <a:gd name="T6" fmla="*/ 200 w 474"/>
              <a:gd name="T7" fmla="*/ 168 h 1354"/>
              <a:gd name="T8" fmla="*/ 179 w 474"/>
              <a:gd name="T9" fmla="*/ 194 h 1354"/>
              <a:gd name="T10" fmla="*/ 81 w 474"/>
              <a:gd name="T11" fmla="*/ 243 h 1354"/>
              <a:gd name="T12" fmla="*/ 39 w 474"/>
              <a:gd name="T13" fmla="*/ 322 h 1354"/>
              <a:gd name="T14" fmla="*/ 2 w 474"/>
              <a:gd name="T15" fmla="*/ 397 h 1354"/>
              <a:gd name="T16" fmla="*/ 3 w 474"/>
              <a:gd name="T17" fmla="*/ 431 h 1354"/>
              <a:gd name="T18" fmla="*/ 44 w 474"/>
              <a:gd name="T19" fmla="*/ 492 h 1354"/>
              <a:gd name="T20" fmla="*/ 92 w 474"/>
              <a:gd name="T21" fmla="*/ 535 h 1354"/>
              <a:gd name="T22" fmla="*/ 125 w 474"/>
              <a:gd name="T23" fmla="*/ 543 h 1354"/>
              <a:gd name="T24" fmla="*/ 80 w 474"/>
              <a:gd name="T25" fmla="*/ 634 h 1354"/>
              <a:gd name="T26" fmla="*/ 91 w 474"/>
              <a:gd name="T27" fmla="*/ 678 h 1354"/>
              <a:gd name="T28" fmla="*/ 101 w 474"/>
              <a:gd name="T29" fmla="*/ 829 h 1354"/>
              <a:gd name="T30" fmla="*/ 123 w 474"/>
              <a:gd name="T31" fmla="*/ 984 h 1354"/>
              <a:gd name="T32" fmla="*/ 147 w 474"/>
              <a:gd name="T33" fmla="*/ 1057 h 1354"/>
              <a:gd name="T34" fmla="*/ 160 w 474"/>
              <a:gd name="T35" fmla="*/ 1116 h 1354"/>
              <a:gd name="T36" fmla="*/ 192 w 474"/>
              <a:gd name="T37" fmla="*/ 1149 h 1354"/>
              <a:gd name="T38" fmla="*/ 193 w 474"/>
              <a:gd name="T39" fmla="*/ 1190 h 1354"/>
              <a:gd name="T40" fmla="*/ 192 w 474"/>
              <a:gd name="T41" fmla="*/ 1264 h 1354"/>
              <a:gd name="T42" fmla="*/ 231 w 474"/>
              <a:gd name="T43" fmla="*/ 1284 h 1354"/>
              <a:gd name="T44" fmla="*/ 259 w 474"/>
              <a:gd name="T45" fmla="*/ 1244 h 1354"/>
              <a:gd name="T46" fmla="*/ 258 w 474"/>
              <a:gd name="T47" fmla="*/ 1157 h 1354"/>
              <a:gd name="T48" fmla="*/ 261 w 474"/>
              <a:gd name="T49" fmla="*/ 1065 h 1354"/>
              <a:gd name="T50" fmla="*/ 253 w 474"/>
              <a:gd name="T51" fmla="*/ 993 h 1354"/>
              <a:gd name="T52" fmla="*/ 272 w 474"/>
              <a:gd name="T53" fmla="*/ 885 h 1354"/>
              <a:gd name="T54" fmla="*/ 288 w 474"/>
              <a:gd name="T55" fmla="*/ 1033 h 1354"/>
              <a:gd name="T56" fmla="*/ 279 w 474"/>
              <a:gd name="T57" fmla="*/ 1131 h 1354"/>
              <a:gd name="T58" fmla="*/ 277 w 474"/>
              <a:gd name="T59" fmla="*/ 1274 h 1354"/>
              <a:gd name="T60" fmla="*/ 295 w 474"/>
              <a:gd name="T61" fmla="*/ 1294 h 1354"/>
              <a:gd name="T62" fmla="*/ 298 w 474"/>
              <a:gd name="T63" fmla="*/ 1349 h 1354"/>
              <a:gd name="T64" fmla="*/ 382 w 474"/>
              <a:gd name="T65" fmla="*/ 1350 h 1354"/>
              <a:gd name="T66" fmla="*/ 387 w 474"/>
              <a:gd name="T67" fmla="*/ 1333 h 1354"/>
              <a:gd name="T68" fmla="*/ 381 w 474"/>
              <a:gd name="T69" fmla="*/ 1295 h 1354"/>
              <a:gd name="T70" fmla="*/ 390 w 474"/>
              <a:gd name="T71" fmla="*/ 1283 h 1354"/>
              <a:gd name="T72" fmla="*/ 388 w 474"/>
              <a:gd name="T73" fmla="*/ 1167 h 1354"/>
              <a:gd name="T74" fmla="*/ 409 w 474"/>
              <a:gd name="T75" fmla="*/ 987 h 1354"/>
              <a:gd name="T76" fmla="*/ 404 w 474"/>
              <a:gd name="T77" fmla="*/ 809 h 1354"/>
              <a:gd name="T78" fmla="*/ 410 w 474"/>
              <a:gd name="T79" fmla="*/ 793 h 1354"/>
              <a:gd name="T80" fmla="*/ 428 w 474"/>
              <a:gd name="T81" fmla="*/ 779 h 1354"/>
              <a:gd name="T82" fmla="*/ 440 w 474"/>
              <a:gd name="T83" fmla="*/ 736 h 1354"/>
              <a:gd name="T84" fmla="*/ 439 w 474"/>
              <a:gd name="T85" fmla="*/ 558 h 1354"/>
              <a:gd name="T86" fmla="*/ 467 w 474"/>
              <a:gd name="T87" fmla="*/ 469 h 1354"/>
              <a:gd name="T88" fmla="*/ 473 w 474"/>
              <a:gd name="T89" fmla="*/ 452 h 1354"/>
              <a:gd name="T90" fmla="*/ 439 w 474"/>
              <a:gd name="T91" fmla="*/ 354 h 1354"/>
              <a:gd name="T92" fmla="*/ 403 w 474"/>
              <a:gd name="T93" fmla="*/ 262 h 1354"/>
              <a:gd name="T94" fmla="*/ 314 w 474"/>
              <a:gd name="T95" fmla="*/ 219 h 1354"/>
              <a:gd name="T96" fmla="*/ 303 w 474"/>
              <a:gd name="T97" fmla="*/ 189 h 1354"/>
              <a:gd name="T98" fmla="*/ 332 w 474"/>
              <a:gd name="T99" fmla="*/ 146 h 1354"/>
              <a:gd name="T100" fmla="*/ 343 w 474"/>
              <a:gd name="T101" fmla="*/ 111 h 1354"/>
              <a:gd name="T102" fmla="*/ 324 w 474"/>
              <a:gd name="T103" fmla="*/ 96 h 1354"/>
              <a:gd name="T104" fmla="*/ 332 w 474"/>
              <a:gd name="T105" fmla="*/ 55 h 1354"/>
              <a:gd name="T106" fmla="*/ 304 w 474"/>
              <a:gd name="T107" fmla="*/ 12 h 1354"/>
              <a:gd name="T108" fmla="*/ 251 w 474"/>
              <a:gd name="T109" fmla="*/ 2 h 1354"/>
              <a:gd name="T110" fmla="*/ 197 w 474"/>
              <a:gd name="T111" fmla="*/ 42 h 1354"/>
              <a:gd name="T112" fmla="*/ 189 w 474"/>
              <a:gd name="T113" fmla="*/ 89 h 1354"/>
              <a:gd name="T114" fmla="*/ 119 w 474"/>
              <a:gd name="T115" fmla="*/ 476 h 1354"/>
              <a:gd name="T116" fmla="*/ 73 w 474"/>
              <a:gd name="T117" fmla="*/ 440 h 1354"/>
              <a:gd name="T118" fmla="*/ 82 w 474"/>
              <a:gd name="T119" fmla="*/ 404 h 1354"/>
              <a:gd name="T120" fmla="*/ 98 w 474"/>
              <a:gd name="T121" fmla="*/ 394 h 1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74" h="1354">
                <a:moveTo>
                  <a:pt x="190" y="96"/>
                </a:moveTo>
                <a:lnTo>
                  <a:pt x="190" y="96"/>
                </a:lnTo>
                <a:lnTo>
                  <a:pt x="185" y="94"/>
                </a:lnTo>
                <a:lnTo>
                  <a:pt x="180" y="92"/>
                </a:lnTo>
                <a:lnTo>
                  <a:pt x="176" y="92"/>
                </a:lnTo>
                <a:lnTo>
                  <a:pt x="176" y="92"/>
                </a:lnTo>
                <a:lnTo>
                  <a:pt x="174" y="94"/>
                </a:lnTo>
                <a:lnTo>
                  <a:pt x="173" y="96"/>
                </a:lnTo>
                <a:lnTo>
                  <a:pt x="174" y="102"/>
                </a:lnTo>
                <a:lnTo>
                  <a:pt x="177" y="109"/>
                </a:lnTo>
                <a:lnTo>
                  <a:pt x="179" y="116"/>
                </a:lnTo>
                <a:lnTo>
                  <a:pt x="179" y="116"/>
                </a:lnTo>
                <a:lnTo>
                  <a:pt x="180" y="122"/>
                </a:lnTo>
                <a:lnTo>
                  <a:pt x="183" y="128"/>
                </a:lnTo>
                <a:lnTo>
                  <a:pt x="185" y="135"/>
                </a:lnTo>
                <a:lnTo>
                  <a:pt x="185" y="135"/>
                </a:lnTo>
                <a:lnTo>
                  <a:pt x="186" y="140"/>
                </a:lnTo>
                <a:lnTo>
                  <a:pt x="187" y="143"/>
                </a:lnTo>
                <a:lnTo>
                  <a:pt x="191" y="147"/>
                </a:lnTo>
                <a:lnTo>
                  <a:pt x="191" y="147"/>
                </a:lnTo>
                <a:lnTo>
                  <a:pt x="198" y="151"/>
                </a:lnTo>
                <a:lnTo>
                  <a:pt x="202" y="153"/>
                </a:lnTo>
                <a:lnTo>
                  <a:pt x="202" y="153"/>
                </a:lnTo>
                <a:lnTo>
                  <a:pt x="203" y="160"/>
                </a:lnTo>
                <a:lnTo>
                  <a:pt x="204" y="164"/>
                </a:lnTo>
                <a:lnTo>
                  <a:pt x="204" y="167"/>
                </a:lnTo>
                <a:lnTo>
                  <a:pt x="204" y="167"/>
                </a:lnTo>
                <a:lnTo>
                  <a:pt x="200" y="168"/>
                </a:lnTo>
                <a:lnTo>
                  <a:pt x="196" y="173"/>
                </a:lnTo>
                <a:lnTo>
                  <a:pt x="187" y="181"/>
                </a:lnTo>
                <a:lnTo>
                  <a:pt x="187" y="181"/>
                </a:lnTo>
                <a:lnTo>
                  <a:pt x="185" y="188"/>
                </a:lnTo>
                <a:lnTo>
                  <a:pt x="183" y="191"/>
                </a:lnTo>
                <a:lnTo>
                  <a:pt x="179" y="194"/>
                </a:lnTo>
                <a:lnTo>
                  <a:pt x="179" y="194"/>
                </a:lnTo>
                <a:lnTo>
                  <a:pt x="153" y="208"/>
                </a:lnTo>
                <a:lnTo>
                  <a:pt x="125" y="222"/>
                </a:lnTo>
                <a:lnTo>
                  <a:pt x="125" y="222"/>
                </a:lnTo>
                <a:lnTo>
                  <a:pt x="102" y="233"/>
                </a:lnTo>
                <a:lnTo>
                  <a:pt x="90" y="239"/>
                </a:lnTo>
                <a:lnTo>
                  <a:pt x="81" y="243"/>
                </a:lnTo>
                <a:lnTo>
                  <a:pt x="81" y="243"/>
                </a:lnTo>
                <a:lnTo>
                  <a:pt x="74" y="253"/>
                </a:lnTo>
                <a:lnTo>
                  <a:pt x="64" y="267"/>
                </a:lnTo>
                <a:lnTo>
                  <a:pt x="54" y="282"/>
                </a:lnTo>
                <a:lnTo>
                  <a:pt x="48" y="295"/>
                </a:lnTo>
                <a:lnTo>
                  <a:pt x="48" y="295"/>
                </a:lnTo>
                <a:lnTo>
                  <a:pt x="42" y="313"/>
                </a:lnTo>
                <a:lnTo>
                  <a:pt x="39" y="322"/>
                </a:lnTo>
                <a:lnTo>
                  <a:pt x="33" y="334"/>
                </a:lnTo>
                <a:lnTo>
                  <a:pt x="33" y="334"/>
                </a:lnTo>
                <a:lnTo>
                  <a:pt x="21" y="362"/>
                </a:lnTo>
                <a:lnTo>
                  <a:pt x="15" y="375"/>
                </a:lnTo>
                <a:lnTo>
                  <a:pt x="10" y="385"/>
                </a:lnTo>
                <a:lnTo>
                  <a:pt x="10" y="385"/>
                </a:lnTo>
                <a:lnTo>
                  <a:pt x="2" y="397"/>
                </a:lnTo>
                <a:lnTo>
                  <a:pt x="0" y="401"/>
                </a:lnTo>
                <a:lnTo>
                  <a:pt x="0" y="401"/>
                </a:lnTo>
                <a:lnTo>
                  <a:pt x="1" y="412"/>
                </a:lnTo>
                <a:lnTo>
                  <a:pt x="1" y="412"/>
                </a:lnTo>
                <a:lnTo>
                  <a:pt x="1" y="416"/>
                </a:lnTo>
                <a:lnTo>
                  <a:pt x="1" y="424"/>
                </a:lnTo>
                <a:lnTo>
                  <a:pt x="3" y="431"/>
                </a:lnTo>
                <a:lnTo>
                  <a:pt x="6" y="438"/>
                </a:lnTo>
                <a:lnTo>
                  <a:pt x="10" y="449"/>
                </a:lnTo>
                <a:lnTo>
                  <a:pt x="18" y="460"/>
                </a:lnTo>
                <a:lnTo>
                  <a:pt x="18" y="460"/>
                </a:lnTo>
                <a:lnTo>
                  <a:pt x="26" y="472"/>
                </a:lnTo>
                <a:lnTo>
                  <a:pt x="35" y="483"/>
                </a:lnTo>
                <a:lnTo>
                  <a:pt x="44" y="492"/>
                </a:lnTo>
                <a:lnTo>
                  <a:pt x="52" y="500"/>
                </a:lnTo>
                <a:lnTo>
                  <a:pt x="66" y="513"/>
                </a:lnTo>
                <a:lnTo>
                  <a:pt x="77" y="522"/>
                </a:lnTo>
                <a:lnTo>
                  <a:pt x="77" y="522"/>
                </a:lnTo>
                <a:lnTo>
                  <a:pt x="87" y="531"/>
                </a:lnTo>
                <a:lnTo>
                  <a:pt x="92" y="535"/>
                </a:lnTo>
                <a:lnTo>
                  <a:pt x="92" y="535"/>
                </a:lnTo>
                <a:lnTo>
                  <a:pt x="101" y="539"/>
                </a:lnTo>
                <a:lnTo>
                  <a:pt x="101" y="539"/>
                </a:lnTo>
                <a:lnTo>
                  <a:pt x="112" y="540"/>
                </a:lnTo>
                <a:lnTo>
                  <a:pt x="112" y="540"/>
                </a:lnTo>
                <a:lnTo>
                  <a:pt x="121" y="540"/>
                </a:lnTo>
                <a:lnTo>
                  <a:pt x="124" y="542"/>
                </a:lnTo>
                <a:lnTo>
                  <a:pt x="125" y="543"/>
                </a:lnTo>
                <a:lnTo>
                  <a:pt x="126" y="544"/>
                </a:lnTo>
                <a:lnTo>
                  <a:pt x="125" y="546"/>
                </a:lnTo>
                <a:lnTo>
                  <a:pt x="125" y="546"/>
                </a:lnTo>
                <a:lnTo>
                  <a:pt x="117" y="562"/>
                </a:lnTo>
                <a:lnTo>
                  <a:pt x="102" y="589"/>
                </a:lnTo>
                <a:lnTo>
                  <a:pt x="80" y="634"/>
                </a:lnTo>
                <a:lnTo>
                  <a:pt x="80" y="634"/>
                </a:lnTo>
                <a:lnTo>
                  <a:pt x="78" y="640"/>
                </a:lnTo>
                <a:lnTo>
                  <a:pt x="78" y="644"/>
                </a:lnTo>
                <a:lnTo>
                  <a:pt x="79" y="651"/>
                </a:lnTo>
                <a:lnTo>
                  <a:pt x="82" y="660"/>
                </a:lnTo>
                <a:lnTo>
                  <a:pt x="82" y="660"/>
                </a:lnTo>
                <a:lnTo>
                  <a:pt x="87" y="669"/>
                </a:lnTo>
                <a:lnTo>
                  <a:pt x="91" y="678"/>
                </a:lnTo>
                <a:lnTo>
                  <a:pt x="93" y="689"/>
                </a:lnTo>
                <a:lnTo>
                  <a:pt x="93" y="689"/>
                </a:lnTo>
                <a:lnTo>
                  <a:pt x="97" y="734"/>
                </a:lnTo>
                <a:lnTo>
                  <a:pt x="99" y="773"/>
                </a:lnTo>
                <a:lnTo>
                  <a:pt x="100" y="810"/>
                </a:lnTo>
                <a:lnTo>
                  <a:pt x="100" y="810"/>
                </a:lnTo>
                <a:lnTo>
                  <a:pt x="101" y="829"/>
                </a:lnTo>
                <a:lnTo>
                  <a:pt x="104" y="853"/>
                </a:lnTo>
                <a:lnTo>
                  <a:pt x="112" y="906"/>
                </a:lnTo>
                <a:lnTo>
                  <a:pt x="119" y="952"/>
                </a:lnTo>
                <a:lnTo>
                  <a:pt x="121" y="968"/>
                </a:lnTo>
                <a:lnTo>
                  <a:pt x="121" y="978"/>
                </a:lnTo>
                <a:lnTo>
                  <a:pt x="121" y="978"/>
                </a:lnTo>
                <a:lnTo>
                  <a:pt x="123" y="984"/>
                </a:lnTo>
                <a:lnTo>
                  <a:pt x="125" y="990"/>
                </a:lnTo>
                <a:lnTo>
                  <a:pt x="133" y="1005"/>
                </a:lnTo>
                <a:lnTo>
                  <a:pt x="141" y="1017"/>
                </a:lnTo>
                <a:lnTo>
                  <a:pt x="145" y="1023"/>
                </a:lnTo>
                <a:lnTo>
                  <a:pt x="145" y="1023"/>
                </a:lnTo>
                <a:lnTo>
                  <a:pt x="146" y="1033"/>
                </a:lnTo>
                <a:lnTo>
                  <a:pt x="147" y="1057"/>
                </a:lnTo>
                <a:lnTo>
                  <a:pt x="147" y="1057"/>
                </a:lnTo>
                <a:lnTo>
                  <a:pt x="148" y="1072"/>
                </a:lnTo>
                <a:lnTo>
                  <a:pt x="151" y="1090"/>
                </a:lnTo>
                <a:lnTo>
                  <a:pt x="153" y="1103"/>
                </a:lnTo>
                <a:lnTo>
                  <a:pt x="156" y="1111"/>
                </a:lnTo>
                <a:lnTo>
                  <a:pt x="156" y="1111"/>
                </a:lnTo>
                <a:lnTo>
                  <a:pt x="160" y="1116"/>
                </a:lnTo>
                <a:lnTo>
                  <a:pt x="171" y="1123"/>
                </a:lnTo>
                <a:lnTo>
                  <a:pt x="182" y="1130"/>
                </a:lnTo>
                <a:lnTo>
                  <a:pt x="184" y="1134"/>
                </a:lnTo>
                <a:lnTo>
                  <a:pt x="185" y="1136"/>
                </a:lnTo>
                <a:lnTo>
                  <a:pt x="185" y="1136"/>
                </a:lnTo>
                <a:lnTo>
                  <a:pt x="187" y="1141"/>
                </a:lnTo>
                <a:lnTo>
                  <a:pt x="192" y="1149"/>
                </a:lnTo>
                <a:lnTo>
                  <a:pt x="196" y="1158"/>
                </a:lnTo>
                <a:lnTo>
                  <a:pt x="198" y="1164"/>
                </a:lnTo>
                <a:lnTo>
                  <a:pt x="198" y="1164"/>
                </a:lnTo>
                <a:lnTo>
                  <a:pt x="197" y="1177"/>
                </a:lnTo>
                <a:lnTo>
                  <a:pt x="196" y="1184"/>
                </a:lnTo>
                <a:lnTo>
                  <a:pt x="193" y="1190"/>
                </a:lnTo>
                <a:lnTo>
                  <a:pt x="193" y="1190"/>
                </a:lnTo>
                <a:lnTo>
                  <a:pt x="192" y="1196"/>
                </a:lnTo>
                <a:lnTo>
                  <a:pt x="190" y="1208"/>
                </a:lnTo>
                <a:lnTo>
                  <a:pt x="189" y="1223"/>
                </a:lnTo>
                <a:lnTo>
                  <a:pt x="187" y="1240"/>
                </a:lnTo>
                <a:lnTo>
                  <a:pt x="189" y="1248"/>
                </a:lnTo>
                <a:lnTo>
                  <a:pt x="190" y="1256"/>
                </a:lnTo>
                <a:lnTo>
                  <a:pt x="192" y="1264"/>
                </a:lnTo>
                <a:lnTo>
                  <a:pt x="196" y="1270"/>
                </a:lnTo>
                <a:lnTo>
                  <a:pt x="200" y="1276"/>
                </a:lnTo>
                <a:lnTo>
                  <a:pt x="206" y="1281"/>
                </a:lnTo>
                <a:lnTo>
                  <a:pt x="213" y="1284"/>
                </a:lnTo>
                <a:lnTo>
                  <a:pt x="223" y="1286"/>
                </a:lnTo>
                <a:lnTo>
                  <a:pt x="223" y="1286"/>
                </a:lnTo>
                <a:lnTo>
                  <a:pt x="231" y="1284"/>
                </a:lnTo>
                <a:lnTo>
                  <a:pt x="238" y="1282"/>
                </a:lnTo>
                <a:lnTo>
                  <a:pt x="245" y="1279"/>
                </a:lnTo>
                <a:lnTo>
                  <a:pt x="250" y="1274"/>
                </a:lnTo>
                <a:lnTo>
                  <a:pt x="253" y="1267"/>
                </a:lnTo>
                <a:lnTo>
                  <a:pt x="256" y="1261"/>
                </a:lnTo>
                <a:lnTo>
                  <a:pt x="258" y="1253"/>
                </a:lnTo>
                <a:lnTo>
                  <a:pt x="259" y="1244"/>
                </a:lnTo>
                <a:lnTo>
                  <a:pt x="261" y="1229"/>
                </a:lnTo>
                <a:lnTo>
                  <a:pt x="259" y="1215"/>
                </a:lnTo>
                <a:lnTo>
                  <a:pt x="258" y="1197"/>
                </a:lnTo>
                <a:lnTo>
                  <a:pt x="258" y="1197"/>
                </a:lnTo>
                <a:lnTo>
                  <a:pt x="258" y="1178"/>
                </a:lnTo>
                <a:lnTo>
                  <a:pt x="258" y="1157"/>
                </a:lnTo>
                <a:lnTo>
                  <a:pt x="258" y="1157"/>
                </a:lnTo>
                <a:lnTo>
                  <a:pt x="261" y="1131"/>
                </a:lnTo>
                <a:lnTo>
                  <a:pt x="262" y="1115"/>
                </a:lnTo>
                <a:lnTo>
                  <a:pt x="262" y="1099"/>
                </a:lnTo>
                <a:lnTo>
                  <a:pt x="262" y="1099"/>
                </a:lnTo>
                <a:lnTo>
                  <a:pt x="262" y="1079"/>
                </a:lnTo>
                <a:lnTo>
                  <a:pt x="262" y="1073"/>
                </a:lnTo>
                <a:lnTo>
                  <a:pt x="261" y="1065"/>
                </a:lnTo>
                <a:lnTo>
                  <a:pt x="261" y="1065"/>
                </a:lnTo>
                <a:lnTo>
                  <a:pt x="257" y="1050"/>
                </a:lnTo>
                <a:lnTo>
                  <a:pt x="256" y="1043"/>
                </a:lnTo>
                <a:lnTo>
                  <a:pt x="255" y="1035"/>
                </a:lnTo>
                <a:lnTo>
                  <a:pt x="255" y="1035"/>
                </a:lnTo>
                <a:lnTo>
                  <a:pt x="253" y="1009"/>
                </a:lnTo>
                <a:lnTo>
                  <a:pt x="253" y="993"/>
                </a:lnTo>
                <a:lnTo>
                  <a:pt x="253" y="993"/>
                </a:lnTo>
                <a:lnTo>
                  <a:pt x="253" y="976"/>
                </a:lnTo>
                <a:lnTo>
                  <a:pt x="255" y="953"/>
                </a:lnTo>
                <a:lnTo>
                  <a:pt x="255" y="953"/>
                </a:lnTo>
                <a:lnTo>
                  <a:pt x="264" y="915"/>
                </a:lnTo>
                <a:lnTo>
                  <a:pt x="269" y="893"/>
                </a:lnTo>
                <a:lnTo>
                  <a:pt x="272" y="885"/>
                </a:lnTo>
                <a:lnTo>
                  <a:pt x="272" y="885"/>
                </a:lnTo>
                <a:lnTo>
                  <a:pt x="274" y="926"/>
                </a:lnTo>
                <a:lnTo>
                  <a:pt x="276" y="959"/>
                </a:lnTo>
                <a:lnTo>
                  <a:pt x="278" y="983"/>
                </a:lnTo>
                <a:lnTo>
                  <a:pt x="278" y="983"/>
                </a:lnTo>
                <a:lnTo>
                  <a:pt x="285" y="1017"/>
                </a:lnTo>
                <a:lnTo>
                  <a:pt x="288" y="1033"/>
                </a:lnTo>
                <a:lnTo>
                  <a:pt x="288" y="1042"/>
                </a:lnTo>
                <a:lnTo>
                  <a:pt x="288" y="1049"/>
                </a:lnTo>
                <a:lnTo>
                  <a:pt x="288" y="1049"/>
                </a:lnTo>
                <a:lnTo>
                  <a:pt x="283" y="1080"/>
                </a:lnTo>
                <a:lnTo>
                  <a:pt x="279" y="1106"/>
                </a:lnTo>
                <a:lnTo>
                  <a:pt x="279" y="1106"/>
                </a:lnTo>
                <a:lnTo>
                  <a:pt x="279" y="1131"/>
                </a:lnTo>
                <a:lnTo>
                  <a:pt x="278" y="1154"/>
                </a:lnTo>
                <a:lnTo>
                  <a:pt x="278" y="1154"/>
                </a:lnTo>
                <a:lnTo>
                  <a:pt x="277" y="1205"/>
                </a:lnTo>
                <a:lnTo>
                  <a:pt x="276" y="1253"/>
                </a:lnTo>
                <a:lnTo>
                  <a:pt x="276" y="1253"/>
                </a:lnTo>
                <a:lnTo>
                  <a:pt x="276" y="1264"/>
                </a:lnTo>
                <a:lnTo>
                  <a:pt x="277" y="1274"/>
                </a:lnTo>
                <a:lnTo>
                  <a:pt x="277" y="1274"/>
                </a:lnTo>
                <a:lnTo>
                  <a:pt x="278" y="1283"/>
                </a:lnTo>
                <a:lnTo>
                  <a:pt x="279" y="1288"/>
                </a:lnTo>
                <a:lnTo>
                  <a:pt x="281" y="1289"/>
                </a:lnTo>
                <a:lnTo>
                  <a:pt x="282" y="1290"/>
                </a:lnTo>
                <a:lnTo>
                  <a:pt x="282" y="1290"/>
                </a:lnTo>
                <a:lnTo>
                  <a:pt x="295" y="1294"/>
                </a:lnTo>
                <a:lnTo>
                  <a:pt x="295" y="1294"/>
                </a:lnTo>
                <a:lnTo>
                  <a:pt x="301" y="1343"/>
                </a:lnTo>
                <a:lnTo>
                  <a:pt x="301" y="1343"/>
                </a:lnTo>
                <a:lnTo>
                  <a:pt x="301" y="1346"/>
                </a:lnTo>
                <a:lnTo>
                  <a:pt x="298" y="1347"/>
                </a:lnTo>
                <a:lnTo>
                  <a:pt x="298" y="1348"/>
                </a:lnTo>
                <a:lnTo>
                  <a:pt x="298" y="1349"/>
                </a:lnTo>
                <a:lnTo>
                  <a:pt x="302" y="1352"/>
                </a:lnTo>
                <a:lnTo>
                  <a:pt x="302" y="1352"/>
                </a:lnTo>
                <a:lnTo>
                  <a:pt x="308" y="1353"/>
                </a:lnTo>
                <a:lnTo>
                  <a:pt x="318" y="1354"/>
                </a:lnTo>
                <a:lnTo>
                  <a:pt x="347" y="1354"/>
                </a:lnTo>
                <a:lnTo>
                  <a:pt x="373" y="1352"/>
                </a:lnTo>
                <a:lnTo>
                  <a:pt x="382" y="1350"/>
                </a:lnTo>
                <a:lnTo>
                  <a:pt x="384" y="1349"/>
                </a:lnTo>
                <a:lnTo>
                  <a:pt x="386" y="1348"/>
                </a:lnTo>
                <a:lnTo>
                  <a:pt x="386" y="1348"/>
                </a:lnTo>
                <a:lnTo>
                  <a:pt x="387" y="1343"/>
                </a:lnTo>
                <a:lnTo>
                  <a:pt x="388" y="1339"/>
                </a:lnTo>
                <a:lnTo>
                  <a:pt x="387" y="1333"/>
                </a:lnTo>
                <a:lnTo>
                  <a:pt x="387" y="1333"/>
                </a:lnTo>
                <a:lnTo>
                  <a:pt x="384" y="1328"/>
                </a:lnTo>
                <a:lnTo>
                  <a:pt x="383" y="1325"/>
                </a:lnTo>
                <a:lnTo>
                  <a:pt x="382" y="1320"/>
                </a:lnTo>
                <a:lnTo>
                  <a:pt x="382" y="1320"/>
                </a:lnTo>
                <a:lnTo>
                  <a:pt x="378" y="1295"/>
                </a:lnTo>
                <a:lnTo>
                  <a:pt x="378" y="1295"/>
                </a:lnTo>
                <a:lnTo>
                  <a:pt x="381" y="1295"/>
                </a:lnTo>
                <a:lnTo>
                  <a:pt x="382" y="1293"/>
                </a:lnTo>
                <a:lnTo>
                  <a:pt x="384" y="1288"/>
                </a:lnTo>
                <a:lnTo>
                  <a:pt x="384" y="1288"/>
                </a:lnTo>
                <a:lnTo>
                  <a:pt x="386" y="1286"/>
                </a:lnTo>
                <a:lnTo>
                  <a:pt x="388" y="1284"/>
                </a:lnTo>
                <a:lnTo>
                  <a:pt x="389" y="1284"/>
                </a:lnTo>
                <a:lnTo>
                  <a:pt x="390" y="1283"/>
                </a:lnTo>
                <a:lnTo>
                  <a:pt x="391" y="1281"/>
                </a:lnTo>
                <a:lnTo>
                  <a:pt x="393" y="1275"/>
                </a:lnTo>
                <a:lnTo>
                  <a:pt x="393" y="1267"/>
                </a:lnTo>
                <a:lnTo>
                  <a:pt x="391" y="1254"/>
                </a:lnTo>
                <a:lnTo>
                  <a:pt x="391" y="1254"/>
                </a:lnTo>
                <a:lnTo>
                  <a:pt x="389" y="1215"/>
                </a:lnTo>
                <a:lnTo>
                  <a:pt x="388" y="1167"/>
                </a:lnTo>
                <a:lnTo>
                  <a:pt x="389" y="1119"/>
                </a:lnTo>
                <a:lnTo>
                  <a:pt x="390" y="1084"/>
                </a:lnTo>
                <a:lnTo>
                  <a:pt x="390" y="1084"/>
                </a:lnTo>
                <a:lnTo>
                  <a:pt x="393" y="1070"/>
                </a:lnTo>
                <a:lnTo>
                  <a:pt x="395" y="1053"/>
                </a:lnTo>
                <a:lnTo>
                  <a:pt x="402" y="1018"/>
                </a:lnTo>
                <a:lnTo>
                  <a:pt x="409" y="987"/>
                </a:lnTo>
                <a:lnTo>
                  <a:pt x="411" y="973"/>
                </a:lnTo>
                <a:lnTo>
                  <a:pt x="411" y="973"/>
                </a:lnTo>
                <a:lnTo>
                  <a:pt x="413" y="918"/>
                </a:lnTo>
                <a:lnTo>
                  <a:pt x="413" y="865"/>
                </a:lnTo>
                <a:lnTo>
                  <a:pt x="413" y="865"/>
                </a:lnTo>
                <a:lnTo>
                  <a:pt x="404" y="809"/>
                </a:lnTo>
                <a:lnTo>
                  <a:pt x="404" y="809"/>
                </a:lnTo>
                <a:lnTo>
                  <a:pt x="404" y="800"/>
                </a:lnTo>
                <a:lnTo>
                  <a:pt x="404" y="794"/>
                </a:lnTo>
                <a:lnTo>
                  <a:pt x="404" y="794"/>
                </a:lnTo>
                <a:lnTo>
                  <a:pt x="406" y="795"/>
                </a:lnTo>
                <a:lnTo>
                  <a:pt x="407" y="795"/>
                </a:lnTo>
                <a:lnTo>
                  <a:pt x="410" y="793"/>
                </a:lnTo>
                <a:lnTo>
                  <a:pt x="410" y="793"/>
                </a:lnTo>
                <a:lnTo>
                  <a:pt x="414" y="789"/>
                </a:lnTo>
                <a:lnTo>
                  <a:pt x="416" y="787"/>
                </a:lnTo>
                <a:lnTo>
                  <a:pt x="417" y="783"/>
                </a:lnTo>
                <a:lnTo>
                  <a:pt x="417" y="783"/>
                </a:lnTo>
                <a:lnTo>
                  <a:pt x="420" y="783"/>
                </a:lnTo>
                <a:lnTo>
                  <a:pt x="428" y="779"/>
                </a:lnTo>
                <a:lnTo>
                  <a:pt x="428" y="779"/>
                </a:lnTo>
                <a:lnTo>
                  <a:pt x="435" y="775"/>
                </a:lnTo>
                <a:lnTo>
                  <a:pt x="440" y="770"/>
                </a:lnTo>
                <a:lnTo>
                  <a:pt x="443" y="766"/>
                </a:lnTo>
                <a:lnTo>
                  <a:pt x="446" y="760"/>
                </a:lnTo>
                <a:lnTo>
                  <a:pt x="446" y="760"/>
                </a:lnTo>
                <a:lnTo>
                  <a:pt x="443" y="750"/>
                </a:lnTo>
                <a:lnTo>
                  <a:pt x="440" y="736"/>
                </a:lnTo>
                <a:lnTo>
                  <a:pt x="436" y="723"/>
                </a:lnTo>
                <a:lnTo>
                  <a:pt x="434" y="714"/>
                </a:lnTo>
                <a:lnTo>
                  <a:pt x="434" y="665"/>
                </a:lnTo>
                <a:lnTo>
                  <a:pt x="434" y="665"/>
                </a:lnTo>
                <a:lnTo>
                  <a:pt x="435" y="621"/>
                </a:lnTo>
                <a:lnTo>
                  <a:pt x="439" y="558"/>
                </a:lnTo>
                <a:lnTo>
                  <a:pt x="439" y="558"/>
                </a:lnTo>
                <a:lnTo>
                  <a:pt x="439" y="537"/>
                </a:lnTo>
                <a:lnTo>
                  <a:pt x="437" y="512"/>
                </a:lnTo>
                <a:lnTo>
                  <a:pt x="434" y="483"/>
                </a:lnTo>
                <a:lnTo>
                  <a:pt x="434" y="483"/>
                </a:lnTo>
                <a:lnTo>
                  <a:pt x="450" y="477"/>
                </a:lnTo>
                <a:lnTo>
                  <a:pt x="463" y="471"/>
                </a:lnTo>
                <a:lnTo>
                  <a:pt x="467" y="469"/>
                </a:lnTo>
                <a:lnTo>
                  <a:pt x="469" y="466"/>
                </a:lnTo>
                <a:lnTo>
                  <a:pt x="469" y="466"/>
                </a:lnTo>
                <a:lnTo>
                  <a:pt x="473" y="463"/>
                </a:lnTo>
                <a:lnTo>
                  <a:pt x="474" y="460"/>
                </a:lnTo>
                <a:lnTo>
                  <a:pt x="474" y="457"/>
                </a:lnTo>
                <a:lnTo>
                  <a:pt x="474" y="457"/>
                </a:lnTo>
                <a:lnTo>
                  <a:pt x="473" y="452"/>
                </a:lnTo>
                <a:lnTo>
                  <a:pt x="469" y="443"/>
                </a:lnTo>
                <a:lnTo>
                  <a:pt x="459" y="418"/>
                </a:lnTo>
                <a:lnTo>
                  <a:pt x="452" y="403"/>
                </a:lnTo>
                <a:lnTo>
                  <a:pt x="446" y="386"/>
                </a:lnTo>
                <a:lnTo>
                  <a:pt x="441" y="370"/>
                </a:lnTo>
                <a:lnTo>
                  <a:pt x="439" y="354"/>
                </a:lnTo>
                <a:lnTo>
                  <a:pt x="439" y="354"/>
                </a:lnTo>
                <a:lnTo>
                  <a:pt x="435" y="339"/>
                </a:lnTo>
                <a:lnTo>
                  <a:pt x="432" y="324"/>
                </a:lnTo>
                <a:lnTo>
                  <a:pt x="426" y="308"/>
                </a:lnTo>
                <a:lnTo>
                  <a:pt x="420" y="294"/>
                </a:lnTo>
                <a:lnTo>
                  <a:pt x="408" y="272"/>
                </a:lnTo>
                <a:lnTo>
                  <a:pt x="403" y="262"/>
                </a:lnTo>
                <a:lnTo>
                  <a:pt x="403" y="262"/>
                </a:lnTo>
                <a:lnTo>
                  <a:pt x="386" y="253"/>
                </a:lnTo>
                <a:lnTo>
                  <a:pt x="371" y="245"/>
                </a:lnTo>
                <a:lnTo>
                  <a:pt x="358" y="237"/>
                </a:lnTo>
                <a:lnTo>
                  <a:pt x="358" y="237"/>
                </a:lnTo>
                <a:lnTo>
                  <a:pt x="330" y="226"/>
                </a:lnTo>
                <a:lnTo>
                  <a:pt x="314" y="219"/>
                </a:lnTo>
                <a:lnTo>
                  <a:pt x="314" y="219"/>
                </a:lnTo>
                <a:lnTo>
                  <a:pt x="311" y="216"/>
                </a:lnTo>
                <a:lnTo>
                  <a:pt x="309" y="210"/>
                </a:lnTo>
                <a:lnTo>
                  <a:pt x="309" y="210"/>
                </a:lnTo>
                <a:lnTo>
                  <a:pt x="304" y="201"/>
                </a:lnTo>
                <a:lnTo>
                  <a:pt x="301" y="195"/>
                </a:lnTo>
                <a:lnTo>
                  <a:pt x="301" y="195"/>
                </a:lnTo>
                <a:lnTo>
                  <a:pt x="303" y="189"/>
                </a:lnTo>
                <a:lnTo>
                  <a:pt x="305" y="183"/>
                </a:lnTo>
                <a:lnTo>
                  <a:pt x="308" y="179"/>
                </a:lnTo>
                <a:lnTo>
                  <a:pt x="308" y="179"/>
                </a:lnTo>
                <a:lnTo>
                  <a:pt x="315" y="167"/>
                </a:lnTo>
                <a:lnTo>
                  <a:pt x="319" y="157"/>
                </a:lnTo>
                <a:lnTo>
                  <a:pt x="319" y="157"/>
                </a:lnTo>
                <a:lnTo>
                  <a:pt x="332" y="146"/>
                </a:lnTo>
                <a:lnTo>
                  <a:pt x="342" y="136"/>
                </a:lnTo>
                <a:lnTo>
                  <a:pt x="345" y="130"/>
                </a:lnTo>
                <a:lnTo>
                  <a:pt x="347" y="124"/>
                </a:lnTo>
                <a:lnTo>
                  <a:pt x="347" y="124"/>
                </a:lnTo>
                <a:lnTo>
                  <a:pt x="347" y="117"/>
                </a:lnTo>
                <a:lnTo>
                  <a:pt x="345" y="114"/>
                </a:lnTo>
                <a:lnTo>
                  <a:pt x="343" y="111"/>
                </a:lnTo>
                <a:lnTo>
                  <a:pt x="338" y="111"/>
                </a:lnTo>
                <a:lnTo>
                  <a:pt x="338" y="111"/>
                </a:lnTo>
                <a:lnTo>
                  <a:pt x="335" y="111"/>
                </a:lnTo>
                <a:lnTo>
                  <a:pt x="330" y="114"/>
                </a:lnTo>
                <a:lnTo>
                  <a:pt x="325" y="116"/>
                </a:lnTo>
                <a:lnTo>
                  <a:pt x="324" y="96"/>
                </a:lnTo>
                <a:lnTo>
                  <a:pt x="324" y="96"/>
                </a:lnTo>
                <a:lnTo>
                  <a:pt x="328" y="92"/>
                </a:lnTo>
                <a:lnTo>
                  <a:pt x="331" y="89"/>
                </a:lnTo>
                <a:lnTo>
                  <a:pt x="332" y="85"/>
                </a:lnTo>
                <a:lnTo>
                  <a:pt x="332" y="85"/>
                </a:lnTo>
                <a:lnTo>
                  <a:pt x="334" y="61"/>
                </a:lnTo>
                <a:lnTo>
                  <a:pt x="334" y="61"/>
                </a:lnTo>
                <a:lnTo>
                  <a:pt x="332" y="55"/>
                </a:lnTo>
                <a:lnTo>
                  <a:pt x="328" y="42"/>
                </a:lnTo>
                <a:lnTo>
                  <a:pt x="325" y="33"/>
                </a:lnTo>
                <a:lnTo>
                  <a:pt x="322" y="26"/>
                </a:lnTo>
                <a:lnTo>
                  <a:pt x="318" y="21"/>
                </a:lnTo>
                <a:lnTo>
                  <a:pt x="315" y="17"/>
                </a:lnTo>
                <a:lnTo>
                  <a:pt x="315" y="17"/>
                </a:lnTo>
                <a:lnTo>
                  <a:pt x="304" y="12"/>
                </a:lnTo>
                <a:lnTo>
                  <a:pt x="291" y="6"/>
                </a:lnTo>
                <a:lnTo>
                  <a:pt x="278" y="3"/>
                </a:lnTo>
                <a:lnTo>
                  <a:pt x="271" y="2"/>
                </a:lnTo>
                <a:lnTo>
                  <a:pt x="265" y="0"/>
                </a:lnTo>
                <a:lnTo>
                  <a:pt x="265" y="0"/>
                </a:lnTo>
                <a:lnTo>
                  <a:pt x="258" y="0"/>
                </a:lnTo>
                <a:lnTo>
                  <a:pt x="251" y="2"/>
                </a:lnTo>
                <a:lnTo>
                  <a:pt x="238" y="6"/>
                </a:lnTo>
                <a:lnTo>
                  <a:pt x="226" y="12"/>
                </a:lnTo>
                <a:lnTo>
                  <a:pt x="218" y="16"/>
                </a:lnTo>
                <a:lnTo>
                  <a:pt x="218" y="16"/>
                </a:lnTo>
                <a:lnTo>
                  <a:pt x="211" y="22"/>
                </a:lnTo>
                <a:lnTo>
                  <a:pt x="204" y="31"/>
                </a:lnTo>
                <a:lnTo>
                  <a:pt x="197" y="42"/>
                </a:lnTo>
                <a:lnTo>
                  <a:pt x="193" y="49"/>
                </a:lnTo>
                <a:lnTo>
                  <a:pt x="193" y="49"/>
                </a:lnTo>
                <a:lnTo>
                  <a:pt x="189" y="67"/>
                </a:lnTo>
                <a:lnTo>
                  <a:pt x="189" y="67"/>
                </a:lnTo>
                <a:lnTo>
                  <a:pt x="189" y="72"/>
                </a:lnTo>
                <a:lnTo>
                  <a:pt x="189" y="81"/>
                </a:lnTo>
                <a:lnTo>
                  <a:pt x="189" y="89"/>
                </a:lnTo>
                <a:lnTo>
                  <a:pt x="190" y="96"/>
                </a:lnTo>
                <a:close/>
                <a:moveTo>
                  <a:pt x="98" y="394"/>
                </a:moveTo>
                <a:lnTo>
                  <a:pt x="98" y="394"/>
                </a:lnTo>
                <a:lnTo>
                  <a:pt x="104" y="416"/>
                </a:lnTo>
                <a:lnTo>
                  <a:pt x="112" y="439"/>
                </a:lnTo>
                <a:lnTo>
                  <a:pt x="112" y="439"/>
                </a:lnTo>
                <a:lnTo>
                  <a:pt x="119" y="476"/>
                </a:lnTo>
                <a:lnTo>
                  <a:pt x="106" y="484"/>
                </a:lnTo>
                <a:lnTo>
                  <a:pt x="106" y="484"/>
                </a:lnTo>
                <a:lnTo>
                  <a:pt x="78" y="452"/>
                </a:lnTo>
                <a:lnTo>
                  <a:pt x="78" y="452"/>
                </a:lnTo>
                <a:lnTo>
                  <a:pt x="74" y="445"/>
                </a:lnTo>
                <a:lnTo>
                  <a:pt x="73" y="440"/>
                </a:lnTo>
                <a:lnTo>
                  <a:pt x="73" y="440"/>
                </a:lnTo>
                <a:lnTo>
                  <a:pt x="79" y="433"/>
                </a:lnTo>
                <a:lnTo>
                  <a:pt x="79" y="433"/>
                </a:lnTo>
                <a:lnTo>
                  <a:pt x="81" y="428"/>
                </a:lnTo>
                <a:lnTo>
                  <a:pt x="81" y="418"/>
                </a:lnTo>
                <a:lnTo>
                  <a:pt x="81" y="418"/>
                </a:lnTo>
                <a:lnTo>
                  <a:pt x="81" y="407"/>
                </a:lnTo>
                <a:lnTo>
                  <a:pt x="82" y="404"/>
                </a:lnTo>
                <a:lnTo>
                  <a:pt x="84" y="400"/>
                </a:lnTo>
                <a:lnTo>
                  <a:pt x="84" y="400"/>
                </a:lnTo>
                <a:lnTo>
                  <a:pt x="87" y="398"/>
                </a:lnTo>
                <a:lnTo>
                  <a:pt x="92" y="395"/>
                </a:lnTo>
                <a:lnTo>
                  <a:pt x="95" y="394"/>
                </a:lnTo>
                <a:lnTo>
                  <a:pt x="98" y="394"/>
                </a:lnTo>
                <a:lnTo>
                  <a:pt x="98" y="39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5">
            <a:extLst>
              <a:ext uri="{FF2B5EF4-FFF2-40B4-BE49-F238E27FC236}">
                <a16:creationId xmlns:a16="http://schemas.microsoft.com/office/drawing/2014/main" id="{A9819C8A-55C3-4109-B13E-8F3F1CD0EB24}"/>
              </a:ext>
            </a:extLst>
          </p:cNvPr>
          <p:cNvSpPr>
            <a:spLocks/>
          </p:cNvSpPr>
          <p:nvPr/>
        </p:nvSpPr>
        <p:spPr bwMode="auto">
          <a:xfrm>
            <a:off x="856702" y="4718094"/>
            <a:ext cx="617453" cy="1625235"/>
          </a:xfrm>
          <a:custGeom>
            <a:avLst/>
            <a:gdLst>
              <a:gd name="T0" fmla="*/ 278 w 541"/>
              <a:gd name="T1" fmla="*/ 4 h 1424"/>
              <a:gd name="T2" fmla="*/ 249 w 541"/>
              <a:gd name="T3" fmla="*/ 35 h 1424"/>
              <a:gd name="T4" fmla="*/ 233 w 541"/>
              <a:gd name="T5" fmla="*/ 90 h 1424"/>
              <a:gd name="T6" fmla="*/ 244 w 541"/>
              <a:gd name="T7" fmla="*/ 128 h 1424"/>
              <a:gd name="T8" fmla="*/ 239 w 541"/>
              <a:gd name="T9" fmla="*/ 147 h 1424"/>
              <a:gd name="T10" fmla="*/ 226 w 541"/>
              <a:gd name="T11" fmla="*/ 177 h 1424"/>
              <a:gd name="T12" fmla="*/ 220 w 541"/>
              <a:gd name="T13" fmla="*/ 187 h 1424"/>
              <a:gd name="T14" fmla="*/ 120 w 541"/>
              <a:gd name="T15" fmla="*/ 216 h 1424"/>
              <a:gd name="T16" fmla="*/ 52 w 541"/>
              <a:gd name="T17" fmla="*/ 311 h 1424"/>
              <a:gd name="T18" fmla="*/ 18 w 541"/>
              <a:gd name="T19" fmla="*/ 357 h 1424"/>
              <a:gd name="T20" fmla="*/ 17 w 541"/>
              <a:gd name="T21" fmla="*/ 456 h 1424"/>
              <a:gd name="T22" fmla="*/ 47 w 541"/>
              <a:gd name="T23" fmla="*/ 474 h 1424"/>
              <a:gd name="T24" fmla="*/ 57 w 541"/>
              <a:gd name="T25" fmla="*/ 580 h 1424"/>
              <a:gd name="T26" fmla="*/ 82 w 541"/>
              <a:gd name="T27" fmla="*/ 636 h 1424"/>
              <a:gd name="T28" fmla="*/ 109 w 541"/>
              <a:gd name="T29" fmla="*/ 697 h 1424"/>
              <a:gd name="T30" fmla="*/ 132 w 541"/>
              <a:gd name="T31" fmla="*/ 877 h 1424"/>
              <a:gd name="T32" fmla="*/ 172 w 541"/>
              <a:gd name="T33" fmla="*/ 1065 h 1424"/>
              <a:gd name="T34" fmla="*/ 189 w 541"/>
              <a:gd name="T35" fmla="*/ 1256 h 1424"/>
              <a:gd name="T36" fmla="*/ 209 w 541"/>
              <a:gd name="T37" fmla="*/ 1290 h 1424"/>
              <a:gd name="T38" fmla="*/ 206 w 541"/>
              <a:gd name="T39" fmla="*/ 1313 h 1424"/>
              <a:gd name="T40" fmla="*/ 201 w 541"/>
              <a:gd name="T41" fmla="*/ 1373 h 1424"/>
              <a:gd name="T42" fmla="*/ 169 w 541"/>
              <a:gd name="T43" fmla="*/ 1422 h 1424"/>
              <a:gd name="T44" fmla="*/ 257 w 541"/>
              <a:gd name="T45" fmla="*/ 1412 h 1424"/>
              <a:gd name="T46" fmla="*/ 292 w 541"/>
              <a:gd name="T47" fmla="*/ 1404 h 1424"/>
              <a:gd name="T48" fmla="*/ 305 w 541"/>
              <a:gd name="T49" fmla="*/ 1352 h 1424"/>
              <a:gd name="T50" fmla="*/ 319 w 541"/>
              <a:gd name="T51" fmla="*/ 1287 h 1424"/>
              <a:gd name="T52" fmla="*/ 282 w 541"/>
              <a:gd name="T53" fmla="*/ 1103 h 1424"/>
              <a:gd name="T54" fmla="*/ 278 w 541"/>
              <a:gd name="T55" fmla="*/ 1047 h 1424"/>
              <a:gd name="T56" fmla="*/ 289 w 541"/>
              <a:gd name="T57" fmla="*/ 961 h 1424"/>
              <a:gd name="T58" fmla="*/ 302 w 541"/>
              <a:gd name="T59" fmla="*/ 866 h 1424"/>
              <a:gd name="T60" fmla="*/ 321 w 541"/>
              <a:gd name="T61" fmla="*/ 934 h 1424"/>
              <a:gd name="T62" fmla="*/ 323 w 541"/>
              <a:gd name="T63" fmla="*/ 991 h 1424"/>
              <a:gd name="T64" fmla="*/ 331 w 541"/>
              <a:gd name="T65" fmla="*/ 1069 h 1424"/>
              <a:gd name="T66" fmla="*/ 339 w 541"/>
              <a:gd name="T67" fmla="*/ 1256 h 1424"/>
              <a:gd name="T68" fmla="*/ 336 w 541"/>
              <a:gd name="T69" fmla="*/ 1319 h 1424"/>
              <a:gd name="T70" fmla="*/ 361 w 541"/>
              <a:gd name="T71" fmla="*/ 1333 h 1424"/>
              <a:gd name="T72" fmla="*/ 397 w 541"/>
              <a:gd name="T73" fmla="*/ 1381 h 1424"/>
              <a:gd name="T74" fmla="*/ 447 w 541"/>
              <a:gd name="T75" fmla="*/ 1401 h 1424"/>
              <a:gd name="T76" fmla="*/ 473 w 541"/>
              <a:gd name="T77" fmla="*/ 1389 h 1424"/>
              <a:gd name="T78" fmla="*/ 463 w 541"/>
              <a:gd name="T79" fmla="*/ 1351 h 1424"/>
              <a:gd name="T80" fmla="*/ 430 w 541"/>
              <a:gd name="T81" fmla="*/ 1294 h 1424"/>
              <a:gd name="T82" fmla="*/ 444 w 541"/>
              <a:gd name="T83" fmla="*/ 1165 h 1424"/>
              <a:gd name="T84" fmla="*/ 454 w 541"/>
              <a:gd name="T85" fmla="*/ 961 h 1424"/>
              <a:gd name="T86" fmla="*/ 449 w 541"/>
              <a:gd name="T87" fmla="*/ 865 h 1424"/>
              <a:gd name="T88" fmla="*/ 454 w 541"/>
              <a:gd name="T89" fmla="*/ 726 h 1424"/>
              <a:gd name="T90" fmla="*/ 459 w 541"/>
              <a:gd name="T91" fmla="*/ 631 h 1424"/>
              <a:gd name="T92" fmla="*/ 481 w 541"/>
              <a:gd name="T93" fmla="*/ 691 h 1424"/>
              <a:gd name="T94" fmla="*/ 487 w 541"/>
              <a:gd name="T95" fmla="*/ 731 h 1424"/>
              <a:gd name="T96" fmla="*/ 511 w 541"/>
              <a:gd name="T97" fmla="*/ 846 h 1424"/>
              <a:gd name="T98" fmla="*/ 540 w 541"/>
              <a:gd name="T99" fmla="*/ 769 h 1424"/>
              <a:gd name="T100" fmla="*/ 530 w 541"/>
              <a:gd name="T101" fmla="*/ 707 h 1424"/>
              <a:gd name="T102" fmla="*/ 530 w 541"/>
              <a:gd name="T103" fmla="*/ 626 h 1424"/>
              <a:gd name="T104" fmla="*/ 539 w 541"/>
              <a:gd name="T105" fmla="*/ 559 h 1424"/>
              <a:gd name="T106" fmla="*/ 522 w 541"/>
              <a:gd name="T107" fmla="*/ 480 h 1424"/>
              <a:gd name="T108" fmla="*/ 497 w 541"/>
              <a:gd name="T109" fmla="*/ 379 h 1424"/>
              <a:gd name="T110" fmla="*/ 487 w 541"/>
              <a:gd name="T111" fmla="*/ 297 h 1424"/>
              <a:gd name="T112" fmla="*/ 436 w 541"/>
              <a:gd name="T113" fmla="*/ 242 h 1424"/>
              <a:gd name="T114" fmla="*/ 387 w 541"/>
              <a:gd name="T115" fmla="*/ 159 h 1424"/>
              <a:gd name="T116" fmla="*/ 397 w 541"/>
              <a:gd name="T117" fmla="*/ 97 h 1424"/>
              <a:gd name="T118" fmla="*/ 389 w 541"/>
              <a:gd name="T119" fmla="*/ 25 h 1424"/>
              <a:gd name="T120" fmla="*/ 368 w 541"/>
              <a:gd name="T121" fmla="*/ 6 h 1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41" h="1424">
                <a:moveTo>
                  <a:pt x="339" y="1"/>
                </a:moveTo>
                <a:lnTo>
                  <a:pt x="339" y="1"/>
                </a:lnTo>
                <a:lnTo>
                  <a:pt x="323" y="0"/>
                </a:lnTo>
                <a:lnTo>
                  <a:pt x="306" y="0"/>
                </a:lnTo>
                <a:lnTo>
                  <a:pt x="287" y="1"/>
                </a:lnTo>
                <a:lnTo>
                  <a:pt x="287" y="1"/>
                </a:lnTo>
                <a:lnTo>
                  <a:pt x="278" y="4"/>
                </a:lnTo>
                <a:lnTo>
                  <a:pt x="271" y="6"/>
                </a:lnTo>
                <a:lnTo>
                  <a:pt x="267" y="11"/>
                </a:lnTo>
                <a:lnTo>
                  <a:pt x="262" y="16"/>
                </a:lnTo>
                <a:lnTo>
                  <a:pt x="256" y="25"/>
                </a:lnTo>
                <a:lnTo>
                  <a:pt x="252" y="30"/>
                </a:lnTo>
                <a:lnTo>
                  <a:pt x="249" y="35"/>
                </a:lnTo>
                <a:lnTo>
                  <a:pt x="249" y="35"/>
                </a:lnTo>
                <a:lnTo>
                  <a:pt x="245" y="40"/>
                </a:lnTo>
                <a:lnTo>
                  <a:pt x="243" y="44"/>
                </a:lnTo>
                <a:lnTo>
                  <a:pt x="238" y="57"/>
                </a:lnTo>
                <a:lnTo>
                  <a:pt x="234" y="78"/>
                </a:lnTo>
                <a:lnTo>
                  <a:pt x="234" y="78"/>
                </a:lnTo>
                <a:lnTo>
                  <a:pt x="233" y="84"/>
                </a:lnTo>
                <a:lnTo>
                  <a:pt x="233" y="90"/>
                </a:lnTo>
                <a:lnTo>
                  <a:pt x="234" y="97"/>
                </a:lnTo>
                <a:lnTo>
                  <a:pt x="234" y="97"/>
                </a:lnTo>
                <a:lnTo>
                  <a:pt x="239" y="125"/>
                </a:lnTo>
                <a:lnTo>
                  <a:pt x="239" y="125"/>
                </a:lnTo>
                <a:lnTo>
                  <a:pt x="240" y="127"/>
                </a:lnTo>
                <a:lnTo>
                  <a:pt x="241" y="127"/>
                </a:lnTo>
                <a:lnTo>
                  <a:pt x="244" y="128"/>
                </a:lnTo>
                <a:lnTo>
                  <a:pt x="244" y="130"/>
                </a:lnTo>
                <a:lnTo>
                  <a:pt x="244" y="130"/>
                </a:lnTo>
                <a:lnTo>
                  <a:pt x="240" y="137"/>
                </a:lnTo>
                <a:lnTo>
                  <a:pt x="239" y="141"/>
                </a:lnTo>
                <a:lnTo>
                  <a:pt x="239" y="144"/>
                </a:lnTo>
                <a:lnTo>
                  <a:pt x="239" y="144"/>
                </a:lnTo>
                <a:lnTo>
                  <a:pt x="239" y="147"/>
                </a:lnTo>
                <a:lnTo>
                  <a:pt x="238" y="149"/>
                </a:lnTo>
                <a:lnTo>
                  <a:pt x="237" y="150"/>
                </a:lnTo>
                <a:lnTo>
                  <a:pt x="234" y="154"/>
                </a:lnTo>
                <a:lnTo>
                  <a:pt x="234" y="154"/>
                </a:lnTo>
                <a:lnTo>
                  <a:pt x="230" y="167"/>
                </a:lnTo>
                <a:lnTo>
                  <a:pt x="227" y="174"/>
                </a:lnTo>
                <a:lnTo>
                  <a:pt x="226" y="177"/>
                </a:lnTo>
                <a:lnTo>
                  <a:pt x="225" y="178"/>
                </a:lnTo>
                <a:lnTo>
                  <a:pt x="225" y="178"/>
                </a:lnTo>
                <a:lnTo>
                  <a:pt x="224" y="179"/>
                </a:lnTo>
                <a:lnTo>
                  <a:pt x="224" y="181"/>
                </a:lnTo>
                <a:lnTo>
                  <a:pt x="222" y="185"/>
                </a:lnTo>
                <a:lnTo>
                  <a:pt x="220" y="187"/>
                </a:lnTo>
                <a:lnTo>
                  <a:pt x="220" y="187"/>
                </a:lnTo>
                <a:lnTo>
                  <a:pt x="203" y="192"/>
                </a:lnTo>
                <a:lnTo>
                  <a:pt x="170" y="199"/>
                </a:lnTo>
                <a:lnTo>
                  <a:pt x="138" y="208"/>
                </a:lnTo>
                <a:lnTo>
                  <a:pt x="126" y="212"/>
                </a:lnTo>
                <a:lnTo>
                  <a:pt x="122" y="214"/>
                </a:lnTo>
                <a:lnTo>
                  <a:pt x="120" y="216"/>
                </a:lnTo>
                <a:lnTo>
                  <a:pt x="120" y="216"/>
                </a:lnTo>
                <a:lnTo>
                  <a:pt x="107" y="233"/>
                </a:lnTo>
                <a:lnTo>
                  <a:pt x="84" y="259"/>
                </a:lnTo>
                <a:lnTo>
                  <a:pt x="63" y="284"/>
                </a:lnTo>
                <a:lnTo>
                  <a:pt x="55" y="292"/>
                </a:lnTo>
                <a:lnTo>
                  <a:pt x="53" y="297"/>
                </a:lnTo>
                <a:lnTo>
                  <a:pt x="53" y="297"/>
                </a:lnTo>
                <a:lnTo>
                  <a:pt x="52" y="311"/>
                </a:lnTo>
                <a:lnTo>
                  <a:pt x="49" y="320"/>
                </a:lnTo>
                <a:lnTo>
                  <a:pt x="47" y="323"/>
                </a:lnTo>
                <a:lnTo>
                  <a:pt x="43" y="326"/>
                </a:lnTo>
                <a:lnTo>
                  <a:pt x="43" y="326"/>
                </a:lnTo>
                <a:lnTo>
                  <a:pt x="39" y="329"/>
                </a:lnTo>
                <a:lnTo>
                  <a:pt x="33" y="336"/>
                </a:lnTo>
                <a:lnTo>
                  <a:pt x="18" y="357"/>
                </a:lnTo>
                <a:lnTo>
                  <a:pt x="5" y="378"/>
                </a:lnTo>
                <a:lnTo>
                  <a:pt x="2" y="387"/>
                </a:lnTo>
                <a:lnTo>
                  <a:pt x="0" y="393"/>
                </a:lnTo>
                <a:lnTo>
                  <a:pt x="0" y="393"/>
                </a:lnTo>
                <a:lnTo>
                  <a:pt x="3" y="408"/>
                </a:lnTo>
                <a:lnTo>
                  <a:pt x="10" y="432"/>
                </a:lnTo>
                <a:lnTo>
                  <a:pt x="17" y="456"/>
                </a:lnTo>
                <a:lnTo>
                  <a:pt x="21" y="464"/>
                </a:lnTo>
                <a:lnTo>
                  <a:pt x="24" y="469"/>
                </a:lnTo>
                <a:lnTo>
                  <a:pt x="24" y="469"/>
                </a:lnTo>
                <a:lnTo>
                  <a:pt x="28" y="471"/>
                </a:lnTo>
                <a:lnTo>
                  <a:pt x="32" y="471"/>
                </a:lnTo>
                <a:lnTo>
                  <a:pt x="40" y="472"/>
                </a:lnTo>
                <a:lnTo>
                  <a:pt x="47" y="474"/>
                </a:lnTo>
                <a:lnTo>
                  <a:pt x="48" y="476"/>
                </a:lnTo>
                <a:lnTo>
                  <a:pt x="48" y="478"/>
                </a:lnTo>
                <a:lnTo>
                  <a:pt x="48" y="478"/>
                </a:lnTo>
                <a:lnTo>
                  <a:pt x="48" y="486"/>
                </a:lnTo>
                <a:lnTo>
                  <a:pt x="49" y="500"/>
                </a:lnTo>
                <a:lnTo>
                  <a:pt x="53" y="539"/>
                </a:lnTo>
                <a:lnTo>
                  <a:pt x="57" y="580"/>
                </a:lnTo>
                <a:lnTo>
                  <a:pt x="58" y="602"/>
                </a:lnTo>
                <a:lnTo>
                  <a:pt x="58" y="602"/>
                </a:lnTo>
                <a:lnTo>
                  <a:pt x="58" y="607"/>
                </a:lnTo>
                <a:lnTo>
                  <a:pt x="60" y="612"/>
                </a:lnTo>
                <a:lnTo>
                  <a:pt x="66" y="621"/>
                </a:lnTo>
                <a:lnTo>
                  <a:pt x="74" y="630"/>
                </a:lnTo>
                <a:lnTo>
                  <a:pt x="82" y="636"/>
                </a:lnTo>
                <a:lnTo>
                  <a:pt x="82" y="636"/>
                </a:lnTo>
                <a:lnTo>
                  <a:pt x="90" y="639"/>
                </a:lnTo>
                <a:lnTo>
                  <a:pt x="100" y="643"/>
                </a:lnTo>
                <a:lnTo>
                  <a:pt x="110" y="645"/>
                </a:lnTo>
                <a:lnTo>
                  <a:pt x="110" y="645"/>
                </a:lnTo>
                <a:lnTo>
                  <a:pt x="110" y="661"/>
                </a:lnTo>
                <a:lnTo>
                  <a:pt x="109" y="697"/>
                </a:lnTo>
                <a:lnTo>
                  <a:pt x="109" y="718"/>
                </a:lnTo>
                <a:lnTo>
                  <a:pt x="110" y="741"/>
                </a:lnTo>
                <a:lnTo>
                  <a:pt x="113" y="761"/>
                </a:lnTo>
                <a:lnTo>
                  <a:pt x="115" y="779"/>
                </a:lnTo>
                <a:lnTo>
                  <a:pt x="115" y="779"/>
                </a:lnTo>
                <a:lnTo>
                  <a:pt x="123" y="822"/>
                </a:lnTo>
                <a:lnTo>
                  <a:pt x="132" y="877"/>
                </a:lnTo>
                <a:lnTo>
                  <a:pt x="139" y="928"/>
                </a:lnTo>
                <a:lnTo>
                  <a:pt x="144" y="960"/>
                </a:lnTo>
                <a:lnTo>
                  <a:pt x="144" y="960"/>
                </a:lnTo>
                <a:lnTo>
                  <a:pt x="150" y="984"/>
                </a:lnTo>
                <a:lnTo>
                  <a:pt x="158" y="1015"/>
                </a:lnTo>
                <a:lnTo>
                  <a:pt x="168" y="1046"/>
                </a:lnTo>
                <a:lnTo>
                  <a:pt x="172" y="1065"/>
                </a:lnTo>
                <a:lnTo>
                  <a:pt x="172" y="1065"/>
                </a:lnTo>
                <a:lnTo>
                  <a:pt x="176" y="1096"/>
                </a:lnTo>
                <a:lnTo>
                  <a:pt x="181" y="1150"/>
                </a:lnTo>
                <a:lnTo>
                  <a:pt x="187" y="1241"/>
                </a:lnTo>
                <a:lnTo>
                  <a:pt x="187" y="1241"/>
                </a:lnTo>
                <a:lnTo>
                  <a:pt x="188" y="1250"/>
                </a:lnTo>
                <a:lnTo>
                  <a:pt x="189" y="1256"/>
                </a:lnTo>
                <a:lnTo>
                  <a:pt x="191" y="1262"/>
                </a:lnTo>
                <a:lnTo>
                  <a:pt x="193" y="1265"/>
                </a:lnTo>
                <a:lnTo>
                  <a:pt x="197" y="1270"/>
                </a:lnTo>
                <a:lnTo>
                  <a:pt x="201" y="1275"/>
                </a:lnTo>
                <a:lnTo>
                  <a:pt x="201" y="1275"/>
                </a:lnTo>
                <a:lnTo>
                  <a:pt x="207" y="1284"/>
                </a:lnTo>
                <a:lnTo>
                  <a:pt x="209" y="1290"/>
                </a:lnTo>
                <a:lnTo>
                  <a:pt x="210" y="1294"/>
                </a:lnTo>
                <a:lnTo>
                  <a:pt x="210" y="1294"/>
                </a:lnTo>
                <a:lnTo>
                  <a:pt x="209" y="1298"/>
                </a:lnTo>
                <a:lnTo>
                  <a:pt x="208" y="1302"/>
                </a:lnTo>
                <a:lnTo>
                  <a:pt x="206" y="1307"/>
                </a:lnTo>
                <a:lnTo>
                  <a:pt x="206" y="1313"/>
                </a:lnTo>
                <a:lnTo>
                  <a:pt x="206" y="1313"/>
                </a:lnTo>
                <a:lnTo>
                  <a:pt x="209" y="1343"/>
                </a:lnTo>
                <a:lnTo>
                  <a:pt x="210" y="1360"/>
                </a:lnTo>
                <a:lnTo>
                  <a:pt x="210" y="1364"/>
                </a:lnTo>
                <a:lnTo>
                  <a:pt x="210" y="1365"/>
                </a:lnTo>
                <a:lnTo>
                  <a:pt x="210" y="1365"/>
                </a:lnTo>
                <a:lnTo>
                  <a:pt x="207" y="1367"/>
                </a:lnTo>
                <a:lnTo>
                  <a:pt x="201" y="1373"/>
                </a:lnTo>
                <a:lnTo>
                  <a:pt x="191" y="1381"/>
                </a:lnTo>
                <a:lnTo>
                  <a:pt x="183" y="1392"/>
                </a:lnTo>
                <a:lnTo>
                  <a:pt x="175" y="1401"/>
                </a:lnTo>
                <a:lnTo>
                  <a:pt x="169" y="1411"/>
                </a:lnTo>
                <a:lnTo>
                  <a:pt x="168" y="1416"/>
                </a:lnTo>
                <a:lnTo>
                  <a:pt x="168" y="1419"/>
                </a:lnTo>
                <a:lnTo>
                  <a:pt x="169" y="1422"/>
                </a:lnTo>
                <a:lnTo>
                  <a:pt x="172" y="1423"/>
                </a:lnTo>
                <a:lnTo>
                  <a:pt x="172" y="1423"/>
                </a:lnTo>
                <a:lnTo>
                  <a:pt x="183" y="1424"/>
                </a:lnTo>
                <a:lnTo>
                  <a:pt x="196" y="1423"/>
                </a:lnTo>
                <a:lnTo>
                  <a:pt x="212" y="1422"/>
                </a:lnTo>
                <a:lnTo>
                  <a:pt x="228" y="1419"/>
                </a:lnTo>
                <a:lnTo>
                  <a:pt x="257" y="1412"/>
                </a:lnTo>
                <a:lnTo>
                  <a:pt x="273" y="1408"/>
                </a:lnTo>
                <a:lnTo>
                  <a:pt x="273" y="1408"/>
                </a:lnTo>
                <a:lnTo>
                  <a:pt x="277" y="1407"/>
                </a:lnTo>
                <a:lnTo>
                  <a:pt x="283" y="1407"/>
                </a:lnTo>
                <a:lnTo>
                  <a:pt x="288" y="1407"/>
                </a:lnTo>
                <a:lnTo>
                  <a:pt x="290" y="1406"/>
                </a:lnTo>
                <a:lnTo>
                  <a:pt x="292" y="1404"/>
                </a:lnTo>
                <a:lnTo>
                  <a:pt x="292" y="1404"/>
                </a:lnTo>
                <a:lnTo>
                  <a:pt x="294" y="1396"/>
                </a:lnTo>
                <a:lnTo>
                  <a:pt x="298" y="1386"/>
                </a:lnTo>
                <a:lnTo>
                  <a:pt x="301" y="1365"/>
                </a:lnTo>
                <a:lnTo>
                  <a:pt x="301" y="1365"/>
                </a:lnTo>
                <a:lnTo>
                  <a:pt x="302" y="1360"/>
                </a:lnTo>
                <a:lnTo>
                  <a:pt x="305" y="1352"/>
                </a:lnTo>
                <a:lnTo>
                  <a:pt x="311" y="1337"/>
                </a:lnTo>
                <a:lnTo>
                  <a:pt x="311" y="1337"/>
                </a:lnTo>
                <a:lnTo>
                  <a:pt x="318" y="1318"/>
                </a:lnTo>
                <a:lnTo>
                  <a:pt x="320" y="1309"/>
                </a:lnTo>
                <a:lnTo>
                  <a:pt x="320" y="1303"/>
                </a:lnTo>
                <a:lnTo>
                  <a:pt x="320" y="1303"/>
                </a:lnTo>
                <a:lnTo>
                  <a:pt x="319" y="1287"/>
                </a:lnTo>
                <a:lnTo>
                  <a:pt x="317" y="1257"/>
                </a:lnTo>
                <a:lnTo>
                  <a:pt x="314" y="1226"/>
                </a:lnTo>
                <a:lnTo>
                  <a:pt x="313" y="1213"/>
                </a:lnTo>
                <a:lnTo>
                  <a:pt x="311" y="1203"/>
                </a:lnTo>
                <a:lnTo>
                  <a:pt x="311" y="1203"/>
                </a:lnTo>
                <a:lnTo>
                  <a:pt x="282" y="1103"/>
                </a:lnTo>
                <a:lnTo>
                  <a:pt x="282" y="1103"/>
                </a:lnTo>
                <a:lnTo>
                  <a:pt x="275" y="1084"/>
                </a:lnTo>
                <a:lnTo>
                  <a:pt x="273" y="1073"/>
                </a:lnTo>
                <a:lnTo>
                  <a:pt x="273" y="1069"/>
                </a:lnTo>
                <a:lnTo>
                  <a:pt x="273" y="1065"/>
                </a:lnTo>
                <a:lnTo>
                  <a:pt x="273" y="1065"/>
                </a:lnTo>
                <a:lnTo>
                  <a:pt x="275" y="1057"/>
                </a:lnTo>
                <a:lnTo>
                  <a:pt x="278" y="1047"/>
                </a:lnTo>
                <a:lnTo>
                  <a:pt x="282" y="1036"/>
                </a:lnTo>
                <a:lnTo>
                  <a:pt x="282" y="1036"/>
                </a:lnTo>
                <a:lnTo>
                  <a:pt x="284" y="1017"/>
                </a:lnTo>
                <a:lnTo>
                  <a:pt x="286" y="1003"/>
                </a:lnTo>
                <a:lnTo>
                  <a:pt x="287" y="989"/>
                </a:lnTo>
                <a:lnTo>
                  <a:pt x="287" y="989"/>
                </a:lnTo>
                <a:lnTo>
                  <a:pt x="289" y="961"/>
                </a:lnTo>
                <a:lnTo>
                  <a:pt x="295" y="917"/>
                </a:lnTo>
                <a:lnTo>
                  <a:pt x="300" y="878"/>
                </a:lnTo>
                <a:lnTo>
                  <a:pt x="301" y="865"/>
                </a:lnTo>
                <a:lnTo>
                  <a:pt x="301" y="860"/>
                </a:lnTo>
                <a:lnTo>
                  <a:pt x="301" y="860"/>
                </a:lnTo>
                <a:lnTo>
                  <a:pt x="301" y="861"/>
                </a:lnTo>
                <a:lnTo>
                  <a:pt x="302" y="866"/>
                </a:lnTo>
                <a:lnTo>
                  <a:pt x="308" y="879"/>
                </a:lnTo>
                <a:lnTo>
                  <a:pt x="315" y="898"/>
                </a:lnTo>
                <a:lnTo>
                  <a:pt x="318" y="908"/>
                </a:lnTo>
                <a:lnTo>
                  <a:pt x="320" y="917"/>
                </a:lnTo>
                <a:lnTo>
                  <a:pt x="320" y="917"/>
                </a:lnTo>
                <a:lnTo>
                  <a:pt x="321" y="926"/>
                </a:lnTo>
                <a:lnTo>
                  <a:pt x="321" y="934"/>
                </a:lnTo>
                <a:lnTo>
                  <a:pt x="319" y="946"/>
                </a:lnTo>
                <a:lnTo>
                  <a:pt x="317" y="957"/>
                </a:lnTo>
                <a:lnTo>
                  <a:pt x="315" y="965"/>
                </a:lnTo>
                <a:lnTo>
                  <a:pt x="315" y="965"/>
                </a:lnTo>
                <a:lnTo>
                  <a:pt x="317" y="973"/>
                </a:lnTo>
                <a:lnTo>
                  <a:pt x="320" y="983"/>
                </a:lnTo>
                <a:lnTo>
                  <a:pt x="323" y="991"/>
                </a:lnTo>
                <a:lnTo>
                  <a:pt x="325" y="998"/>
                </a:lnTo>
                <a:lnTo>
                  <a:pt x="325" y="998"/>
                </a:lnTo>
                <a:lnTo>
                  <a:pt x="329" y="1019"/>
                </a:lnTo>
                <a:lnTo>
                  <a:pt x="330" y="1032"/>
                </a:lnTo>
                <a:lnTo>
                  <a:pt x="330" y="1046"/>
                </a:lnTo>
                <a:lnTo>
                  <a:pt x="330" y="1046"/>
                </a:lnTo>
                <a:lnTo>
                  <a:pt x="331" y="1069"/>
                </a:lnTo>
                <a:lnTo>
                  <a:pt x="335" y="1101"/>
                </a:lnTo>
                <a:lnTo>
                  <a:pt x="338" y="1135"/>
                </a:lnTo>
                <a:lnTo>
                  <a:pt x="339" y="1160"/>
                </a:lnTo>
                <a:lnTo>
                  <a:pt x="339" y="1160"/>
                </a:lnTo>
                <a:lnTo>
                  <a:pt x="339" y="1213"/>
                </a:lnTo>
                <a:lnTo>
                  <a:pt x="339" y="1256"/>
                </a:lnTo>
                <a:lnTo>
                  <a:pt x="339" y="1256"/>
                </a:lnTo>
                <a:lnTo>
                  <a:pt x="339" y="1262"/>
                </a:lnTo>
                <a:lnTo>
                  <a:pt x="337" y="1268"/>
                </a:lnTo>
                <a:lnTo>
                  <a:pt x="335" y="1274"/>
                </a:lnTo>
                <a:lnTo>
                  <a:pt x="335" y="1280"/>
                </a:lnTo>
                <a:lnTo>
                  <a:pt x="335" y="1280"/>
                </a:lnTo>
                <a:lnTo>
                  <a:pt x="335" y="1305"/>
                </a:lnTo>
                <a:lnTo>
                  <a:pt x="336" y="1319"/>
                </a:lnTo>
                <a:lnTo>
                  <a:pt x="337" y="1324"/>
                </a:lnTo>
                <a:lnTo>
                  <a:pt x="339" y="1327"/>
                </a:lnTo>
                <a:lnTo>
                  <a:pt x="339" y="1327"/>
                </a:lnTo>
                <a:lnTo>
                  <a:pt x="343" y="1329"/>
                </a:lnTo>
                <a:lnTo>
                  <a:pt x="346" y="1330"/>
                </a:lnTo>
                <a:lnTo>
                  <a:pt x="356" y="1332"/>
                </a:lnTo>
                <a:lnTo>
                  <a:pt x="361" y="1333"/>
                </a:lnTo>
                <a:lnTo>
                  <a:pt x="366" y="1336"/>
                </a:lnTo>
                <a:lnTo>
                  <a:pt x="369" y="1338"/>
                </a:lnTo>
                <a:lnTo>
                  <a:pt x="373" y="1342"/>
                </a:lnTo>
                <a:lnTo>
                  <a:pt x="373" y="1342"/>
                </a:lnTo>
                <a:lnTo>
                  <a:pt x="386" y="1364"/>
                </a:lnTo>
                <a:lnTo>
                  <a:pt x="393" y="1375"/>
                </a:lnTo>
                <a:lnTo>
                  <a:pt x="397" y="1381"/>
                </a:lnTo>
                <a:lnTo>
                  <a:pt x="401" y="1385"/>
                </a:lnTo>
                <a:lnTo>
                  <a:pt x="401" y="1385"/>
                </a:lnTo>
                <a:lnTo>
                  <a:pt x="407" y="1388"/>
                </a:lnTo>
                <a:lnTo>
                  <a:pt x="416" y="1392"/>
                </a:lnTo>
                <a:lnTo>
                  <a:pt x="425" y="1395"/>
                </a:lnTo>
                <a:lnTo>
                  <a:pt x="436" y="1399"/>
                </a:lnTo>
                <a:lnTo>
                  <a:pt x="447" y="1401"/>
                </a:lnTo>
                <a:lnTo>
                  <a:pt x="456" y="1401"/>
                </a:lnTo>
                <a:lnTo>
                  <a:pt x="463" y="1401"/>
                </a:lnTo>
                <a:lnTo>
                  <a:pt x="466" y="1400"/>
                </a:lnTo>
                <a:lnTo>
                  <a:pt x="468" y="1399"/>
                </a:lnTo>
                <a:lnTo>
                  <a:pt x="468" y="1399"/>
                </a:lnTo>
                <a:lnTo>
                  <a:pt x="471" y="1395"/>
                </a:lnTo>
                <a:lnTo>
                  <a:pt x="473" y="1389"/>
                </a:lnTo>
                <a:lnTo>
                  <a:pt x="473" y="1383"/>
                </a:lnTo>
                <a:lnTo>
                  <a:pt x="474" y="1377"/>
                </a:lnTo>
                <a:lnTo>
                  <a:pt x="473" y="1370"/>
                </a:lnTo>
                <a:lnTo>
                  <a:pt x="471" y="1364"/>
                </a:lnTo>
                <a:lnTo>
                  <a:pt x="468" y="1357"/>
                </a:lnTo>
                <a:lnTo>
                  <a:pt x="463" y="1351"/>
                </a:lnTo>
                <a:lnTo>
                  <a:pt x="463" y="1351"/>
                </a:lnTo>
                <a:lnTo>
                  <a:pt x="442" y="1326"/>
                </a:lnTo>
                <a:lnTo>
                  <a:pt x="434" y="1315"/>
                </a:lnTo>
                <a:lnTo>
                  <a:pt x="430" y="1308"/>
                </a:lnTo>
                <a:lnTo>
                  <a:pt x="430" y="1308"/>
                </a:lnTo>
                <a:lnTo>
                  <a:pt x="429" y="1303"/>
                </a:lnTo>
                <a:lnTo>
                  <a:pt x="430" y="1299"/>
                </a:lnTo>
                <a:lnTo>
                  <a:pt x="430" y="1294"/>
                </a:lnTo>
                <a:lnTo>
                  <a:pt x="440" y="1289"/>
                </a:lnTo>
                <a:lnTo>
                  <a:pt x="440" y="1289"/>
                </a:lnTo>
                <a:lnTo>
                  <a:pt x="449" y="1286"/>
                </a:lnTo>
                <a:lnTo>
                  <a:pt x="454" y="1284"/>
                </a:lnTo>
                <a:lnTo>
                  <a:pt x="454" y="1284"/>
                </a:lnTo>
                <a:lnTo>
                  <a:pt x="444" y="1165"/>
                </a:lnTo>
                <a:lnTo>
                  <a:pt x="444" y="1165"/>
                </a:lnTo>
                <a:lnTo>
                  <a:pt x="441" y="1120"/>
                </a:lnTo>
                <a:lnTo>
                  <a:pt x="440" y="1097"/>
                </a:lnTo>
                <a:lnTo>
                  <a:pt x="440" y="1079"/>
                </a:lnTo>
                <a:lnTo>
                  <a:pt x="440" y="1079"/>
                </a:lnTo>
                <a:lnTo>
                  <a:pt x="449" y="1016"/>
                </a:lnTo>
                <a:lnTo>
                  <a:pt x="454" y="977"/>
                </a:lnTo>
                <a:lnTo>
                  <a:pt x="454" y="961"/>
                </a:lnTo>
                <a:lnTo>
                  <a:pt x="454" y="951"/>
                </a:lnTo>
                <a:lnTo>
                  <a:pt x="454" y="951"/>
                </a:lnTo>
                <a:lnTo>
                  <a:pt x="451" y="930"/>
                </a:lnTo>
                <a:lnTo>
                  <a:pt x="450" y="905"/>
                </a:lnTo>
                <a:lnTo>
                  <a:pt x="449" y="881"/>
                </a:lnTo>
                <a:lnTo>
                  <a:pt x="449" y="865"/>
                </a:lnTo>
                <a:lnTo>
                  <a:pt x="449" y="865"/>
                </a:lnTo>
                <a:lnTo>
                  <a:pt x="450" y="824"/>
                </a:lnTo>
                <a:lnTo>
                  <a:pt x="449" y="784"/>
                </a:lnTo>
                <a:lnTo>
                  <a:pt x="449" y="784"/>
                </a:lnTo>
                <a:lnTo>
                  <a:pt x="449" y="768"/>
                </a:lnTo>
                <a:lnTo>
                  <a:pt x="451" y="749"/>
                </a:lnTo>
                <a:lnTo>
                  <a:pt x="454" y="726"/>
                </a:lnTo>
                <a:lnTo>
                  <a:pt x="454" y="726"/>
                </a:lnTo>
                <a:lnTo>
                  <a:pt x="454" y="711"/>
                </a:lnTo>
                <a:lnTo>
                  <a:pt x="453" y="695"/>
                </a:lnTo>
                <a:lnTo>
                  <a:pt x="454" y="679"/>
                </a:lnTo>
                <a:lnTo>
                  <a:pt x="454" y="679"/>
                </a:lnTo>
                <a:lnTo>
                  <a:pt x="456" y="648"/>
                </a:lnTo>
                <a:lnTo>
                  <a:pt x="459" y="631"/>
                </a:lnTo>
                <a:lnTo>
                  <a:pt x="459" y="631"/>
                </a:lnTo>
                <a:lnTo>
                  <a:pt x="460" y="631"/>
                </a:lnTo>
                <a:lnTo>
                  <a:pt x="461" y="631"/>
                </a:lnTo>
                <a:lnTo>
                  <a:pt x="466" y="635"/>
                </a:lnTo>
                <a:lnTo>
                  <a:pt x="473" y="641"/>
                </a:lnTo>
                <a:lnTo>
                  <a:pt x="473" y="641"/>
                </a:lnTo>
                <a:lnTo>
                  <a:pt x="478" y="669"/>
                </a:lnTo>
                <a:lnTo>
                  <a:pt x="481" y="691"/>
                </a:lnTo>
                <a:lnTo>
                  <a:pt x="482" y="703"/>
                </a:lnTo>
                <a:lnTo>
                  <a:pt x="482" y="703"/>
                </a:lnTo>
                <a:lnTo>
                  <a:pt x="482" y="708"/>
                </a:lnTo>
                <a:lnTo>
                  <a:pt x="485" y="716"/>
                </a:lnTo>
                <a:lnTo>
                  <a:pt x="486" y="724"/>
                </a:lnTo>
                <a:lnTo>
                  <a:pt x="487" y="731"/>
                </a:lnTo>
                <a:lnTo>
                  <a:pt x="487" y="731"/>
                </a:lnTo>
                <a:lnTo>
                  <a:pt x="487" y="745"/>
                </a:lnTo>
                <a:lnTo>
                  <a:pt x="487" y="760"/>
                </a:lnTo>
                <a:lnTo>
                  <a:pt x="487" y="760"/>
                </a:lnTo>
                <a:lnTo>
                  <a:pt x="487" y="773"/>
                </a:lnTo>
                <a:lnTo>
                  <a:pt x="487" y="779"/>
                </a:lnTo>
                <a:lnTo>
                  <a:pt x="487" y="822"/>
                </a:lnTo>
                <a:lnTo>
                  <a:pt x="511" y="846"/>
                </a:lnTo>
                <a:lnTo>
                  <a:pt x="516" y="841"/>
                </a:lnTo>
                <a:lnTo>
                  <a:pt x="516" y="812"/>
                </a:lnTo>
                <a:lnTo>
                  <a:pt x="516" y="812"/>
                </a:lnTo>
                <a:lnTo>
                  <a:pt x="528" y="793"/>
                </a:lnTo>
                <a:lnTo>
                  <a:pt x="536" y="779"/>
                </a:lnTo>
                <a:lnTo>
                  <a:pt x="539" y="773"/>
                </a:lnTo>
                <a:lnTo>
                  <a:pt x="540" y="769"/>
                </a:lnTo>
                <a:lnTo>
                  <a:pt x="540" y="769"/>
                </a:lnTo>
                <a:lnTo>
                  <a:pt x="540" y="761"/>
                </a:lnTo>
                <a:lnTo>
                  <a:pt x="541" y="756"/>
                </a:lnTo>
                <a:lnTo>
                  <a:pt x="540" y="750"/>
                </a:lnTo>
                <a:lnTo>
                  <a:pt x="540" y="750"/>
                </a:lnTo>
                <a:lnTo>
                  <a:pt x="535" y="726"/>
                </a:lnTo>
                <a:lnTo>
                  <a:pt x="530" y="707"/>
                </a:lnTo>
                <a:lnTo>
                  <a:pt x="530" y="707"/>
                </a:lnTo>
                <a:lnTo>
                  <a:pt x="530" y="676"/>
                </a:lnTo>
                <a:lnTo>
                  <a:pt x="530" y="645"/>
                </a:lnTo>
                <a:lnTo>
                  <a:pt x="530" y="645"/>
                </a:lnTo>
                <a:lnTo>
                  <a:pt x="530" y="635"/>
                </a:lnTo>
                <a:lnTo>
                  <a:pt x="530" y="626"/>
                </a:lnTo>
                <a:lnTo>
                  <a:pt x="530" y="626"/>
                </a:lnTo>
                <a:lnTo>
                  <a:pt x="540" y="612"/>
                </a:lnTo>
                <a:lnTo>
                  <a:pt x="540" y="612"/>
                </a:lnTo>
                <a:lnTo>
                  <a:pt x="541" y="606"/>
                </a:lnTo>
                <a:lnTo>
                  <a:pt x="541" y="594"/>
                </a:lnTo>
                <a:lnTo>
                  <a:pt x="540" y="569"/>
                </a:lnTo>
                <a:lnTo>
                  <a:pt x="540" y="569"/>
                </a:lnTo>
                <a:lnTo>
                  <a:pt x="539" y="559"/>
                </a:lnTo>
                <a:lnTo>
                  <a:pt x="535" y="551"/>
                </a:lnTo>
                <a:lnTo>
                  <a:pt x="533" y="544"/>
                </a:lnTo>
                <a:lnTo>
                  <a:pt x="530" y="540"/>
                </a:lnTo>
                <a:lnTo>
                  <a:pt x="530" y="540"/>
                </a:lnTo>
                <a:lnTo>
                  <a:pt x="528" y="528"/>
                </a:lnTo>
                <a:lnTo>
                  <a:pt x="525" y="506"/>
                </a:lnTo>
                <a:lnTo>
                  <a:pt x="522" y="480"/>
                </a:lnTo>
                <a:lnTo>
                  <a:pt x="519" y="468"/>
                </a:lnTo>
                <a:lnTo>
                  <a:pt x="516" y="459"/>
                </a:lnTo>
                <a:lnTo>
                  <a:pt x="516" y="459"/>
                </a:lnTo>
                <a:lnTo>
                  <a:pt x="509" y="441"/>
                </a:lnTo>
                <a:lnTo>
                  <a:pt x="503" y="418"/>
                </a:lnTo>
                <a:lnTo>
                  <a:pt x="498" y="391"/>
                </a:lnTo>
                <a:lnTo>
                  <a:pt x="497" y="379"/>
                </a:lnTo>
                <a:lnTo>
                  <a:pt x="497" y="369"/>
                </a:lnTo>
                <a:lnTo>
                  <a:pt x="497" y="369"/>
                </a:lnTo>
                <a:lnTo>
                  <a:pt x="496" y="347"/>
                </a:lnTo>
                <a:lnTo>
                  <a:pt x="494" y="326"/>
                </a:lnTo>
                <a:lnTo>
                  <a:pt x="491" y="308"/>
                </a:lnTo>
                <a:lnTo>
                  <a:pt x="487" y="297"/>
                </a:lnTo>
                <a:lnTo>
                  <a:pt x="487" y="297"/>
                </a:lnTo>
                <a:lnTo>
                  <a:pt x="481" y="288"/>
                </a:lnTo>
                <a:lnTo>
                  <a:pt x="473" y="276"/>
                </a:lnTo>
                <a:lnTo>
                  <a:pt x="462" y="264"/>
                </a:lnTo>
                <a:lnTo>
                  <a:pt x="454" y="254"/>
                </a:lnTo>
                <a:lnTo>
                  <a:pt x="454" y="254"/>
                </a:lnTo>
                <a:lnTo>
                  <a:pt x="447" y="249"/>
                </a:lnTo>
                <a:lnTo>
                  <a:pt x="436" y="242"/>
                </a:lnTo>
                <a:lnTo>
                  <a:pt x="407" y="224"/>
                </a:lnTo>
                <a:lnTo>
                  <a:pt x="368" y="202"/>
                </a:lnTo>
                <a:lnTo>
                  <a:pt x="368" y="202"/>
                </a:lnTo>
                <a:lnTo>
                  <a:pt x="376" y="185"/>
                </a:lnTo>
                <a:lnTo>
                  <a:pt x="383" y="171"/>
                </a:lnTo>
                <a:lnTo>
                  <a:pt x="387" y="159"/>
                </a:lnTo>
                <a:lnTo>
                  <a:pt x="387" y="159"/>
                </a:lnTo>
                <a:lnTo>
                  <a:pt x="389" y="149"/>
                </a:lnTo>
                <a:lnTo>
                  <a:pt x="392" y="140"/>
                </a:lnTo>
                <a:lnTo>
                  <a:pt x="395" y="130"/>
                </a:lnTo>
                <a:lnTo>
                  <a:pt x="397" y="121"/>
                </a:lnTo>
                <a:lnTo>
                  <a:pt x="397" y="121"/>
                </a:lnTo>
                <a:lnTo>
                  <a:pt x="397" y="105"/>
                </a:lnTo>
                <a:lnTo>
                  <a:pt x="397" y="97"/>
                </a:lnTo>
                <a:lnTo>
                  <a:pt x="397" y="97"/>
                </a:lnTo>
                <a:lnTo>
                  <a:pt x="398" y="90"/>
                </a:lnTo>
                <a:lnTo>
                  <a:pt x="397" y="73"/>
                </a:lnTo>
                <a:lnTo>
                  <a:pt x="397" y="73"/>
                </a:lnTo>
                <a:lnTo>
                  <a:pt x="394" y="44"/>
                </a:lnTo>
                <a:lnTo>
                  <a:pt x="392" y="31"/>
                </a:lnTo>
                <a:lnTo>
                  <a:pt x="389" y="25"/>
                </a:lnTo>
                <a:lnTo>
                  <a:pt x="387" y="20"/>
                </a:lnTo>
                <a:lnTo>
                  <a:pt x="387" y="20"/>
                </a:lnTo>
                <a:lnTo>
                  <a:pt x="382" y="15"/>
                </a:lnTo>
                <a:lnTo>
                  <a:pt x="379" y="11"/>
                </a:lnTo>
                <a:lnTo>
                  <a:pt x="375" y="10"/>
                </a:lnTo>
                <a:lnTo>
                  <a:pt x="368" y="6"/>
                </a:lnTo>
                <a:lnTo>
                  <a:pt x="368" y="6"/>
                </a:lnTo>
                <a:lnTo>
                  <a:pt x="363" y="4"/>
                </a:lnTo>
                <a:lnTo>
                  <a:pt x="358" y="3"/>
                </a:lnTo>
                <a:lnTo>
                  <a:pt x="349" y="1"/>
                </a:lnTo>
                <a:lnTo>
                  <a:pt x="339" y="1"/>
                </a:lnTo>
                <a:lnTo>
                  <a:pt x="339" y="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7">
            <a:extLst>
              <a:ext uri="{FF2B5EF4-FFF2-40B4-BE49-F238E27FC236}">
                <a16:creationId xmlns:a16="http://schemas.microsoft.com/office/drawing/2014/main" id="{7B3C6A4D-0596-44B0-8F3F-8EB57B3DB79C}"/>
              </a:ext>
            </a:extLst>
          </p:cNvPr>
          <p:cNvSpPr>
            <a:spLocks/>
          </p:cNvSpPr>
          <p:nvPr/>
        </p:nvSpPr>
        <p:spPr bwMode="auto">
          <a:xfrm>
            <a:off x="2792761" y="4644134"/>
            <a:ext cx="630007" cy="1726813"/>
          </a:xfrm>
          <a:custGeom>
            <a:avLst/>
            <a:gdLst>
              <a:gd name="T0" fmla="*/ 233 w 552"/>
              <a:gd name="T1" fmla="*/ 209 h 1513"/>
              <a:gd name="T2" fmla="*/ 117 w 552"/>
              <a:gd name="T3" fmla="*/ 259 h 1513"/>
              <a:gd name="T4" fmla="*/ 78 w 552"/>
              <a:gd name="T5" fmla="*/ 321 h 1513"/>
              <a:gd name="T6" fmla="*/ 31 w 552"/>
              <a:gd name="T7" fmla="*/ 435 h 1513"/>
              <a:gd name="T8" fmla="*/ 22 w 552"/>
              <a:gd name="T9" fmla="*/ 507 h 1513"/>
              <a:gd name="T10" fmla="*/ 24 w 552"/>
              <a:gd name="T11" fmla="*/ 614 h 1513"/>
              <a:gd name="T12" fmla="*/ 15 w 552"/>
              <a:gd name="T13" fmla="*/ 706 h 1513"/>
              <a:gd name="T14" fmla="*/ 103 w 552"/>
              <a:gd name="T15" fmla="*/ 745 h 1513"/>
              <a:gd name="T16" fmla="*/ 108 w 552"/>
              <a:gd name="T17" fmla="*/ 1012 h 1513"/>
              <a:gd name="T18" fmla="*/ 132 w 552"/>
              <a:gd name="T19" fmla="*/ 1128 h 1513"/>
              <a:gd name="T20" fmla="*/ 141 w 552"/>
              <a:gd name="T21" fmla="*/ 1388 h 1513"/>
              <a:gd name="T22" fmla="*/ 201 w 552"/>
              <a:gd name="T23" fmla="*/ 1402 h 1513"/>
              <a:gd name="T24" fmla="*/ 175 w 552"/>
              <a:gd name="T25" fmla="*/ 1491 h 1513"/>
              <a:gd name="T26" fmla="*/ 234 w 552"/>
              <a:gd name="T27" fmla="*/ 1513 h 1513"/>
              <a:gd name="T28" fmla="*/ 259 w 552"/>
              <a:gd name="T29" fmla="*/ 1461 h 1513"/>
              <a:gd name="T30" fmla="*/ 246 w 552"/>
              <a:gd name="T31" fmla="*/ 1384 h 1513"/>
              <a:gd name="T32" fmla="*/ 251 w 552"/>
              <a:gd name="T33" fmla="*/ 1169 h 1513"/>
              <a:gd name="T34" fmla="*/ 280 w 552"/>
              <a:gd name="T35" fmla="*/ 979 h 1513"/>
              <a:gd name="T36" fmla="*/ 284 w 552"/>
              <a:gd name="T37" fmla="*/ 1074 h 1513"/>
              <a:gd name="T38" fmla="*/ 299 w 552"/>
              <a:gd name="T39" fmla="*/ 1122 h 1513"/>
              <a:gd name="T40" fmla="*/ 303 w 552"/>
              <a:gd name="T41" fmla="*/ 1260 h 1513"/>
              <a:gd name="T42" fmla="*/ 313 w 552"/>
              <a:gd name="T43" fmla="*/ 1286 h 1513"/>
              <a:gd name="T44" fmla="*/ 300 w 552"/>
              <a:gd name="T45" fmla="*/ 1342 h 1513"/>
              <a:gd name="T46" fmla="*/ 342 w 552"/>
              <a:gd name="T47" fmla="*/ 1433 h 1513"/>
              <a:gd name="T48" fmla="*/ 393 w 552"/>
              <a:gd name="T49" fmla="*/ 1485 h 1513"/>
              <a:gd name="T50" fmla="*/ 408 w 552"/>
              <a:gd name="T51" fmla="*/ 1423 h 1513"/>
              <a:gd name="T52" fmla="*/ 388 w 552"/>
              <a:gd name="T53" fmla="*/ 1359 h 1513"/>
              <a:gd name="T54" fmla="*/ 365 w 552"/>
              <a:gd name="T55" fmla="*/ 1346 h 1513"/>
              <a:gd name="T56" fmla="*/ 382 w 552"/>
              <a:gd name="T57" fmla="*/ 1229 h 1513"/>
              <a:gd name="T58" fmla="*/ 423 w 552"/>
              <a:gd name="T59" fmla="*/ 1146 h 1513"/>
              <a:gd name="T60" fmla="*/ 425 w 552"/>
              <a:gd name="T61" fmla="*/ 1109 h 1513"/>
              <a:gd name="T62" fmla="*/ 413 w 552"/>
              <a:gd name="T63" fmla="*/ 1060 h 1513"/>
              <a:gd name="T64" fmla="*/ 408 w 552"/>
              <a:gd name="T65" fmla="*/ 943 h 1513"/>
              <a:gd name="T66" fmla="*/ 407 w 552"/>
              <a:gd name="T67" fmla="*/ 714 h 1513"/>
              <a:gd name="T68" fmla="*/ 388 w 552"/>
              <a:gd name="T69" fmla="*/ 648 h 1513"/>
              <a:gd name="T70" fmla="*/ 412 w 552"/>
              <a:gd name="T71" fmla="*/ 605 h 1513"/>
              <a:gd name="T72" fmla="*/ 475 w 552"/>
              <a:gd name="T73" fmla="*/ 712 h 1513"/>
              <a:gd name="T74" fmla="*/ 485 w 552"/>
              <a:gd name="T75" fmla="*/ 769 h 1513"/>
              <a:gd name="T76" fmla="*/ 499 w 552"/>
              <a:gd name="T77" fmla="*/ 792 h 1513"/>
              <a:gd name="T78" fmla="*/ 506 w 552"/>
              <a:gd name="T79" fmla="*/ 817 h 1513"/>
              <a:gd name="T80" fmla="*/ 525 w 552"/>
              <a:gd name="T81" fmla="*/ 794 h 1513"/>
              <a:gd name="T82" fmla="*/ 523 w 552"/>
              <a:gd name="T83" fmla="*/ 846 h 1513"/>
              <a:gd name="T84" fmla="*/ 546 w 552"/>
              <a:gd name="T85" fmla="*/ 824 h 1513"/>
              <a:gd name="T86" fmla="*/ 549 w 552"/>
              <a:gd name="T87" fmla="*/ 773 h 1513"/>
              <a:gd name="T88" fmla="*/ 540 w 552"/>
              <a:gd name="T89" fmla="*/ 705 h 1513"/>
              <a:gd name="T90" fmla="*/ 500 w 552"/>
              <a:gd name="T91" fmla="*/ 587 h 1513"/>
              <a:gd name="T92" fmla="*/ 461 w 552"/>
              <a:gd name="T93" fmla="*/ 433 h 1513"/>
              <a:gd name="T94" fmla="*/ 416 w 552"/>
              <a:gd name="T95" fmla="*/ 301 h 1513"/>
              <a:gd name="T96" fmla="*/ 365 w 552"/>
              <a:gd name="T97" fmla="*/ 259 h 1513"/>
              <a:gd name="T98" fmla="*/ 359 w 552"/>
              <a:gd name="T99" fmla="*/ 200 h 1513"/>
              <a:gd name="T100" fmla="*/ 389 w 552"/>
              <a:gd name="T101" fmla="*/ 144 h 1513"/>
              <a:gd name="T102" fmla="*/ 399 w 552"/>
              <a:gd name="T103" fmla="*/ 92 h 1513"/>
              <a:gd name="T104" fmla="*/ 392 w 552"/>
              <a:gd name="T105" fmla="*/ 44 h 1513"/>
              <a:gd name="T106" fmla="*/ 375 w 552"/>
              <a:gd name="T107" fmla="*/ 25 h 1513"/>
              <a:gd name="T108" fmla="*/ 337 w 552"/>
              <a:gd name="T109" fmla="*/ 11 h 1513"/>
              <a:gd name="T110" fmla="*/ 284 w 552"/>
              <a:gd name="T111" fmla="*/ 1 h 1513"/>
              <a:gd name="T112" fmla="*/ 250 w 552"/>
              <a:gd name="T113" fmla="*/ 24 h 1513"/>
              <a:gd name="T114" fmla="*/ 238 w 552"/>
              <a:gd name="T115" fmla="*/ 49 h 1513"/>
              <a:gd name="T116" fmla="*/ 222 w 552"/>
              <a:gd name="T117" fmla="*/ 107 h 1513"/>
              <a:gd name="T118" fmla="*/ 222 w 552"/>
              <a:gd name="T119" fmla="*/ 163 h 1513"/>
              <a:gd name="T120" fmla="*/ 241 w 552"/>
              <a:gd name="T121" fmla="*/ 168 h 1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52" h="1513">
                <a:moveTo>
                  <a:pt x="241" y="168"/>
                </a:moveTo>
                <a:lnTo>
                  <a:pt x="241" y="168"/>
                </a:lnTo>
                <a:lnTo>
                  <a:pt x="240" y="174"/>
                </a:lnTo>
                <a:lnTo>
                  <a:pt x="238" y="186"/>
                </a:lnTo>
                <a:lnTo>
                  <a:pt x="237" y="202"/>
                </a:lnTo>
                <a:lnTo>
                  <a:pt x="237" y="202"/>
                </a:lnTo>
                <a:lnTo>
                  <a:pt x="237" y="203"/>
                </a:lnTo>
                <a:lnTo>
                  <a:pt x="237" y="205"/>
                </a:lnTo>
                <a:lnTo>
                  <a:pt x="233" y="209"/>
                </a:lnTo>
                <a:lnTo>
                  <a:pt x="227" y="216"/>
                </a:lnTo>
                <a:lnTo>
                  <a:pt x="227" y="216"/>
                </a:lnTo>
                <a:lnTo>
                  <a:pt x="216" y="225"/>
                </a:lnTo>
                <a:lnTo>
                  <a:pt x="203" y="234"/>
                </a:lnTo>
                <a:lnTo>
                  <a:pt x="189" y="245"/>
                </a:lnTo>
                <a:lnTo>
                  <a:pt x="189" y="245"/>
                </a:lnTo>
                <a:lnTo>
                  <a:pt x="157" y="251"/>
                </a:lnTo>
                <a:lnTo>
                  <a:pt x="133" y="255"/>
                </a:lnTo>
                <a:lnTo>
                  <a:pt x="117" y="259"/>
                </a:lnTo>
                <a:lnTo>
                  <a:pt x="117" y="259"/>
                </a:lnTo>
                <a:lnTo>
                  <a:pt x="114" y="260"/>
                </a:lnTo>
                <a:lnTo>
                  <a:pt x="110" y="262"/>
                </a:lnTo>
                <a:lnTo>
                  <a:pt x="103" y="270"/>
                </a:lnTo>
                <a:lnTo>
                  <a:pt x="98" y="278"/>
                </a:lnTo>
                <a:lnTo>
                  <a:pt x="93" y="287"/>
                </a:lnTo>
                <a:lnTo>
                  <a:pt x="93" y="287"/>
                </a:lnTo>
                <a:lnTo>
                  <a:pt x="87" y="302"/>
                </a:lnTo>
                <a:lnTo>
                  <a:pt x="78" y="321"/>
                </a:lnTo>
                <a:lnTo>
                  <a:pt x="68" y="341"/>
                </a:lnTo>
                <a:lnTo>
                  <a:pt x="60" y="354"/>
                </a:lnTo>
                <a:lnTo>
                  <a:pt x="60" y="354"/>
                </a:lnTo>
                <a:lnTo>
                  <a:pt x="56" y="360"/>
                </a:lnTo>
                <a:lnTo>
                  <a:pt x="52" y="371"/>
                </a:lnTo>
                <a:lnTo>
                  <a:pt x="42" y="396"/>
                </a:lnTo>
                <a:lnTo>
                  <a:pt x="35" y="420"/>
                </a:lnTo>
                <a:lnTo>
                  <a:pt x="33" y="429"/>
                </a:lnTo>
                <a:lnTo>
                  <a:pt x="31" y="435"/>
                </a:lnTo>
                <a:lnTo>
                  <a:pt x="31" y="435"/>
                </a:lnTo>
                <a:lnTo>
                  <a:pt x="30" y="440"/>
                </a:lnTo>
                <a:lnTo>
                  <a:pt x="28" y="448"/>
                </a:lnTo>
                <a:lnTo>
                  <a:pt x="23" y="469"/>
                </a:lnTo>
                <a:lnTo>
                  <a:pt x="21" y="481"/>
                </a:lnTo>
                <a:lnTo>
                  <a:pt x="18" y="491"/>
                </a:lnTo>
                <a:lnTo>
                  <a:pt x="19" y="500"/>
                </a:lnTo>
                <a:lnTo>
                  <a:pt x="21" y="503"/>
                </a:lnTo>
                <a:lnTo>
                  <a:pt x="22" y="507"/>
                </a:lnTo>
                <a:lnTo>
                  <a:pt x="22" y="507"/>
                </a:lnTo>
                <a:lnTo>
                  <a:pt x="31" y="518"/>
                </a:lnTo>
                <a:lnTo>
                  <a:pt x="42" y="528"/>
                </a:lnTo>
                <a:lnTo>
                  <a:pt x="55" y="540"/>
                </a:lnTo>
                <a:lnTo>
                  <a:pt x="55" y="540"/>
                </a:lnTo>
                <a:lnTo>
                  <a:pt x="45" y="567"/>
                </a:lnTo>
                <a:lnTo>
                  <a:pt x="31" y="598"/>
                </a:lnTo>
                <a:lnTo>
                  <a:pt x="31" y="598"/>
                </a:lnTo>
                <a:lnTo>
                  <a:pt x="24" y="614"/>
                </a:lnTo>
                <a:lnTo>
                  <a:pt x="12" y="645"/>
                </a:lnTo>
                <a:lnTo>
                  <a:pt x="6" y="662"/>
                </a:lnTo>
                <a:lnTo>
                  <a:pt x="3" y="677"/>
                </a:lnTo>
                <a:lnTo>
                  <a:pt x="0" y="691"/>
                </a:lnTo>
                <a:lnTo>
                  <a:pt x="2" y="694"/>
                </a:lnTo>
                <a:lnTo>
                  <a:pt x="3" y="698"/>
                </a:lnTo>
                <a:lnTo>
                  <a:pt x="3" y="698"/>
                </a:lnTo>
                <a:lnTo>
                  <a:pt x="8" y="702"/>
                </a:lnTo>
                <a:lnTo>
                  <a:pt x="15" y="706"/>
                </a:lnTo>
                <a:lnTo>
                  <a:pt x="31" y="712"/>
                </a:lnTo>
                <a:lnTo>
                  <a:pt x="47" y="718"/>
                </a:lnTo>
                <a:lnTo>
                  <a:pt x="53" y="719"/>
                </a:lnTo>
                <a:lnTo>
                  <a:pt x="55" y="722"/>
                </a:lnTo>
                <a:lnTo>
                  <a:pt x="55" y="722"/>
                </a:lnTo>
                <a:lnTo>
                  <a:pt x="59" y="724"/>
                </a:lnTo>
                <a:lnTo>
                  <a:pt x="65" y="727"/>
                </a:lnTo>
                <a:lnTo>
                  <a:pt x="80" y="735"/>
                </a:lnTo>
                <a:lnTo>
                  <a:pt x="103" y="745"/>
                </a:lnTo>
                <a:lnTo>
                  <a:pt x="103" y="745"/>
                </a:lnTo>
                <a:lnTo>
                  <a:pt x="103" y="785"/>
                </a:lnTo>
                <a:lnTo>
                  <a:pt x="102" y="873"/>
                </a:lnTo>
                <a:lnTo>
                  <a:pt x="102" y="921"/>
                </a:lnTo>
                <a:lnTo>
                  <a:pt x="103" y="964"/>
                </a:lnTo>
                <a:lnTo>
                  <a:pt x="105" y="996"/>
                </a:lnTo>
                <a:lnTo>
                  <a:pt x="107" y="1007"/>
                </a:lnTo>
                <a:lnTo>
                  <a:pt x="108" y="1012"/>
                </a:lnTo>
                <a:lnTo>
                  <a:pt x="108" y="1012"/>
                </a:lnTo>
                <a:lnTo>
                  <a:pt x="111" y="1021"/>
                </a:lnTo>
                <a:lnTo>
                  <a:pt x="116" y="1030"/>
                </a:lnTo>
                <a:lnTo>
                  <a:pt x="124" y="1055"/>
                </a:lnTo>
                <a:lnTo>
                  <a:pt x="130" y="1076"/>
                </a:lnTo>
                <a:lnTo>
                  <a:pt x="132" y="1082"/>
                </a:lnTo>
                <a:lnTo>
                  <a:pt x="132" y="1084"/>
                </a:lnTo>
                <a:lnTo>
                  <a:pt x="132" y="1084"/>
                </a:lnTo>
                <a:lnTo>
                  <a:pt x="132" y="1096"/>
                </a:lnTo>
                <a:lnTo>
                  <a:pt x="132" y="1128"/>
                </a:lnTo>
                <a:lnTo>
                  <a:pt x="133" y="1227"/>
                </a:lnTo>
                <a:lnTo>
                  <a:pt x="136" y="1370"/>
                </a:lnTo>
                <a:lnTo>
                  <a:pt x="136" y="1370"/>
                </a:lnTo>
                <a:lnTo>
                  <a:pt x="135" y="1381"/>
                </a:lnTo>
                <a:lnTo>
                  <a:pt x="135" y="1387"/>
                </a:lnTo>
                <a:lnTo>
                  <a:pt x="135" y="1389"/>
                </a:lnTo>
                <a:lnTo>
                  <a:pt x="136" y="1389"/>
                </a:lnTo>
                <a:lnTo>
                  <a:pt x="136" y="1389"/>
                </a:lnTo>
                <a:lnTo>
                  <a:pt x="141" y="1388"/>
                </a:lnTo>
                <a:lnTo>
                  <a:pt x="149" y="1388"/>
                </a:lnTo>
                <a:lnTo>
                  <a:pt x="165" y="1389"/>
                </a:lnTo>
                <a:lnTo>
                  <a:pt x="165" y="1389"/>
                </a:lnTo>
                <a:lnTo>
                  <a:pt x="171" y="1389"/>
                </a:lnTo>
                <a:lnTo>
                  <a:pt x="177" y="1387"/>
                </a:lnTo>
                <a:lnTo>
                  <a:pt x="184" y="1384"/>
                </a:lnTo>
                <a:lnTo>
                  <a:pt x="198" y="1384"/>
                </a:lnTo>
                <a:lnTo>
                  <a:pt x="198" y="1384"/>
                </a:lnTo>
                <a:lnTo>
                  <a:pt x="201" y="1402"/>
                </a:lnTo>
                <a:lnTo>
                  <a:pt x="203" y="1415"/>
                </a:lnTo>
                <a:lnTo>
                  <a:pt x="203" y="1423"/>
                </a:lnTo>
                <a:lnTo>
                  <a:pt x="203" y="1423"/>
                </a:lnTo>
                <a:lnTo>
                  <a:pt x="195" y="1445"/>
                </a:lnTo>
                <a:lnTo>
                  <a:pt x="184" y="1470"/>
                </a:lnTo>
                <a:lnTo>
                  <a:pt x="184" y="1470"/>
                </a:lnTo>
                <a:lnTo>
                  <a:pt x="181" y="1476"/>
                </a:lnTo>
                <a:lnTo>
                  <a:pt x="176" y="1486"/>
                </a:lnTo>
                <a:lnTo>
                  <a:pt x="175" y="1491"/>
                </a:lnTo>
                <a:lnTo>
                  <a:pt x="175" y="1497"/>
                </a:lnTo>
                <a:lnTo>
                  <a:pt x="176" y="1500"/>
                </a:lnTo>
                <a:lnTo>
                  <a:pt x="179" y="1504"/>
                </a:lnTo>
                <a:lnTo>
                  <a:pt x="179" y="1504"/>
                </a:lnTo>
                <a:lnTo>
                  <a:pt x="189" y="1508"/>
                </a:lnTo>
                <a:lnTo>
                  <a:pt x="201" y="1511"/>
                </a:lnTo>
                <a:lnTo>
                  <a:pt x="227" y="1513"/>
                </a:lnTo>
                <a:lnTo>
                  <a:pt x="227" y="1513"/>
                </a:lnTo>
                <a:lnTo>
                  <a:pt x="234" y="1513"/>
                </a:lnTo>
                <a:lnTo>
                  <a:pt x="241" y="1513"/>
                </a:lnTo>
                <a:lnTo>
                  <a:pt x="247" y="1511"/>
                </a:lnTo>
                <a:lnTo>
                  <a:pt x="252" y="1508"/>
                </a:lnTo>
                <a:lnTo>
                  <a:pt x="256" y="1505"/>
                </a:lnTo>
                <a:lnTo>
                  <a:pt x="258" y="1500"/>
                </a:lnTo>
                <a:lnTo>
                  <a:pt x="260" y="1495"/>
                </a:lnTo>
                <a:lnTo>
                  <a:pt x="260" y="1489"/>
                </a:lnTo>
                <a:lnTo>
                  <a:pt x="260" y="1489"/>
                </a:lnTo>
                <a:lnTo>
                  <a:pt x="259" y="1461"/>
                </a:lnTo>
                <a:lnTo>
                  <a:pt x="258" y="1446"/>
                </a:lnTo>
                <a:lnTo>
                  <a:pt x="257" y="1442"/>
                </a:lnTo>
                <a:lnTo>
                  <a:pt x="256" y="1437"/>
                </a:lnTo>
                <a:lnTo>
                  <a:pt x="256" y="1437"/>
                </a:lnTo>
                <a:lnTo>
                  <a:pt x="246" y="1418"/>
                </a:lnTo>
                <a:lnTo>
                  <a:pt x="246" y="1418"/>
                </a:lnTo>
                <a:lnTo>
                  <a:pt x="245" y="1412"/>
                </a:lnTo>
                <a:lnTo>
                  <a:pt x="245" y="1400"/>
                </a:lnTo>
                <a:lnTo>
                  <a:pt x="246" y="1384"/>
                </a:lnTo>
                <a:lnTo>
                  <a:pt x="246" y="1342"/>
                </a:lnTo>
                <a:lnTo>
                  <a:pt x="246" y="1342"/>
                </a:lnTo>
                <a:lnTo>
                  <a:pt x="250" y="1280"/>
                </a:lnTo>
                <a:lnTo>
                  <a:pt x="251" y="1238"/>
                </a:lnTo>
                <a:lnTo>
                  <a:pt x="252" y="1224"/>
                </a:lnTo>
                <a:lnTo>
                  <a:pt x="251" y="1218"/>
                </a:lnTo>
                <a:lnTo>
                  <a:pt x="251" y="1218"/>
                </a:lnTo>
                <a:lnTo>
                  <a:pt x="251" y="1203"/>
                </a:lnTo>
                <a:lnTo>
                  <a:pt x="251" y="1169"/>
                </a:lnTo>
                <a:lnTo>
                  <a:pt x="256" y="1066"/>
                </a:lnTo>
                <a:lnTo>
                  <a:pt x="259" y="964"/>
                </a:lnTo>
                <a:lnTo>
                  <a:pt x="260" y="917"/>
                </a:lnTo>
                <a:lnTo>
                  <a:pt x="260" y="917"/>
                </a:lnTo>
                <a:lnTo>
                  <a:pt x="263" y="925"/>
                </a:lnTo>
                <a:lnTo>
                  <a:pt x="269" y="945"/>
                </a:lnTo>
                <a:lnTo>
                  <a:pt x="276" y="965"/>
                </a:lnTo>
                <a:lnTo>
                  <a:pt x="280" y="979"/>
                </a:lnTo>
                <a:lnTo>
                  <a:pt x="280" y="979"/>
                </a:lnTo>
                <a:lnTo>
                  <a:pt x="280" y="991"/>
                </a:lnTo>
                <a:lnTo>
                  <a:pt x="277" y="1010"/>
                </a:lnTo>
                <a:lnTo>
                  <a:pt x="275" y="1041"/>
                </a:lnTo>
                <a:lnTo>
                  <a:pt x="275" y="1041"/>
                </a:lnTo>
                <a:lnTo>
                  <a:pt x="275" y="1051"/>
                </a:lnTo>
                <a:lnTo>
                  <a:pt x="277" y="1060"/>
                </a:lnTo>
                <a:lnTo>
                  <a:pt x="281" y="1069"/>
                </a:lnTo>
                <a:lnTo>
                  <a:pt x="282" y="1072"/>
                </a:lnTo>
                <a:lnTo>
                  <a:pt x="284" y="1074"/>
                </a:lnTo>
                <a:lnTo>
                  <a:pt x="284" y="1074"/>
                </a:lnTo>
                <a:lnTo>
                  <a:pt x="288" y="1078"/>
                </a:lnTo>
                <a:lnTo>
                  <a:pt x="290" y="1082"/>
                </a:lnTo>
                <a:lnTo>
                  <a:pt x="294" y="1089"/>
                </a:lnTo>
                <a:lnTo>
                  <a:pt x="294" y="1089"/>
                </a:lnTo>
                <a:lnTo>
                  <a:pt x="296" y="1095"/>
                </a:lnTo>
                <a:lnTo>
                  <a:pt x="297" y="1105"/>
                </a:lnTo>
                <a:lnTo>
                  <a:pt x="299" y="1122"/>
                </a:lnTo>
                <a:lnTo>
                  <a:pt x="299" y="1122"/>
                </a:lnTo>
                <a:lnTo>
                  <a:pt x="300" y="1144"/>
                </a:lnTo>
                <a:lnTo>
                  <a:pt x="300" y="1160"/>
                </a:lnTo>
                <a:lnTo>
                  <a:pt x="299" y="1175"/>
                </a:lnTo>
                <a:lnTo>
                  <a:pt x="299" y="1175"/>
                </a:lnTo>
                <a:lnTo>
                  <a:pt x="299" y="1183"/>
                </a:lnTo>
                <a:lnTo>
                  <a:pt x="299" y="1194"/>
                </a:lnTo>
                <a:lnTo>
                  <a:pt x="300" y="1222"/>
                </a:lnTo>
                <a:lnTo>
                  <a:pt x="301" y="1249"/>
                </a:lnTo>
                <a:lnTo>
                  <a:pt x="303" y="1260"/>
                </a:lnTo>
                <a:lnTo>
                  <a:pt x="303" y="1260"/>
                </a:lnTo>
                <a:lnTo>
                  <a:pt x="305" y="1264"/>
                </a:lnTo>
                <a:lnTo>
                  <a:pt x="307" y="1270"/>
                </a:lnTo>
                <a:lnTo>
                  <a:pt x="308" y="1280"/>
                </a:lnTo>
                <a:lnTo>
                  <a:pt x="308" y="1280"/>
                </a:lnTo>
                <a:lnTo>
                  <a:pt x="309" y="1282"/>
                </a:lnTo>
                <a:lnTo>
                  <a:pt x="313" y="1284"/>
                </a:lnTo>
                <a:lnTo>
                  <a:pt x="313" y="1284"/>
                </a:lnTo>
                <a:lnTo>
                  <a:pt x="313" y="1286"/>
                </a:lnTo>
                <a:lnTo>
                  <a:pt x="313" y="1288"/>
                </a:lnTo>
                <a:lnTo>
                  <a:pt x="309" y="1295"/>
                </a:lnTo>
                <a:lnTo>
                  <a:pt x="303" y="1308"/>
                </a:lnTo>
                <a:lnTo>
                  <a:pt x="303" y="1308"/>
                </a:lnTo>
                <a:lnTo>
                  <a:pt x="300" y="1320"/>
                </a:lnTo>
                <a:lnTo>
                  <a:pt x="299" y="1328"/>
                </a:lnTo>
                <a:lnTo>
                  <a:pt x="299" y="1337"/>
                </a:lnTo>
                <a:lnTo>
                  <a:pt x="299" y="1337"/>
                </a:lnTo>
                <a:lnTo>
                  <a:pt x="300" y="1342"/>
                </a:lnTo>
                <a:lnTo>
                  <a:pt x="303" y="1348"/>
                </a:lnTo>
                <a:lnTo>
                  <a:pt x="313" y="1364"/>
                </a:lnTo>
                <a:lnTo>
                  <a:pt x="322" y="1379"/>
                </a:lnTo>
                <a:lnTo>
                  <a:pt x="326" y="1384"/>
                </a:lnTo>
                <a:lnTo>
                  <a:pt x="327" y="1389"/>
                </a:lnTo>
                <a:lnTo>
                  <a:pt x="327" y="1389"/>
                </a:lnTo>
                <a:lnTo>
                  <a:pt x="330" y="1400"/>
                </a:lnTo>
                <a:lnTo>
                  <a:pt x="336" y="1417"/>
                </a:lnTo>
                <a:lnTo>
                  <a:pt x="342" y="1433"/>
                </a:lnTo>
                <a:lnTo>
                  <a:pt x="346" y="1446"/>
                </a:lnTo>
                <a:lnTo>
                  <a:pt x="346" y="1446"/>
                </a:lnTo>
                <a:lnTo>
                  <a:pt x="350" y="1451"/>
                </a:lnTo>
                <a:lnTo>
                  <a:pt x="355" y="1458"/>
                </a:lnTo>
                <a:lnTo>
                  <a:pt x="362" y="1464"/>
                </a:lnTo>
                <a:lnTo>
                  <a:pt x="369" y="1472"/>
                </a:lnTo>
                <a:lnTo>
                  <a:pt x="377" y="1477"/>
                </a:lnTo>
                <a:lnTo>
                  <a:pt x="386" y="1482"/>
                </a:lnTo>
                <a:lnTo>
                  <a:pt x="393" y="1485"/>
                </a:lnTo>
                <a:lnTo>
                  <a:pt x="396" y="1485"/>
                </a:lnTo>
                <a:lnTo>
                  <a:pt x="399" y="1485"/>
                </a:lnTo>
                <a:lnTo>
                  <a:pt x="399" y="1485"/>
                </a:lnTo>
                <a:lnTo>
                  <a:pt x="404" y="1481"/>
                </a:lnTo>
                <a:lnTo>
                  <a:pt x="406" y="1476"/>
                </a:lnTo>
                <a:lnTo>
                  <a:pt x="408" y="1469"/>
                </a:lnTo>
                <a:lnTo>
                  <a:pt x="410" y="1461"/>
                </a:lnTo>
                <a:lnTo>
                  <a:pt x="410" y="1442"/>
                </a:lnTo>
                <a:lnTo>
                  <a:pt x="408" y="1423"/>
                </a:lnTo>
                <a:lnTo>
                  <a:pt x="408" y="1423"/>
                </a:lnTo>
                <a:lnTo>
                  <a:pt x="406" y="1405"/>
                </a:lnTo>
                <a:lnTo>
                  <a:pt x="402" y="1389"/>
                </a:lnTo>
                <a:lnTo>
                  <a:pt x="399" y="1377"/>
                </a:lnTo>
                <a:lnTo>
                  <a:pt x="394" y="1370"/>
                </a:lnTo>
                <a:lnTo>
                  <a:pt x="394" y="1370"/>
                </a:lnTo>
                <a:lnTo>
                  <a:pt x="392" y="1365"/>
                </a:lnTo>
                <a:lnTo>
                  <a:pt x="389" y="1363"/>
                </a:lnTo>
                <a:lnTo>
                  <a:pt x="388" y="1359"/>
                </a:lnTo>
                <a:lnTo>
                  <a:pt x="385" y="1356"/>
                </a:lnTo>
                <a:lnTo>
                  <a:pt x="385" y="1356"/>
                </a:lnTo>
                <a:lnTo>
                  <a:pt x="382" y="1353"/>
                </a:lnTo>
                <a:lnTo>
                  <a:pt x="380" y="1352"/>
                </a:lnTo>
                <a:lnTo>
                  <a:pt x="374" y="1351"/>
                </a:lnTo>
                <a:lnTo>
                  <a:pt x="368" y="1350"/>
                </a:lnTo>
                <a:lnTo>
                  <a:pt x="367" y="1349"/>
                </a:lnTo>
                <a:lnTo>
                  <a:pt x="365" y="1346"/>
                </a:lnTo>
                <a:lnTo>
                  <a:pt x="365" y="1346"/>
                </a:lnTo>
                <a:lnTo>
                  <a:pt x="365" y="1338"/>
                </a:lnTo>
                <a:lnTo>
                  <a:pt x="365" y="1327"/>
                </a:lnTo>
                <a:lnTo>
                  <a:pt x="365" y="1313"/>
                </a:lnTo>
                <a:lnTo>
                  <a:pt x="389" y="1318"/>
                </a:lnTo>
                <a:lnTo>
                  <a:pt x="389" y="1318"/>
                </a:lnTo>
                <a:lnTo>
                  <a:pt x="388" y="1305"/>
                </a:lnTo>
                <a:lnTo>
                  <a:pt x="385" y="1275"/>
                </a:lnTo>
                <a:lnTo>
                  <a:pt x="382" y="1243"/>
                </a:lnTo>
                <a:lnTo>
                  <a:pt x="382" y="1229"/>
                </a:lnTo>
                <a:lnTo>
                  <a:pt x="383" y="1226"/>
                </a:lnTo>
                <a:lnTo>
                  <a:pt x="385" y="1222"/>
                </a:lnTo>
                <a:lnTo>
                  <a:pt x="385" y="1222"/>
                </a:lnTo>
                <a:lnTo>
                  <a:pt x="393" y="1209"/>
                </a:lnTo>
                <a:lnTo>
                  <a:pt x="404" y="1189"/>
                </a:lnTo>
                <a:lnTo>
                  <a:pt x="416" y="1166"/>
                </a:lnTo>
                <a:lnTo>
                  <a:pt x="419" y="1156"/>
                </a:lnTo>
                <a:lnTo>
                  <a:pt x="423" y="1146"/>
                </a:lnTo>
                <a:lnTo>
                  <a:pt x="423" y="1146"/>
                </a:lnTo>
                <a:lnTo>
                  <a:pt x="424" y="1138"/>
                </a:lnTo>
                <a:lnTo>
                  <a:pt x="424" y="1131"/>
                </a:lnTo>
                <a:lnTo>
                  <a:pt x="424" y="1123"/>
                </a:lnTo>
                <a:lnTo>
                  <a:pt x="423" y="1117"/>
                </a:lnTo>
                <a:lnTo>
                  <a:pt x="419" y="1110"/>
                </a:lnTo>
                <a:lnTo>
                  <a:pt x="418" y="1108"/>
                </a:lnTo>
                <a:lnTo>
                  <a:pt x="418" y="1108"/>
                </a:lnTo>
                <a:lnTo>
                  <a:pt x="420" y="1109"/>
                </a:lnTo>
                <a:lnTo>
                  <a:pt x="425" y="1109"/>
                </a:lnTo>
                <a:lnTo>
                  <a:pt x="426" y="1107"/>
                </a:lnTo>
                <a:lnTo>
                  <a:pt x="427" y="1104"/>
                </a:lnTo>
                <a:lnTo>
                  <a:pt x="429" y="1101"/>
                </a:lnTo>
                <a:lnTo>
                  <a:pt x="427" y="1094"/>
                </a:lnTo>
                <a:lnTo>
                  <a:pt x="427" y="1094"/>
                </a:lnTo>
                <a:lnTo>
                  <a:pt x="423" y="1080"/>
                </a:lnTo>
                <a:lnTo>
                  <a:pt x="419" y="1071"/>
                </a:lnTo>
                <a:lnTo>
                  <a:pt x="414" y="1064"/>
                </a:lnTo>
                <a:lnTo>
                  <a:pt x="413" y="1060"/>
                </a:lnTo>
                <a:lnTo>
                  <a:pt x="413" y="1060"/>
                </a:lnTo>
                <a:lnTo>
                  <a:pt x="414" y="1057"/>
                </a:lnTo>
                <a:lnTo>
                  <a:pt x="418" y="1052"/>
                </a:lnTo>
                <a:lnTo>
                  <a:pt x="422" y="1047"/>
                </a:lnTo>
                <a:lnTo>
                  <a:pt x="423" y="1043"/>
                </a:lnTo>
                <a:lnTo>
                  <a:pt x="423" y="1041"/>
                </a:lnTo>
                <a:lnTo>
                  <a:pt x="423" y="989"/>
                </a:lnTo>
                <a:lnTo>
                  <a:pt x="423" y="989"/>
                </a:lnTo>
                <a:lnTo>
                  <a:pt x="408" y="943"/>
                </a:lnTo>
                <a:lnTo>
                  <a:pt x="398" y="911"/>
                </a:lnTo>
                <a:lnTo>
                  <a:pt x="395" y="899"/>
                </a:lnTo>
                <a:lnTo>
                  <a:pt x="394" y="893"/>
                </a:lnTo>
                <a:lnTo>
                  <a:pt x="394" y="893"/>
                </a:lnTo>
                <a:lnTo>
                  <a:pt x="398" y="825"/>
                </a:lnTo>
                <a:lnTo>
                  <a:pt x="401" y="775"/>
                </a:lnTo>
                <a:lnTo>
                  <a:pt x="404" y="741"/>
                </a:lnTo>
                <a:lnTo>
                  <a:pt x="404" y="741"/>
                </a:lnTo>
                <a:lnTo>
                  <a:pt x="407" y="714"/>
                </a:lnTo>
                <a:lnTo>
                  <a:pt x="406" y="708"/>
                </a:lnTo>
                <a:lnTo>
                  <a:pt x="404" y="702"/>
                </a:lnTo>
                <a:lnTo>
                  <a:pt x="404" y="702"/>
                </a:lnTo>
                <a:lnTo>
                  <a:pt x="395" y="689"/>
                </a:lnTo>
                <a:lnTo>
                  <a:pt x="392" y="682"/>
                </a:lnTo>
                <a:lnTo>
                  <a:pt x="389" y="674"/>
                </a:lnTo>
                <a:lnTo>
                  <a:pt x="389" y="674"/>
                </a:lnTo>
                <a:lnTo>
                  <a:pt x="388" y="662"/>
                </a:lnTo>
                <a:lnTo>
                  <a:pt x="388" y="648"/>
                </a:lnTo>
                <a:lnTo>
                  <a:pt x="389" y="631"/>
                </a:lnTo>
                <a:lnTo>
                  <a:pt x="389" y="631"/>
                </a:lnTo>
                <a:lnTo>
                  <a:pt x="398" y="612"/>
                </a:lnTo>
                <a:lnTo>
                  <a:pt x="405" y="600"/>
                </a:lnTo>
                <a:lnTo>
                  <a:pt x="407" y="598"/>
                </a:lnTo>
                <a:lnTo>
                  <a:pt x="408" y="598"/>
                </a:lnTo>
                <a:lnTo>
                  <a:pt x="408" y="598"/>
                </a:lnTo>
                <a:lnTo>
                  <a:pt x="408" y="598"/>
                </a:lnTo>
                <a:lnTo>
                  <a:pt x="412" y="605"/>
                </a:lnTo>
                <a:lnTo>
                  <a:pt x="419" y="617"/>
                </a:lnTo>
                <a:lnTo>
                  <a:pt x="426" y="631"/>
                </a:lnTo>
                <a:lnTo>
                  <a:pt x="432" y="645"/>
                </a:lnTo>
                <a:lnTo>
                  <a:pt x="432" y="645"/>
                </a:lnTo>
                <a:lnTo>
                  <a:pt x="436" y="654"/>
                </a:lnTo>
                <a:lnTo>
                  <a:pt x="441" y="663"/>
                </a:lnTo>
                <a:lnTo>
                  <a:pt x="455" y="683"/>
                </a:lnTo>
                <a:lnTo>
                  <a:pt x="475" y="712"/>
                </a:lnTo>
                <a:lnTo>
                  <a:pt x="475" y="712"/>
                </a:lnTo>
                <a:lnTo>
                  <a:pt x="485" y="727"/>
                </a:lnTo>
                <a:lnTo>
                  <a:pt x="490" y="738"/>
                </a:lnTo>
                <a:lnTo>
                  <a:pt x="490" y="742"/>
                </a:lnTo>
                <a:lnTo>
                  <a:pt x="490" y="745"/>
                </a:lnTo>
                <a:lnTo>
                  <a:pt x="490" y="745"/>
                </a:lnTo>
                <a:lnTo>
                  <a:pt x="486" y="756"/>
                </a:lnTo>
                <a:lnTo>
                  <a:pt x="485" y="763"/>
                </a:lnTo>
                <a:lnTo>
                  <a:pt x="485" y="769"/>
                </a:lnTo>
                <a:lnTo>
                  <a:pt x="485" y="769"/>
                </a:lnTo>
                <a:lnTo>
                  <a:pt x="486" y="776"/>
                </a:lnTo>
                <a:lnTo>
                  <a:pt x="488" y="782"/>
                </a:lnTo>
                <a:lnTo>
                  <a:pt x="492" y="787"/>
                </a:lnTo>
                <a:lnTo>
                  <a:pt x="493" y="788"/>
                </a:lnTo>
                <a:lnTo>
                  <a:pt x="494" y="788"/>
                </a:lnTo>
                <a:lnTo>
                  <a:pt x="494" y="788"/>
                </a:lnTo>
                <a:lnTo>
                  <a:pt x="497" y="788"/>
                </a:lnTo>
                <a:lnTo>
                  <a:pt x="499" y="791"/>
                </a:lnTo>
                <a:lnTo>
                  <a:pt x="499" y="792"/>
                </a:lnTo>
                <a:lnTo>
                  <a:pt x="499" y="793"/>
                </a:lnTo>
                <a:lnTo>
                  <a:pt x="499" y="793"/>
                </a:lnTo>
                <a:lnTo>
                  <a:pt x="498" y="795"/>
                </a:lnTo>
                <a:lnTo>
                  <a:pt x="498" y="803"/>
                </a:lnTo>
                <a:lnTo>
                  <a:pt x="499" y="811"/>
                </a:lnTo>
                <a:lnTo>
                  <a:pt x="501" y="815"/>
                </a:lnTo>
                <a:lnTo>
                  <a:pt x="504" y="817"/>
                </a:lnTo>
                <a:lnTo>
                  <a:pt x="504" y="817"/>
                </a:lnTo>
                <a:lnTo>
                  <a:pt x="506" y="817"/>
                </a:lnTo>
                <a:lnTo>
                  <a:pt x="509" y="816"/>
                </a:lnTo>
                <a:lnTo>
                  <a:pt x="511" y="812"/>
                </a:lnTo>
                <a:lnTo>
                  <a:pt x="512" y="807"/>
                </a:lnTo>
                <a:lnTo>
                  <a:pt x="515" y="798"/>
                </a:lnTo>
                <a:lnTo>
                  <a:pt x="516" y="794"/>
                </a:lnTo>
                <a:lnTo>
                  <a:pt x="518" y="793"/>
                </a:lnTo>
                <a:lnTo>
                  <a:pt x="518" y="793"/>
                </a:lnTo>
                <a:lnTo>
                  <a:pt x="522" y="793"/>
                </a:lnTo>
                <a:lnTo>
                  <a:pt x="525" y="794"/>
                </a:lnTo>
                <a:lnTo>
                  <a:pt x="526" y="795"/>
                </a:lnTo>
                <a:lnTo>
                  <a:pt x="528" y="799"/>
                </a:lnTo>
                <a:lnTo>
                  <a:pt x="528" y="807"/>
                </a:lnTo>
                <a:lnTo>
                  <a:pt x="528" y="807"/>
                </a:lnTo>
                <a:lnTo>
                  <a:pt x="528" y="825"/>
                </a:lnTo>
                <a:lnTo>
                  <a:pt x="528" y="831"/>
                </a:lnTo>
                <a:lnTo>
                  <a:pt x="528" y="831"/>
                </a:lnTo>
                <a:lnTo>
                  <a:pt x="524" y="840"/>
                </a:lnTo>
                <a:lnTo>
                  <a:pt x="523" y="846"/>
                </a:lnTo>
                <a:lnTo>
                  <a:pt x="523" y="848"/>
                </a:lnTo>
                <a:lnTo>
                  <a:pt x="523" y="850"/>
                </a:lnTo>
                <a:lnTo>
                  <a:pt x="523" y="850"/>
                </a:lnTo>
                <a:lnTo>
                  <a:pt x="524" y="851"/>
                </a:lnTo>
                <a:lnTo>
                  <a:pt x="526" y="850"/>
                </a:lnTo>
                <a:lnTo>
                  <a:pt x="531" y="846"/>
                </a:lnTo>
                <a:lnTo>
                  <a:pt x="542" y="831"/>
                </a:lnTo>
                <a:lnTo>
                  <a:pt x="542" y="831"/>
                </a:lnTo>
                <a:lnTo>
                  <a:pt x="546" y="824"/>
                </a:lnTo>
                <a:lnTo>
                  <a:pt x="549" y="816"/>
                </a:lnTo>
                <a:lnTo>
                  <a:pt x="552" y="806"/>
                </a:lnTo>
                <a:lnTo>
                  <a:pt x="552" y="801"/>
                </a:lnTo>
                <a:lnTo>
                  <a:pt x="552" y="798"/>
                </a:lnTo>
                <a:lnTo>
                  <a:pt x="552" y="798"/>
                </a:lnTo>
                <a:lnTo>
                  <a:pt x="548" y="782"/>
                </a:lnTo>
                <a:lnTo>
                  <a:pt x="547" y="774"/>
                </a:lnTo>
                <a:lnTo>
                  <a:pt x="547" y="774"/>
                </a:lnTo>
                <a:lnTo>
                  <a:pt x="549" y="773"/>
                </a:lnTo>
                <a:lnTo>
                  <a:pt x="550" y="769"/>
                </a:lnTo>
                <a:lnTo>
                  <a:pt x="552" y="764"/>
                </a:lnTo>
                <a:lnTo>
                  <a:pt x="552" y="764"/>
                </a:lnTo>
                <a:lnTo>
                  <a:pt x="552" y="756"/>
                </a:lnTo>
                <a:lnTo>
                  <a:pt x="550" y="743"/>
                </a:lnTo>
                <a:lnTo>
                  <a:pt x="548" y="729"/>
                </a:lnTo>
                <a:lnTo>
                  <a:pt x="542" y="712"/>
                </a:lnTo>
                <a:lnTo>
                  <a:pt x="542" y="712"/>
                </a:lnTo>
                <a:lnTo>
                  <a:pt x="540" y="705"/>
                </a:lnTo>
                <a:lnTo>
                  <a:pt x="537" y="698"/>
                </a:lnTo>
                <a:lnTo>
                  <a:pt x="537" y="686"/>
                </a:lnTo>
                <a:lnTo>
                  <a:pt x="537" y="676"/>
                </a:lnTo>
                <a:lnTo>
                  <a:pt x="537" y="664"/>
                </a:lnTo>
                <a:lnTo>
                  <a:pt x="537" y="664"/>
                </a:lnTo>
                <a:lnTo>
                  <a:pt x="535" y="656"/>
                </a:lnTo>
                <a:lnTo>
                  <a:pt x="530" y="644"/>
                </a:lnTo>
                <a:lnTo>
                  <a:pt x="516" y="615"/>
                </a:lnTo>
                <a:lnTo>
                  <a:pt x="500" y="587"/>
                </a:lnTo>
                <a:lnTo>
                  <a:pt x="490" y="564"/>
                </a:lnTo>
                <a:lnTo>
                  <a:pt x="490" y="564"/>
                </a:lnTo>
                <a:lnTo>
                  <a:pt x="486" y="555"/>
                </a:lnTo>
                <a:lnTo>
                  <a:pt x="484" y="545"/>
                </a:lnTo>
                <a:lnTo>
                  <a:pt x="479" y="521"/>
                </a:lnTo>
                <a:lnTo>
                  <a:pt x="474" y="497"/>
                </a:lnTo>
                <a:lnTo>
                  <a:pt x="470" y="478"/>
                </a:lnTo>
                <a:lnTo>
                  <a:pt x="470" y="478"/>
                </a:lnTo>
                <a:lnTo>
                  <a:pt x="461" y="433"/>
                </a:lnTo>
                <a:lnTo>
                  <a:pt x="455" y="412"/>
                </a:lnTo>
                <a:lnTo>
                  <a:pt x="451" y="397"/>
                </a:lnTo>
                <a:lnTo>
                  <a:pt x="451" y="397"/>
                </a:lnTo>
                <a:lnTo>
                  <a:pt x="427" y="340"/>
                </a:lnTo>
                <a:lnTo>
                  <a:pt x="427" y="340"/>
                </a:lnTo>
                <a:lnTo>
                  <a:pt x="423" y="323"/>
                </a:lnTo>
                <a:lnTo>
                  <a:pt x="418" y="307"/>
                </a:lnTo>
                <a:lnTo>
                  <a:pt x="418" y="307"/>
                </a:lnTo>
                <a:lnTo>
                  <a:pt x="416" y="301"/>
                </a:lnTo>
                <a:lnTo>
                  <a:pt x="411" y="293"/>
                </a:lnTo>
                <a:lnTo>
                  <a:pt x="405" y="286"/>
                </a:lnTo>
                <a:lnTo>
                  <a:pt x="401" y="284"/>
                </a:lnTo>
                <a:lnTo>
                  <a:pt x="399" y="283"/>
                </a:lnTo>
                <a:lnTo>
                  <a:pt x="399" y="283"/>
                </a:lnTo>
                <a:lnTo>
                  <a:pt x="390" y="278"/>
                </a:lnTo>
                <a:lnTo>
                  <a:pt x="380" y="270"/>
                </a:lnTo>
                <a:lnTo>
                  <a:pt x="365" y="259"/>
                </a:lnTo>
                <a:lnTo>
                  <a:pt x="365" y="259"/>
                </a:lnTo>
                <a:lnTo>
                  <a:pt x="332" y="240"/>
                </a:lnTo>
                <a:lnTo>
                  <a:pt x="337" y="221"/>
                </a:lnTo>
                <a:lnTo>
                  <a:pt x="337" y="221"/>
                </a:lnTo>
                <a:lnTo>
                  <a:pt x="338" y="221"/>
                </a:lnTo>
                <a:lnTo>
                  <a:pt x="343" y="218"/>
                </a:lnTo>
                <a:lnTo>
                  <a:pt x="349" y="214"/>
                </a:lnTo>
                <a:lnTo>
                  <a:pt x="356" y="206"/>
                </a:lnTo>
                <a:lnTo>
                  <a:pt x="356" y="206"/>
                </a:lnTo>
                <a:lnTo>
                  <a:pt x="359" y="200"/>
                </a:lnTo>
                <a:lnTo>
                  <a:pt x="362" y="194"/>
                </a:lnTo>
                <a:lnTo>
                  <a:pt x="368" y="179"/>
                </a:lnTo>
                <a:lnTo>
                  <a:pt x="375" y="159"/>
                </a:lnTo>
                <a:lnTo>
                  <a:pt x="375" y="159"/>
                </a:lnTo>
                <a:lnTo>
                  <a:pt x="379" y="155"/>
                </a:lnTo>
                <a:lnTo>
                  <a:pt x="383" y="153"/>
                </a:lnTo>
                <a:lnTo>
                  <a:pt x="388" y="148"/>
                </a:lnTo>
                <a:lnTo>
                  <a:pt x="389" y="147"/>
                </a:lnTo>
                <a:lnTo>
                  <a:pt x="389" y="144"/>
                </a:lnTo>
                <a:lnTo>
                  <a:pt x="389" y="144"/>
                </a:lnTo>
                <a:lnTo>
                  <a:pt x="389" y="136"/>
                </a:lnTo>
                <a:lnTo>
                  <a:pt x="392" y="124"/>
                </a:lnTo>
                <a:lnTo>
                  <a:pt x="394" y="106"/>
                </a:lnTo>
                <a:lnTo>
                  <a:pt x="394" y="106"/>
                </a:lnTo>
                <a:lnTo>
                  <a:pt x="395" y="105"/>
                </a:lnTo>
                <a:lnTo>
                  <a:pt x="396" y="101"/>
                </a:lnTo>
                <a:lnTo>
                  <a:pt x="399" y="97"/>
                </a:lnTo>
                <a:lnTo>
                  <a:pt x="399" y="92"/>
                </a:lnTo>
                <a:lnTo>
                  <a:pt x="399" y="87"/>
                </a:lnTo>
                <a:lnTo>
                  <a:pt x="399" y="87"/>
                </a:lnTo>
                <a:lnTo>
                  <a:pt x="399" y="79"/>
                </a:lnTo>
                <a:lnTo>
                  <a:pt x="400" y="75"/>
                </a:lnTo>
                <a:lnTo>
                  <a:pt x="401" y="70"/>
                </a:lnTo>
                <a:lnTo>
                  <a:pt x="399" y="63"/>
                </a:lnTo>
                <a:lnTo>
                  <a:pt x="399" y="63"/>
                </a:lnTo>
                <a:lnTo>
                  <a:pt x="394" y="48"/>
                </a:lnTo>
                <a:lnTo>
                  <a:pt x="392" y="44"/>
                </a:lnTo>
                <a:lnTo>
                  <a:pt x="389" y="39"/>
                </a:lnTo>
                <a:lnTo>
                  <a:pt x="389" y="39"/>
                </a:lnTo>
                <a:lnTo>
                  <a:pt x="388" y="37"/>
                </a:lnTo>
                <a:lnTo>
                  <a:pt x="388" y="36"/>
                </a:lnTo>
                <a:lnTo>
                  <a:pt x="388" y="32"/>
                </a:lnTo>
                <a:lnTo>
                  <a:pt x="387" y="31"/>
                </a:lnTo>
                <a:lnTo>
                  <a:pt x="385" y="30"/>
                </a:lnTo>
                <a:lnTo>
                  <a:pt x="375" y="25"/>
                </a:lnTo>
                <a:lnTo>
                  <a:pt x="375" y="25"/>
                </a:lnTo>
                <a:lnTo>
                  <a:pt x="362" y="22"/>
                </a:lnTo>
                <a:lnTo>
                  <a:pt x="353" y="20"/>
                </a:lnTo>
                <a:lnTo>
                  <a:pt x="348" y="20"/>
                </a:lnTo>
                <a:lnTo>
                  <a:pt x="346" y="20"/>
                </a:lnTo>
                <a:lnTo>
                  <a:pt x="346" y="20"/>
                </a:lnTo>
                <a:lnTo>
                  <a:pt x="345" y="18"/>
                </a:lnTo>
                <a:lnTo>
                  <a:pt x="343" y="14"/>
                </a:lnTo>
                <a:lnTo>
                  <a:pt x="337" y="11"/>
                </a:lnTo>
                <a:lnTo>
                  <a:pt x="337" y="11"/>
                </a:lnTo>
                <a:lnTo>
                  <a:pt x="324" y="4"/>
                </a:lnTo>
                <a:lnTo>
                  <a:pt x="318" y="1"/>
                </a:lnTo>
                <a:lnTo>
                  <a:pt x="313" y="1"/>
                </a:lnTo>
                <a:lnTo>
                  <a:pt x="313" y="1"/>
                </a:lnTo>
                <a:lnTo>
                  <a:pt x="307" y="1"/>
                </a:lnTo>
                <a:lnTo>
                  <a:pt x="299" y="0"/>
                </a:lnTo>
                <a:lnTo>
                  <a:pt x="290" y="0"/>
                </a:lnTo>
                <a:lnTo>
                  <a:pt x="287" y="0"/>
                </a:lnTo>
                <a:lnTo>
                  <a:pt x="284" y="1"/>
                </a:lnTo>
                <a:lnTo>
                  <a:pt x="284" y="1"/>
                </a:lnTo>
                <a:lnTo>
                  <a:pt x="278" y="5"/>
                </a:lnTo>
                <a:lnTo>
                  <a:pt x="271" y="8"/>
                </a:lnTo>
                <a:lnTo>
                  <a:pt x="264" y="12"/>
                </a:lnTo>
                <a:lnTo>
                  <a:pt x="260" y="16"/>
                </a:lnTo>
                <a:lnTo>
                  <a:pt x="260" y="16"/>
                </a:lnTo>
                <a:lnTo>
                  <a:pt x="258" y="18"/>
                </a:lnTo>
                <a:lnTo>
                  <a:pt x="253" y="20"/>
                </a:lnTo>
                <a:lnTo>
                  <a:pt x="250" y="24"/>
                </a:lnTo>
                <a:lnTo>
                  <a:pt x="247" y="26"/>
                </a:lnTo>
                <a:lnTo>
                  <a:pt x="246" y="30"/>
                </a:lnTo>
                <a:lnTo>
                  <a:pt x="246" y="30"/>
                </a:lnTo>
                <a:lnTo>
                  <a:pt x="244" y="43"/>
                </a:lnTo>
                <a:lnTo>
                  <a:pt x="243" y="47"/>
                </a:lnTo>
                <a:lnTo>
                  <a:pt x="241" y="49"/>
                </a:lnTo>
                <a:lnTo>
                  <a:pt x="241" y="49"/>
                </a:lnTo>
                <a:lnTo>
                  <a:pt x="240" y="49"/>
                </a:lnTo>
                <a:lnTo>
                  <a:pt x="238" y="49"/>
                </a:lnTo>
                <a:lnTo>
                  <a:pt x="235" y="51"/>
                </a:lnTo>
                <a:lnTo>
                  <a:pt x="232" y="59"/>
                </a:lnTo>
                <a:lnTo>
                  <a:pt x="232" y="59"/>
                </a:lnTo>
                <a:lnTo>
                  <a:pt x="227" y="70"/>
                </a:lnTo>
                <a:lnTo>
                  <a:pt x="225" y="81"/>
                </a:lnTo>
                <a:lnTo>
                  <a:pt x="222" y="91"/>
                </a:lnTo>
                <a:lnTo>
                  <a:pt x="222" y="97"/>
                </a:lnTo>
                <a:lnTo>
                  <a:pt x="222" y="97"/>
                </a:lnTo>
                <a:lnTo>
                  <a:pt x="222" y="107"/>
                </a:lnTo>
                <a:lnTo>
                  <a:pt x="222" y="116"/>
                </a:lnTo>
                <a:lnTo>
                  <a:pt x="222" y="116"/>
                </a:lnTo>
                <a:lnTo>
                  <a:pt x="221" y="122"/>
                </a:lnTo>
                <a:lnTo>
                  <a:pt x="220" y="130"/>
                </a:lnTo>
                <a:lnTo>
                  <a:pt x="217" y="138"/>
                </a:lnTo>
                <a:lnTo>
                  <a:pt x="217" y="144"/>
                </a:lnTo>
                <a:lnTo>
                  <a:pt x="217" y="144"/>
                </a:lnTo>
                <a:lnTo>
                  <a:pt x="220" y="156"/>
                </a:lnTo>
                <a:lnTo>
                  <a:pt x="222" y="163"/>
                </a:lnTo>
                <a:lnTo>
                  <a:pt x="225" y="166"/>
                </a:lnTo>
                <a:lnTo>
                  <a:pt x="227" y="168"/>
                </a:lnTo>
                <a:lnTo>
                  <a:pt x="227" y="168"/>
                </a:lnTo>
                <a:lnTo>
                  <a:pt x="229" y="169"/>
                </a:lnTo>
                <a:lnTo>
                  <a:pt x="233" y="169"/>
                </a:lnTo>
                <a:lnTo>
                  <a:pt x="238" y="168"/>
                </a:lnTo>
                <a:lnTo>
                  <a:pt x="241" y="168"/>
                </a:lnTo>
                <a:lnTo>
                  <a:pt x="241" y="168"/>
                </a:lnTo>
                <a:lnTo>
                  <a:pt x="241" y="168"/>
                </a:lnTo>
                <a:lnTo>
                  <a:pt x="241" y="16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8">
            <a:extLst>
              <a:ext uri="{FF2B5EF4-FFF2-40B4-BE49-F238E27FC236}">
                <a16:creationId xmlns:a16="http://schemas.microsoft.com/office/drawing/2014/main" id="{7466AE96-36F8-455B-AFBF-B49D7323D067}"/>
              </a:ext>
            </a:extLst>
          </p:cNvPr>
          <p:cNvSpPr>
            <a:spLocks noEditPoints="1"/>
          </p:cNvSpPr>
          <p:nvPr/>
        </p:nvSpPr>
        <p:spPr bwMode="auto">
          <a:xfrm>
            <a:off x="4607004" y="4661147"/>
            <a:ext cx="666092" cy="1682182"/>
          </a:xfrm>
          <a:custGeom>
            <a:avLst/>
            <a:gdLst>
              <a:gd name="T0" fmla="*/ 158 w 609"/>
              <a:gd name="T1" fmla="*/ 885 h 1538"/>
              <a:gd name="T2" fmla="*/ 205 w 609"/>
              <a:gd name="T3" fmla="*/ 1306 h 1538"/>
              <a:gd name="T4" fmla="*/ 209 w 609"/>
              <a:gd name="T5" fmla="*/ 1474 h 1538"/>
              <a:gd name="T6" fmla="*/ 209 w 609"/>
              <a:gd name="T7" fmla="*/ 1500 h 1538"/>
              <a:gd name="T8" fmla="*/ 294 w 609"/>
              <a:gd name="T9" fmla="*/ 1499 h 1538"/>
              <a:gd name="T10" fmla="*/ 326 w 609"/>
              <a:gd name="T11" fmla="*/ 1473 h 1538"/>
              <a:gd name="T12" fmla="*/ 339 w 609"/>
              <a:gd name="T13" fmla="*/ 1395 h 1538"/>
              <a:gd name="T14" fmla="*/ 323 w 609"/>
              <a:gd name="T15" fmla="*/ 1288 h 1538"/>
              <a:gd name="T16" fmla="*/ 339 w 609"/>
              <a:gd name="T17" fmla="*/ 1076 h 1538"/>
              <a:gd name="T18" fmla="*/ 359 w 609"/>
              <a:gd name="T19" fmla="*/ 1304 h 1538"/>
              <a:gd name="T20" fmla="*/ 363 w 609"/>
              <a:gd name="T21" fmla="*/ 1462 h 1538"/>
              <a:gd name="T22" fmla="*/ 391 w 609"/>
              <a:gd name="T23" fmla="*/ 1530 h 1538"/>
              <a:gd name="T24" fmla="*/ 443 w 609"/>
              <a:gd name="T25" fmla="*/ 1538 h 1538"/>
              <a:gd name="T26" fmla="*/ 473 w 609"/>
              <a:gd name="T27" fmla="*/ 1520 h 1538"/>
              <a:gd name="T28" fmla="*/ 481 w 609"/>
              <a:gd name="T29" fmla="*/ 1450 h 1538"/>
              <a:gd name="T30" fmla="*/ 538 w 609"/>
              <a:gd name="T31" fmla="*/ 891 h 1538"/>
              <a:gd name="T32" fmla="*/ 576 w 609"/>
              <a:gd name="T33" fmla="*/ 867 h 1538"/>
              <a:gd name="T34" fmla="*/ 537 w 609"/>
              <a:gd name="T35" fmla="*/ 772 h 1538"/>
              <a:gd name="T36" fmla="*/ 486 w 609"/>
              <a:gd name="T37" fmla="*/ 642 h 1538"/>
              <a:gd name="T38" fmla="*/ 486 w 609"/>
              <a:gd name="T39" fmla="*/ 535 h 1538"/>
              <a:gd name="T40" fmla="*/ 508 w 609"/>
              <a:gd name="T41" fmla="*/ 540 h 1538"/>
              <a:gd name="T42" fmla="*/ 536 w 609"/>
              <a:gd name="T43" fmla="*/ 548 h 1538"/>
              <a:gd name="T44" fmla="*/ 607 w 609"/>
              <a:gd name="T45" fmla="*/ 473 h 1538"/>
              <a:gd name="T46" fmla="*/ 598 w 609"/>
              <a:gd name="T47" fmla="*/ 438 h 1538"/>
              <a:gd name="T48" fmla="*/ 555 w 609"/>
              <a:gd name="T49" fmla="*/ 377 h 1538"/>
              <a:gd name="T50" fmla="*/ 516 w 609"/>
              <a:gd name="T51" fmla="*/ 283 h 1538"/>
              <a:gd name="T52" fmla="*/ 357 w 609"/>
              <a:gd name="T53" fmla="*/ 224 h 1538"/>
              <a:gd name="T54" fmla="*/ 361 w 609"/>
              <a:gd name="T55" fmla="*/ 176 h 1538"/>
              <a:gd name="T56" fmla="*/ 374 w 609"/>
              <a:gd name="T57" fmla="*/ 138 h 1538"/>
              <a:gd name="T58" fmla="*/ 442 w 609"/>
              <a:gd name="T59" fmla="*/ 114 h 1538"/>
              <a:gd name="T60" fmla="*/ 453 w 609"/>
              <a:gd name="T61" fmla="*/ 98 h 1538"/>
              <a:gd name="T62" fmla="*/ 394 w 609"/>
              <a:gd name="T63" fmla="*/ 90 h 1538"/>
              <a:gd name="T64" fmla="*/ 357 w 609"/>
              <a:gd name="T65" fmla="*/ 53 h 1538"/>
              <a:gd name="T66" fmla="*/ 325 w 609"/>
              <a:gd name="T67" fmla="*/ 13 h 1538"/>
              <a:gd name="T68" fmla="*/ 236 w 609"/>
              <a:gd name="T69" fmla="*/ 2 h 1538"/>
              <a:gd name="T70" fmla="*/ 203 w 609"/>
              <a:gd name="T71" fmla="*/ 29 h 1538"/>
              <a:gd name="T72" fmla="*/ 187 w 609"/>
              <a:gd name="T73" fmla="*/ 63 h 1538"/>
              <a:gd name="T74" fmla="*/ 157 w 609"/>
              <a:gd name="T75" fmla="*/ 112 h 1538"/>
              <a:gd name="T76" fmla="*/ 199 w 609"/>
              <a:gd name="T77" fmla="*/ 121 h 1538"/>
              <a:gd name="T78" fmla="*/ 197 w 609"/>
              <a:gd name="T79" fmla="*/ 217 h 1538"/>
              <a:gd name="T80" fmla="*/ 152 w 609"/>
              <a:gd name="T81" fmla="*/ 278 h 1538"/>
              <a:gd name="T82" fmla="*/ 72 w 609"/>
              <a:gd name="T83" fmla="*/ 313 h 1538"/>
              <a:gd name="T84" fmla="*/ 0 w 609"/>
              <a:gd name="T85" fmla="*/ 549 h 1538"/>
              <a:gd name="T86" fmla="*/ 18 w 609"/>
              <a:gd name="T87" fmla="*/ 765 h 1538"/>
              <a:gd name="T88" fmla="*/ 31 w 609"/>
              <a:gd name="T89" fmla="*/ 827 h 1538"/>
              <a:gd name="T90" fmla="*/ 58 w 609"/>
              <a:gd name="T91" fmla="*/ 846 h 1538"/>
              <a:gd name="T92" fmla="*/ 72 w 609"/>
              <a:gd name="T93" fmla="*/ 840 h 1538"/>
              <a:gd name="T94" fmla="*/ 80 w 609"/>
              <a:gd name="T95" fmla="*/ 820 h 1538"/>
              <a:gd name="T96" fmla="*/ 93 w 609"/>
              <a:gd name="T97" fmla="*/ 809 h 1538"/>
              <a:gd name="T98" fmla="*/ 117 w 609"/>
              <a:gd name="T99" fmla="*/ 931 h 1538"/>
              <a:gd name="T100" fmla="*/ 133 w 609"/>
              <a:gd name="T101" fmla="*/ 925 h 1538"/>
              <a:gd name="T102" fmla="*/ 93 w 609"/>
              <a:gd name="T103" fmla="*/ 607 h 1538"/>
              <a:gd name="T104" fmla="*/ 104 w 609"/>
              <a:gd name="T105" fmla="*/ 607 h 1538"/>
              <a:gd name="T106" fmla="*/ 113 w 609"/>
              <a:gd name="T107" fmla="*/ 655 h 1538"/>
              <a:gd name="T108" fmla="*/ 106 w 609"/>
              <a:gd name="T109" fmla="*/ 703 h 1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09" h="1538">
                <a:moveTo>
                  <a:pt x="147" y="885"/>
                </a:moveTo>
                <a:lnTo>
                  <a:pt x="147" y="885"/>
                </a:lnTo>
                <a:lnTo>
                  <a:pt x="152" y="885"/>
                </a:lnTo>
                <a:lnTo>
                  <a:pt x="158" y="885"/>
                </a:lnTo>
                <a:lnTo>
                  <a:pt x="158" y="885"/>
                </a:lnTo>
                <a:lnTo>
                  <a:pt x="158" y="885"/>
                </a:lnTo>
                <a:lnTo>
                  <a:pt x="158" y="885"/>
                </a:lnTo>
                <a:lnTo>
                  <a:pt x="158" y="885"/>
                </a:lnTo>
                <a:lnTo>
                  <a:pt x="176" y="1052"/>
                </a:lnTo>
                <a:lnTo>
                  <a:pt x="196" y="1230"/>
                </a:lnTo>
                <a:lnTo>
                  <a:pt x="196" y="1230"/>
                </a:lnTo>
                <a:lnTo>
                  <a:pt x="198" y="1255"/>
                </a:lnTo>
                <a:lnTo>
                  <a:pt x="205" y="1306"/>
                </a:lnTo>
                <a:lnTo>
                  <a:pt x="205" y="1306"/>
                </a:lnTo>
                <a:lnTo>
                  <a:pt x="212" y="1353"/>
                </a:lnTo>
                <a:lnTo>
                  <a:pt x="217" y="1402"/>
                </a:lnTo>
                <a:lnTo>
                  <a:pt x="223" y="1456"/>
                </a:lnTo>
                <a:lnTo>
                  <a:pt x="223" y="1456"/>
                </a:lnTo>
                <a:lnTo>
                  <a:pt x="218" y="1461"/>
                </a:lnTo>
                <a:lnTo>
                  <a:pt x="213" y="1467"/>
                </a:lnTo>
                <a:lnTo>
                  <a:pt x="209" y="1474"/>
                </a:lnTo>
                <a:lnTo>
                  <a:pt x="205" y="1481"/>
                </a:lnTo>
                <a:lnTo>
                  <a:pt x="203" y="1489"/>
                </a:lnTo>
                <a:lnTo>
                  <a:pt x="204" y="1492"/>
                </a:lnTo>
                <a:lnTo>
                  <a:pt x="204" y="1495"/>
                </a:lnTo>
                <a:lnTo>
                  <a:pt x="206" y="1498"/>
                </a:lnTo>
                <a:lnTo>
                  <a:pt x="209" y="1500"/>
                </a:lnTo>
                <a:lnTo>
                  <a:pt x="209" y="1500"/>
                </a:lnTo>
                <a:lnTo>
                  <a:pt x="213" y="1502"/>
                </a:lnTo>
                <a:lnTo>
                  <a:pt x="218" y="1504"/>
                </a:lnTo>
                <a:lnTo>
                  <a:pt x="231" y="1505"/>
                </a:lnTo>
                <a:lnTo>
                  <a:pt x="248" y="1505"/>
                </a:lnTo>
                <a:lnTo>
                  <a:pt x="264" y="1504"/>
                </a:lnTo>
                <a:lnTo>
                  <a:pt x="280" y="1502"/>
                </a:lnTo>
                <a:lnTo>
                  <a:pt x="294" y="1499"/>
                </a:lnTo>
                <a:lnTo>
                  <a:pt x="306" y="1496"/>
                </a:lnTo>
                <a:lnTo>
                  <a:pt x="312" y="1493"/>
                </a:lnTo>
                <a:lnTo>
                  <a:pt x="312" y="1493"/>
                </a:lnTo>
                <a:lnTo>
                  <a:pt x="318" y="1487"/>
                </a:lnTo>
                <a:lnTo>
                  <a:pt x="321" y="1482"/>
                </a:lnTo>
                <a:lnTo>
                  <a:pt x="326" y="1473"/>
                </a:lnTo>
                <a:lnTo>
                  <a:pt x="326" y="1473"/>
                </a:lnTo>
                <a:lnTo>
                  <a:pt x="331" y="1455"/>
                </a:lnTo>
                <a:lnTo>
                  <a:pt x="336" y="1435"/>
                </a:lnTo>
                <a:lnTo>
                  <a:pt x="336" y="1435"/>
                </a:lnTo>
                <a:lnTo>
                  <a:pt x="339" y="1419"/>
                </a:lnTo>
                <a:lnTo>
                  <a:pt x="339" y="1409"/>
                </a:lnTo>
                <a:lnTo>
                  <a:pt x="339" y="1395"/>
                </a:lnTo>
                <a:lnTo>
                  <a:pt x="339" y="1395"/>
                </a:lnTo>
                <a:lnTo>
                  <a:pt x="338" y="1384"/>
                </a:lnTo>
                <a:lnTo>
                  <a:pt x="337" y="1370"/>
                </a:lnTo>
                <a:lnTo>
                  <a:pt x="330" y="1336"/>
                </a:lnTo>
                <a:lnTo>
                  <a:pt x="325" y="1306"/>
                </a:lnTo>
                <a:lnTo>
                  <a:pt x="323" y="1295"/>
                </a:lnTo>
                <a:lnTo>
                  <a:pt x="323" y="1288"/>
                </a:lnTo>
                <a:lnTo>
                  <a:pt x="323" y="1288"/>
                </a:lnTo>
                <a:lnTo>
                  <a:pt x="326" y="1180"/>
                </a:lnTo>
                <a:lnTo>
                  <a:pt x="330" y="1079"/>
                </a:lnTo>
                <a:lnTo>
                  <a:pt x="330" y="1079"/>
                </a:lnTo>
                <a:lnTo>
                  <a:pt x="334" y="1077"/>
                </a:lnTo>
                <a:lnTo>
                  <a:pt x="338" y="1076"/>
                </a:lnTo>
                <a:lnTo>
                  <a:pt x="339" y="1076"/>
                </a:lnTo>
                <a:lnTo>
                  <a:pt x="339" y="1076"/>
                </a:lnTo>
                <a:lnTo>
                  <a:pt x="351" y="1162"/>
                </a:lnTo>
                <a:lnTo>
                  <a:pt x="358" y="1227"/>
                </a:lnTo>
                <a:lnTo>
                  <a:pt x="361" y="1253"/>
                </a:lnTo>
                <a:lnTo>
                  <a:pt x="361" y="1271"/>
                </a:lnTo>
                <a:lnTo>
                  <a:pt x="361" y="1271"/>
                </a:lnTo>
                <a:lnTo>
                  <a:pt x="359" y="1285"/>
                </a:lnTo>
                <a:lnTo>
                  <a:pt x="359" y="1304"/>
                </a:lnTo>
                <a:lnTo>
                  <a:pt x="363" y="1347"/>
                </a:lnTo>
                <a:lnTo>
                  <a:pt x="365" y="1387"/>
                </a:lnTo>
                <a:lnTo>
                  <a:pt x="366" y="1411"/>
                </a:lnTo>
                <a:lnTo>
                  <a:pt x="366" y="1411"/>
                </a:lnTo>
                <a:lnTo>
                  <a:pt x="364" y="1442"/>
                </a:lnTo>
                <a:lnTo>
                  <a:pt x="363" y="1455"/>
                </a:lnTo>
                <a:lnTo>
                  <a:pt x="363" y="1462"/>
                </a:lnTo>
                <a:lnTo>
                  <a:pt x="363" y="1462"/>
                </a:lnTo>
                <a:lnTo>
                  <a:pt x="368" y="1488"/>
                </a:lnTo>
                <a:lnTo>
                  <a:pt x="370" y="1514"/>
                </a:lnTo>
                <a:lnTo>
                  <a:pt x="370" y="1514"/>
                </a:lnTo>
                <a:lnTo>
                  <a:pt x="372" y="1518"/>
                </a:lnTo>
                <a:lnTo>
                  <a:pt x="379" y="1523"/>
                </a:lnTo>
                <a:lnTo>
                  <a:pt x="391" y="1530"/>
                </a:lnTo>
                <a:lnTo>
                  <a:pt x="397" y="1532"/>
                </a:lnTo>
                <a:lnTo>
                  <a:pt x="404" y="1534"/>
                </a:lnTo>
                <a:lnTo>
                  <a:pt x="404" y="1534"/>
                </a:lnTo>
                <a:lnTo>
                  <a:pt x="413" y="1536"/>
                </a:lnTo>
                <a:lnTo>
                  <a:pt x="422" y="1537"/>
                </a:lnTo>
                <a:lnTo>
                  <a:pt x="433" y="1538"/>
                </a:lnTo>
                <a:lnTo>
                  <a:pt x="443" y="1538"/>
                </a:lnTo>
                <a:lnTo>
                  <a:pt x="453" y="1536"/>
                </a:lnTo>
                <a:lnTo>
                  <a:pt x="461" y="1532"/>
                </a:lnTo>
                <a:lnTo>
                  <a:pt x="466" y="1531"/>
                </a:lnTo>
                <a:lnTo>
                  <a:pt x="468" y="1527"/>
                </a:lnTo>
                <a:lnTo>
                  <a:pt x="471" y="1525"/>
                </a:lnTo>
                <a:lnTo>
                  <a:pt x="473" y="1520"/>
                </a:lnTo>
                <a:lnTo>
                  <a:pt x="473" y="1520"/>
                </a:lnTo>
                <a:lnTo>
                  <a:pt x="478" y="1504"/>
                </a:lnTo>
                <a:lnTo>
                  <a:pt x="483" y="1487"/>
                </a:lnTo>
                <a:lnTo>
                  <a:pt x="486" y="1474"/>
                </a:lnTo>
                <a:lnTo>
                  <a:pt x="486" y="1466"/>
                </a:lnTo>
                <a:lnTo>
                  <a:pt x="486" y="1466"/>
                </a:lnTo>
                <a:lnTo>
                  <a:pt x="485" y="1459"/>
                </a:lnTo>
                <a:lnTo>
                  <a:pt x="481" y="1450"/>
                </a:lnTo>
                <a:lnTo>
                  <a:pt x="477" y="1438"/>
                </a:lnTo>
                <a:lnTo>
                  <a:pt x="466" y="1035"/>
                </a:lnTo>
                <a:lnTo>
                  <a:pt x="500" y="891"/>
                </a:lnTo>
                <a:lnTo>
                  <a:pt x="500" y="891"/>
                </a:lnTo>
                <a:lnTo>
                  <a:pt x="515" y="892"/>
                </a:lnTo>
                <a:lnTo>
                  <a:pt x="526" y="892"/>
                </a:lnTo>
                <a:lnTo>
                  <a:pt x="538" y="891"/>
                </a:lnTo>
                <a:lnTo>
                  <a:pt x="538" y="891"/>
                </a:lnTo>
                <a:lnTo>
                  <a:pt x="550" y="888"/>
                </a:lnTo>
                <a:lnTo>
                  <a:pt x="562" y="882"/>
                </a:lnTo>
                <a:lnTo>
                  <a:pt x="567" y="879"/>
                </a:lnTo>
                <a:lnTo>
                  <a:pt x="572" y="875"/>
                </a:lnTo>
                <a:lnTo>
                  <a:pt x="575" y="871"/>
                </a:lnTo>
                <a:lnTo>
                  <a:pt x="576" y="867"/>
                </a:lnTo>
                <a:lnTo>
                  <a:pt x="576" y="867"/>
                </a:lnTo>
                <a:lnTo>
                  <a:pt x="575" y="862"/>
                </a:lnTo>
                <a:lnTo>
                  <a:pt x="574" y="857"/>
                </a:lnTo>
                <a:lnTo>
                  <a:pt x="568" y="843"/>
                </a:lnTo>
                <a:lnTo>
                  <a:pt x="555" y="816"/>
                </a:lnTo>
                <a:lnTo>
                  <a:pt x="555" y="816"/>
                </a:lnTo>
                <a:lnTo>
                  <a:pt x="537" y="772"/>
                </a:lnTo>
                <a:lnTo>
                  <a:pt x="524" y="740"/>
                </a:lnTo>
                <a:lnTo>
                  <a:pt x="524" y="740"/>
                </a:lnTo>
                <a:lnTo>
                  <a:pt x="509" y="702"/>
                </a:lnTo>
                <a:lnTo>
                  <a:pt x="490" y="658"/>
                </a:lnTo>
                <a:lnTo>
                  <a:pt x="490" y="658"/>
                </a:lnTo>
                <a:lnTo>
                  <a:pt x="487" y="655"/>
                </a:lnTo>
                <a:lnTo>
                  <a:pt x="486" y="642"/>
                </a:lnTo>
                <a:lnTo>
                  <a:pt x="486" y="642"/>
                </a:lnTo>
                <a:lnTo>
                  <a:pt x="486" y="607"/>
                </a:lnTo>
                <a:lnTo>
                  <a:pt x="486" y="587"/>
                </a:lnTo>
                <a:lnTo>
                  <a:pt x="486" y="556"/>
                </a:lnTo>
                <a:lnTo>
                  <a:pt x="486" y="556"/>
                </a:lnTo>
                <a:lnTo>
                  <a:pt x="486" y="543"/>
                </a:lnTo>
                <a:lnTo>
                  <a:pt x="486" y="535"/>
                </a:lnTo>
                <a:lnTo>
                  <a:pt x="486" y="531"/>
                </a:lnTo>
                <a:lnTo>
                  <a:pt x="486" y="531"/>
                </a:lnTo>
                <a:lnTo>
                  <a:pt x="494" y="528"/>
                </a:lnTo>
                <a:lnTo>
                  <a:pt x="500" y="526"/>
                </a:lnTo>
                <a:lnTo>
                  <a:pt x="500" y="526"/>
                </a:lnTo>
                <a:lnTo>
                  <a:pt x="503" y="530"/>
                </a:lnTo>
                <a:lnTo>
                  <a:pt x="508" y="540"/>
                </a:lnTo>
                <a:lnTo>
                  <a:pt x="512" y="546"/>
                </a:lnTo>
                <a:lnTo>
                  <a:pt x="517" y="550"/>
                </a:lnTo>
                <a:lnTo>
                  <a:pt x="522" y="553"/>
                </a:lnTo>
                <a:lnTo>
                  <a:pt x="525" y="553"/>
                </a:lnTo>
                <a:lnTo>
                  <a:pt x="528" y="553"/>
                </a:lnTo>
                <a:lnTo>
                  <a:pt x="528" y="553"/>
                </a:lnTo>
                <a:lnTo>
                  <a:pt x="536" y="548"/>
                </a:lnTo>
                <a:lnTo>
                  <a:pt x="548" y="540"/>
                </a:lnTo>
                <a:lnTo>
                  <a:pt x="561" y="529"/>
                </a:lnTo>
                <a:lnTo>
                  <a:pt x="575" y="515"/>
                </a:lnTo>
                <a:lnTo>
                  <a:pt x="588" y="501"/>
                </a:lnTo>
                <a:lnTo>
                  <a:pt x="600" y="486"/>
                </a:lnTo>
                <a:lnTo>
                  <a:pt x="605" y="481"/>
                </a:lnTo>
                <a:lnTo>
                  <a:pt x="607" y="473"/>
                </a:lnTo>
                <a:lnTo>
                  <a:pt x="609" y="469"/>
                </a:lnTo>
                <a:lnTo>
                  <a:pt x="609" y="464"/>
                </a:lnTo>
                <a:lnTo>
                  <a:pt x="609" y="464"/>
                </a:lnTo>
                <a:lnTo>
                  <a:pt x="608" y="456"/>
                </a:lnTo>
                <a:lnTo>
                  <a:pt x="606" y="448"/>
                </a:lnTo>
                <a:lnTo>
                  <a:pt x="602" y="443"/>
                </a:lnTo>
                <a:lnTo>
                  <a:pt x="598" y="438"/>
                </a:lnTo>
                <a:lnTo>
                  <a:pt x="588" y="427"/>
                </a:lnTo>
                <a:lnTo>
                  <a:pt x="583" y="421"/>
                </a:lnTo>
                <a:lnTo>
                  <a:pt x="579" y="415"/>
                </a:lnTo>
                <a:lnTo>
                  <a:pt x="579" y="415"/>
                </a:lnTo>
                <a:lnTo>
                  <a:pt x="568" y="396"/>
                </a:lnTo>
                <a:lnTo>
                  <a:pt x="555" y="377"/>
                </a:lnTo>
                <a:lnTo>
                  <a:pt x="555" y="377"/>
                </a:lnTo>
                <a:lnTo>
                  <a:pt x="547" y="364"/>
                </a:lnTo>
                <a:lnTo>
                  <a:pt x="540" y="351"/>
                </a:lnTo>
                <a:lnTo>
                  <a:pt x="531" y="333"/>
                </a:lnTo>
                <a:lnTo>
                  <a:pt x="531" y="333"/>
                </a:lnTo>
                <a:lnTo>
                  <a:pt x="528" y="323"/>
                </a:lnTo>
                <a:lnTo>
                  <a:pt x="522" y="303"/>
                </a:lnTo>
                <a:lnTo>
                  <a:pt x="516" y="283"/>
                </a:lnTo>
                <a:lnTo>
                  <a:pt x="513" y="275"/>
                </a:lnTo>
                <a:lnTo>
                  <a:pt x="511" y="272"/>
                </a:lnTo>
                <a:lnTo>
                  <a:pt x="511" y="272"/>
                </a:lnTo>
                <a:lnTo>
                  <a:pt x="493" y="265"/>
                </a:lnTo>
                <a:lnTo>
                  <a:pt x="461" y="252"/>
                </a:lnTo>
                <a:lnTo>
                  <a:pt x="415" y="234"/>
                </a:lnTo>
                <a:lnTo>
                  <a:pt x="357" y="224"/>
                </a:lnTo>
                <a:lnTo>
                  <a:pt x="343" y="214"/>
                </a:lnTo>
                <a:lnTo>
                  <a:pt x="339" y="200"/>
                </a:lnTo>
                <a:lnTo>
                  <a:pt x="343" y="186"/>
                </a:lnTo>
                <a:lnTo>
                  <a:pt x="343" y="186"/>
                </a:lnTo>
                <a:lnTo>
                  <a:pt x="349" y="184"/>
                </a:lnTo>
                <a:lnTo>
                  <a:pt x="355" y="181"/>
                </a:lnTo>
                <a:lnTo>
                  <a:pt x="361" y="176"/>
                </a:lnTo>
                <a:lnTo>
                  <a:pt x="361" y="176"/>
                </a:lnTo>
                <a:lnTo>
                  <a:pt x="363" y="172"/>
                </a:lnTo>
                <a:lnTo>
                  <a:pt x="365" y="169"/>
                </a:lnTo>
                <a:lnTo>
                  <a:pt x="370" y="158"/>
                </a:lnTo>
                <a:lnTo>
                  <a:pt x="372" y="147"/>
                </a:lnTo>
                <a:lnTo>
                  <a:pt x="374" y="138"/>
                </a:lnTo>
                <a:lnTo>
                  <a:pt x="374" y="138"/>
                </a:lnTo>
                <a:lnTo>
                  <a:pt x="374" y="132"/>
                </a:lnTo>
                <a:lnTo>
                  <a:pt x="372" y="127"/>
                </a:lnTo>
                <a:lnTo>
                  <a:pt x="370" y="121"/>
                </a:lnTo>
                <a:lnTo>
                  <a:pt x="370" y="121"/>
                </a:lnTo>
                <a:lnTo>
                  <a:pt x="403" y="119"/>
                </a:lnTo>
                <a:lnTo>
                  <a:pt x="428" y="117"/>
                </a:lnTo>
                <a:lnTo>
                  <a:pt x="442" y="114"/>
                </a:lnTo>
                <a:lnTo>
                  <a:pt x="442" y="114"/>
                </a:lnTo>
                <a:lnTo>
                  <a:pt x="448" y="112"/>
                </a:lnTo>
                <a:lnTo>
                  <a:pt x="455" y="108"/>
                </a:lnTo>
                <a:lnTo>
                  <a:pt x="458" y="106"/>
                </a:lnTo>
                <a:lnTo>
                  <a:pt x="458" y="104"/>
                </a:lnTo>
                <a:lnTo>
                  <a:pt x="457" y="100"/>
                </a:lnTo>
                <a:lnTo>
                  <a:pt x="453" y="98"/>
                </a:lnTo>
                <a:lnTo>
                  <a:pt x="453" y="98"/>
                </a:lnTo>
                <a:lnTo>
                  <a:pt x="447" y="95"/>
                </a:lnTo>
                <a:lnTo>
                  <a:pt x="440" y="94"/>
                </a:lnTo>
                <a:lnTo>
                  <a:pt x="426" y="93"/>
                </a:lnTo>
                <a:lnTo>
                  <a:pt x="410" y="93"/>
                </a:lnTo>
                <a:lnTo>
                  <a:pt x="402" y="92"/>
                </a:lnTo>
                <a:lnTo>
                  <a:pt x="394" y="90"/>
                </a:lnTo>
                <a:lnTo>
                  <a:pt x="394" y="90"/>
                </a:lnTo>
                <a:lnTo>
                  <a:pt x="370" y="82"/>
                </a:lnTo>
                <a:lnTo>
                  <a:pt x="363" y="80"/>
                </a:lnTo>
                <a:lnTo>
                  <a:pt x="361" y="76"/>
                </a:lnTo>
                <a:lnTo>
                  <a:pt x="361" y="76"/>
                </a:lnTo>
                <a:lnTo>
                  <a:pt x="359" y="69"/>
                </a:lnTo>
                <a:lnTo>
                  <a:pt x="357" y="53"/>
                </a:lnTo>
                <a:lnTo>
                  <a:pt x="355" y="44"/>
                </a:lnTo>
                <a:lnTo>
                  <a:pt x="350" y="35"/>
                </a:lnTo>
                <a:lnTo>
                  <a:pt x="344" y="26"/>
                </a:lnTo>
                <a:lnTo>
                  <a:pt x="340" y="22"/>
                </a:lnTo>
                <a:lnTo>
                  <a:pt x="336" y="18"/>
                </a:lnTo>
                <a:lnTo>
                  <a:pt x="336" y="18"/>
                </a:lnTo>
                <a:lnTo>
                  <a:pt x="325" y="13"/>
                </a:lnTo>
                <a:lnTo>
                  <a:pt x="312" y="9"/>
                </a:lnTo>
                <a:lnTo>
                  <a:pt x="298" y="5"/>
                </a:lnTo>
                <a:lnTo>
                  <a:pt x="283" y="3"/>
                </a:lnTo>
                <a:lnTo>
                  <a:pt x="269" y="0"/>
                </a:lnTo>
                <a:lnTo>
                  <a:pt x="256" y="0"/>
                </a:lnTo>
                <a:lnTo>
                  <a:pt x="244" y="0"/>
                </a:lnTo>
                <a:lnTo>
                  <a:pt x="236" y="2"/>
                </a:lnTo>
                <a:lnTo>
                  <a:pt x="236" y="2"/>
                </a:lnTo>
                <a:lnTo>
                  <a:pt x="230" y="3"/>
                </a:lnTo>
                <a:lnTo>
                  <a:pt x="225" y="5"/>
                </a:lnTo>
                <a:lnTo>
                  <a:pt x="221" y="7"/>
                </a:lnTo>
                <a:lnTo>
                  <a:pt x="217" y="11"/>
                </a:lnTo>
                <a:lnTo>
                  <a:pt x="210" y="18"/>
                </a:lnTo>
                <a:lnTo>
                  <a:pt x="203" y="29"/>
                </a:lnTo>
                <a:lnTo>
                  <a:pt x="203" y="29"/>
                </a:lnTo>
                <a:lnTo>
                  <a:pt x="190" y="49"/>
                </a:lnTo>
                <a:lnTo>
                  <a:pt x="186" y="55"/>
                </a:lnTo>
                <a:lnTo>
                  <a:pt x="185" y="60"/>
                </a:lnTo>
                <a:lnTo>
                  <a:pt x="185" y="60"/>
                </a:lnTo>
                <a:lnTo>
                  <a:pt x="186" y="62"/>
                </a:lnTo>
                <a:lnTo>
                  <a:pt x="187" y="63"/>
                </a:lnTo>
                <a:lnTo>
                  <a:pt x="187" y="66"/>
                </a:lnTo>
                <a:lnTo>
                  <a:pt x="189" y="70"/>
                </a:lnTo>
                <a:lnTo>
                  <a:pt x="189" y="70"/>
                </a:lnTo>
                <a:lnTo>
                  <a:pt x="192" y="105"/>
                </a:lnTo>
                <a:lnTo>
                  <a:pt x="192" y="105"/>
                </a:lnTo>
                <a:lnTo>
                  <a:pt x="170" y="108"/>
                </a:lnTo>
                <a:lnTo>
                  <a:pt x="157" y="112"/>
                </a:lnTo>
                <a:lnTo>
                  <a:pt x="153" y="113"/>
                </a:lnTo>
                <a:lnTo>
                  <a:pt x="153" y="114"/>
                </a:lnTo>
                <a:lnTo>
                  <a:pt x="154" y="114"/>
                </a:lnTo>
                <a:lnTo>
                  <a:pt x="154" y="114"/>
                </a:lnTo>
                <a:lnTo>
                  <a:pt x="180" y="119"/>
                </a:lnTo>
                <a:lnTo>
                  <a:pt x="199" y="121"/>
                </a:lnTo>
                <a:lnTo>
                  <a:pt x="199" y="121"/>
                </a:lnTo>
                <a:lnTo>
                  <a:pt x="195" y="145"/>
                </a:lnTo>
                <a:lnTo>
                  <a:pt x="192" y="164"/>
                </a:lnTo>
                <a:lnTo>
                  <a:pt x="192" y="171"/>
                </a:lnTo>
                <a:lnTo>
                  <a:pt x="192" y="176"/>
                </a:lnTo>
                <a:lnTo>
                  <a:pt x="192" y="176"/>
                </a:lnTo>
                <a:lnTo>
                  <a:pt x="195" y="202"/>
                </a:lnTo>
                <a:lnTo>
                  <a:pt x="197" y="217"/>
                </a:lnTo>
                <a:lnTo>
                  <a:pt x="199" y="230"/>
                </a:lnTo>
                <a:lnTo>
                  <a:pt x="199" y="230"/>
                </a:lnTo>
                <a:lnTo>
                  <a:pt x="202" y="241"/>
                </a:lnTo>
                <a:lnTo>
                  <a:pt x="205" y="248"/>
                </a:lnTo>
                <a:lnTo>
                  <a:pt x="209" y="255"/>
                </a:lnTo>
                <a:lnTo>
                  <a:pt x="209" y="255"/>
                </a:lnTo>
                <a:lnTo>
                  <a:pt x="152" y="278"/>
                </a:lnTo>
                <a:lnTo>
                  <a:pt x="89" y="303"/>
                </a:lnTo>
                <a:lnTo>
                  <a:pt x="89" y="303"/>
                </a:lnTo>
                <a:lnTo>
                  <a:pt x="84" y="304"/>
                </a:lnTo>
                <a:lnTo>
                  <a:pt x="80" y="306"/>
                </a:lnTo>
                <a:lnTo>
                  <a:pt x="75" y="310"/>
                </a:lnTo>
                <a:lnTo>
                  <a:pt x="72" y="313"/>
                </a:lnTo>
                <a:lnTo>
                  <a:pt x="72" y="313"/>
                </a:lnTo>
                <a:lnTo>
                  <a:pt x="59" y="348"/>
                </a:lnTo>
                <a:lnTo>
                  <a:pt x="36" y="421"/>
                </a:lnTo>
                <a:lnTo>
                  <a:pt x="12" y="497"/>
                </a:lnTo>
                <a:lnTo>
                  <a:pt x="4" y="524"/>
                </a:lnTo>
                <a:lnTo>
                  <a:pt x="0" y="539"/>
                </a:lnTo>
                <a:lnTo>
                  <a:pt x="0" y="539"/>
                </a:lnTo>
                <a:lnTo>
                  <a:pt x="0" y="549"/>
                </a:lnTo>
                <a:lnTo>
                  <a:pt x="2" y="568"/>
                </a:lnTo>
                <a:lnTo>
                  <a:pt x="10" y="617"/>
                </a:lnTo>
                <a:lnTo>
                  <a:pt x="18" y="664"/>
                </a:lnTo>
                <a:lnTo>
                  <a:pt x="20" y="682"/>
                </a:lnTo>
                <a:lnTo>
                  <a:pt x="20" y="693"/>
                </a:lnTo>
                <a:lnTo>
                  <a:pt x="20" y="693"/>
                </a:lnTo>
                <a:lnTo>
                  <a:pt x="18" y="765"/>
                </a:lnTo>
                <a:lnTo>
                  <a:pt x="18" y="765"/>
                </a:lnTo>
                <a:lnTo>
                  <a:pt x="18" y="771"/>
                </a:lnTo>
                <a:lnTo>
                  <a:pt x="19" y="789"/>
                </a:lnTo>
                <a:lnTo>
                  <a:pt x="20" y="798"/>
                </a:lnTo>
                <a:lnTo>
                  <a:pt x="23" y="809"/>
                </a:lnTo>
                <a:lnTo>
                  <a:pt x="26" y="818"/>
                </a:lnTo>
                <a:lnTo>
                  <a:pt x="31" y="827"/>
                </a:lnTo>
                <a:lnTo>
                  <a:pt x="31" y="827"/>
                </a:lnTo>
                <a:lnTo>
                  <a:pt x="40" y="837"/>
                </a:lnTo>
                <a:lnTo>
                  <a:pt x="46" y="843"/>
                </a:lnTo>
                <a:lnTo>
                  <a:pt x="51" y="846"/>
                </a:lnTo>
                <a:lnTo>
                  <a:pt x="55" y="847"/>
                </a:lnTo>
                <a:lnTo>
                  <a:pt x="55" y="847"/>
                </a:lnTo>
                <a:lnTo>
                  <a:pt x="58" y="846"/>
                </a:lnTo>
                <a:lnTo>
                  <a:pt x="61" y="843"/>
                </a:lnTo>
                <a:lnTo>
                  <a:pt x="62" y="840"/>
                </a:lnTo>
                <a:lnTo>
                  <a:pt x="62" y="840"/>
                </a:lnTo>
                <a:lnTo>
                  <a:pt x="65" y="842"/>
                </a:lnTo>
                <a:lnTo>
                  <a:pt x="69" y="842"/>
                </a:lnTo>
                <a:lnTo>
                  <a:pt x="71" y="842"/>
                </a:lnTo>
                <a:lnTo>
                  <a:pt x="72" y="840"/>
                </a:lnTo>
                <a:lnTo>
                  <a:pt x="72" y="840"/>
                </a:lnTo>
                <a:lnTo>
                  <a:pt x="75" y="836"/>
                </a:lnTo>
                <a:lnTo>
                  <a:pt x="77" y="834"/>
                </a:lnTo>
                <a:lnTo>
                  <a:pt x="78" y="830"/>
                </a:lnTo>
                <a:lnTo>
                  <a:pt x="80" y="827"/>
                </a:lnTo>
                <a:lnTo>
                  <a:pt x="80" y="827"/>
                </a:lnTo>
                <a:lnTo>
                  <a:pt x="80" y="820"/>
                </a:lnTo>
                <a:lnTo>
                  <a:pt x="81" y="811"/>
                </a:lnTo>
                <a:lnTo>
                  <a:pt x="82" y="802"/>
                </a:lnTo>
                <a:lnTo>
                  <a:pt x="82" y="802"/>
                </a:lnTo>
                <a:lnTo>
                  <a:pt x="87" y="805"/>
                </a:lnTo>
                <a:lnTo>
                  <a:pt x="90" y="809"/>
                </a:lnTo>
                <a:lnTo>
                  <a:pt x="93" y="809"/>
                </a:lnTo>
                <a:lnTo>
                  <a:pt x="93" y="809"/>
                </a:lnTo>
                <a:lnTo>
                  <a:pt x="96" y="807"/>
                </a:lnTo>
                <a:lnTo>
                  <a:pt x="101" y="803"/>
                </a:lnTo>
                <a:lnTo>
                  <a:pt x="107" y="798"/>
                </a:lnTo>
                <a:lnTo>
                  <a:pt x="107" y="798"/>
                </a:lnTo>
                <a:lnTo>
                  <a:pt x="112" y="867"/>
                </a:lnTo>
                <a:lnTo>
                  <a:pt x="116" y="914"/>
                </a:lnTo>
                <a:lnTo>
                  <a:pt x="117" y="931"/>
                </a:lnTo>
                <a:lnTo>
                  <a:pt x="120" y="939"/>
                </a:lnTo>
                <a:lnTo>
                  <a:pt x="120" y="939"/>
                </a:lnTo>
                <a:lnTo>
                  <a:pt x="122" y="940"/>
                </a:lnTo>
                <a:lnTo>
                  <a:pt x="125" y="940"/>
                </a:lnTo>
                <a:lnTo>
                  <a:pt x="126" y="938"/>
                </a:lnTo>
                <a:lnTo>
                  <a:pt x="128" y="936"/>
                </a:lnTo>
                <a:lnTo>
                  <a:pt x="133" y="925"/>
                </a:lnTo>
                <a:lnTo>
                  <a:pt x="138" y="912"/>
                </a:lnTo>
                <a:lnTo>
                  <a:pt x="138" y="912"/>
                </a:lnTo>
                <a:lnTo>
                  <a:pt x="145" y="891"/>
                </a:lnTo>
                <a:lnTo>
                  <a:pt x="147" y="885"/>
                </a:lnTo>
                <a:lnTo>
                  <a:pt x="147" y="885"/>
                </a:lnTo>
                <a:close/>
                <a:moveTo>
                  <a:pt x="93" y="607"/>
                </a:moveTo>
                <a:lnTo>
                  <a:pt x="93" y="607"/>
                </a:lnTo>
                <a:lnTo>
                  <a:pt x="94" y="599"/>
                </a:lnTo>
                <a:lnTo>
                  <a:pt x="95" y="593"/>
                </a:lnTo>
                <a:lnTo>
                  <a:pt x="96" y="590"/>
                </a:lnTo>
                <a:lnTo>
                  <a:pt x="96" y="590"/>
                </a:lnTo>
                <a:lnTo>
                  <a:pt x="97" y="591"/>
                </a:lnTo>
                <a:lnTo>
                  <a:pt x="99" y="594"/>
                </a:lnTo>
                <a:lnTo>
                  <a:pt x="104" y="607"/>
                </a:lnTo>
                <a:lnTo>
                  <a:pt x="109" y="624"/>
                </a:lnTo>
                <a:lnTo>
                  <a:pt x="113" y="638"/>
                </a:lnTo>
                <a:lnTo>
                  <a:pt x="113" y="638"/>
                </a:lnTo>
                <a:lnTo>
                  <a:pt x="115" y="646"/>
                </a:lnTo>
                <a:lnTo>
                  <a:pt x="114" y="650"/>
                </a:lnTo>
                <a:lnTo>
                  <a:pt x="114" y="651"/>
                </a:lnTo>
                <a:lnTo>
                  <a:pt x="113" y="655"/>
                </a:lnTo>
                <a:lnTo>
                  <a:pt x="113" y="655"/>
                </a:lnTo>
                <a:lnTo>
                  <a:pt x="114" y="662"/>
                </a:lnTo>
                <a:lnTo>
                  <a:pt x="113" y="671"/>
                </a:lnTo>
                <a:lnTo>
                  <a:pt x="112" y="682"/>
                </a:lnTo>
                <a:lnTo>
                  <a:pt x="110" y="693"/>
                </a:lnTo>
                <a:lnTo>
                  <a:pt x="110" y="693"/>
                </a:lnTo>
                <a:lnTo>
                  <a:pt x="106" y="703"/>
                </a:lnTo>
                <a:lnTo>
                  <a:pt x="100" y="716"/>
                </a:lnTo>
                <a:lnTo>
                  <a:pt x="93" y="731"/>
                </a:lnTo>
                <a:lnTo>
                  <a:pt x="93" y="60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E68946F9-43D1-483E-8D31-ABBD91D8F628}"/>
              </a:ext>
            </a:extLst>
          </p:cNvPr>
          <p:cNvSpPr>
            <a:spLocks noEditPoints="1"/>
          </p:cNvSpPr>
          <p:nvPr/>
        </p:nvSpPr>
        <p:spPr bwMode="auto">
          <a:xfrm>
            <a:off x="6448065" y="4644134"/>
            <a:ext cx="688844" cy="1695035"/>
          </a:xfrm>
          <a:custGeom>
            <a:avLst/>
            <a:gdLst>
              <a:gd name="T0" fmla="*/ 168 w 547"/>
              <a:gd name="T1" fmla="*/ 97 h 1346"/>
              <a:gd name="T2" fmla="*/ 164 w 547"/>
              <a:gd name="T3" fmla="*/ 112 h 1346"/>
              <a:gd name="T4" fmla="*/ 192 w 547"/>
              <a:gd name="T5" fmla="*/ 154 h 1346"/>
              <a:gd name="T6" fmla="*/ 168 w 547"/>
              <a:gd name="T7" fmla="*/ 199 h 1346"/>
              <a:gd name="T8" fmla="*/ 99 w 547"/>
              <a:gd name="T9" fmla="*/ 224 h 1346"/>
              <a:gd name="T10" fmla="*/ 58 w 547"/>
              <a:gd name="T11" fmla="*/ 303 h 1346"/>
              <a:gd name="T12" fmla="*/ 28 w 547"/>
              <a:gd name="T13" fmla="*/ 357 h 1346"/>
              <a:gd name="T14" fmla="*/ 27 w 547"/>
              <a:gd name="T15" fmla="*/ 444 h 1346"/>
              <a:gd name="T16" fmla="*/ 83 w 547"/>
              <a:gd name="T17" fmla="*/ 502 h 1346"/>
              <a:gd name="T18" fmla="*/ 124 w 547"/>
              <a:gd name="T19" fmla="*/ 521 h 1346"/>
              <a:gd name="T20" fmla="*/ 143 w 547"/>
              <a:gd name="T21" fmla="*/ 526 h 1346"/>
              <a:gd name="T22" fmla="*/ 93 w 547"/>
              <a:gd name="T23" fmla="*/ 600 h 1346"/>
              <a:gd name="T24" fmla="*/ 134 w 547"/>
              <a:gd name="T25" fmla="*/ 696 h 1346"/>
              <a:gd name="T26" fmla="*/ 152 w 547"/>
              <a:gd name="T27" fmla="*/ 833 h 1346"/>
              <a:gd name="T28" fmla="*/ 182 w 547"/>
              <a:gd name="T29" fmla="*/ 1021 h 1346"/>
              <a:gd name="T30" fmla="*/ 217 w 547"/>
              <a:gd name="T31" fmla="*/ 1228 h 1346"/>
              <a:gd name="T32" fmla="*/ 241 w 547"/>
              <a:gd name="T33" fmla="*/ 1289 h 1346"/>
              <a:gd name="T34" fmla="*/ 231 w 547"/>
              <a:gd name="T35" fmla="*/ 1328 h 1346"/>
              <a:gd name="T36" fmla="*/ 256 w 547"/>
              <a:gd name="T37" fmla="*/ 1345 h 1346"/>
              <a:gd name="T38" fmla="*/ 320 w 547"/>
              <a:gd name="T39" fmla="*/ 1334 h 1346"/>
              <a:gd name="T40" fmla="*/ 323 w 547"/>
              <a:gd name="T41" fmla="*/ 1321 h 1346"/>
              <a:gd name="T42" fmla="*/ 325 w 547"/>
              <a:gd name="T43" fmla="*/ 1271 h 1346"/>
              <a:gd name="T44" fmla="*/ 355 w 547"/>
              <a:gd name="T45" fmla="*/ 1255 h 1346"/>
              <a:gd name="T46" fmla="*/ 355 w 547"/>
              <a:gd name="T47" fmla="*/ 1221 h 1346"/>
              <a:gd name="T48" fmla="*/ 350 w 547"/>
              <a:gd name="T49" fmla="*/ 1142 h 1346"/>
              <a:gd name="T50" fmla="*/ 376 w 547"/>
              <a:gd name="T51" fmla="*/ 997 h 1346"/>
              <a:gd name="T52" fmla="*/ 401 w 547"/>
              <a:gd name="T53" fmla="*/ 883 h 1346"/>
              <a:gd name="T54" fmla="*/ 401 w 547"/>
              <a:gd name="T55" fmla="*/ 701 h 1346"/>
              <a:gd name="T56" fmla="*/ 410 w 547"/>
              <a:gd name="T57" fmla="*/ 658 h 1346"/>
              <a:gd name="T58" fmla="*/ 374 w 547"/>
              <a:gd name="T59" fmla="*/ 396 h 1346"/>
              <a:gd name="T60" fmla="*/ 413 w 547"/>
              <a:gd name="T61" fmla="*/ 456 h 1346"/>
              <a:gd name="T62" fmla="*/ 479 w 547"/>
              <a:gd name="T63" fmla="*/ 590 h 1346"/>
              <a:gd name="T64" fmla="*/ 484 w 547"/>
              <a:gd name="T65" fmla="*/ 643 h 1346"/>
              <a:gd name="T66" fmla="*/ 500 w 547"/>
              <a:gd name="T67" fmla="*/ 709 h 1346"/>
              <a:gd name="T68" fmla="*/ 511 w 547"/>
              <a:gd name="T69" fmla="*/ 705 h 1346"/>
              <a:gd name="T70" fmla="*/ 535 w 547"/>
              <a:gd name="T71" fmla="*/ 707 h 1346"/>
              <a:gd name="T72" fmla="*/ 545 w 547"/>
              <a:gd name="T73" fmla="*/ 671 h 1346"/>
              <a:gd name="T74" fmla="*/ 517 w 547"/>
              <a:gd name="T75" fmla="*/ 612 h 1346"/>
              <a:gd name="T76" fmla="*/ 491 w 547"/>
              <a:gd name="T77" fmla="*/ 491 h 1346"/>
              <a:gd name="T78" fmla="*/ 486 w 547"/>
              <a:gd name="T79" fmla="*/ 407 h 1346"/>
              <a:gd name="T80" fmla="*/ 411 w 547"/>
              <a:gd name="T81" fmla="*/ 261 h 1346"/>
              <a:gd name="T82" fmla="*/ 368 w 547"/>
              <a:gd name="T83" fmla="*/ 224 h 1346"/>
              <a:gd name="T84" fmla="*/ 342 w 547"/>
              <a:gd name="T85" fmla="*/ 209 h 1346"/>
              <a:gd name="T86" fmla="*/ 297 w 547"/>
              <a:gd name="T87" fmla="*/ 185 h 1346"/>
              <a:gd name="T88" fmla="*/ 288 w 547"/>
              <a:gd name="T89" fmla="*/ 159 h 1346"/>
              <a:gd name="T90" fmla="*/ 306 w 547"/>
              <a:gd name="T91" fmla="*/ 136 h 1346"/>
              <a:gd name="T92" fmla="*/ 319 w 547"/>
              <a:gd name="T93" fmla="*/ 100 h 1346"/>
              <a:gd name="T94" fmla="*/ 305 w 547"/>
              <a:gd name="T95" fmla="*/ 96 h 1346"/>
              <a:gd name="T96" fmla="*/ 304 w 547"/>
              <a:gd name="T97" fmla="*/ 69 h 1346"/>
              <a:gd name="T98" fmla="*/ 299 w 547"/>
              <a:gd name="T99" fmla="*/ 44 h 1346"/>
              <a:gd name="T100" fmla="*/ 254 w 547"/>
              <a:gd name="T101" fmla="*/ 4 h 1346"/>
              <a:gd name="T102" fmla="*/ 199 w 547"/>
              <a:gd name="T103" fmla="*/ 13 h 1346"/>
              <a:gd name="T104" fmla="*/ 182 w 547"/>
              <a:gd name="T105" fmla="*/ 42 h 1346"/>
              <a:gd name="T106" fmla="*/ 126 w 547"/>
              <a:gd name="T107" fmla="*/ 470 h 1346"/>
              <a:gd name="T108" fmla="*/ 106 w 547"/>
              <a:gd name="T109" fmla="*/ 459 h 1346"/>
              <a:gd name="T110" fmla="*/ 115 w 547"/>
              <a:gd name="T111" fmla="*/ 384 h 1346"/>
              <a:gd name="T112" fmla="*/ 124 w 547"/>
              <a:gd name="T113" fmla="*/ 434 h 1346"/>
              <a:gd name="T114" fmla="*/ 140 w 547"/>
              <a:gd name="T115" fmla="*/ 461 h 1346"/>
              <a:gd name="T116" fmla="*/ 140 w 547"/>
              <a:gd name="T117" fmla="*/ 461 h 1346"/>
              <a:gd name="T118" fmla="*/ 140 w 547"/>
              <a:gd name="T119" fmla="*/ 461 h 1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47" h="1346">
                <a:moveTo>
                  <a:pt x="181" y="87"/>
                </a:moveTo>
                <a:lnTo>
                  <a:pt x="179" y="100"/>
                </a:lnTo>
                <a:lnTo>
                  <a:pt x="179" y="100"/>
                </a:lnTo>
                <a:lnTo>
                  <a:pt x="176" y="98"/>
                </a:lnTo>
                <a:lnTo>
                  <a:pt x="171" y="97"/>
                </a:lnTo>
                <a:lnTo>
                  <a:pt x="168" y="97"/>
                </a:lnTo>
                <a:lnTo>
                  <a:pt x="168" y="97"/>
                </a:lnTo>
                <a:lnTo>
                  <a:pt x="165" y="98"/>
                </a:lnTo>
                <a:lnTo>
                  <a:pt x="164" y="99"/>
                </a:lnTo>
                <a:lnTo>
                  <a:pt x="163" y="103"/>
                </a:lnTo>
                <a:lnTo>
                  <a:pt x="164" y="112"/>
                </a:lnTo>
                <a:lnTo>
                  <a:pt x="164" y="112"/>
                </a:lnTo>
                <a:lnTo>
                  <a:pt x="164" y="116"/>
                </a:lnTo>
                <a:lnTo>
                  <a:pt x="167" y="119"/>
                </a:lnTo>
                <a:lnTo>
                  <a:pt x="173" y="127"/>
                </a:lnTo>
                <a:lnTo>
                  <a:pt x="181" y="137"/>
                </a:lnTo>
                <a:lnTo>
                  <a:pt x="181" y="137"/>
                </a:lnTo>
                <a:lnTo>
                  <a:pt x="192" y="154"/>
                </a:lnTo>
                <a:lnTo>
                  <a:pt x="195" y="174"/>
                </a:lnTo>
                <a:lnTo>
                  <a:pt x="195" y="174"/>
                </a:lnTo>
                <a:lnTo>
                  <a:pt x="184" y="185"/>
                </a:lnTo>
                <a:lnTo>
                  <a:pt x="175" y="193"/>
                </a:lnTo>
                <a:lnTo>
                  <a:pt x="168" y="199"/>
                </a:lnTo>
                <a:lnTo>
                  <a:pt x="168" y="199"/>
                </a:lnTo>
                <a:lnTo>
                  <a:pt x="151" y="208"/>
                </a:lnTo>
                <a:lnTo>
                  <a:pt x="139" y="214"/>
                </a:lnTo>
                <a:lnTo>
                  <a:pt x="139" y="214"/>
                </a:lnTo>
                <a:lnTo>
                  <a:pt x="120" y="218"/>
                </a:lnTo>
                <a:lnTo>
                  <a:pt x="99" y="224"/>
                </a:lnTo>
                <a:lnTo>
                  <a:pt x="99" y="224"/>
                </a:lnTo>
                <a:lnTo>
                  <a:pt x="93" y="229"/>
                </a:lnTo>
                <a:lnTo>
                  <a:pt x="86" y="239"/>
                </a:lnTo>
                <a:lnTo>
                  <a:pt x="77" y="249"/>
                </a:lnTo>
                <a:lnTo>
                  <a:pt x="72" y="259"/>
                </a:lnTo>
                <a:lnTo>
                  <a:pt x="72" y="259"/>
                </a:lnTo>
                <a:lnTo>
                  <a:pt x="58" y="303"/>
                </a:lnTo>
                <a:lnTo>
                  <a:pt x="49" y="330"/>
                </a:lnTo>
                <a:lnTo>
                  <a:pt x="44" y="340"/>
                </a:lnTo>
                <a:lnTo>
                  <a:pt x="39" y="345"/>
                </a:lnTo>
                <a:lnTo>
                  <a:pt x="39" y="345"/>
                </a:lnTo>
                <a:lnTo>
                  <a:pt x="34" y="348"/>
                </a:lnTo>
                <a:lnTo>
                  <a:pt x="28" y="357"/>
                </a:lnTo>
                <a:lnTo>
                  <a:pt x="15" y="378"/>
                </a:lnTo>
                <a:lnTo>
                  <a:pt x="0" y="407"/>
                </a:lnTo>
                <a:lnTo>
                  <a:pt x="16" y="411"/>
                </a:lnTo>
                <a:lnTo>
                  <a:pt x="16" y="411"/>
                </a:lnTo>
                <a:lnTo>
                  <a:pt x="21" y="428"/>
                </a:lnTo>
                <a:lnTo>
                  <a:pt x="27" y="444"/>
                </a:lnTo>
                <a:lnTo>
                  <a:pt x="33" y="457"/>
                </a:lnTo>
                <a:lnTo>
                  <a:pt x="33" y="457"/>
                </a:lnTo>
                <a:lnTo>
                  <a:pt x="37" y="463"/>
                </a:lnTo>
                <a:lnTo>
                  <a:pt x="44" y="470"/>
                </a:lnTo>
                <a:lnTo>
                  <a:pt x="63" y="487"/>
                </a:lnTo>
                <a:lnTo>
                  <a:pt x="83" y="502"/>
                </a:lnTo>
                <a:lnTo>
                  <a:pt x="96" y="512"/>
                </a:lnTo>
                <a:lnTo>
                  <a:pt x="96" y="512"/>
                </a:lnTo>
                <a:lnTo>
                  <a:pt x="103" y="515"/>
                </a:lnTo>
                <a:lnTo>
                  <a:pt x="109" y="519"/>
                </a:lnTo>
                <a:lnTo>
                  <a:pt x="117" y="520"/>
                </a:lnTo>
                <a:lnTo>
                  <a:pt x="124" y="521"/>
                </a:lnTo>
                <a:lnTo>
                  <a:pt x="124" y="521"/>
                </a:lnTo>
                <a:lnTo>
                  <a:pt x="131" y="522"/>
                </a:lnTo>
                <a:lnTo>
                  <a:pt x="137" y="523"/>
                </a:lnTo>
                <a:lnTo>
                  <a:pt x="140" y="525"/>
                </a:lnTo>
                <a:lnTo>
                  <a:pt x="143" y="526"/>
                </a:lnTo>
                <a:lnTo>
                  <a:pt x="143" y="526"/>
                </a:lnTo>
                <a:lnTo>
                  <a:pt x="140" y="532"/>
                </a:lnTo>
                <a:lnTo>
                  <a:pt x="137" y="537"/>
                </a:lnTo>
                <a:lnTo>
                  <a:pt x="137" y="537"/>
                </a:lnTo>
                <a:lnTo>
                  <a:pt x="115" y="565"/>
                </a:lnTo>
                <a:lnTo>
                  <a:pt x="101" y="587"/>
                </a:lnTo>
                <a:lnTo>
                  <a:pt x="93" y="600"/>
                </a:lnTo>
                <a:lnTo>
                  <a:pt x="93" y="600"/>
                </a:lnTo>
                <a:lnTo>
                  <a:pt x="94" y="606"/>
                </a:lnTo>
                <a:lnTo>
                  <a:pt x="97" y="618"/>
                </a:lnTo>
                <a:lnTo>
                  <a:pt x="112" y="651"/>
                </a:lnTo>
                <a:lnTo>
                  <a:pt x="134" y="696"/>
                </a:lnTo>
                <a:lnTo>
                  <a:pt x="134" y="696"/>
                </a:lnTo>
                <a:lnTo>
                  <a:pt x="142" y="745"/>
                </a:lnTo>
                <a:lnTo>
                  <a:pt x="146" y="780"/>
                </a:lnTo>
                <a:lnTo>
                  <a:pt x="149" y="799"/>
                </a:lnTo>
                <a:lnTo>
                  <a:pt x="149" y="799"/>
                </a:lnTo>
                <a:lnTo>
                  <a:pt x="150" y="812"/>
                </a:lnTo>
                <a:lnTo>
                  <a:pt x="152" y="833"/>
                </a:lnTo>
                <a:lnTo>
                  <a:pt x="155" y="855"/>
                </a:lnTo>
                <a:lnTo>
                  <a:pt x="157" y="867"/>
                </a:lnTo>
                <a:lnTo>
                  <a:pt x="157" y="867"/>
                </a:lnTo>
                <a:lnTo>
                  <a:pt x="170" y="942"/>
                </a:lnTo>
                <a:lnTo>
                  <a:pt x="179" y="993"/>
                </a:lnTo>
                <a:lnTo>
                  <a:pt x="182" y="1021"/>
                </a:lnTo>
                <a:lnTo>
                  <a:pt x="182" y="1021"/>
                </a:lnTo>
                <a:lnTo>
                  <a:pt x="186" y="1111"/>
                </a:lnTo>
                <a:lnTo>
                  <a:pt x="190" y="1197"/>
                </a:lnTo>
                <a:lnTo>
                  <a:pt x="190" y="1197"/>
                </a:lnTo>
                <a:lnTo>
                  <a:pt x="199" y="1208"/>
                </a:lnTo>
                <a:lnTo>
                  <a:pt x="217" y="1228"/>
                </a:lnTo>
                <a:lnTo>
                  <a:pt x="244" y="1258"/>
                </a:lnTo>
                <a:lnTo>
                  <a:pt x="244" y="1258"/>
                </a:lnTo>
                <a:lnTo>
                  <a:pt x="244" y="1261"/>
                </a:lnTo>
                <a:lnTo>
                  <a:pt x="244" y="1270"/>
                </a:lnTo>
                <a:lnTo>
                  <a:pt x="243" y="1279"/>
                </a:lnTo>
                <a:lnTo>
                  <a:pt x="241" y="1289"/>
                </a:lnTo>
                <a:lnTo>
                  <a:pt x="241" y="1289"/>
                </a:lnTo>
                <a:lnTo>
                  <a:pt x="233" y="1311"/>
                </a:lnTo>
                <a:lnTo>
                  <a:pt x="233" y="1311"/>
                </a:lnTo>
                <a:lnTo>
                  <a:pt x="231" y="1319"/>
                </a:lnTo>
                <a:lnTo>
                  <a:pt x="231" y="1328"/>
                </a:lnTo>
                <a:lnTo>
                  <a:pt x="231" y="1328"/>
                </a:lnTo>
                <a:lnTo>
                  <a:pt x="231" y="1330"/>
                </a:lnTo>
                <a:lnTo>
                  <a:pt x="232" y="1333"/>
                </a:lnTo>
                <a:lnTo>
                  <a:pt x="238" y="1336"/>
                </a:lnTo>
                <a:lnTo>
                  <a:pt x="245" y="1341"/>
                </a:lnTo>
                <a:lnTo>
                  <a:pt x="256" y="1345"/>
                </a:lnTo>
                <a:lnTo>
                  <a:pt x="256" y="1345"/>
                </a:lnTo>
                <a:lnTo>
                  <a:pt x="262" y="1346"/>
                </a:lnTo>
                <a:lnTo>
                  <a:pt x="270" y="1346"/>
                </a:lnTo>
                <a:lnTo>
                  <a:pt x="289" y="1344"/>
                </a:lnTo>
                <a:lnTo>
                  <a:pt x="308" y="1339"/>
                </a:lnTo>
                <a:lnTo>
                  <a:pt x="316" y="1336"/>
                </a:lnTo>
                <a:lnTo>
                  <a:pt x="320" y="1334"/>
                </a:lnTo>
                <a:lnTo>
                  <a:pt x="320" y="1334"/>
                </a:lnTo>
                <a:lnTo>
                  <a:pt x="323" y="1332"/>
                </a:lnTo>
                <a:lnTo>
                  <a:pt x="324" y="1330"/>
                </a:lnTo>
                <a:lnTo>
                  <a:pt x="325" y="1328"/>
                </a:lnTo>
                <a:lnTo>
                  <a:pt x="324" y="1326"/>
                </a:lnTo>
                <a:lnTo>
                  <a:pt x="323" y="1321"/>
                </a:lnTo>
                <a:lnTo>
                  <a:pt x="320" y="1313"/>
                </a:lnTo>
                <a:lnTo>
                  <a:pt x="320" y="1313"/>
                </a:lnTo>
                <a:lnTo>
                  <a:pt x="320" y="1301"/>
                </a:lnTo>
                <a:lnTo>
                  <a:pt x="322" y="1288"/>
                </a:lnTo>
                <a:lnTo>
                  <a:pt x="324" y="1276"/>
                </a:lnTo>
                <a:lnTo>
                  <a:pt x="325" y="1271"/>
                </a:lnTo>
                <a:lnTo>
                  <a:pt x="325" y="1271"/>
                </a:lnTo>
                <a:lnTo>
                  <a:pt x="336" y="1267"/>
                </a:lnTo>
                <a:lnTo>
                  <a:pt x="344" y="1264"/>
                </a:lnTo>
                <a:lnTo>
                  <a:pt x="351" y="1259"/>
                </a:lnTo>
                <a:lnTo>
                  <a:pt x="351" y="1259"/>
                </a:lnTo>
                <a:lnTo>
                  <a:pt x="355" y="1255"/>
                </a:lnTo>
                <a:lnTo>
                  <a:pt x="356" y="1251"/>
                </a:lnTo>
                <a:lnTo>
                  <a:pt x="357" y="1245"/>
                </a:lnTo>
                <a:lnTo>
                  <a:pt x="357" y="1239"/>
                </a:lnTo>
                <a:lnTo>
                  <a:pt x="356" y="1228"/>
                </a:lnTo>
                <a:lnTo>
                  <a:pt x="355" y="1221"/>
                </a:lnTo>
                <a:lnTo>
                  <a:pt x="355" y="1221"/>
                </a:lnTo>
                <a:lnTo>
                  <a:pt x="353" y="1205"/>
                </a:lnTo>
                <a:lnTo>
                  <a:pt x="350" y="1186"/>
                </a:lnTo>
                <a:lnTo>
                  <a:pt x="350" y="1186"/>
                </a:lnTo>
                <a:lnTo>
                  <a:pt x="350" y="1160"/>
                </a:lnTo>
                <a:lnTo>
                  <a:pt x="350" y="1142"/>
                </a:lnTo>
                <a:lnTo>
                  <a:pt x="350" y="1142"/>
                </a:lnTo>
                <a:lnTo>
                  <a:pt x="359" y="1117"/>
                </a:lnTo>
                <a:lnTo>
                  <a:pt x="368" y="1091"/>
                </a:lnTo>
                <a:lnTo>
                  <a:pt x="368" y="1091"/>
                </a:lnTo>
                <a:lnTo>
                  <a:pt x="370" y="1079"/>
                </a:lnTo>
                <a:lnTo>
                  <a:pt x="373" y="1053"/>
                </a:lnTo>
                <a:lnTo>
                  <a:pt x="376" y="997"/>
                </a:lnTo>
                <a:lnTo>
                  <a:pt x="376" y="997"/>
                </a:lnTo>
                <a:lnTo>
                  <a:pt x="381" y="972"/>
                </a:lnTo>
                <a:lnTo>
                  <a:pt x="388" y="941"/>
                </a:lnTo>
                <a:lnTo>
                  <a:pt x="400" y="894"/>
                </a:lnTo>
                <a:lnTo>
                  <a:pt x="400" y="894"/>
                </a:lnTo>
                <a:lnTo>
                  <a:pt x="401" y="883"/>
                </a:lnTo>
                <a:lnTo>
                  <a:pt x="401" y="873"/>
                </a:lnTo>
                <a:lnTo>
                  <a:pt x="400" y="857"/>
                </a:lnTo>
                <a:lnTo>
                  <a:pt x="400" y="857"/>
                </a:lnTo>
                <a:lnTo>
                  <a:pt x="400" y="777"/>
                </a:lnTo>
                <a:lnTo>
                  <a:pt x="401" y="701"/>
                </a:lnTo>
                <a:lnTo>
                  <a:pt x="401" y="701"/>
                </a:lnTo>
                <a:lnTo>
                  <a:pt x="403" y="699"/>
                </a:lnTo>
                <a:lnTo>
                  <a:pt x="406" y="693"/>
                </a:lnTo>
                <a:lnTo>
                  <a:pt x="409" y="682"/>
                </a:lnTo>
                <a:lnTo>
                  <a:pt x="410" y="668"/>
                </a:lnTo>
                <a:lnTo>
                  <a:pt x="410" y="668"/>
                </a:lnTo>
                <a:lnTo>
                  <a:pt x="410" y="658"/>
                </a:lnTo>
                <a:lnTo>
                  <a:pt x="407" y="641"/>
                </a:lnTo>
                <a:lnTo>
                  <a:pt x="401" y="602"/>
                </a:lnTo>
                <a:lnTo>
                  <a:pt x="391" y="538"/>
                </a:lnTo>
                <a:lnTo>
                  <a:pt x="391" y="538"/>
                </a:lnTo>
                <a:lnTo>
                  <a:pt x="381" y="461"/>
                </a:lnTo>
                <a:lnTo>
                  <a:pt x="374" y="396"/>
                </a:lnTo>
                <a:lnTo>
                  <a:pt x="399" y="454"/>
                </a:lnTo>
                <a:lnTo>
                  <a:pt x="399" y="454"/>
                </a:lnTo>
                <a:lnTo>
                  <a:pt x="404" y="454"/>
                </a:lnTo>
                <a:lnTo>
                  <a:pt x="412" y="454"/>
                </a:lnTo>
                <a:lnTo>
                  <a:pt x="412" y="454"/>
                </a:lnTo>
                <a:lnTo>
                  <a:pt x="413" y="456"/>
                </a:lnTo>
                <a:lnTo>
                  <a:pt x="416" y="460"/>
                </a:lnTo>
                <a:lnTo>
                  <a:pt x="426" y="490"/>
                </a:lnTo>
                <a:lnTo>
                  <a:pt x="426" y="490"/>
                </a:lnTo>
                <a:lnTo>
                  <a:pt x="440" y="518"/>
                </a:lnTo>
                <a:lnTo>
                  <a:pt x="456" y="550"/>
                </a:lnTo>
                <a:lnTo>
                  <a:pt x="479" y="590"/>
                </a:lnTo>
                <a:lnTo>
                  <a:pt x="479" y="590"/>
                </a:lnTo>
                <a:lnTo>
                  <a:pt x="480" y="599"/>
                </a:lnTo>
                <a:lnTo>
                  <a:pt x="483" y="614"/>
                </a:lnTo>
                <a:lnTo>
                  <a:pt x="484" y="631"/>
                </a:lnTo>
                <a:lnTo>
                  <a:pt x="484" y="643"/>
                </a:lnTo>
                <a:lnTo>
                  <a:pt x="484" y="643"/>
                </a:lnTo>
                <a:lnTo>
                  <a:pt x="484" y="655"/>
                </a:lnTo>
                <a:lnTo>
                  <a:pt x="486" y="667"/>
                </a:lnTo>
                <a:lnTo>
                  <a:pt x="490" y="684"/>
                </a:lnTo>
                <a:lnTo>
                  <a:pt x="490" y="684"/>
                </a:lnTo>
                <a:lnTo>
                  <a:pt x="496" y="701"/>
                </a:lnTo>
                <a:lnTo>
                  <a:pt x="500" y="709"/>
                </a:lnTo>
                <a:lnTo>
                  <a:pt x="503" y="715"/>
                </a:lnTo>
                <a:lnTo>
                  <a:pt x="503" y="715"/>
                </a:lnTo>
                <a:lnTo>
                  <a:pt x="505" y="715"/>
                </a:lnTo>
                <a:lnTo>
                  <a:pt x="506" y="715"/>
                </a:lnTo>
                <a:lnTo>
                  <a:pt x="509" y="712"/>
                </a:lnTo>
                <a:lnTo>
                  <a:pt x="511" y="705"/>
                </a:lnTo>
                <a:lnTo>
                  <a:pt x="515" y="708"/>
                </a:lnTo>
                <a:lnTo>
                  <a:pt x="515" y="708"/>
                </a:lnTo>
                <a:lnTo>
                  <a:pt x="519" y="709"/>
                </a:lnTo>
                <a:lnTo>
                  <a:pt x="525" y="708"/>
                </a:lnTo>
                <a:lnTo>
                  <a:pt x="535" y="707"/>
                </a:lnTo>
                <a:lnTo>
                  <a:pt x="535" y="707"/>
                </a:lnTo>
                <a:lnTo>
                  <a:pt x="540" y="698"/>
                </a:lnTo>
                <a:lnTo>
                  <a:pt x="547" y="683"/>
                </a:lnTo>
                <a:lnTo>
                  <a:pt x="547" y="683"/>
                </a:lnTo>
                <a:lnTo>
                  <a:pt x="547" y="681"/>
                </a:lnTo>
                <a:lnTo>
                  <a:pt x="547" y="677"/>
                </a:lnTo>
                <a:lnTo>
                  <a:pt x="545" y="671"/>
                </a:lnTo>
                <a:lnTo>
                  <a:pt x="540" y="662"/>
                </a:lnTo>
                <a:lnTo>
                  <a:pt x="540" y="662"/>
                </a:lnTo>
                <a:lnTo>
                  <a:pt x="529" y="640"/>
                </a:lnTo>
                <a:lnTo>
                  <a:pt x="522" y="625"/>
                </a:lnTo>
                <a:lnTo>
                  <a:pt x="517" y="612"/>
                </a:lnTo>
                <a:lnTo>
                  <a:pt x="517" y="612"/>
                </a:lnTo>
                <a:lnTo>
                  <a:pt x="506" y="568"/>
                </a:lnTo>
                <a:lnTo>
                  <a:pt x="500" y="538"/>
                </a:lnTo>
                <a:lnTo>
                  <a:pt x="497" y="515"/>
                </a:lnTo>
                <a:lnTo>
                  <a:pt x="497" y="515"/>
                </a:lnTo>
                <a:lnTo>
                  <a:pt x="494" y="504"/>
                </a:lnTo>
                <a:lnTo>
                  <a:pt x="491" y="491"/>
                </a:lnTo>
                <a:lnTo>
                  <a:pt x="480" y="463"/>
                </a:lnTo>
                <a:lnTo>
                  <a:pt x="467" y="429"/>
                </a:lnTo>
                <a:lnTo>
                  <a:pt x="467" y="429"/>
                </a:lnTo>
                <a:lnTo>
                  <a:pt x="488" y="413"/>
                </a:lnTo>
                <a:lnTo>
                  <a:pt x="488" y="413"/>
                </a:lnTo>
                <a:lnTo>
                  <a:pt x="486" y="407"/>
                </a:lnTo>
                <a:lnTo>
                  <a:pt x="480" y="394"/>
                </a:lnTo>
                <a:lnTo>
                  <a:pt x="459" y="351"/>
                </a:lnTo>
                <a:lnTo>
                  <a:pt x="421" y="276"/>
                </a:lnTo>
                <a:lnTo>
                  <a:pt x="421" y="276"/>
                </a:lnTo>
                <a:lnTo>
                  <a:pt x="416" y="268"/>
                </a:lnTo>
                <a:lnTo>
                  <a:pt x="411" y="261"/>
                </a:lnTo>
                <a:lnTo>
                  <a:pt x="400" y="248"/>
                </a:lnTo>
                <a:lnTo>
                  <a:pt x="385" y="233"/>
                </a:lnTo>
                <a:lnTo>
                  <a:pt x="385" y="233"/>
                </a:lnTo>
                <a:lnTo>
                  <a:pt x="381" y="230"/>
                </a:lnTo>
                <a:lnTo>
                  <a:pt x="375" y="228"/>
                </a:lnTo>
                <a:lnTo>
                  <a:pt x="368" y="224"/>
                </a:lnTo>
                <a:lnTo>
                  <a:pt x="360" y="219"/>
                </a:lnTo>
                <a:lnTo>
                  <a:pt x="360" y="219"/>
                </a:lnTo>
                <a:lnTo>
                  <a:pt x="353" y="214"/>
                </a:lnTo>
                <a:lnTo>
                  <a:pt x="347" y="211"/>
                </a:lnTo>
                <a:lnTo>
                  <a:pt x="342" y="209"/>
                </a:lnTo>
                <a:lnTo>
                  <a:pt x="342" y="209"/>
                </a:lnTo>
                <a:lnTo>
                  <a:pt x="336" y="208"/>
                </a:lnTo>
                <a:lnTo>
                  <a:pt x="319" y="200"/>
                </a:lnTo>
                <a:lnTo>
                  <a:pt x="319" y="200"/>
                </a:lnTo>
                <a:lnTo>
                  <a:pt x="313" y="198"/>
                </a:lnTo>
                <a:lnTo>
                  <a:pt x="307" y="194"/>
                </a:lnTo>
                <a:lnTo>
                  <a:pt x="297" y="185"/>
                </a:lnTo>
                <a:lnTo>
                  <a:pt x="287" y="177"/>
                </a:lnTo>
                <a:lnTo>
                  <a:pt x="283" y="172"/>
                </a:lnTo>
                <a:lnTo>
                  <a:pt x="283" y="172"/>
                </a:lnTo>
                <a:lnTo>
                  <a:pt x="285" y="171"/>
                </a:lnTo>
                <a:lnTo>
                  <a:pt x="286" y="167"/>
                </a:lnTo>
                <a:lnTo>
                  <a:pt x="288" y="159"/>
                </a:lnTo>
                <a:lnTo>
                  <a:pt x="288" y="159"/>
                </a:lnTo>
                <a:lnTo>
                  <a:pt x="297" y="138"/>
                </a:lnTo>
                <a:lnTo>
                  <a:pt x="297" y="138"/>
                </a:lnTo>
                <a:lnTo>
                  <a:pt x="299" y="138"/>
                </a:lnTo>
                <a:lnTo>
                  <a:pt x="301" y="138"/>
                </a:lnTo>
                <a:lnTo>
                  <a:pt x="306" y="136"/>
                </a:lnTo>
                <a:lnTo>
                  <a:pt x="311" y="130"/>
                </a:lnTo>
                <a:lnTo>
                  <a:pt x="311" y="130"/>
                </a:lnTo>
                <a:lnTo>
                  <a:pt x="314" y="123"/>
                </a:lnTo>
                <a:lnTo>
                  <a:pt x="318" y="112"/>
                </a:lnTo>
                <a:lnTo>
                  <a:pt x="319" y="104"/>
                </a:lnTo>
                <a:lnTo>
                  <a:pt x="319" y="100"/>
                </a:lnTo>
                <a:lnTo>
                  <a:pt x="319" y="97"/>
                </a:lnTo>
                <a:lnTo>
                  <a:pt x="319" y="97"/>
                </a:lnTo>
                <a:lnTo>
                  <a:pt x="317" y="96"/>
                </a:lnTo>
                <a:lnTo>
                  <a:pt x="316" y="94"/>
                </a:lnTo>
                <a:lnTo>
                  <a:pt x="311" y="94"/>
                </a:lnTo>
                <a:lnTo>
                  <a:pt x="305" y="96"/>
                </a:lnTo>
                <a:lnTo>
                  <a:pt x="305" y="96"/>
                </a:lnTo>
                <a:lnTo>
                  <a:pt x="308" y="82"/>
                </a:lnTo>
                <a:lnTo>
                  <a:pt x="308" y="82"/>
                </a:lnTo>
                <a:lnTo>
                  <a:pt x="308" y="78"/>
                </a:lnTo>
                <a:lnTo>
                  <a:pt x="307" y="73"/>
                </a:lnTo>
                <a:lnTo>
                  <a:pt x="304" y="69"/>
                </a:lnTo>
                <a:lnTo>
                  <a:pt x="304" y="69"/>
                </a:lnTo>
                <a:lnTo>
                  <a:pt x="304" y="66"/>
                </a:lnTo>
                <a:lnTo>
                  <a:pt x="304" y="59"/>
                </a:lnTo>
                <a:lnTo>
                  <a:pt x="304" y="59"/>
                </a:lnTo>
                <a:lnTo>
                  <a:pt x="302" y="53"/>
                </a:lnTo>
                <a:lnTo>
                  <a:pt x="299" y="44"/>
                </a:lnTo>
                <a:lnTo>
                  <a:pt x="291" y="25"/>
                </a:lnTo>
                <a:lnTo>
                  <a:pt x="291" y="25"/>
                </a:lnTo>
                <a:lnTo>
                  <a:pt x="287" y="22"/>
                </a:lnTo>
                <a:lnTo>
                  <a:pt x="282" y="17"/>
                </a:lnTo>
                <a:lnTo>
                  <a:pt x="268" y="10"/>
                </a:lnTo>
                <a:lnTo>
                  <a:pt x="254" y="4"/>
                </a:lnTo>
                <a:lnTo>
                  <a:pt x="242" y="0"/>
                </a:lnTo>
                <a:lnTo>
                  <a:pt x="242" y="0"/>
                </a:lnTo>
                <a:lnTo>
                  <a:pt x="238" y="0"/>
                </a:lnTo>
                <a:lnTo>
                  <a:pt x="232" y="1"/>
                </a:lnTo>
                <a:lnTo>
                  <a:pt x="218" y="6"/>
                </a:lnTo>
                <a:lnTo>
                  <a:pt x="199" y="13"/>
                </a:lnTo>
                <a:lnTo>
                  <a:pt x="199" y="13"/>
                </a:lnTo>
                <a:lnTo>
                  <a:pt x="198" y="14"/>
                </a:lnTo>
                <a:lnTo>
                  <a:pt x="195" y="18"/>
                </a:lnTo>
                <a:lnTo>
                  <a:pt x="189" y="26"/>
                </a:lnTo>
                <a:lnTo>
                  <a:pt x="184" y="36"/>
                </a:lnTo>
                <a:lnTo>
                  <a:pt x="182" y="42"/>
                </a:lnTo>
                <a:lnTo>
                  <a:pt x="182" y="42"/>
                </a:lnTo>
                <a:lnTo>
                  <a:pt x="179" y="54"/>
                </a:lnTo>
                <a:lnTo>
                  <a:pt x="176" y="62"/>
                </a:lnTo>
                <a:lnTo>
                  <a:pt x="181" y="87"/>
                </a:lnTo>
                <a:close/>
                <a:moveTo>
                  <a:pt x="126" y="470"/>
                </a:moveTo>
                <a:lnTo>
                  <a:pt x="126" y="470"/>
                </a:lnTo>
                <a:lnTo>
                  <a:pt x="122" y="472"/>
                </a:lnTo>
                <a:lnTo>
                  <a:pt x="120" y="472"/>
                </a:lnTo>
                <a:lnTo>
                  <a:pt x="114" y="470"/>
                </a:lnTo>
                <a:lnTo>
                  <a:pt x="114" y="470"/>
                </a:lnTo>
                <a:lnTo>
                  <a:pt x="111" y="466"/>
                </a:lnTo>
                <a:lnTo>
                  <a:pt x="106" y="459"/>
                </a:lnTo>
                <a:lnTo>
                  <a:pt x="97" y="442"/>
                </a:lnTo>
                <a:lnTo>
                  <a:pt x="97" y="442"/>
                </a:lnTo>
                <a:lnTo>
                  <a:pt x="91" y="430"/>
                </a:lnTo>
                <a:lnTo>
                  <a:pt x="89" y="426"/>
                </a:lnTo>
                <a:lnTo>
                  <a:pt x="107" y="391"/>
                </a:lnTo>
                <a:lnTo>
                  <a:pt x="115" y="384"/>
                </a:lnTo>
                <a:lnTo>
                  <a:pt x="115" y="384"/>
                </a:lnTo>
                <a:lnTo>
                  <a:pt x="117" y="396"/>
                </a:lnTo>
                <a:lnTo>
                  <a:pt x="119" y="416"/>
                </a:lnTo>
                <a:lnTo>
                  <a:pt x="119" y="416"/>
                </a:lnTo>
                <a:lnTo>
                  <a:pt x="121" y="425"/>
                </a:lnTo>
                <a:lnTo>
                  <a:pt x="124" y="434"/>
                </a:lnTo>
                <a:lnTo>
                  <a:pt x="131" y="451"/>
                </a:lnTo>
                <a:lnTo>
                  <a:pt x="131" y="451"/>
                </a:lnTo>
                <a:lnTo>
                  <a:pt x="133" y="456"/>
                </a:lnTo>
                <a:lnTo>
                  <a:pt x="136" y="458"/>
                </a:lnTo>
                <a:lnTo>
                  <a:pt x="140" y="461"/>
                </a:lnTo>
                <a:lnTo>
                  <a:pt x="140" y="461"/>
                </a:lnTo>
                <a:lnTo>
                  <a:pt x="137" y="461"/>
                </a:lnTo>
                <a:lnTo>
                  <a:pt x="133" y="464"/>
                </a:lnTo>
                <a:lnTo>
                  <a:pt x="130" y="466"/>
                </a:lnTo>
                <a:lnTo>
                  <a:pt x="126" y="470"/>
                </a:lnTo>
                <a:lnTo>
                  <a:pt x="126" y="470"/>
                </a:lnTo>
                <a:close/>
                <a:moveTo>
                  <a:pt x="140" y="461"/>
                </a:moveTo>
                <a:lnTo>
                  <a:pt x="140" y="461"/>
                </a:lnTo>
                <a:lnTo>
                  <a:pt x="140" y="461"/>
                </a:lnTo>
                <a:lnTo>
                  <a:pt x="140" y="461"/>
                </a:lnTo>
                <a:lnTo>
                  <a:pt x="142" y="461"/>
                </a:lnTo>
                <a:lnTo>
                  <a:pt x="142" y="461"/>
                </a:lnTo>
                <a:lnTo>
                  <a:pt x="140" y="461"/>
                </a:lnTo>
                <a:lnTo>
                  <a:pt x="140" y="46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F7C847FD-D6C7-4FD3-A69E-299A59452267}"/>
              </a:ext>
            </a:extLst>
          </p:cNvPr>
          <p:cNvSpPr>
            <a:spLocks noEditPoints="1"/>
          </p:cNvSpPr>
          <p:nvPr/>
        </p:nvSpPr>
        <p:spPr bwMode="auto">
          <a:xfrm>
            <a:off x="8483165" y="4718094"/>
            <a:ext cx="546642" cy="1621075"/>
          </a:xfrm>
          <a:custGeom>
            <a:avLst/>
            <a:gdLst>
              <a:gd name="T0" fmla="*/ 2 w 667"/>
              <a:gd name="T1" fmla="*/ 152 h 1978"/>
              <a:gd name="T2" fmla="*/ 19 w 667"/>
              <a:gd name="T3" fmla="*/ 166 h 1978"/>
              <a:gd name="T4" fmla="*/ 42 w 667"/>
              <a:gd name="T5" fmla="*/ 187 h 1978"/>
              <a:gd name="T6" fmla="*/ 51 w 667"/>
              <a:gd name="T7" fmla="*/ 268 h 1978"/>
              <a:gd name="T8" fmla="*/ 66 w 667"/>
              <a:gd name="T9" fmla="*/ 300 h 1978"/>
              <a:gd name="T10" fmla="*/ 111 w 667"/>
              <a:gd name="T11" fmla="*/ 342 h 1978"/>
              <a:gd name="T12" fmla="*/ 125 w 667"/>
              <a:gd name="T13" fmla="*/ 342 h 1978"/>
              <a:gd name="T14" fmla="*/ 76 w 667"/>
              <a:gd name="T15" fmla="*/ 372 h 1978"/>
              <a:gd name="T16" fmla="*/ 36 w 667"/>
              <a:gd name="T17" fmla="*/ 431 h 1978"/>
              <a:gd name="T18" fmla="*/ 59 w 667"/>
              <a:gd name="T19" fmla="*/ 522 h 1978"/>
              <a:gd name="T20" fmla="*/ 86 w 667"/>
              <a:gd name="T21" fmla="*/ 672 h 1978"/>
              <a:gd name="T22" fmla="*/ 71 w 667"/>
              <a:gd name="T23" fmla="*/ 897 h 1978"/>
              <a:gd name="T24" fmla="*/ 46 w 667"/>
              <a:gd name="T25" fmla="*/ 980 h 1978"/>
              <a:gd name="T26" fmla="*/ 62 w 667"/>
              <a:gd name="T27" fmla="*/ 1047 h 1978"/>
              <a:gd name="T28" fmla="*/ 66 w 667"/>
              <a:gd name="T29" fmla="*/ 1085 h 1978"/>
              <a:gd name="T30" fmla="*/ 98 w 667"/>
              <a:gd name="T31" fmla="*/ 1362 h 1978"/>
              <a:gd name="T32" fmla="*/ 199 w 667"/>
              <a:gd name="T33" fmla="*/ 1515 h 1978"/>
              <a:gd name="T34" fmla="*/ 231 w 667"/>
              <a:gd name="T35" fmla="*/ 1742 h 1978"/>
              <a:gd name="T36" fmla="*/ 210 w 667"/>
              <a:gd name="T37" fmla="*/ 1834 h 1978"/>
              <a:gd name="T38" fmla="*/ 179 w 667"/>
              <a:gd name="T39" fmla="*/ 1879 h 1978"/>
              <a:gd name="T40" fmla="*/ 145 w 667"/>
              <a:gd name="T41" fmla="*/ 1948 h 1978"/>
              <a:gd name="T42" fmla="*/ 181 w 667"/>
              <a:gd name="T43" fmla="*/ 1975 h 1978"/>
              <a:gd name="T44" fmla="*/ 329 w 667"/>
              <a:gd name="T45" fmla="*/ 1953 h 1978"/>
              <a:gd name="T46" fmla="*/ 353 w 667"/>
              <a:gd name="T47" fmla="*/ 1948 h 1978"/>
              <a:gd name="T48" fmla="*/ 346 w 667"/>
              <a:gd name="T49" fmla="*/ 1814 h 1978"/>
              <a:gd name="T50" fmla="*/ 353 w 667"/>
              <a:gd name="T51" fmla="*/ 1694 h 1978"/>
              <a:gd name="T52" fmla="*/ 433 w 667"/>
              <a:gd name="T53" fmla="*/ 1755 h 1978"/>
              <a:gd name="T54" fmla="*/ 476 w 667"/>
              <a:gd name="T55" fmla="*/ 1797 h 1978"/>
              <a:gd name="T56" fmla="*/ 459 w 667"/>
              <a:gd name="T57" fmla="*/ 1879 h 1978"/>
              <a:gd name="T58" fmla="*/ 466 w 667"/>
              <a:gd name="T59" fmla="*/ 1916 h 1978"/>
              <a:gd name="T60" fmla="*/ 534 w 667"/>
              <a:gd name="T61" fmla="*/ 1897 h 1978"/>
              <a:gd name="T62" fmla="*/ 602 w 667"/>
              <a:gd name="T63" fmla="*/ 1799 h 1978"/>
              <a:gd name="T64" fmla="*/ 631 w 667"/>
              <a:gd name="T65" fmla="*/ 1730 h 1978"/>
              <a:gd name="T66" fmla="*/ 666 w 667"/>
              <a:gd name="T67" fmla="*/ 1656 h 1978"/>
              <a:gd name="T68" fmla="*/ 651 w 667"/>
              <a:gd name="T69" fmla="*/ 1621 h 1978"/>
              <a:gd name="T70" fmla="*/ 547 w 667"/>
              <a:gd name="T71" fmla="*/ 1591 h 1978"/>
              <a:gd name="T72" fmla="*/ 527 w 667"/>
              <a:gd name="T73" fmla="*/ 1576 h 1978"/>
              <a:gd name="T74" fmla="*/ 377 w 667"/>
              <a:gd name="T75" fmla="*/ 1430 h 1978"/>
              <a:gd name="T76" fmla="*/ 358 w 667"/>
              <a:gd name="T77" fmla="*/ 1363 h 1978"/>
              <a:gd name="T78" fmla="*/ 394 w 667"/>
              <a:gd name="T79" fmla="*/ 1202 h 1978"/>
              <a:gd name="T80" fmla="*/ 409 w 667"/>
              <a:gd name="T81" fmla="*/ 1072 h 1978"/>
              <a:gd name="T82" fmla="*/ 425 w 667"/>
              <a:gd name="T83" fmla="*/ 969 h 1978"/>
              <a:gd name="T84" fmla="*/ 495 w 667"/>
              <a:gd name="T85" fmla="*/ 835 h 1978"/>
              <a:gd name="T86" fmla="*/ 585 w 667"/>
              <a:gd name="T87" fmla="*/ 665 h 1978"/>
              <a:gd name="T88" fmla="*/ 552 w 667"/>
              <a:gd name="T89" fmla="*/ 605 h 1978"/>
              <a:gd name="T90" fmla="*/ 552 w 667"/>
              <a:gd name="T91" fmla="*/ 580 h 1978"/>
              <a:gd name="T92" fmla="*/ 407 w 667"/>
              <a:gd name="T93" fmla="*/ 378 h 1978"/>
              <a:gd name="T94" fmla="*/ 289 w 667"/>
              <a:gd name="T95" fmla="*/ 307 h 1978"/>
              <a:gd name="T96" fmla="*/ 264 w 667"/>
              <a:gd name="T97" fmla="*/ 287 h 1978"/>
              <a:gd name="T98" fmla="*/ 284 w 667"/>
              <a:gd name="T99" fmla="*/ 223 h 1978"/>
              <a:gd name="T100" fmla="*/ 299 w 667"/>
              <a:gd name="T101" fmla="*/ 181 h 1978"/>
              <a:gd name="T102" fmla="*/ 299 w 667"/>
              <a:gd name="T103" fmla="*/ 97 h 1978"/>
              <a:gd name="T104" fmla="*/ 267 w 667"/>
              <a:gd name="T105" fmla="*/ 41 h 1978"/>
              <a:gd name="T106" fmla="*/ 200 w 667"/>
              <a:gd name="T107" fmla="*/ 10 h 1978"/>
              <a:gd name="T108" fmla="*/ 114 w 667"/>
              <a:gd name="T109" fmla="*/ 12 h 1978"/>
              <a:gd name="T110" fmla="*/ 75 w 667"/>
              <a:gd name="T111" fmla="*/ 53 h 1978"/>
              <a:gd name="T112" fmla="*/ 433 w 667"/>
              <a:gd name="T113" fmla="*/ 649 h 1978"/>
              <a:gd name="T114" fmla="*/ 480 w 667"/>
              <a:gd name="T115" fmla="*/ 706 h 1978"/>
              <a:gd name="T116" fmla="*/ 433 w 667"/>
              <a:gd name="T117" fmla="*/ 768 h 19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67" h="1978">
                <a:moveTo>
                  <a:pt x="46" y="129"/>
                </a:moveTo>
                <a:lnTo>
                  <a:pt x="46" y="129"/>
                </a:lnTo>
                <a:lnTo>
                  <a:pt x="37" y="132"/>
                </a:lnTo>
                <a:lnTo>
                  <a:pt x="20" y="140"/>
                </a:lnTo>
                <a:lnTo>
                  <a:pt x="11" y="145"/>
                </a:lnTo>
                <a:lnTo>
                  <a:pt x="4" y="150"/>
                </a:lnTo>
                <a:lnTo>
                  <a:pt x="2" y="152"/>
                </a:lnTo>
                <a:lnTo>
                  <a:pt x="0" y="155"/>
                </a:lnTo>
                <a:lnTo>
                  <a:pt x="0" y="156"/>
                </a:lnTo>
                <a:lnTo>
                  <a:pt x="2" y="159"/>
                </a:lnTo>
                <a:lnTo>
                  <a:pt x="2" y="159"/>
                </a:lnTo>
                <a:lnTo>
                  <a:pt x="5" y="161"/>
                </a:lnTo>
                <a:lnTo>
                  <a:pt x="10" y="163"/>
                </a:lnTo>
                <a:lnTo>
                  <a:pt x="19" y="166"/>
                </a:lnTo>
                <a:lnTo>
                  <a:pt x="26" y="168"/>
                </a:lnTo>
                <a:lnTo>
                  <a:pt x="30" y="171"/>
                </a:lnTo>
                <a:lnTo>
                  <a:pt x="31" y="173"/>
                </a:lnTo>
                <a:lnTo>
                  <a:pt x="31" y="173"/>
                </a:lnTo>
                <a:lnTo>
                  <a:pt x="33" y="177"/>
                </a:lnTo>
                <a:lnTo>
                  <a:pt x="36" y="181"/>
                </a:lnTo>
                <a:lnTo>
                  <a:pt x="42" y="187"/>
                </a:lnTo>
                <a:lnTo>
                  <a:pt x="51" y="193"/>
                </a:lnTo>
                <a:lnTo>
                  <a:pt x="51" y="238"/>
                </a:lnTo>
                <a:lnTo>
                  <a:pt x="51" y="238"/>
                </a:lnTo>
                <a:lnTo>
                  <a:pt x="50" y="250"/>
                </a:lnTo>
                <a:lnTo>
                  <a:pt x="50" y="261"/>
                </a:lnTo>
                <a:lnTo>
                  <a:pt x="50" y="265"/>
                </a:lnTo>
                <a:lnTo>
                  <a:pt x="51" y="268"/>
                </a:lnTo>
                <a:lnTo>
                  <a:pt x="51" y="268"/>
                </a:lnTo>
                <a:lnTo>
                  <a:pt x="57" y="275"/>
                </a:lnTo>
                <a:lnTo>
                  <a:pt x="60" y="277"/>
                </a:lnTo>
                <a:lnTo>
                  <a:pt x="61" y="282"/>
                </a:lnTo>
                <a:lnTo>
                  <a:pt x="61" y="282"/>
                </a:lnTo>
                <a:lnTo>
                  <a:pt x="62" y="290"/>
                </a:lnTo>
                <a:lnTo>
                  <a:pt x="66" y="300"/>
                </a:lnTo>
                <a:lnTo>
                  <a:pt x="71" y="317"/>
                </a:lnTo>
                <a:lnTo>
                  <a:pt x="71" y="317"/>
                </a:lnTo>
                <a:lnTo>
                  <a:pt x="73" y="320"/>
                </a:lnTo>
                <a:lnTo>
                  <a:pt x="77" y="323"/>
                </a:lnTo>
                <a:lnTo>
                  <a:pt x="90" y="331"/>
                </a:lnTo>
                <a:lnTo>
                  <a:pt x="102" y="338"/>
                </a:lnTo>
                <a:lnTo>
                  <a:pt x="111" y="342"/>
                </a:lnTo>
                <a:lnTo>
                  <a:pt x="111" y="342"/>
                </a:lnTo>
                <a:lnTo>
                  <a:pt x="116" y="342"/>
                </a:lnTo>
                <a:lnTo>
                  <a:pt x="120" y="341"/>
                </a:lnTo>
                <a:lnTo>
                  <a:pt x="124" y="339"/>
                </a:lnTo>
                <a:lnTo>
                  <a:pt x="125" y="341"/>
                </a:lnTo>
                <a:lnTo>
                  <a:pt x="125" y="342"/>
                </a:lnTo>
                <a:lnTo>
                  <a:pt x="125" y="342"/>
                </a:lnTo>
                <a:lnTo>
                  <a:pt x="123" y="344"/>
                </a:lnTo>
                <a:lnTo>
                  <a:pt x="119" y="347"/>
                </a:lnTo>
                <a:lnTo>
                  <a:pt x="106" y="353"/>
                </a:lnTo>
                <a:lnTo>
                  <a:pt x="90" y="362"/>
                </a:lnTo>
                <a:lnTo>
                  <a:pt x="82" y="367"/>
                </a:lnTo>
                <a:lnTo>
                  <a:pt x="76" y="372"/>
                </a:lnTo>
                <a:lnTo>
                  <a:pt x="76" y="372"/>
                </a:lnTo>
                <a:lnTo>
                  <a:pt x="66" y="383"/>
                </a:lnTo>
                <a:lnTo>
                  <a:pt x="59" y="395"/>
                </a:lnTo>
                <a:lnTo>
                  <a:pt x="51" y="404"/>
                </a:lnTo>
                <a:lnTo>
                  <a:pt x="46" y="411"/>
                </a:lnTo>
                <a:lnTo>
                  <a:pt x="46" y="411"/>
                </a:lnTo>
                <a:lnTo>
                  <a:pt x="41" y="419"/>
                </a:lnTo>
                <a:lnTo>
                  <a:pt x="36" y="431"/>
                </a:lnTo>
                <a:lnTo>
                  <a:pt x="34" y="439"/>
                </a:lnTo>
                <a:lnTo>
                  <a:pt x="34" y="446"/>
                </a:lnTo>
                <a:lnTo>
                  <a:pt x="34" y="453"/>
                </a:lnTo>
                <a:lnTo>
                  <a:pt x="36" y="461"/>
                </a:lnTo>
                <a:lnTo>
                  <a:pt x="36" y="461"/>
                </a:lnTo>
                <a:lnTo>
                  <a:pt x="45" y="486"/>
                </a:lnTo>
                <a:lnTo>
                  <a:pt x="59" y="522"/>
                </a:lnTo>
                <a:lnTo>
                  <a:pt x="76" y="575"/>
                </a:lnTo>
                <a:lnTo>
                  <a:pt x="76" y="575"/>
                </a:lnTo>
                <a:lnTo>
                  <a:pt x="78" y="587"/>
                </a:lnTo>
                <a:lnTo>
                  <a:pt x="82" y="608"/>
                </a:lnTo>
                <a:lnTo>
                  <a:pt x="86" y="634"/>
                </a:lnTo>
                <a:lnTo>
                  <a:pt x="86" y="634"/>
                </a:lnTo>
                <a:lnTo>
                  <a:pt x="86" y="672"/>
                </a:lnTo>
                <a:lnTo>
                  <a:pt x="86" y="756"/>
                </a:lnTo>
                <a:lnTo>
                  <a:pt x="83" y="803"/>
                </a:lnTo>
                <a:lnTo>
                  <a:pt x="81" y="845"/>
                </a:lnTo>
                <a:lnTo>
                  <a:pt x="80" y="864"/>
                </a:lnTo>
                <a:lnTo>
                  <a:pt x="77" y="879"/>
                </a:lnTo>
                <a:lnTo>
                  <a:pt x="75" y="890"/>
                </a:lnTo>
                <a:lnTo>
                  <a:pt x="71" y="897"/>
                </a:lnTo>
                <a:lnTo>
                  <a:pt x="71" y="897"/>
                </a:lnTo>
                <a:lnTo>
                  <a:pt x="65" y="908"/>
                </a:lnTo>
                <a:lnTo>
                  <a:pt x="59" y="921"/>
                </a:lnTo>
                <a:lnTo>
                  <a:pt x="55" y="933"/>
                </a:lnTo>
                <a:lnTo>
                  <a:pt x="51" y="947"/>
                </a:lnTo>
                <a:lnTo>
                  <a:pt x="47" y="970"/>
                </a:lnTo>
                <a:lnTo>
                  <a:pt x="46" y="980"/>
                </a:lnTo>
                <a:lnTo>
                  <a:pt x="46" y="986"/>
                </a:lnTo>
                <a:lnTo>
                  <a:pt x="46" y="986"/>
                </a:lnTo>
                <a:lnTo>
                  <a:pt x="49" y="999"/>
                </a:lnTo>
                <a:lnTo>
                  <a:pt x="52" y="1014"/>
                </a:lnTo>
                <a:lnTo>
                  <a:pt x="61" y="1041"/>
                </a:lnTo>
                <a:lnTo>
                  <a:pt x="61" y="1041"/>
                </a:lnTo>
                <a:lnTo>
                  <a:pt x="62" y="1047"/>
                </a:lnTo>
                <a:lnTo>
                  <a:pt x="62" y="1054"/>
                </a:lnTo>
                <a:lnTo>
                  <a:pt x="62" y="1069"/>
                </a:lnTo>
                <a:lnTo>
                  <a:pt x="62" y="1082"/>
                </a:lnTo>
                <a:lnTo>
                  <a:pt x="63" y="1084"/>
                </a:lnTo>
                <a:lnTo>
                  <a:pt x="65" y="1085"/>
                </a:lnTo>
                <a:lnTo>
                  <a:pt x="66" y="1085"/>
                </a:lnTo>
                <a:lnTo>
                  <a:pt x="66" y="1085"/>
                </a:lnTo>
                <a:lnTo>
                  <a:pt x="72" y="1085"/>
                </a:lnTo>
                <a:lnTo>
                  <a:pt x="80" y="1088"/>
                </a:lnTo>
                <a:lnTo>
                  <a:pt x="86" y="1090"/>
                </a:lnTo>
                <a:lnTo>
                  <a:pt x="86" y="1090"/>
                </a:lnTo>
                <a:lnTo>
                  <a:pt x="91" y="1230"/>
                </a:lnTo>
                <a:lnTo>
                  <a:pt x="96" y="1328"/>
                </a:lnTo>
                <a:lnTo>
                  <a:pt x="98" y="1362"/>
                </a:lnTo>
                <a:lnTo>
                  <a:pt x="99" y="1373"/>
                </a:lnTo>
                <a:lnTo>
                  <a:pt x="101" y="1378"/>
                </a:lnTo>
                <a:lnTo>
                  <a:pt x="101" y="1378"/>
                </a:lnTo>
                <a:lnTo>
                  <a:pt x="119" y="1405"/>
                </a:lnTo>
                <a:lnTo>
                  <a:pt x="153" y="1454"/>
                </a:lnTo>
                <a:lnTo>
                  <a:pt x="187" y="1501"/>
                </a:lnTo>
                <a:lnTo>
                  <a:pt x="199" y="1515"/>
                </a:lnTo>
                <a:lnTo>
                  <a:pt x="205" y="1522"/>
                </a:lnTo>
                <a:lnTo>
                  <a:pt x="205" y="1522"/>
                </a:lnTo>
                <a:lnTo>
                  <a:pt x="206" y="1525"/>
                </a:lnTo>
                <a:lnTo>
                  <a:pt x="207" y="1533"/>
                </a:lnTo>
                <a:lnTo>
                  <a:pt x="212" y="1563"/>
                </a:lnTo>
                <a:lnTo>
                  <a:pt x="222" y="1651"/>
                </a:lnTo>
                <a:lnTo>
                  <a:pt x="231" y="1742"/>
                </a:lnTo>
                <a:lnTo>
                  <a:pt x="234" y="1774"/>
                </a:lnTo>
                <a:lnTo>
                  <a:pt x="234" y="1789"/>
                </a:lnTo>
                <a:lnTo>
                  <a:pt x="234" y="1789"/>
                </a:lnTo>
                <a:lnTo>
                  <a:pt x="233" y="1796"/>
                </a:lnTo>
                <a:lnTo>
                  <a:pt x="230" y="1802"/>
                </a:lnTo>
                <a:lnTo>
                  <a:pt x="222" y="1817"/>
                </a:lnTo>
                <a:lnTo>
                  <a:pt x="210" y="1834"/>
                </a:lnTo>
                <a:lnTo>
                  <a:pt x="210" y="1834"/>
                </a:lnTo>
                <a:lnTo>
                  <a:pt x="202" y="1845"/>
                </a:lnTo>
                <a:lnTo>
                  <a:pt x="195" y="1855"/>
                </a:lnTo>
                <a:lnTo>
                  <a:pt x="190" y="1864"/>
                </a:lnTo>
                <a:lnTo>
                  <a:pt x="190" y="1864"/>
                </a:lnTo>
                <a:lnTo>
                  <a:pt x="186" y="1870"/>
                </a:lnTo>
                <a:lnTo>
                  <a:pt x="179" y="1879"/>
                </a:lnTo>
                <a:lnTo>
                  <a:pt x="160" y="1902"/>
                </a:lnTo>
                <a:lnTo>
                  <a:pt x="153" y="1916"/>
                </a:lnTo>
                <a:lnTo>
                  <a:pt x="147" y="1928"/>
                </a:lnTo>
                <a:lnTo>
                  <a:pt x="144" y="1933"/>
                </a:lnTo>
                <a:lnTo>
                  <a:pt x="143" y="1939"/>
                </a:lnTo>
                <a:lnTo>
                  <a:pt x="144" y="1944"/>
                </a:lnTo>
                <a:lnTo>
                  <a:pt x="145" y="1948"/>
                </a:lnTo>
                <a:lnTo>
                  <a:pt x="145" y="1948"/>
                </a:lnTo>
                <a:lnTo>
                  <a:pt x="150" y="1955"/>
                </a:lnTo>
                <a:lnTo>
                  <a:pt x="155" y="1960"/>
                </a:lnTo>
                <a:lnTo>
                  <a:pt x="161" y="1967"/>
                </a:lnTo>
                <a:lnTo>
                  <a:pt x="168" y="1970"/>
                </a:lnTo>
                <a:lnTo>
                  <a:pt x="174" y="1974"/>
                </a:lnTo>
                <a:lnTo>
                  <a:pt x="181" y="1975"/>
                </a:lnTo>
                <a:lnTo>
                  <a:pt x="190" y="1978"/>
                </a:lnTo>
                <a:lnTo>
                  <a:pt x="200" y="1978"/>
                </a:lnTo>
                <a:lnTo>
                  <a:pt x="200" y="1978"/>
                </a:lnTo>
                <a:lnTo>
                  <a:pt x="212" y="1976"/>
                </a:lnTo>
                <a:lnTo>
                  <a:pt x="230" y="1974"/>
                </a:lnTo>
                <a:lnTo>
                  <a:pt x="269" y="1967"/>
                </a:lnTo>
                <a:lnTo>
                  <a:pt x="329" y="1953"/>
                </a:lnTo>
                <a:lnTo>
                  <a:pt x="329" y="1953"/>
                </a:lnTo>
                <a:lnTo>
                  <a:pt x="334" y="1952"/>
                </a:lnTo>
                <a:lnTo>
                  <a:pt x="339" y="1952"/>
                </a:lnTo>
                <a:lnTo>
                  <a:pt x="347" y="1952"/>
                </a:lnTo>
                <a:lnTo>
                  <a:pt x="350" y="1952"/>
                </a:lnTo>
                <a:lnTo>
                  <a:pt x="352" y="1950"/>
                </a:lnTo>
                <a:lnTo>
                  <a:pt x="353" y="1948"/>
                </a:lnTo>
                <a:lnTo>
                  <a:pt x="353" y="1943"/>
                </a:lnTo>
                <a:lnTo>
                  <a:pt x="353" y="1943"/>
                </a:lnTo>
                <a:lnTo>
                  <a:pt x="339" y="1819"/>
                </a:lnTo>
                <a:lnTo>
                  <a:pt x="339" y="1819"/>
                </a:lnTo>
                <a:lnTo>
                  <a:pt x="340" y="1819"/>
                </a:lnTo>
                <a:lnTo>
                  <a:pt x="344" y="1817"/>
                </a:lnTo>
                <a:lnTo>
                  <a:pt x="346" y="1814"/>
                </a:lnTo>
                <a:lnTo>
                  <a:pt x="347" y="1812"/>
                </a:lnTo>
                <a:lnTo>
                  <a:pt x="348" y="1809"/>
                </a:lnTo>
                <a:lnTo>
                  <a:pt x="348" y="1804"/>
                </a:lnTo>
                <a:lnTo>
                  <a:pt x="348" y="1804"/>
                </a:lnTo>
                <a:lnTo>
                  <a:pt x="348" y="1778"/>
                </a:lnTo>
                <a:lnTo>
                  <a:pt x="351" y="1734"/>
                </a:lnTo>
                <a:lnTo>
                  <a:pt x="353" y="1694"/>
                </a:lnTo>
                <a:lnTo>
                  <a:pt x="356" y="1683"/>
                </a:lnTo>
                <a:lnTo>
                  <a:pt x="357" y="1680"/>
                </a:lnTo>
                <a:lnTo>
                  <a:pt x="358" y="1680"/>
                </a:lnTo>
                <a:lnTo>
                  <a:pt x="358" y="1680"/>
                </a:lnTo>
                <a:lnTo>
                  <a:pt x="373" y="1696"/>
                </a:lnTo>
                <a:lnTo>
                  <a:pt x="398" y="1721"/>
                </a:lnTo>
                <a:lnTo>
                  <a:pt x="433" y="1755"/>
                </a:lnTo>
                <a:lnTo>
                  <a:pt x="448" y="1740"/>
                </a:lnTo>
                <a:lnTo>
                  <a:pt x="448" y="1740"/>
                </a:lnTo>
                <a:lnTo>
                  <a:pt x="453" y="1747"/>
                </a:lnTo>
                <a:lnTo>
                  <a:pt x="462" y="1766"/>
                </a:lnTo>
                <a:lnTo>
                  <a:pt x="469" y="1777"/>
                </a:lnTo>
                <a:lnTo>
                  <a:pt x="474" y="1787"/>
                </a:lnTo>
                <a:lnTo>
                  <a:pt x="476" y="1797"/>
                </a:lnTo>
                <a:lnTo>
                  <a:pt x="477" y="1804"/>
                </a:lnTo>
                <a:lnTo>
                  <a:pt x="477" y="1804"/>
                </a:lnTo>
                <a:lnTo>
                  <a:pt x="475" y="1819"/>
                </a:lnTo>
                <a:lnTo>
                  <a:pt x="471" y="1838"/>
                </a:lnTo>
                <a:lnTo>
                  <a:pt x="462" y="1869"/>
                </a:lnTo>
                <a:lnTo>
                  <a:pt x="462" y="1869"/>
                </a:lnTo>
                <a:lnTo>
                  <a:pt x="459" y="1879"/>
                </a:lnTo>
                <a:lnTo>
                  <a:pt x="455" y="1888"/>
                </a:lnTo>
                <a:lnTo>
                  <a:pt x="454" y="1895"/>
                </a:lnTo>
                <a:lnTo>
                  <a:pt x="455" y="1901"/>
                </a:lnTo>
                <a:lnTo>
                  <a:pt x="458" y="1907"/>
                </a:lnTo>
                <a:lnTo>
                  <a:pt x="462" y="1913"/>
                </a:lnTo>
                <a:lnTo>
                  <a:pt x="462" y="1913"/>
                </a:lnTo>
                <a:lnTo>
                  <a:pt x="466" y="1916"/>
                </a:lnTo>
                <a:lnTo>
                  <a:pt x="470" y="1918"/>
                </a:lnTo>
                <a:lnTo>
                  <a:pt x="476" y="1918"/>
                </a:lnTo>
                <a:lnTo>
                  <a:pt x="481" y="1918"/>
                </a:lnTo>
                <a:lnTo>
                  <a:pt x="493" y="1916"/>
                </a:lnTo>
                <a:lnTo>
                  <a:pt x="507" y="1911"/>
                </a:lnTo>
                <a:lnTo>
                  <a:pt x="521" y="1905"/>
                </a:lnTo>
                <a:lnTo>
                  <a:pt x="534" y="1897"/>
                </a:lnTo>
                <a:lnTo>
                  <a:pt x="544" y="1890"/>
                </a:lnTo>
                <a:lnTo>
                  <a:pt x="552" y="1884"/>
                </a:lnTo>
                <a:lnTo>
                  <a:pt x="552" y="1884"/>
                </a:lnTo>
                <a:lnTo>
                  <a:pt x="558" y="1875"/>
                </a:lnTo>
                <a:lnTo>
                  <a:pt x="567" y="1862"/>
                </a:lnTo>
                <a:lnTo>
                  <a:pt x="585" y="1831"/>
                </a:lnTo>
                <a:lnTo>
                  <a:pt x="602" y="1799"/>
                </a:lnTo>
                <a:lnTo>
                  <a:pt x="609" y="1788"/>
                </a:lnTo>
                <a:lnTo>
                  <a:pt x="611" y="1779"/>
                </a:lnTo>
                <a:lnTo>
                  <a:pt x="611" y="1779"/>
                </a:lnTo>
                <a:lnTo>
                  <a:pt x="614" y="1770"/>
                </a:lnTo>
                <a:lnTo>
                  <a:pt x="616" y="1760"/>
                </a:lnTo>
                <a:lnTo>
                  <a:pt x="621" y="1748"/>
                </a:lnTo>
                <a:lnTo>
                  <a:pt x="631" y="1730"/>
                </a:lnTo>
                <a:lnTo>
                  <a:pt x="631" y="1730"/>
                </a:lnTo>
                <a:lnTo>
                  <a:pt x="645" y="1709"/>
                </a:lnTo>
                <a:lnTo>
                  <a:pt x="658" y="1690"/>
                </a:lnTo>
                <a:lnTo>
                  <a:pt x="662" y="1682"/>
                </a:lnTo>
                <a:lnTo>
                  <a:pt x="666" y="1673"/>
                </a:lnTo>
                <a:lnTo>
                  <a:pt x="667" y="1664"/>
                </a:lnTo>
                <a:lnTo>
                  <a:pt x="666" y="1656"/>
                </a:lnTo>
                <a:lnTo>
                  <a:pt x="666" y="1656"/>
                </a:lnTo>
                <a:lnTo>
                  <a:pt x="663" y="1641"/>
                </a:lnTo>
                <a:lnTo>
                  <a:pt x="662" y="1631"/>
                </a:lnTo>
                <a:lnTo>
                  <a:pt x="661" y="1627"/>
                </a:lnTo>
                <a:lnTo>
                  <a:pt x="658" y="1625"/>
                </a:lnTo>
                <a:lnTo>
                  <a:pt x="656" y="1623"/>
                </a:lnTo>
                <a:lnTo>
                  <a:pt x="651" y="1621"/>
                </a:lnTo>
                <a:lnTo>
                  <a:pt x="651" y="1621"/>
                </a:lnTo>
                <a:lnTo>
                  <a:pt x="581" y="1596"/>
                </a:lnTo>
                <a:lnTo>
                  <a:pt x="547" y="1606"/>
                </a:lnTo>
                <a:lnTo>
                  <a:pt x="547" y="1606"/>
                </a:lnTo>
                <a:lnTo>
                  <a:pt x="547" y="1600"/>
                </a:lnTo>
                <a:lnTo>
                  <a:pt x="548" y="1596"/>
                </a:lnTo>
                <a:lnTo>
                  <a:pt x="547" y="1591"/>
                </a:lnTo>
                <a:lnTo>
                  <a:pt x="547" y="1591"/>
                </a:lnTo>
                <a:lnTo>
                  <a:pt x="545" y="1590"/>
                </a:lnTo>
                <a:lnTo>
                  <a:pt x="544" y="1589"/>
                </a:lnTo>
                <a:lnTo>
                  <a:pt x="541" y="1587"/>
                </a:lnTo>
                <a:lnTo>
                  <a:pt x="534" y="1584"/>
                </a:lnTo>
                <a:lnTo>
                  <a:pt x="531" y="1581"/>
                </a:lnTo>
                <a:lnTo>
                  <a:pt x="527" y="1576"/>
                </a:lnTo>
                <a:lnTo>
                  <a:pt x="527" y="1576"/>
                </a:lnTo>
                <a:lnTo>
                  <a:pt x="517" y="1566"/>
                </a:lnTo>
                <a:lnTo>
                  <a:pt x="498" y="1548"/>
                </a:lnTo>
                <a:lnTo>
                  <a:pt x="446" y="1499"/>
                </a:lnTo>
                <a:lnTo>
                  <a:pt x="419" y="1473"/>
                </a:lnTo>
                <a:lnTo>
                  <a:pt x="396" y="1450"/>
                </a:lnTo>
                <a:lnTo>
                  <a:pt x="377" y="1430"/>
                </a:lnTo>
                <a:lnTo>
                  <a:pt x="371" y="1423"/>
                </a:lnTo>
                <a:lnTo>
                  <a:pt x="368" y="1418"/>
                </a:lnTo>
                <a:lnTo>
                  <a:pt x="368" y="1418"/>
                </a:lnTo>
                <a:lnTo>
                  <a:pt x="363" y="1403"/>
                </a:lnTo>
                <a:lnTo>
                  <a:pt x="360" y="1392"/>
                </a:lnTo>
                <a:lnTo>
                  <a:pt x="358" y="1378"/>
                </a:lnTo>
                <a:lnTo>
                  <a:pt x="358" y="1363"/>
                </a:lnTo>
                <a:lnTo>
                  <a:pt x="358" y="1363"/>
                </a:lnTo>
                <a:lnTo>
                  <a:pt x="360" y="1352"/>
                </a:lnTo>
                <a:lnTo>
                  <a:pt x="363" y="1337"/>
                </a:lnTo>
                <a:lnTo>
                  <a:pt x="372" y="1300"/>
                </a:lnTo>
                <a:lnTo>
                  <a:pt x="388" y="1234"/>
                </a:lnTo>
                <a:lnTo>
                  <a:pt x="388" y="1234"/>
                </a:lnTo>
                <a:lnTo>
                  <a:pt x="394" y="1202"/>
                </a:lnTo>
                <a:lnTo>
                  <a:pt x="402" y="1159"/>
                </a:lnTo>
                <a:lnTo>
                  <a:pt x="407" y="1116"/>
                </a:lnTo>
                <a:lnTo>
                  <a:pt x="408" y="1100"/>
                </a:lnTo>
                <a:lnTo>
                  <a:pt x="408" y="1090"/>
                </a:lnTo>
                <a:lnTo>
                  <a:pt x="408" y="1090"/>
                </a:lnTo>
                <a:lnTo>
                  <a:pt x="408" y="1082"/>
                </a:lnTo>
                <a:lnTo>
                  <a:pt x="409" y="1072"/>
                </a:lnTo>
                <a:lnTo>
                  <a:pt x="414" y="1048"/>
                </a:lnTo>
                <a:lnTo>
                  <a:pt x="420" y="1025"/>
                </a:lnTo>
                <a:lnTo>
                  <a:pt x="422" y="1015"/>
                </a:lnTo>
                <a:lnTo>
                  <a:pt x="423" y="1006"/>
                </a:lnTo>
                <a:lnTo>
                  <a:pt x="423" y="1006"/>
                </a:lnTo>
                <a:lnTo>
                  <a:pt x="424" y="989"/>
                </a:lnTo>
                <a:lnTo>
                  <a:pt x="425" y="969"/>
                </a:lnTo>
                <a:lnTo>
                  <a:pt x="428" y="947"/>
                </a:lnTo>
                <a:lnTo>
                  <a:pt x="428" y="947"/>
                </a:lnTo>
                <a:lnTo>
                  <a:pt x="438" y="927"/>
                </a:lnTo>
                <a:lnTo>
                  <a:pt x="450" y="905"/>
                </a:lnTo>
                <a:lnTo>
                  <a:pt x="467" y="877"/>
                </a:lnTo>
                <a:lnTo>
                  <a:pt x="467" y="877"/>
                </a:lnTo>
                <a:lnTo>
                  <a:pt x="495" y="835"/>
                </a:lnTo>
                <a:lnTo>
                  <a:pt x="528" y="779"/>
                </a:lnTo>
                <a:lnTo>
                  <a:pt x="559" y="725"/>
                </a:lnTo>
                <a:lnTo>
                  <a:pt x="570" y="704"/>
                </a:lnTo>
                <a:lnTo>
                  <a:pt x="576" y="689"/>
                </a:lnTo>
                <a:lnTo>
                  <a:pt x="576" y="689"/>
                </a:lnTo>
                <a:lnTo>
                  <a:pt x="581" y="673"/>
                </a:lnTo>
                <a:lnTo>
                  <a:pt x="585" y="665"/>
                </a:lnTo>
                <a:lnTo>
                  <a:pt x="585" y="663"/>
                </a:lnTo>
                <a:lnTo>
                  <a:pt x="585" y="659"/>
                </a:lnTo>
                <a:lnTo>
                  <a:pt x="581" y="649"/>
                </a:lnTo>
                <a:lnTo>
                  <a:pt x="581" y="649"/>
                </a:lnTo>
                <a:lnTo>
                  <a:pt x="573" y="634"/>
                </a:lnTo>
                <a:lnTo>
                  <a:pt x="563" y="620"/>
                </a:lnTo>
                <a:lnTo>
                  <a:pt x="552" y="605"/>
                </a:lnTo>
                <a:lnTo>
                  <a:pt x="552" y="605"/>
                </a:lnTo>
                <a:lnTo>
                  <a:pt x="554" y="601"/>
                </a:lnTo>
                <a:lnTo>
                  <a:pt x="555" y="596"/>
                </a:lnTo>
                <a:lnTo>
                  <a:pt x="557" y="590"/>
                </a:lnTo>
                <a:lnTo>
                  <a:pt x="557" y="590"/>
                </a:lnTo>
                <a:lnTo>
                  <a:pt x="555" y="586"/>
                </a:lnTo>
                <a:lnTo>
                  <a:pt x="552" y="580"/>
                </a:lnTo>
                <a:lnTo>
                  <a:pt x="539" y="560"/>
                </a:lnTo>
                <a:lnTo>
                  <a:pt x="497" y="503"/>
                </a:lnTo>
                <a:lnTo>
                  <a:pt x="451" y="441"/>
                </a:lnTo>
                <a:lnTo>
                  <a:pt x="423" y="401"/>
                </a:lnTo>
                <a:lnTo>
                  <a:pt x="423" y="401"/>
                </a:lnTo>
                <a:lnTo>
                  <a:pt x="413" y="387"/>
                </a:lnTo>
                <a:lnTo>
                  <a:pt x="407" y="378"/>
                </a:lnTo>
                <a:lnTo>
                  <a:pt x="402" y="374"/>
                </a:lnTo>
                <a:lnTo>
                  <a:pt x="393" y="367"/>
                </a:lnTo>
                <a:lnTo>
                  <a:pt x="393" y="367"/>
                </a:lnTo>
                <a:lnTo>
                  <a:pt x="360" y="342"/>
                </a:lnTo>
                <a:lnTo>
                  <a:pt x="339" y="327"/>
                </a:lnTo>
                <a:lnTo>
                  <a:pt x="339" y="327"/>
                </a:lnTo>
                <a:lnTo>
                  <a:pt x="289" y="307"/>
                </a:lnTo>
                <a:lnTo>
                  <a:pt x="289" y="307"/>
                </a:lnTo>
                <a:lnTo>
                  <a:pt x="283" y="303"/>
                </a:lnTo>
                <a:lnTo>
                  <a:pt x="274" y="299"/>
                </a:lnTo>
                <a:lnTo>
                  <a:pt x="267" y="291"/>
                </a:lnTo>
                <a:lnTo>
                  <a:pt x="264" y="289"/>
                </a:lnTo>
                <a:lnTo>
                  <a:pt x="264" y="287"/>
                </a:lnTo>
                <a:lnTo>
                  <a:pt x="264" y="287"/>
                </a:lnTo>
                <a:lnTo>
                  <a:pt x="268" y="279"/>
                </a:lnTo>
                <a:lnTo>
                  <a:pt x="272" y="273"/>
                </a:lnTo>
                <a:lnTo>
                  <a:pt x="274" y="263"/>
                </a:lnTo>
                <a:lnTo>
                  <a:pt x="274" y="263"/>
                </a:lnTo>
                <a:lnTo>
                  <a:pt x="282" y="239"/>
                </a:lnTo>
                <a:lnTo>
                  <a:pt x="284" y="228"/>
                </a:lnTo>
                <a:lnTo>
                  <a:pt x="284" y="223"/>
                </a:lnTo>
                <a:lnTo>
                  <a:pt x="284" y="223"/>
                </a:lnTo>
                <a:lnTo>
                  <a:pt x="284" y="220"/>
                </a:lnTo>
                <a:lnTo>
                  <a:pt x="285" y="217"/>
                </a:lnTo>
                <a:lnTo>
                  <a:pt x="289" y="207"/>
                </a:lnTo>
                <a:lnTo>
                  <a:pt x="294" y="193"/>
                </a:lnTo>
                <a:lnTo>
                  <a:pt x="294" y="193"/>
                </a:lnTo>
                <a:lnTo>
                  <a:pt x="299" y="181"/>
                </a:lnTo>
                <a:lnTo>
                  <a:pt x="301" y="168"/>
                </a:lnTo>
                <a:lnTo>
                  <a:pt x="304" y="154"/>
                </a:lnTo>
                <a:lnTo>
                  <a:pt x="304" y="154"/>
                </a:lnTo>
                <a:lnTo>
                  <a:pt x="305" y="136"/>
                </a:lnTo>
                <a:lnTo>
                  <a:pt x="303" y="118"/>
                </a:lnTo>
                <a:lnTo>
                  <a:pt x="301" y="106"/>
                </a:lnTo>
                <a:lnTo>
                  <a:pt x="299" y="97"/>
                </a:lnTo>
                <a:lnTo>
                  <a:pt x="294" y="85"/>
                </a:lnTo>
                <a:lnTo>
                  <a:pt x="289" y="74"/>
                </a:lnTo>
                <a:lnTo>
                  <a:pt x="289" y="74"/>
                </a:lnTo>
                <a:lnTo>
                  <a:pt x="280" y="57"/>
                </a:lnTo>
                <a:lnTo>
                  <a:pt x="274" y="47"/>
                </a:lnTo>
                <a:lnTo>
                  <a:pt x="272" y="43"/>
                </a:lnTo>
                <a:lnTo>
                  <a:pt x="267" y="41"/>
                </a:lnTo>
                <a:lnTo>
                  <a:pt x="254" y="35"/>
                </a:lnTo>
                <a:lnTo>
                  <a:pt x="254" y="35"/>
                </a:lnTo>
                <a:lnTo>
                  <a:pt x="239" y="27"/>
                </a:lnTo>
                <a:lnTo>
                  <a:pt x="226" y="20"/>
                </a:lnTo>
                <a:lnTo>
                  <a:pt x="215" y="15"/>
                </a:lnTo>
                <a:lnTo>
                  <a:pt x="200" y="10"/>
                </a:lnTo>
                <a:lnTo>
                  <a:pt x="200" y="10"/>
                </a:lnTo>
                <a:lnTo>
                  <a:pt x="169" y="2"/>
                </a:lnTo>
                <a:lnTo>
                  <a:pt x="155" y="1"/>
                </a:lnTo>
                <a:lnTo>
                  <a:pt x="145" y="0"/>
                </a:lnTo>
                <a:lnTo>
                  <a:pt x="145" y="0"/>
                </a:lnTo>
                <a:lnTo>
                  <a:pt x="139" y="1"/>
                </a:lnTo>
                <a:lnTo>
                  <a:pt x="132" y="4"/>
                </a:lnTo>
                <a:lnTo>
                  <a:pt x="114" y="12"/>
                </a:lnTo>
                <a:lnTo>
                  <a:pt x="104" y="17"/>
                </a:lnTo>
                <a:lnTo>
                  <a:pt x="96" y="23"/>
                </a:lnTo>
                <a:lnTo>
                  <a:pt x="90" y="30"/>
                </a:lnTo>
                <a:lnTo>
                  <a:pt x="86" y="35"/>
                </a:lnTo>
                <a:lnTo>
                  <a:pt x="86" y="35"/>
                </a:lnTo>
                <a:lnTo>
                  <a:pt x="80" y="44"/>
                </a:lnTo>
                <a:lnTo>
                  <a:pt x="75" y="53"/>
                </a:lnTo>
                <a:lnTo>
                  <a:pt x="68" y="62"/>
                </a:lnTo>
                <a:lnTo>
                  <a:pt x="66" y="69"/>
                </a:lnTo>
                <a:lnTo>
                  <a:pt x="66" y="69"/>
                </a:lnTo>
                <a:lnTo>
                  <a:pt x="56" y="103"/>
                </a:lnTo>
                <a:lnTo>
                  <a:pt x="46" y="129"/>
                </a:lnTo>
                <a:lnTo>
                  <a:pt x="46" y="129"/>
                </a:lnTo>
                <a:close/>
                <a:moveTo>
                  <a:pt x="433" y="649"/>
                </a:moveTo>
                <a:lnTo>
                  <a:pt x="467" y="644"/>
                </a:lnTo>
                <a:lnTo>
                  <a:pt x="467" y="644"/>
                </a:lnTo>
                <a:lnTo>
                  <a:pt x="475" y="668"/>
                </a:lnTo>
                <a:lnTo>
                  <a:pt x="480" y="686"/>
                </a:lnTo>
                <a:lnTo>
                  <a:pt x="482" y="699"/>
                </a:lnTo>
                <a:lnTo>
                  <a:pt x="482" y="699"/>
                </a:lnTo>
                <a:lnTo>
                  <a:pt x="480" y="706"/>
                </a:lnTo>
                <a:lnTo>
                  <a:pt x="475" y="721"/>
                </a:lnTo>
                <a:lnTo>
                  <a:pt x="458" y="764"/>
                </a:lnTo>
                <a:lnTo>
                  <a:pt x="433" y="823"/>
                </a:lnTo>
                <a:lnTo>
                  <a:pt x="433" y="823"/>
                </a:lnTo>
                <a:lnTo>
                  <a:pt x="434" y="800"/>
                </a:lnTo>
                <a:lnTo>
                  <a:pt x="434" y="783"/>
                </a:lnTo>
                <a:lnTo>
                  <a:pt x="433" y="768"/>
                </a:lnTo>
                <a:lnTo>
                  <a:pt x="433" y="768"/>
                </a:lnTo>
                <a:lnTo>
                  <a:pt x="431" y="758"/>
                </a:lnTo>
                <a:lnTo>
                  <a:pt x="431" y="743"/>
                </a:lnTo>
                <a:lnTo>
                  <a:pt x="431" y="703"/>
                </a:lnTo>
                <a:lnTo>
                  <a:pt x="433" y="649"/>
                </a:lnTo>
                <a:lnTo>
                  <a:pt x="433" y="64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pptx824_歩いている男性のシルエット（１０）</dc:title>
  <dc:subject>pptx824_歩いている男性のシルエット（１０）</dc:subject>
  <dc:creator>Digipot.net</dc:creator>
  <dcterms:created xsi:type="dcterms:W3CDTF">2018-05-20T00:31:01Z</dcterms:created>
  <dcterms:modified xsi:type="dcterms:W3CDTF">2018-08-03T14:34:08Z</dcterms:modified>
</cp:coreProperties>
</file>