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576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25">
            <a:extLst>
              <a:ext uri="{FF2B5EF4-FFF2-40B4-BE49-F238E27FC236}">
                <a16:creationId xmlns:a16="http://schemas.microsoft.com/office/drawing/2014/main" id="{3ACA0391-EA6F-4159-9384-B397ED1B0606}"/>
              </a:ext>
            </a:extLst>
          </p:cNvPr>
          <p:cNvSpPr>
            <a:spLocks noEditPoints="1"/>
          </p:cNvSpPr>
          <p:nvPr/>
        </p:nvSpPr>
        <p:spPr bwMode="auto">
          <a:xfrm>
            <a:off x="2522730" y="841122"/>
            <a:ext cx="927100" cy="1530350"/>
          </a:xfrm>
          <a:custGeom>
            <a:avLst/>
            <a:gdLst>
              <a:gd name="T0" fmla="*/ 371 w 584"/>
              <a:gd name="T1" fmla="*/ 82 h 964"/>
              <a:gd name="T2" fmla="*/ 316 w 584"/>
              <a:gd name="T3" fmla="*/ 80 h 964"/>
              <a:gd name="T4" fmla="*/ 221 w 584"/>
              <a:gd name="T5" fmla="*/ 168 h 964"/>
              <a:gd name="T6" fmla="*/ 136 w 584"/>
              <a:gd name="T7" fmla="*/ 282 h 964"/>
              <a:gd name="T8" fmla="*/ 22 w 584"/>
              <a:gd name="T9" fmla="*/ 371 h 964"/>
              <a:gd name="T10" fmla="*/ 0 w 584"/>
              <a:gd name="T11" fmla="*/ 404 h 964"/>
              <a:gd name="T12" fmla="*/ 104 w 584"/>
              <a:gd name="T13" fmla="*/ 539 h 964"/>
              <a:gd name="T14" fmla="*/ 45 w 584"/>
              <a:gd name="T15" fmla="*/ 666 h 964"/>
              <a:gd name="T16" fmla="*/ 41 w 584"/>
              <a:gd name="T17" fmla="*/ 676 h 964"/>
              <a:gd name="T18" fmla="*/ 15 w 584"/>
              <a:gd name="T19" fmla="*/ 701 h 964"/>
              <a:gd name="T20" fmla="*/ 9 w 584"/>
              <a:gd name="T21" fmla="*/ 741 h 964"/>
              <a:gd name="T22" fmla="*/ 42 w 584"/>
              <a:gd name="T23" fmla="*/ 757 h 964"/>
              <a:gd name="T24" fmla="*/ 95 w 584"/>
              <a:gd name="T25" fmla="*/ 746 h 964"/>
              <a:gd name="T26" fmla="*/ 154 w 584"/>
              <a:gd name="T27" fmla="*/ 736 h 964"/>
              <a:gd name="T28" fmla="*/ 167 w 584"/>
              <a:gd name="T29" fmla="*/ 709 h 964"/>
              <a:gd name="T30" fmla="*/ 148 w 584"/>
              <a:gd name="T31" fmla="*/ 693 h 964"/>
              <a:gd name="T32" fmla="*/ 114 w 584"/>
              <a:gd name="T33" fmla="*/ 691 h 964"/>
              <a:gd name="T34" fmla="*/ 110 w 584"/>
              <a:gd name="T35" fmla="*/ 661 h 964"/>
              <a:gd name="T36" fmla="*/ 150 w 584"/>
              <a:gd name="T37" fmla="*/ 592 h 964"/>
              <a:gd name="T38" fmla="*/ 176 w 584"/>
              <a:gd name="T39" fmla="*/ 571 h 964"/>
              <a:gd name="T40" fmla="*/ 200 w 584"/>
              <a:gd name="T41" fmla="*/ 654 h 964"/>
              <a:gd name="T42" fmla="*/ 169 w 584"/>
              <a:gd name="T43" fmla="*/ 777 h 964"/>
              <a:gd name="T44" fmla="*/ 161 w 584"/>
              <a:gd name="T45" fmla="*/ 875 h 964"/>
              <a:gd name="T46" fmla="*/ 147 w 584"/>
              <a:gd name="T47" fmla="*/ 888 h 964"/>
              <a:gd name="T48" fmla="*/ 137 w 584"/>
              <a:gd name="T49" fmla="*/ 942 h 964"/>
              <a:gd name="T50" fmla="*/ 141 w 584"/>
              <a:gd name="T51" fmla="*/ 963 h 964"/>
              <a:gd name="T52" fmla="*/ 218 w 584"/>
              <a:gd name="T53" fmla="*/ 963 h 964"/>
              <a:gd name="T54" fmla="*/ 295 w 584"/>
              <a:gd name="T55" fmla="*/ 958 h 964"/>
              <a:gd name="T56" fmla="*/ 301 w 584"/>
              <a:gd name="T57" fmla="*/ 944 h 964"/>
              <a:gd name="T58" fmla="*/ 249 w 584"/>
              <a:gd name="T59" fmla="*/ 906 h 964"/>
              <a:gd name="T60" fmla="*/ 224 w 584"/>
              <a:gd name="T61" fmla="*/ 859 h 964"/>
              <a:gd name="T62" fmla="*/ 225 w 584"/>
              <a:gd name="T63" fmla="*/ 834 h 964"/>
              <a:gd name="T64" fmla="*/ 278 w 584"/>
              <a:gd name="T65" fmla="*/ 694 h 964"/>
              <a:gd name="T66" fmla="*/ 294 w 584"/>
              <a:gd name="T67" fmla="*/ 589 h 964"/>
              <a:gd name="T68" fmla="*/ 311 w 584"/>
              <a:gd name="T69" fmla="*/ 507 h 964"/>
              <a:gd name="T70" fmla="*/ 320 w 584"/>
              <a:gd name="T71" fmla="*/ 535 h 964"/>
              <a:gd name="T72" fmla="*/ 326 w 584"/>
              <a:gd name="T73" fmla="*/ 520 h 964"/>
              <a:gd name="T74" fmla="*/ 339 w 584"/>
              <a:gd name="T75" fmla="*/ 529 h 964"/>
              <a:gd name="T76" fmla="*/ 334 w 584"/>
              <a:gd name="T77" fmla="*/ 555 h 964"/>
              <a:gd name="T78" fmla="*/ 353 w 584"/>
              <a:gd name="T79" fmla="*/ 529 h 964"/>
              <a:gd name="T80" fmla="*/ 359 w 584"/>
              <a:gd name="T81" fmla="*/ 494 h 964"/>
              <a:gd name="T82" fmla="*/ 377 w 584"/>
              <a:gd name="T83" fmla="*/ 439 h 964"/>
              <a:gd name="T84" fmla="*/ 401 w 584"/>
              <a:gd name="T85" fmla="*/ 404 h 964"/>
              <a:gd name="T86" fmla="*/ 427 w 584"/>
              <a:gd name="T87" fmla="*/ 283 h 964"/>
              <a:gd name="T88" fmla="*/ 437 w 584"/>
              <a:gd name="T89" fmla="*/ 251 h 964"/>
              <a:gd name="T90" fmla="*/ 446 w 584"/>
              <a:gd name="T91" fmla="*/ 213 h 964"/>
              <a:gd name="T92" fmla="*/ 464 w 584"/>
              <a:gd name="T93" fmla="*/ 185 h 964"/>
              <a:gd name="T94" fmla="*/ 527 w 584"/>
              <a:gd name="T95" fmla="*/ 159 h 964"/>
              <a:gd name="T96" fmla="*/ 551 w 584"/>
              <a:gd name="T97" fmla="*/ 156 h 964"/>
              <a:gd name="T98" fmla="*/ 566 w 584"/>
              <a:gd name="T99" fmla="*/ 148 h 964"/>
              <a:gd name="T100" fmla="*/ 584 w 584"/>
              <a:gd name="T101" fmla="*/ 87 h 964"/>
              <a:gd name="T102" fmla="*/ 550 w 584"/>
              <a:gd name="T103" fmla="*/ 20 h 964"/>
              <a:gd name="T104" fmla="*/ 521 w 584"/>
              <a:gd name="T105" fmla="*/ 0 h 964"/>
              <a:gd name="T106" fmla="*/ 484 w 584"/>
              <a:gd name="T107" fmla="*/ 6 h 964"/>
              <a:gd name="T108" fmla="*/ 463 w 584"/>
              <a:gd name="T109" fmla="*/ 20 h 964"/>
              <a:gd name="T110" fmla="*/ 437 w 584"/>
              <a:gd name="T111" fmla="*/ 39 h 964"/>
              <a:gd name="T112" fmla="*/ 417 w 584"/>
              <a:gd name="T113" fmla="*/ 68 h 964"/>
              <a:gd name="T114" fmla="*/ 243 w 584"/>
              <a:gd name="T115" fmla="*/ 168 h 964"/>
              <a:gd name="T116" fmla="*/ 176 w 584"/>
              <a:gd name="T117" fmla="*/ 270 h 964"/>
              <a:gd name="T118" fmla="*/ 192 w 584"/>
              <a:gd name="T119" fmla="*/ 231 h 964"/>
              <a:gd name="T120" fmla="*/ 228 w 584"/>
              <a:gd name="T121" fmla="*/ 187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4" h="964">
                <a:moveTo>
                  <a:pt x="410" y="87"/>
                </a:moveTo>
                <a:lnTo>
                  <a:pt x="396" y="90"/>
                </a:lnTo>
                <a:lnTo>
                  <a:pt x="396" y="90"/>
                </a:lnTo>
                <a:lnTo>
                  <a:pt x="386" y="86"/>
                </a:lnTo>
                <a:lnTo>
                  <a:pt x="379" y="83"/>
                </a:lnTo>
                <a:lnTo>
                  <a:pt x="371" y="82"/>
                </a:lnTo>
                <a:lnTo>
                  <a:pt x="371" y="82"/>
                </a:lnTo>
                <a:lnTo>
                  <a:pt x="366" y="82"/>
                </a:lnTo>
                <a:lnTo>
                  <a:pt x="362" y="84"/>
                </a:lnTo>
                <a:lnTo>
                  <a:pt x="359" y="87"/>
                </a:lnTo>
                <a:lnTo>
                  <a:pt x="359" y="87"/>
                </a:lnTo>
                <a:lnTo>
                  <a:pt x="339" y="83"/>
                </a:lnTo>
                <a:lnTo>
                  <a:pt x="322" y="80"/>
                </a:lnTo>
                <a:lnTo>
                  <a:pt x="316" y="80"/>
                </a:lnTo>
                <a:lnTo>
                  <a:pt x="311" y="82"/>
                </a:lnTo>
                <a:lnTo>
                  <a:pt x="311" y="82"/>
                </a:lnTo>
                <a:lnTo>
                  <a:pt x="305" y="85"/>
                </a:lnTo>
                <a:lnTo>
                  <a:pt x="296" y="93"/>
                </a:lnTo>
                <a:lnTo>
                  <a:pt x="269" y="118"/>
                </a:lnTo>
                <a:lnTo>
                  <a:pt x="240" y="147"/>
                </a:lnTo>
                <a:lnTo>
                  <a:pt x="221" y="168"/>
                </a:lnTo>
                <a:lnTo>
                  <a:pt x="221" y="168"/>
                </a:lnTo>
                <a:lnTo>
                  <a:pt x="204" y="191"/>
                </a:lnTo>
                <a:lnTo>
                  <a:pt x="178" y="224"/>
                </a:lnTo>
                <a:lnTo>
                  <a:pt x="147" y="266"/>
                </a:lnTo>
                <a:lnTo>
                  <a:pt x="147" y="266"/>
                </a:lnTo>
                <a:lnTo>
                  <a:pt x="143" y="271"/>
                </a:lnTo>
                <a:lnTo>
                  <a:pt x="136" y="282"/>
                </a:lnTo>
                <a:lnTo>
                  <a:pt x="125" y="292"/>
                </a:lnTo>
                <a:lnTo>
                  <a:pt x="119" y="298"/>
                </a:lnTo>
                <a:lnTo>
                  <a:pt x="114" y="302"/>
                </a:lnTo>
                <a:lnTo>
                  <a:pt x="114" y="302"/>
                </a:lnTo>
                <a:lnTo>
                  <a:pt x="91" y="318"/>
                </a:lnTo>
                <a:lnTo>
                  <a:pt x="55" y="345"/>
                </a:lnTo>
                <a:lnTo>
                  <a:pt x="22" y="371"/>
                </a:lnTo>
                <a:lnTo>
                  <a:pt x="12" y="380"/>
                </a:lnTo>
                <a:lnTo>
                  <a:pt x="6" y="386"/>
                </a:lnTo>
                <a:lnTo>
                  <a:pt x="6" y="386"/>
                </a:lnTo>
                <a:lnTo>
                  <a:pt x="1" y="393"/>
                </a:lnTo>
                <a:lnTo>
                  <a:pt x="0" y="397"/>
                </a:lnTo>
                <a:lnTo>
                  <a:pt x="0" y="404"/>
                </a:lnTo>
                <a:lnTo>
                  <a:pt x="0" y="404"/>
                </a:lnTo>
                <a:lnTo>
                  <a:pt x="1" y="407"/>
                </a:lnTo>
                <a:lnTo>
                  <a:pt x="5" y="413"/>
                </a:lnTo>
                <a:lnTo>
                  <a:pt x="15" y="430"/>
                </a:lnTo>
                <a:lnTo>
                  <a:pt x="33" y="452"/>
                </a:lnTo>
                <a:lnTo>
                  <a:pt x="52" y="476"/>
                </a:lnTo>
                <a:lnTo>
                  <a:pt x="87" y="519"/>
                </a:lnTo>
                <a:lnTo>
                  <a:pt x="104" y="539"/>
                </a:lnTo>
                <a:lnTo>
                  <a:pt x="104" y="539"/>
                </a:lnTo>
                <a:lnTo>
                  <a:pt x="57" y="625"/>
                </a:lnTo>
                <a:lnTo>
                  <a:pt x="57" y="625"/>
                </a:lnTo>
                <a:lnTo>
                  <a:pt x="53" y="632"/>
                </a:lnTo>
                <a:lnTo>
                  <a:pt x="50" y="641"/>
                </a:lnTo>
                <a:lnTo>
                  <a:pt x="46" y="655"/>
                </a:lnTo>
                <a:lnTo>
                  <a:pt x="45" y="666"/>
                </a:lnTo>
                <a:lnTo>
                  <a:pt x="45" y="670"/>
                </a:lnTo>
                <a:lnTo>
                  <a:pt x="45" y="670"/>
                </a:lnTo>
                <a:lnTo>
                  <a:pt x="45" y="670"/>
                </a:lnTo>
                <a:lnTo>
                  <a:pt x="46" y="670"/>
                </a:lnTo>
                <a:lnTo>
                  <a:pt x="46" y="673"/>
                </a:lnTo>
                <a:lnTo>
                  <a:pt x="41" y="676"/>
                </a:lnTo>
                <a:lnTo>
                  <a:pt x="41" y="676"/>
                </a:lnTo>
                <a:lnTo>
                  <a:pt x="33" y="685"/>
                </a:lnTo>
                <a:lnTo>
                  <a:pt x="29" y="688"/>
                </a:lnTo>
                <a:lnTo>
                  <a:pt x="29" y="688"/>
                </a:lnTo>
                <a:lnTo>
                  <a:pt x="28" y="688"/>
                </a:lnTo>
                <a:lnTo>
                  <a:pt x="24" y="692"/>
                </a:lnTo>
                <a:lnTo>
                  <a:pt x="18" y="696"/>
                </a:lnTo>
                <a:lnTo>
                  <a:pt x="15" y="701"/>
                </a:lnTo>
                <a:lnTo>
                  <a:pt x="12" y="706"/>
                </a:lnTo>
                <a:lnTo>
                  <a:pt x="12" y="706"/>
                </a:lnTo>
                <a:lnTo>
                  <a:pt x="8" y="717"/>
                </a:lnTo>
                <a:lnTo>
                  <a:pt x="6" y="727"/>
                </a:lnTo>
                <a:lnTo>
                  <a:pt x="7" y="736"/>
                </a:lnTo>
                <a:lnTo>
                  <a:pt x="9" y="741"/>
                </a:lnTo>
                <a:lnTo>
                  <a:pt x="9" y="741"/>
                </a:lnTo>
                <a:lnTo>
                  <a:pt x="14" y="747"/>
                </a:lnTo>
                <a:lnTo>
                  <a:pt x="21" y="753"/>
                </a:lnTo>
                <a:lnTo>
                  <a:pt x="29" y="758"/>
                </a:lnTo>
                <a:lnTo>
                  <a:pt x="33" y="759"/>
                </a:lnTo>
                <a:lnTo>
                  <a:pt x="35" y="759"/>
                </a:lnTo>
                <a:lnTo>
                  <a:pt x="35" y="759"/>
                </a:lnTo>
                <a:lnTo>
                  <a:pt x="42" y="757"/>
                </a:lnTo>
                <a:lnTo>
                  <a:pt x="52" y="751"/>
                </a:lnTo>
                <a:lnTo>
                  <a:pt x="58" y="749"/>
                </a:lnTo>
                <a:lnTo>
                  <a:pt x="65" y="746"/>
                </a:lnTo>
                <a:lnTo>
                  <a:pt x="72" y="745"/>
                </a:lnTo>
                <a:lnTo>
                  <a:pt x="80" y="745"/>
                </a:lnTo>
                <a:lnTo>
                  <a:pt x="80" y="745"/>
                </a:lnTo>
                <a:lnTo>
                  <a:pt x="95" y="746"/>
                </a:lnTo>
                <a:lnTo>
                  <a:pt x="103" y="749"/>
                </a:lnTo>
                <a:lnTo>
                  <a:pt x="111" y="750"/>
                </a:lnTo>
                <a:lnTo>
                  <a:pt x="123" y="747"/>
                </a:lnTo>
                <a:lnTo>
                  <a:pt x="123" y="747"/>
                </a:lnTo>
                <a:lnTo>
                  <a:pt x="136" y="744"/>
                </a:lnTo>
                <a:lnTo>
                  <a:pt x="148" y="739"/>
                </a:lnTo>
                <a:lnTo>
                  <a:pt x="154" y="736"/>
                </a:lnTo>
                <a:lnTo>
                  <a:pt x="159" y="732"/>
                </a:lnTo>
                <a:lnTo>
                  <a:pt x="162" y="728"/>
                </a:lnTo>
                <a:lnTo>
                  <a:pt x="164" y="724"/>
                </a:lnTo>
                <a:lnTo>
                  <a:pt x="164" y="724"/>
                </a:lnTo>
                <a:lnTo>
                  <a:pt x="166" y="719"/>
                </a:lnTo>
                <a:lnTo>
                  <a:pt x="167" y="714"/>
                </a:lnTo>
                <a:lnTo>
                  <a:pt x="167" y="709"/>
                </a:lnTo>
                <a:lnTo>
                  <a:pt x="166" y="705"/>
                </a:lnTo>
                <a:lnTo>
                  <a:pt x="163" y="701"/>
                </a:lnTo>
                <a:lnTo>
                  <a:pt x="161" y="698"/>
                </a:lnTo>
                <a:lnTo>
                  <a:pt x="159" y="695"/>
                </a:lnTo>
                <a:lnTo>
                  <a:pt x="155" y="694"/>
                </a:lnTo>
                <a:lnTo>
                  <a:pt x="155" y="694"/>
                </a:lnTo>
                <a:lnTo>
                  <a:pt x="148" y="693"/>
                </a:lnTo>
                <a:lnTo>
                  <a:pt x="140" y="692"/>
                </a:lnTo>
                <a:lnTo>
                  <a:pt x="129" y="691"/>
                </a:lnTo>
                <a:lnTo>
                  <a:pt x="129" y="691"/>
                </a:lnTo>
                <a:lnTo>
                  <a:pt x="122" y="692"/>
                </a:lnTo>
                <a:lnTo>
                  <a:pt x="117" y="692"/>
                </a:lnTo>
                <a:lnTo>
                  <a:pt x="114" y="691"/>
                </a:lnTo>
                <a:lnTo>
                  <a:pt x="114" y="691"/>
                </a:lnTo>
                <a:lnTo>
                  <a:pt x="105" y="687"/>
                </a:lnTo>
                <a:lnTo>
                  <a:pt x="98" y="685"/>
                </a:lnTo>
                <a:lnTo>
                  <a:pt x="98" y="685"/>
                </a:lnTo>
                <a:lnTo>
                  <a:pt x="103" y="677"/>
                </a:lnTo>
                <a:lnTo>
                  <a:pt x="106" y="670"/>
                </a:lnTo>
                <a:lnTo>
                  <a:pt x="110" y="661"/>
                </a:lnTo>
                <a:lnTo>
                  <a:pt x="110" y="661"/>
                </a:lnTo>
                <a:lnTo>
                  <a:pt x="116" y="647"/>
                </a:lnTo>
                <a:lnTo>
                  <a:pt x="119" y="637"/>
                </a:lnTo>
                <a:lnTo>
                  <a:pt x="119" y="637"/>
                </a:lnTo>
                <a:lnTo>
                  <a:pt x="134" y="615"/>
                </a:lnTo>
                <a:lnTo>
                  <a:pt x="147" y="596"/>
                </a:lnTo>
                <a:lnTo>
                  <a:pt x="147" y="596"/>
                </a:lnTo>
                <a:lnTo>
                  <a:pt x="150" y="592"/>
                </a:lnTo>
                <a:lnTo>
                  <a:pt x="156" y="589"/>
                </a:lnTo>
                <a:lnTo>
                  <a:pt x="164" y="583"/>
                </a:lnTo>
                <a:lnTo>
                  <a:pt x="164" y="583"/>
                </a:lnTo>
                <a:lnTo>
                  <a:pt x="169" y="579"/>
                </a:lnTo>
                <a:lnTo>
                  <a:pt x="173" y="576"/>
                </a:lnTo>
                <a:lnTo>
                  <a:pt x="176" y="571"/>
                </a:lnTo>
                <a:lnTo>
                  <a:pt x="176" y="571"/>
                </a:lnTo>
                <a:lnTo>
                  <a:pt x="182" y="565"/>
                </a:lnTo>
                <a:lnTo>
                  <a:pt x="191" y="555"/>
                </a:lnTo>
                <a:lnTo>
                  <a:pt x="204" y="545"/>
                </a:lnTo>
                <a:lnTo>
                  <a:pt x="204" y="545"/>
                </a:lnTo>
                <a:lnTo>
                  <a:pt x="200" y="631"/>
                </a:lnTo>
                <a:lnTo>
                  <a:pt x="200" y="631"/>
                </a:lnTo>
                <a:lnTo>
                  <a:pt x="200" y="654"/>
                </a:lnTo>
                <a:lnTo>
                  <a:pt x="199" y="670"/>
                </a:lnTo>
                <a:lnTo>
                  <a:pt x="196" y="680"/>
                </a:lnTo>
                <a:lnTo>
                  <a:pt x="194" y="688"/>
                </a:lnTo>
                <a:lnTo>
                  <a:pt x="194" y="688"/>
                </a:lnTo>
                <a:lnTo>
                  <a:pt x="187" y="712"/>
                </a:lnTo>
                <a:lnTo>
                  <a:pt x="178" y="744"/>
                </a:lnTo>
                <a:lnTo>
                  <a:pt x="169" y="777"/>
                </a:lnTo>
                <a:lnTo>
                  <a:pt x="164" y="802"/>
                </a:lnTo>
                <a:lnTo>
                  <a:pt x="164" y="802"/>
                </a:lnTo>
                <a:lnTo>
                  <a:pt x="163" y="822"/>
                </a:lnTo>
                <a:lnTo>
                  <a:pt x="162" y="842"/>
                </a:lnTo>
                <a:lnTo>
                  <a:pt x="161" y="871"/>
                </a:lnTo>
                <a:lnTo>
                  <a:pt x="161" y="871"/>
                </a:lnTo>
                <a:lnTo>
                  <a:pt x="161" y="875"/>
                </a:lnTo>
                <a:lnTo>
                  <a:pt x="160" y="880"/>
                </a:lnTo>
                <a:lnTo>
                  <a:pt x="157" y="884"/>
                </a:lnTo>
                <a:lnTo>
                  <a:pt x="155" y="885"/>
                </a:lnTo>
                <a:lnTo>
                  <a:pt x="155" y="885"/>
                </a:lnTo>
                <a:lnTo>
                  <a:pt x="151" y="885"/>
                </a:lnTo>
                <a:lnTo>
                  <a:pt x="149" y="886"/>
                </a:lnTo>
                <a:lnTo>
                  <a:pt x="147" y="888"/>
                </a:lnTo>
                <a:lnTo>
                  <a:pt x="147" y="888"/>
                </a:lnTo>
                <a:lnTo>
                  <a:pt x="144" y="893"/>
                </a:lnTo>
                <a:lnTo>
                  <a:pt x="143" y="899"/>
                </a:lnTo>
                <a:lnTo>
                  <a:pt x="141" y="916"/>
                </a:lnTo>
                <a:lnTo>
                  <a:pt x="141" y="916"/>
                </a:lnTo>
                <a:lnTo>
                  <a:pt x="137" y="942"/>
                </a:lnTo>
                <a:lnTo>
                  <a:pt x="137" y="942"/>
                </a:lnTo>
                <a:lnTo>
                  <a:pt x="136" y="944"/>
                </a:lnTo>
                <a:lnTo>
                  <a:pt x="133" y="950"/>
                </a:lnTo>
                <a:lnTo>
                  <a:pt x="133" y="954"/>
                </a:lnTo>
                <a:lnTo>
                  <a:pt x="133" y="957"/>
                </a:lnTo>
                <a:lnTo>
                  <a:pt x="136" y="961"/>
                </a:lnTo>
                <a:lnTo>
                  <a:pt x="141" y="963"/>
                </a:lnTo>
                <a:lnTo>
                  <a:pt x="141" y="963"/>
                </a:lnTo>
                <a:lnTo>
                  <a:pt x="148" y="964"/>
                </a:lnTo>
                <a:lnTo>
                  <a:pt x="156" y="964"/>
                </a:lnTo>
                <a:lnTo>
                  <a:pt x="176" y="963"/>
                </a:lnTo>
                <a:lnTo>
                  <a:pt x="198" y="962"/>
                </a:lnTo>
                <a:lnTo>
                  <a:pt x="208" y="962"/>
                </a:lnTo>
                <a:lnTo>
                  <a:pt x="218" y="963"/>
                </a:lnTo>
                <a:lnTo>
                  <a:pt x="218" y="963"/>
                </a:lnTo>
                <a:lnTo>
                  <a:pt x="227" y="964"/>
                </a:lnTo>
                <a:lnTo>
                  <a:pt x="236" y="964"/>
                </a:lnTo>
                <a:lnTo>
                  <a:pt x="250" y="964"/>
                </a:lnTo>
                <a:lnTo>
                  <a:pt x="272" y="959"/>
                </a:lnTo>
                <a:lnTo>
                  <a:pt x="272" y="959"/>
                </a:lnTo>
                <a:lnTo>
                  <a:pt x="291" y="958"/>
                </a:lnTo>
                <a:lnTo>
                  <a:pt x="295" y="958"/>
                </a:lnTo>
                <a:lnTo>
                  <a:pt x="298" y="956"/>
                </a:lnTo>
                <a:lnTo>
                  <a:pt x="301" y="955"/>
                </a:lnTo>
                <a:lnTo>
                  <a:pt x="302" y="951"/>
                </a:lnTo>
                <a:lnTo>
                  <a:pt x="302" y="951"/>
                </a:lnTo>
                <a:lnTo>
                  <a:pt x="303" y="948"/>
                </a:lnTo>
                <a:lnTo>
                  <a:pt x="302" y="945"/>
                </a:lnTo>
                <a:lnTo>
                  <a:pt x="301" y="944"/>
                </a:lnTo>
                <a:lnTo>
                  <a:pt x="298" y="942"/>
                </a:lnTo>
                <a:lnTo>
                  <a:pt x="290" y="937"/>
                </a:lnTo>
                <a:lnTo>
                  <a:pt x="278" y="930"/>
                </a:lnTo>
                <a:lnTo>
                  <a:pt x="278" y="930"/>
                </a:lnTo>
                <a:lnTo>
                  <a:pt x="259" y="916"/>
                </a:lnTo>
                <a:lnTo>
                  <a:pt x="249" y="906"/>
                </a:lnTo>
                <a:lnTo>
                  <a:pt x="249" y="906"/>
                </a:lnTo>
                <a:lnTo>
                  <a:pt x="236" y="896"/>
                </a:lnTo>
                <a:lnTo>
                  <a:pt x="227" y="888"/>
                </a:lnTo>
                <a:lnTo>
                  <a:pt x="218" y="888"/>
                </a:lnTo>
                <a:lnTo>
                  <a:pt x="218" y="865"/>
                </a:lnTo>
                <a:lnTo>
                  <a:pt x="218" y="865"/>
                </a:lnTo>
                <a:lnTo>
                  <a:pt x="221" y="861"/>
                </a:lnTo>
                <a:lnTo>
                  <a:pt x="224" y="859"/>
                </a:lnTo>
                <a:lnTo>
                  <a:pt x="225" y="858"/>
                </a:lnTo>
                <a:lnTo>
                  <a:pt x="225" y="855"/>
                </a:lnTo>
                <a:lnTo>
                  <a:pt x="225" y="855"/>
                </a:lnTo>
                <a:lnTo>
                  <a:pt x="223" y="846"/>
                </a:lnTo>
                <a:lnTo>
                  <a:pt x="224" y="840"/>
                </a:lnTo>
                <a:lnTo>
                  <a:pt x="225" y="834"/>
                </a:lnTo>
                <a:lnTo>
                  <a:pt x="225" y="834"/>
                </a:lnTo>
                <a:lnTo>
                  <a:pt x="239" y="789"/>
                </a:lnTo>
                <a:lnTo>
                  <a:pt x="250" y="758"/>
                </a:lnTo>
                <a:lnTo>
                  <a:pt x="257" y="739"/>
                </a:lnTo>
                <a:lnTo>
                  <a:pt x="257" y="739"/>
                </a:lnTo>
                <a:lnTo>
                  <a:pt x="269" y="718"/>
                </a:lnTo>
                <a:lnTo>
                  <a:pt x="273" y="706"/>
                </a:lnTo>
                <a:lnTo>
                  <a:pt x="278" y="694"/>
                </a:lnTo>
                <a:lnTo>
                  <a:pt x="278" y="694"/>
                </a:lnTo>
                <a:lnTo>
                  <a:pt x="281" y="687"/>
                </a:lnTo>
                <a:lnTo>
                  <a:pt x="282" y="676"/>
                </a:lnTo>
                <a:lnTo>
                  <a:pt x="283" y="654"/>
                </a:lnTo>
                <a:lnTo>
                  <a:pt x="284" y="625"/>
                </a:lnTo>
                <a:lnTo>
                  <a:pt x="284" y="625"/>
                </a:lnTo>
                <a:lnTo>
                  <a:pt x="294" y="589"/>
                </a:lnTo>
                <a:lnTo>
                  <a:pt x="300" y="563"/>
                </a:lnTo>
                <a:lnTo>
                  <a:pt x="302" y="547"/>
                </a:lnTo>
                <a:lnTo>
                  <a:pt x="302" y="547"/>
                </a:lnTo>
                <a:lnTo>
                  <a:pt x="305" y="490"/>
                </a:lnTo>
                <a:lnTo>
                  <a:pt x="314" y="496"/>
                </a:lnTo>
                <a:lnTo>
                  <a:pt x="314" y="496"/>
                </a:lnTo>
                <a:lnTo>
                  <a:pt x="311" y="507"/>
                </a:lnTo>
                <a:lnTo>
                  <a:pt x="310" y="514"/>
                </a:lnTo>
                <a:lnTo>
                  <a:pt x="311" y="521"/>
                </a:lnTo>
                <a:lnTo>
                  <a:pt x="311" y="521"/>
                </a:lnTo>
                <a:lnTo>
                  <a:pt x="315" y="531"/>
                </a:lnTo>
                <a:lnTo>
                  <a:pt x="317" y="534"/>
                </a:lnTo>
                <a:lnTo>
                  <a:pt x="319" y="535"/>
                </a:lnTo>
                <a:lnTo>
                  <a:pt x="320" y="535"/>
                </a:lnTo>
                <a:lnTo>
                  <a:pt x="320" y="535"/>
                </a:lnTo>
                <a:lnTo>
                  <a:pt x="322" y="534"/>
                </a:lnTo>
                <a:lnTo>
                  <a:pt x="323" y="533"/>
                </a:lnTo>
                <a:lnTo>
                  <a:pt x="326" y="528"/>
                </a:lnTo>
                <a:lnTo>
                  <a:pt x="327" y="522"/>
                </a:lnTo>
                <a:lnTo>
                  <a:pt x="326" y="521"/>
                </a:lnTo>
                <a:lnTo>
                  <a:pt x="326" y="520"/>
                </a:lnTo>
                <a:lnTo>
                  <a:pt x="326" y="520"/>
                </a:lnTo>
                <a:lnTo>
                  <a:pt x="332" y="521"/>
                </a:lnTo>
                <a:lnTo>
                  <a:pt x="335" y="522"/>
                </a:lnTo>
                <a:lnTo>
                  <a:pt x="336" y="525"/>
                </a:lnTo>
                <a:lnTo>
                  <a:pt x="339" y="527"/>
                </a:lnTo>
                <a:lnTo>
                  <a:pt x="339" y="527"/>
                </a:lnTo>
                <a:lnTo>
                  <a:pt x="339" y="529"/>
                </a:lnTo>
                <a:lnTo>
                  <a:pt x="339" y="533"/>
                </a:lnTo>
                <a:lnTo>
                  <a:pt x="337" y="540"/>
                </a:lnTo>
                <a:lnTo>
                  <a:pt x="335" y="547"/>
                </a:lnTo>
                <a:lnTo>
                  <a:pt x="335" y="547"/>
                </a:lnTo>
                <a:lnTo>
                  <a:pt x="334" y="552"/>
                </a:lnTo>
                <a:lnTo>
                  <a:pt x="334" y="554"/>
                </a:lnTo>
                <a:lnTo>
                  <a:pt x="334" y="555"/>
                </a:lnTo>
                <a:lnTo>
                  <a:pt x="335" y="557"/>
                </a:lnTo>
                <a:lnTo>
                  <a:pt x="335" y="557"/>
                </a:lnTo>
                <a:lnTo>
                  <a:pt x="337" y="555"/>
                </a:lnTo>
                <a:lnTo>
                  <a:pt x="340" y="553"/>
                </a:lnTo>
                <a:lnTo>
                  <a:pt x="346" y="545"/>
                </a:lnTo>
                <a:lnTo>
                  <a:pt x="350" y="535"/>
                </a:lnTo>
                <a:lnTo>
                  <a:pt x="353" y="529"/>
                </a:lnTo>
                <a:lnTo>
                  <a:pt x="353" y="502"/>
                </a:lnTo>
                <a:lnTo>
                  <a:pt x="353" y="502"/>
                </a:lnTo>
                <a:lnTo>
                  <a:pt x="354" y="503"/>
                </a:lnTo>
                <a:lnTo>
                  <a:pt x="355" y="502"/>
                </a:lnTo>
                <a:lnTo>
                  <a:pt x="358" y="500"/>
                </a:lnTo>
                <a:lnTo>
                  <a:pt x="359" y="494"/>
                </a:lnTo>
                <a:lnTo>
                  <a:pt x="359" y="494"/>
                </a:lnTo>
                <a:lnTo>
                  <a:pt x="361" y="486"/>
                </a:lnTo>
                <a:lnTo>
                  <a:pt x="362" y="478"/>
                </a:lnTo>
                <a:lnTo>
                  <a:pt x="365" y="470"/>
                </a:lnTo>
                <a:lnTo>
                  <a:pt x="365" y="470"/>
                </a:lnTo>
                <a:lnTo>
                  <a:pt x="367" y="463"/>
                </a:lnTo>
                <a:lnTo>
                  <a:pt x="371" y="452"/>
                </a:lnTo>
                <a:lnTo>
                  <a:pt x="377" y="439"/>
                </a:lnTo>
                <a:lnTo>
                  <a:pt x="379" y="433"/>
                </a:lnTo>
                <a:lnTo>
                  <a:pt x="384" y="427"/>
                </a:lnTo>
                <a:lnTo>
                  <a:pt x="384" y="427"/>
                </a:lnTo>
                <a:lnTo>
                  <a:pt x="390" y="420"/>
                </a:lnTo>
                <a:lnTo>
                  <a:pt x="394" y="416"/>
                </a:lnTo>
                <a:lnTo>
                  <a:pt x="398" y="411"/>
                </a:lnTo>
                <a:lnTo>
                  <a:pt x="401" y="404"/>
                </a:lnTo>
                <a:lnTo>
                  <a:pt x="401" y="404"/>
                </a:lnTo>
                <a:lnTo>
                  <a:pt x="405" y="382"/>
                </a:lnTo>
                <a:lnTo>
                  <a:pt x="410" y="348"/>
                </a:lnTo>
                <a:lnTo>
                  <a:pt x="416" y="302"/>
                </a:lnTo>
                <a:lnTo>
                  <a:pt x="416" y="302"/>
                </a:lnTo>
                <a:lnTo>
                  <a:pt x="423" y="291"/>
                </a:lnTo>
                <a:lnTo>
                  <a:pt x="427" y="283"/>
                </a:lnTo>
                <a:lnTo>
                  <a:pt x="431" y="276"/>
                </a:lnTo>
                <a:lnTo>
                  <a:pt x="431" y="276"/>
                </a:lnTo>
                <a:lnTo>
                  <a:pt x="432" y="270"/>
                </a:lnTo>
                <a:lnTo>
                  <a:pt x="435" y="264"/>
                </a:lnTo>
                <a:lnTo>
                  <a:pt x="437" y="258"/>
                </a:lnTo>
                <a:lnTo>
                  <a:pt x="437" y="251"/>
                </a:lnTo>
                <a:lnTo>
                  <a:pt x="437" y="251"/>
                </a:lnTo>
                <a:lnTo>
                  <a:pt x="436" y="246"/>
                </a:lnTo>
                <a:lnTo>
                  <a:pt x="437" y="243"/>
                </a:lnTo>
                <a:lnTo>
                  <a:pt x="441" y="233"/>
                </a:lnTo>
                <a:lnTo>
                  <a:pt x="441" y="233"/>
                </a:lnTo>
                <a:lnTo>
                  <a:pt x="444" y="221"/>
                </a:lnTo>
                <a:lnTo>
                  <a:pt x="446" y="213"/>
                </a:lnTo>
                <a:lnTo>
                  <a:pt x="446" y="213"/>
                </a:lnTo>
                <a:lnTo>
                  <a:pt x="444" y="206"/>
                </a:lnTo>
                <a:lnTo>
                  <a:pt x="438" y="194"/>
                </a:lnTo>
                <a:lnTo>
                  <a:pt x="431" y="180"/>
                </a:lnTo>
                <a:lnTo>
                  <a:pt x="431" y="180"/>
                </a:lnTo>
                <a:lnTo>
                  <a:pt x="438" y="181"/>
                </a:lnTo>
                <a:lnTo>
                  <a:pt x="455" y="183"/>
                </a:lnTo>
                <a:lnTo>
                  <a:pt x="464" y="185"/>
                </a:lnTo>
                <a:lnTo>
                  <a:pt x="474" y="185"/>
                </a:lnTo>
                <a:lnTo>
                  <a:pt x="483" y="182"/>
                </a:lnTo>
                <a:lnTo>
                  <a:pt x="491" y="180"/>
                </a:lnTo>
                <a:lnTo>
                  <a:pt x="491" y="180"/>
                </a:lnTo>
                <a:lnTo>
                  <a:pt x="515" y="166"/>
                </a:lnTo>
                <a:lnTo>
                  <a:pt x="523" y="161"/>
                </a:lnTo>
                <a:lnTo>
                  <a:pt x="527" y="159"/>
                </a:lnTo>
                <a:lnTo>
                  <a:pt x="527" y="159"/>
                </a:lnTo>
                <a:lnTo>
                  <a:pt x="532" y="155"/>
                </a:lnTo>
                <a:lnTo>
                  <a:pt x="539" y="153"/>
                </a:lnTo>
                <a:lnTo>
                  <a:pt x="539" y="153"/>
                </a:lnTo>
                <a:lnTo>
                  <a:pt x="542" y="153"/>
                </a:lnTo>
                <a:lnTo>
                  <a:pt x="547" y="154"/>
                </a:lnTo>
                <a:lnTo>
                  <a:pt x="551" y="156"/>
                </a:lnTo>
                <a:lnTo>
                  <a:pt x="557" y="150"/>
                </a:lnTo>
                <a:lnTo>
                  <a:pt x="557" y="150"/>
                </a:lnTo>
                <a:lnTo>
                  <a:pt x="560" y="154"/>
                </a:lnTo>
                <a:lnTo>
                  <a:pt x="563" y="156"/>
                </a:lnTo>
                <a:lnTo>
                  <a:pt x="563" y="156"/>
                </a:lnTo>
                <a:lnTo>
                  <a:pt x="564" y="153"/>
                </a:lnTo>
                <a:lnTo>
                  <a:pt x="566" y="148"/>
                </a:lnTo>
                <a:lnTo>
                  <a:pt x="568" y="141"/>
                </a:lnTo>
                <a:lnTo>
                  <a:pt x="568" y="141"/>
                </a:lnTo>
                <a:lnTo>
                  <a:pt x="577" y="119"/>
                </a:lnTo>
                <a:lnTo>
                  <a:pt x="582" y="102"/>
                </a:lnTo>
                <a:lnTo>
                  <a:pt x="584" y="93"/>
                </a:lnTo>
                <a:lnTo>
                  <a:pt x="584" y="87"/>
                </a:lnTo>
                <a:lnTo>
                  <a:pt x="584" y="87"/>
                </a:lnTo>
                <a:lnTo>
                  <a:pt x="582" y="74"/>
                </a:lnTo>
                <a:lnTo>
                  <a:pt x="578" y="60"/>
                </a:lnTo>
                <a:lnTo>
                  <a:pt x="573" y="48"/>
                </a:lnTo>
                <a:lnTo>
                  <a:pt x="568" y="39"/>
                </a:lnTo>
                <a:lnTo>
                  <a:pt x="568" y="39"/>
                </a:lnTo>
                <a:lnTo>
                  <a:pt x="557" y="26"/>
                </a:lnTo>
                <a:lnTo>
                  <a:pt x="550" y="20"/>
                </a:lnTo>
                <a:lnTo>
                  <a:pt x="542" y="15"/>
                </a:lnTo>
                <a:lnTo>
                  <a:pt x="542" y="15"/>
                </a:lnTo>
                <a:lnTo>
                  <a:pt x="535" y="10"/>
                </a:lnTo>
                <a:lnTo>
                  <a:pt x="529" y="6"/>
                </a:lnTo>
                <a:lnTo>
                  <a:pt x="526" y="2"/>
                </a:lnTo>
                <a:lnTo>
                  <a:pt x="523" y="1"/>
                </a:lnTo>
                <a:lnTo>
                  <a:pt x="521" y="0"/>
                </a:lnTo>
                <a:lnTo>
                  <a:pt x="521" y="0"/>
                </a:lnTo>
                <a:lnTo>
                  <a:pt x="508" y="3"/>
                </a:lnTo>
                <a:lnTo>
                  <a:pt x="500" y="6"/>
                </a:lnTo>
                <a:lnTo>
                  <a:pt x="500" y="6"/>
                </a:lnTo>
                <a:lnTo>
                  <a:pt x="495" y="4"/>
                </a:lnTo>
                <a:lnTo>
                  <a:pt x="490" y="4"/>
                </a:lnTo>
                <a:lnTo>
                  <a:pt x="484" y="6"/>
                </a:lnTo>
                <a:lnTo>
                  <a:pt x="484" y="6"/>
                </a:lnTo>
                <a:lnTo>
                  <a:pt x="482" y="8"/>
                </a:lnTo>
                <a:lnTo>
                  <a:pt x="481" y="10"/>
                </a:lnTo>
                <a:lnTo>
                  <a:pt x="478" y="12"/>
                </a:lnTo>
                <a:lnTo>
                  <a:pt x="473" y="15"/>
                </a:lnTo>
                <a:lnTo>
                  <a:pt x="473" y="15"/>
                </a:lnTo>
                <a:lnTo>
                  <a:pt x="463" y="20"/>
                </a:lnTo>
                <a:lnTo>
                  <a:pt x="463" y="20"/>
                </a:lnTo>
                <a:lnTo>
                  <a:pt x="458" y="25"/>
                </a:lnTo>
                <a:lnTo>
                  <a:pt x="458" y="25"/>
                </a:lnTo>
                <a:lnTo>
                  <a:pt x="452" y="28"/>
                </a:lnTo>
                <a:lnTo>
                  <a:pt x="446" y="32"/>
                </a:lnTo>
                <a:lnTo>
                  <a:pt x="442" y="35"/>
                </a:lnTo>
                <a:lnTo>
                  <a:pt x="437" y="39"/>
                </a:lnTo>
                <a:lnTo>
                  <a:pt x="437" y="39"/>
                </a:lnTo>
                <a:lnTo>
                  <a:pt x="429" y="47"/>
                </a:lnTo>
                <a:lnTo>
                  <a:pt x="425" y="52"/>
                </a:lnTo>
                <a:lnTo>
                  <a:pt x="422" y="57"/>
                </a:lnTo>
                <a:lnTo>
                  <a:pt x="422" y="57"/>
                </a:lnTo>
                <a:lnTo>
                  <a:pt x="418" y="65"/>
                </a:lnTo>
                <a:lnTo>
                  <a:pt x="417" y="68"/>
                </a:lnTo>
                <a:lnTo>
                  <a:pt x="416" y="72"/>
                </a:lnTo>
                <a:lnTo>
                  <a:pt x="416" y="72"/>
                </a:lnTo>
                <a:lnTo>
                  <a:pt x="416" y="76"/>
                </a:lnTo>
                <a:lnTo>
                  <a:pt x="413" y="80"/>
                </a:lnTo>
                <a:lnTo>
                  <a:pt x="410" y="87"/>
                </a:lnTo>
                <a:lnTo>
                  <a:pt x="410" y="87"/>
                </a:lnTo>
                <a:close/>
                <a:moveTo>
                  <a:pt x="243" y="168"/>
                </a:moveTo>
                <a:lnTo>
                  <a:pt x="243" y="168"/>
                </a:lnTo>
                <a:lnTo>
                  <a:pt x="200" y="239"/>
                </a:lnTo>
                <a:lnTo>
                  <a:pt x="200" y="239"/>
                </a:lnTo>
                <a:lnTo>
                  <a:pt x="194" y="250"/>
                </a:lnTo>
                <a:lnTo>
                  <a:pt x="187" y="258"/>
                </a:lnTo>
                <a:lnTo>
                  <a:pt x="176" y="270"/>
                </a:lnTo>
                <a:lnTo>
                  <a:pt x="176" y="270"/>
                </a:lnTo>
                <a:lnTo>
                  <a:pt x="169" y="277"/>
                </a:lnTo>
                <a:lnTo>
                  <a:pt x="164" y="282"/>
                </a:lnTo>
                <a:lnTo>
                  <a:pt x="164" y="260"/>
                </a:lnTo>
                <a:lnTo>
                  <a:pt x="164" y="260"/>
                </a:lnTo>
                <a:lnTo>
                  <a:pt x="178" y="247"/>
                </a:lnTo>
                <a:lnTo>
                  <a:pt x="186" y="237"/>
                </a:lnTo>
                <a:lnTo>
                  <a:pt x="192" y="231"/>
                </a:lnTo>
                <a:lnTo>
                  <a:pt x="192" y="231"/>
                </a:lnTo>
                <a:lnTo>
                  <a:pt x="195" y="226"/>
                </a:lnTo>
                <a:lnTo>
                  <a:pt x="202" y="220"/>
                </a:lnTo>
                <a:lnTo>
                  <a:pt x="208" y="214"/>
                </a:lnTo>
                <a:lnTo>
                  <a:pt x="212" y="209"/>
                </a:lnTo>
                <a:lnTo>
                  <a:pt x="212" y="209"/>
                </a:lnTo>
                <a:lnTo>
                  <a:pt x="228" y="187"/>
                </a:lnTo>
                <a:lnTo>
                  <a:pt x="243" y="168"/>
                </a:lnTo>
                <a:lnTo>
                  <a:pt x="243" y="1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0">
            <a:extLst>
              <a:ext uri="{FF2B5EF4-FFF2-40B4-BE49-F238E27FC236}">
                <a16:creationId xmlns:a16="http://schemas.microsoft.com/office/drawing/2014/main" id="{BEF14478-764D-41F1-BB56-AAB1DE8A6FD4}"/>
              </a:ext>
            </a:extLst>
          </p:cNvPr>
          <p:cNvSpPr>
            <a:spLocks/>
          </p:cNvSpPr>
          <p:nvPr/>
        </p:nvSpPr>
        <p:spPr bwMode="auto">
          <a:xfrm>
            <a:off x="808038" y="773705"/>
            <a:ext cx="1100903" cy="1665185"/>
          </a:xfrm>
          <a:custGeom>
            <a:avLst/>
            <a:gdLst>
              <a:gd name="T0" fmla="*/ 186 w 796"/>
              <a:gd name="T1" fmla="*/ 68 h 1204"/>
              <a:gd name="T2" fmla="*/ 132 w 796"/>
              <a:gd name="T3" fmla="*/ 10 h 1204"/>
              <a:gd name="T4" fmla="*/ 77 w 796"/>
              <a:gd name="T5" fmla="*/ 3 h 1204"/>
              <a:gd name="T6" fmla="*/ 27 w 796"/>
              <a:gd name="T7" fmla="*/ 46 h 1204"/>
              <a:gd name="T8" fmla="*/ 0 w 796"/>
              <a:gd name="T9" fmla="*/ 113 h 1204"/>
              <a:gd name="T10" fmla="*/ 14 w 796"/>
              <a:gd name="T11" fmla="*/ 178 h 1204"/>
              <a:gd name="T12" fmla="*/ 42 w 796"/>
              <a:gd name="T13" fmla="*/ 167 h 1204"/>
              <a:gd name="T14" fmla="*/ 71 w 796"/>
              <a:gd name="T15" fmla="*/ 192 h 1204"/>
              <a:gd name="T16" fmla="*/ 92 w 796"/>
              <a:gd name="T17" fmla="*/ 217 h 1204"/>
              <a:gd name="T18" fmla="*/ 121 w 796"/>
              <a:gd name="T19" fmla="*/ 238 h 1204"/>
              <a:gd name="T20" fmla="*/ 163 w 796"/>
              <a:gd name="T21" fmla="*/ 213 h 1204"/>
              <a:gd name="T22" fmla="*/ 206 w 796"/>
              <a:gd name="T23" fmla="*/ 221 h 1204"/>
              <a:gd name="T24" fmla="*/ 241 w 796"/>
              <a:gd name="T25" fmla="*/ 298 h 1204"/>
              <a:gd name="T26" fmla="*/ 382 w 796"/>
              <a:gd name="T27" fmla="*/ 493 h 1204"/>
              <a:gd name="T28" fmla="*/ 390 w 796"/>
              <a:gd name="T29" fmla="*/ 597 h 1204"/>
              <a:gd name="T30" fmla="*/ 390 w 796"/>
              <a:gd name="T31" fmla="*/ 632 h 1204"/>
              <a:gd name="T32" fmla="*/ 406 w 796"/>
              <a:gd name="T33" fmla="*/ 660 h 1204"/>
              <a:gd name="T34" fmla="*/ 425 w 796"/>
              <a:gd name="T35" fmla="*/ 820 h 1204"/>
              <a:gd name="T36" fmla="*/ 436 w 796"/>
              <a:gd name="T37" fmla="*/ 866 h 1204"/>
              <a:gd name="T38" fmla="*/ 454 w 796"/>
              <a:gd name="T39" fmla="*/ 984 h 1204"/>
              <a:gd name="T40" fmla="*/ 437 w 796"/>
              <a:gd name="T41" fmla="*/ 1043 h 1204"/>
              <a:gd name="T42" fmla="*/ 398 w 796"/>
              <a:gd name="T43" fmla="*/ 1081 h 1204"/>
              <a:gd name="T44" fmla="*/ 386 w 796"/>
              <a:gd name="T45" fmla="*/ 1096 h 1204"/>
              <a:gd name="T46" fmla="*/ 368 w 796"/>
              <a:gd name="T47" fmla="*/ 1119 h 1204"/>
              <a:gd name="T48" fmla="*/ 349 w 796"/>
              <a:gd name="T49" fmla="*/ 1138 h 1204"/>
              <a:gd name="T50" fmla="*/ 309 w 796"/>
              <a:gd name="T51" fmla="*/ 1152 h 1204"/>
              <a:gd name="T52" fmla="*/ 326 w 796"/>
              <a:gd name="T53" fmla="*/ 1186 h 1204"/>
              <a:gd name="T54" fmla="*/ 411 w 796"/>
              <a:gd name="T55" fmla="*/ 1176 h 1204"/>
              <a:gd name="T56" fmla="*/ 502 w 796"/>
              <a:gd name="T57" fmla="*/ 1173 h 1204"/>
              <a:gd name="T58" fmla="*/ 521 w 796"/>
              <a:gd name="T59" fmla="*/ 1097 h 1204"/>
              <a:gd name="T60" fmla="*/ 526 w 796"/>
              <a:gd name="T61" fmla="*/ 1072 h 1204"/>
              <a:gd name="T62" fmla="*/ 514 w 796"/>
              <a:gd name="T63" fmla="*/ 1020 h 1204"/>
              <a:gd name="T64" fmla="*/ 528 w 796"/>
              <a:gd name="T65" fmla="*/ 963 h 1204"/>
              <a:gd name="T66" fmla="*/ 542 w 796"/>
              <a:gd name="T67" fmla="*/ 830 h 1204"/>
              <a:gd name="T68" fmla="*/ 585 w 796"/>
              <a:gd name="T69" fmla="*/ 884 h 1204"/>
              <a:gd name="T70" fmla="*/ 599 w 796"/>
              <a:gd name="T71" fmla="*/ 898 h 1204"/>
              <a:gd name="T72" fmla="*/ 635 w 796"/>
              <a:gd name="T73" fmla="*/ 959 h 1204"/>
              <a:gd name="T74" fmla="*/ 638 w 796"/>
              <a:gd name="T75" fmla="*/ 999 h 1204"/>
              <a:gd name="T76" fmla="*/ 649 w 796"/>
              <a:gd name="T77" fmla="*/ 1027 h 1204"/>
              <a:gd name="T78" fmla="*/ 647 w 796"/>
              <a:gd name="T79" fmla="*/ 1072 h 1204"/>
              <a:gd name="T80" fmla="*/ 643 w 796"/>
              <a:gd name="T81" fmla="*/ 1095 h 1204"/>
              <a:gd name="T82" fmla="*/ 623 w 796"/>
              <a:gd name="T83" fmla="*/ 1138 h 1204"/>
              <a:gd name="T84" fmla="*/ 583 w 796"/>
              <a:gd name="T85" fmla="*/ 1161 h 1204"/>
              <a:gd name="T86" fmla="*/ 563 w 796"/>
              <a:gd name="T87" fmla="*/ 1185 h 1204"/>
              <a:gd name="T88" fmla="*/ 581 w 796"/>
              <a:gd name="T89" fmla="*/ 1202 h 1204"/>
              <a:gd name="T90" fmla="*/ 673 w 796"/>
              <a:gd name="T91" fmla="*/ 1193 h 1204"/>
              <a:gd name="T92" fmla="*/ 792 w 796"/>
              <a:gd name="T93" fmla="*/ 1122 h 1204"/>
              <a:gd name="T94" fmla="*/ 790 w 796"/>
              <a:gd name="T95" fmla="*/ 1094 h 1204"/>
              <a:gd name="T96" fmla="*/ 756 w 796"/>
              <a:gd name="T97" fmla="*/ 1067 h 1204"/>
              <a:gd name="T98" fmla="*/ 740 w 796"/>
              <a:gd name="T99" fmla="*/ 1030 h 1204"/>
              <a:gd name="T100" fmla="*/ 735 w 796"/>
              <a:gd name="T101" fmla="*/ 1000 h 1204"/>
              <a:gd name="T102" fmla="*/ 706 w 796"/>
              <a:gd name="T103" fmla="*/ 908 h 1204"/>
              <a:gd name="T104" fmla="*/ 624 w 796"/>
              <a:gd name="T105" fmla="*/ 770 h 1204"/>
              <a:gd name="T106" fmla="*/ 610 w 796"/>
              <a:gd name="T107" fmla="*/ 703 h 1204"/>
              <a:gd name="T108" fmla="*/ 622 w 796"/>
              <a:gd name="T109" fmla="*/ 498 h 1204"/>
              <a:gd name="T110" fmla="*/ 629 w 796"/>
              <a:gd name="T111" fmla="*/ 449 h 1204"/>
              <a:gd name="T112" fmla="*/ 641 w 796"/>
              <a:gd name="T113" fmla="*/ 426 h 1204"/>
              <a:gd name="T114" fmla="*/ 578 w 796"/>
              <a:gd name="T115" fmla="*/ 352 h 1204"/>
              <a:gd name="T116" fmla="*/ 490 w 796"/>
              <a:gd name="T117" fmla="*/ 215 h 1204"/>
              <a:gd name="T118" fmla="*/ 381 w 796"/>
              <a:gd name="T119" fmla="*/ 103 h 1204"/>
              <a:gd name="T120" fmla="*/ 298 w 796"/>
              <a:gd name="T121" fmla="*/ 81 h 1204"/>
              <a:gd name="T122" fmla="*/ 192 w 796"/>
              <a:gd name="T123" fmla="*/ 85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6" h="1204">
                <a:moveTo>
                  <a:pt x="192" y="85"/>
                </a:moveTo>
                <a:lnTo>
                  <a:pt x="192" y="85"/>
                </a:lnTo>
                <a:lnTo>
                  <a:pt x="192" y="84"/>
                </a:lnTo>
                <a:lnTo>
                  <a:pt x="193" y="82"/>
                </a:lnTo>
                <a:lnTo>
                  <a:pt x="192" y="80"/>
                </a:lnTo>
                <a:lnTo>
                  <a:pt x="189" y="75"/>
                </a:lnTo>
                <a:lnTo>
                  <a:pt x="186" y="68"/>
                </a:lnTo>
                <a:lnTo>
                  <a:pt x="180" y="58"/>
                </a:lnTo>
                <a:lnTo>
                  <a:pt x="170" y="46"/>
                </a:lnTo>
                <a:lnTo>
                  <a:pt x="170" y="46"/>
                </a:lnTo>
                <a:lnTo>
                  <a:pt x="160" y="35"/>
                </a:lnTo>
                <a:lnTo>
                  <a:pt x="150" y="24"/>
                </a:lnTo>
                <a:lnTo>
                  <a:pt x="141" y="16"/>
                </a:lnTo>
                <a:lnTo>
                  <a:pt x="132" y="10"/>
                </a:lnTo>
                <a:lnTo>
                  <a:pt x="124" y="5"/>
                </a:lnTo>
                <a:lnTo>
                  <a:pt x="115" y="3"/>
                </a:lnTo>
                <a:lnTo>
                  <a:pt x="105" y="0"/>
                </a:lnTo>
                <a:lnTo>
                  <a:pt x="96" y="0"/>
                </a:lnTo>
                <a:lnTo>
                  <a:pt x="96" y="0"/>
                </a:lnTo>
                <a:lnTo>
                  <a:pt x="85" y="1"/>
                </a:lnTo>
                <a:lnTo>
                  <a:pt x="77" y="3"/>
                </a:lnTo>
                <a:lnTo>
                  <a:pt x="70" y="5"/>
                </a:lnTo>
                <a:lnTo>
                  <a:pt x="63" y="8"/>
                </a:lnTo>
                <a:lnTo>
                  <a:pt x="57" y="13"/>
                </a:lnTo>
                <a:lnTo>
                  <a:pt x="51" y="19"/>
                </a:lnTo>
                <a:lnTo>
                  <a:pt x="39" y="32"/>
                </a:lnTo>
                <a:lnTo>
                  <a:pt x="39" y="32"/>
                </a:lnTo>
                <a:lnTo>
                  <a:pt x="27" y="46"/>
                </a:lnTo>
                <a:lnTo>
                  <a:pt x="14" y="61"/>
                </a:lnTo>
                <a:lnTo>
                  <a:pt x="9" y="68"/>
                </a:lnTo>
                <a:lnTo>
                  <a:pt x="5" y="77"/>
                </a:lnTo>
                <a:lnTo>
                  <a:pt x="1" y="88"/>
                </a:lnTo>
                <a:lnTo>
                  <a:pt x="0" y="100"/>
                </a:lnTo>
                <a:lnTo>
                  <a:pt x="0" y="100"/>
                </a:lnTo>
                <a:lnTo>
                  <a:pt x="0" y="113"/>
                </a:lnTo>
                <a:lnTo>
                  <a:pt x="1" y="126"/>
                </a:lnTo>
                <a:lnTo>
                  <a:pt x="3" y="151"/>
                </a:lnTo>
                <a:lnTo>
                  <a:pt x="6" y="160"/>
                </a:lnTo>
                <a:lnTo>
                  <a:pt x="9" y="168"/>
                </a:lnTo>
                <a:lnTo>
                  <a:pt x="12" y="174"/>
                </a:lnTo>
                <a:lnTo>
                  <a:pt x="14" y="178"/>
                </a:lnTo>
                <a:lnTo>
                  <a:pt x="14" y="178"/>
                </a:lnTo>
                <a:lnTo>
                  <a:pt x="19" y="180"/>
                </a:lnTo>
                <a:lnTo>
                  <a:pt x="23" y="184"/>
                </a:lnTo>
                <a:lnTo>
                  <a:pt x="28" y="189"/>
                </a:lnTo>
                <a:lnTo>
                  <a:pt x="28" y="171"/>
                </a:lnTo>
                <a:lnTo>
                  <a:pt x="39" y="174"/>
                </a:lnTo>
                <a:lnTo>
                  <a:pt x="42" y="167"/>
                </a:lnTo>
                <a:lnTo>
                  <a:pt x="42" y="167"/>
                </a:lnTo>
                <a:lnTo>
                  <a:pt x="47" y="170"/>
                </a:lnTo>
                <a:lnTo>
                  <a:pt x="57" y="176"/>
                </a:lnTo>
                <a:lnTo>
                  <a:pt x="61" y="179"/>
                </a:lnTo>
                <a:lnTo>
                  <a:pt x="66" y="184"/>
                </a:lnTo>
                <a:lnTo>
                  <a:pt x="70" y="187"/>
                </a:lnTo>
                <a:lnTo>
                  <a:pt x="71" y="192"/>
                </a:lnTo>
                <a:lnTo>
                  <a:pt x="71" y="192"/>
                </a:lnTo>
                <a:lnTo>
                  <a:pt x="71" y="202"/>
                </a:lnTo>
                <a:lnTo>
                  <a:pt x="71" y="204"/>
                </a:lnTo>
                <a:lnTo>
                  <a:pt x="74" y="206"/>
                </a:lnTo>
                <a:lnTo>
                  <a:pt x="74" y="206"/>
                </a:lnTo>
                <a:lnTo>
                  <a:pt x="85" y="211"/>
                </a:lnTo>
                <a:lnTo>
                  <a:pt x="90" y="213"/>
                </a:lnTo>
                <a:lnTo>
                  <a:pt x="92" y="217"/>
                </a:lnTo>
                <a:lnTo>
                  <a:pt x="92" y="217"/>
                </a:lnTo>
                <a:lnTo>
                  <a:pt x="95" y="221"/>
                </a:lnTo>
                <a:lnTo>
                  <a:pt x="99" y="226"/>
                </a:lnTo>
                <a:lnTo>
                  <a:pt x="108" y="234"/>
                </a:lnTo>
                <a:lnTo>
                  <a:pt x="113" y="236"/>
                </a:lnTo>
                <a:lnTo>
                  <a:pt x="121" y="238"/>
                </a:lnTo>
                <a:lnTo>
                  <a:pt x="121" y="238"/>
                </a:lnTo>
                <a:lnTo>
                  <a:pt x="127" y="238"/>
                </a:lnTo>
                <a:lnTo>
                  <a:pt x="134" y="236"/>
                </a:lnTo>
                <a:lnTo>
                  <a:pt x="138" y="232"/>
                </a:lnTo>
                <a:lnTo>
                  <a:pt x="144" y="228"/>
                </a:lnTo>
                <a:lnTo>
                  <a:pt x="154" y="218"/>
                </a:lnTo>
                <a:lnTo>
                  <a:pt x="159" y="215"/>
                </a:lnTo>
                <a:lnTo>
                  <a:pt x="163" y="213"/>
                </a:lnTo>
                <a:lnTo>
                  <a:pt x="163" y="213"/>
                </a:lnTo>
                <a:lnTo>
                  <a:pt x="177" y="212"/>
                </a:lnTo>
                <a:lnTo>
                  <a:pt x="188" y="213"/>
                </a:lnTo>
                <a:lnTo>
                  <a:pt x="188" y="213"/>
                </a:lnTo>
                <a:lnTo>
                  <a:pt x="193" y="215"/>
                </a:lnTo>
                <a:lnTo>
                  <a:pt x="199" y="217"/>
                </a:lnTo>
                <a:lnTo>
                  <a:pt x="206" y="221"/>
                </a:lnTo>
                <a:lnTo>
                  <a:pt x="206" y="221"/>
                </a:lnTo>
                <a:lnTo>
                  <a:pt x="218" y="244"/>
                </a:lnTo>
                <a:lnTo>
                  <a:pt x="227" y="263"/>
                </a:lnTo>
                <a:lnTo>
                  <a:pt x="234" y="281"/>
                </a:lnTo>
                <a:lnTo>
                  <a:pt x="234" y="281"/>
                </a:lnTo>
                <a:lnTo>
                  <a:pt x="237" y="288"/>
                </a:lnTo>
                <a:lnTo>
                  <a:pt x="241" y="298"/>
                </a:lnTo>
                <a:lnTo>
                  <a:pt x="253" y="317"/>
                </a:lnTo>
                <a:lnTo>
                  <a:pt x="272" y="349"/>
                </a:lnTo>
                <a:lnTo>
                  <a:pt x="272" y="349"/>
                </a:lnTo>
                <a:lnTo>
                  <a:pt x="283" y="360"/>
                </a:lnTo>
                <a:lnTo>
                  <a:pt x="297" y="377"/>
                </a:lnTo>
                <a:lnTo>
                  <a:pt x="315" y="398"/>
                </a:lnTo>
                <a:lnTo>
                  <a:pt x="382" y="493"/>
                </a:lnTo>
                <a:lnTo>
                  <a:pt x="382" y="493"/>
                </a:lnTo>
                <a:lnTo>
                  <a:pt x="385" y="514"/>
                </a:lnTo>
                <a:lnTo>
                  <a:pt x="386" y="546"/>
                </a:lnTo>
                <a:lnTo>
                  <a:pt x="386" y="546"/>
                </a:lnTo>
                <a:lnTo>
                  <a:pt x="387" y="562"/>
                </a:lnTo>
                <a:lnTo>
                  <a:pt x="388" y="581"/>
                </a:lnTo>
                <a:lnTo>
                  <a:pt x="390" y="597"/>
                </a:lnTo>
                <a:lnTo>
                  <a:pt x="391" y="602"/>
                </a:lnTo>
                <a:lnTo>
                  <a:pt x="390" y="603"/>
                </a:lnTo>
                <a:lnTo>
                  <a:pt x="390" y="603"/>
                </a:lnTo>
                <a:lnTo>
                  <a:pt x="388" y="615"/>
                </a:lnTo>
                <a:lnTo>
                  <a:pt x="388" y="625"/>
                </a:lnTo>
                <a:lnTo>
                  <a:pt x="390" y="632"/>
                </a:lnTo>
                <a:lnTo>
                  <a:pt x="390" y="632"/>
                </a:lnTo>
                <a:lnTo>
                  <a:pt x="390" y="636"/>
                </a:lnTo>
                <a:lnTo>
                  <a:pt x="390" y="641"/>
                </a:lnTo>
                <a:lnTo>
                  <a:pt x="391" y="646"/>
                </a:lnTo>
                <a:lnTo>
                  <a:pt x="397" y="653"/>
                </a:lnTo>
                <a:lnTo>
                  <a:pt x="397" y="653"/>
                </a:lnTo>
                <a:lnTo>
                  <a:pt x="401" y="658"/>
                </a:lnTo>
                <a:lnTo>
                  <a:pt x="406" y="660"/>
                </a:lnTo>
                <a:lnTo>
                  <a:pt x="410" y="662"/>
                </a:lnTo>
                <a:lnTo>
                  <a:pt x="413" y="664"/>
                </a:lnTo>
                <a:lnTo>
                  <a:pt x="419" y="664"/>
                </a:lnTo>
                <a:lnTo>
                  <a:pt x="422" y="664"/>
                </a:lnTo>
                <a:lnTo>
                  <a:pt x="422" y="664"/>
                </a:lnTo>
                <a:lnTo>
                  <a:pt x="423" y="737"/>
                </a:lnTo>
                <a:lnTo>
                  <a:pt x="425" y="820"/>
                </a:lnTo>
                <a:lnTo>
                  <a:pt x="425" y="820"/>
                </a:lnTo>
                <a:lnTo>
                  <a:pt x="427" y="831"/>
                </a:lnTo>
                <a:lnTo>
                  <a:pt x="431" y="841"/>
                </a:lnTo>
                <a:lnTo>
                  <a:pt x="435" y="854"/>
                </a:lnTo>
                <a:lnTo>
                  <a:pt x="436" y="860"/>
                </a:lnTo>
                <a:lnTo>
                  <a:pt x="436" y="866"/>
                </a:lnTo>
                <a:lnTo>
                  <a:pt x="436" y="866"/>
                </a:lnTo>
                <a:lnTo>
                  <a:pt x="437" y="876"/>
                </a:lnTo>
                <a:lnTo>
                  <a:pt x="439" y="890"/>
                </a:lnTo>
                <a:lnTo>
                  <a:pt x="445" y="928"/>
                </a:lnTo>
                <a:lnTo>
                  <a:pt x="451" y="963"/>
                </a:lnTo>
                <a:lnTo>
                  <a:pt x="454" y="976"/>
                </a:lnTo>
                <a:lnTo>
                  <a:pt x="454" y="984"/>
                </a:lnTo>
                <a:lnTo>
                  <a:pt x="454" y="984"/>
                </a:lnTo>
                <a:lnTo>
                  <a:pt x="450" y="994"/>
                </a:lnTo>
                <a:lnTo>
                  <a:pt x="444" y="1011"/>
                </a:lnTo>
                <a:lnTo>
                  <a:pt x="438" y="1025"/>
                </a:lnTo>
                <a:lnTo>
                  <a:pt x="436" y="1033"/>
                </a:lnTo>
                <a:lnTo>
                  <a:pt x="436" y="1033"/>
                </a:lnTo>
                <a:lnTo>
                  <a:pt x="437" y="1039"/>
                </a:lnTo>
                <a:lnTo>
                  <a:pt x="437" y="1043"/>
                </a:lnTo>
                <a:lnTo>
                  <a:pt x="436" y="1048"/>
                </a:lnTo>
                <a:lnTo>
                  <a:pt x="436" y="1048"/>
                </a:lnTo>
                <a:lnTo>
                  <a:pt x="425" y="1064"/>
                </a:lnTo>
                <a:lnTo>
                  <a:pt x="418" y="1076"/>
                </a:lnTo>
                <a:lnTo>
                  <a:pt x="397" y="1076"/>
                </a:lnTo>
                <a:lnTo>
                  <a:pt x="397" y="1076"/>
                </a:lnTo>
                <a:lnTo>
                  <a:pt x="398" y="1081"/>
                </a:lnTo>
                <a:lnTo>
                  <a:pt x="398" y="1085"/>
                </a:lnTo>
                <a:lnTo>
                  <a:pt x="397" y="1090"/>
                </a:lnTo>
                <a:lnTo>
                  <a:pt x="397" y="1090"/>
                </a:lnTo>
                <a:lnTo>
                  <a:pt x="395" y="1091"/>
                </a:lnTo>
                <a:lnTo>
                  <a:pt x="394" y="1093"/>
                </a:lnTo>
                <a:lnTo>
                  <a:pt x="390" y="1094"/>
                </a:lnTo>
                <a:lnTo>
                  <a:pt x="386" y="1096"/>
                </a:lnTo>
                <a:lnTo>
                  <a:pt x="384" y="1097"/>
                </a:lnTo>
                <a:lnTo>
                  <a:pt x="382" y="1101"/>
                </a:lnTo>
                <a:lnTo>
                  <a:pt x="382" y="1101"/>
                </a:lnTo>
                <a:lnTo>
                  <a:pt x="380" y="1106"/>
                </a:lnTo>
                <a:lnTo>
                  <a:pt x="378" y="1108"/>
                </a:lnTo>
                <a:lnTo>
                  <a:pt x="374" y="1112"/>
                </a:lnTo>
                <a:lnTo>
                  <a:pt x="368" y="1119"/>
                </a:lnTo>
                <a:lnTo>
                  <a:pt x="368" y="1119"/>
                </a:lnTo>
                <a:lnTo>
                  <a:pt x="365" y="1126"/>
                </a:lnTo>
                <a:lnTo>
                  <a:pt x="362" y="1132"/>
                </a:lnTo>
                <a:lnTo>
                  <a:pt x="361" y="1134"/>
                </a:lnTo>
                <a:lnTo>
                  <a:pt x="358" y="1136"/>
                </a:lnTo>
                <a:lnTo>
                  <a:pt x="358" y="1136"/>
                </a:lnTo>
                <a:lnTo>
                  <a:pt x="349" y="1138"/>
                </a:lnTo>
                <a:lnTo>
                  <a:pt x="336" y="1138"/>
                </a:lnTo>
                <a:lnTo>
                  <a:pt x="329" y="1139"/>
                </a:lnTo>
                <a:lnTo>
                  <a:pt x="322" y="1140"/>
                </a:lnTo>
                <a:lnTo>
                  <a:pt x="316" y="1144"/>
                </a:lnTo>
                <a:lnTo>
                  <a:pt x="311" y="1147"/>
                </a:lnTo>
                <a:lnTo>
                  <a:pt x="311" y="1147"/>
                </a:lnTo>
                <a:lnTo>
                  <a:pt x="309" y="1152"/>
                </a:lnTo>
                <a:lnTo>
                  <a:pt x="308" y="1158"/>
                </a:lnTo>
                <a:lnTo>
                  <a:pt x="308" y="1164"/>
                </a:lnTo>
                <a:lnTo>
                  <a:pt x="309" y="1170"/>
                </a:lnTo>
                <a:lnTo>
                  <a:pt x="313" y="1176"/>
                </a:lnTo>
                <a:lnTo>
                  <a:pt x="316" y="1180"/>
                </a:lnTo>
                <a:lnTo>
                  <a:pt x="321" y="1184"/>
                </a:lnTo>
                <a:lnTo>
                  <a:pt x="326" y="1186"/>
                </a:lnTo>
                <a:lnTo>
                  <a:pt x="326" y="1186"/>
                </a:lnTo>
                <a:lnTo>
                  <a:pt x="331" y="1186"/>
                </a:lnTo>
                <a:lnTo>
                  <a:pt x="339" y="1185"/>
                </a:lnTo>
                <a:lnTo>
                  <a:pt x="358" y="1181"/>
                </a:lnTo>
                <a:lnTo>
                  <a:pt x="381" y="1177"/>
                </a:lnTo>
                <a:lnTo>
                  <a:pt x="395" y="1176"/>
                </a:lnTo>
                <a:lnTo>
                  <a:pt x="411" y="1176"/>
                </a:lnTo>
                <a:lnTo>
                  <a:pt x="411" y="1176"/>
                </a:lnTo>
                <a:lnTo>
                  <a:pt x="438" y="1176"/>
                </a:lnTo>
                <a:lnTo>
                  <a:pt x="458" y="1177"/>
                </a:lnTo>
                <a:lnTo>
                  <a:pt x="475" y="1177"/>
                </a:lnTo>
                <a:lnTo>
                  <a:pt x="493" y="1176"/>
                </a:lnTo>
                <a:lnTo>
                  <a:pt x="493" y="1176"/>
                </a:lnTo>
                <a:lnTo>
                  <a:pt x="502" y="1173"/>
                </a:lnTo>
                <a:lnTo>
                  <a:pt x="510" y="1171"/>
                </a:lnTo>
                <a:lnTo>
                  <a:pt x="516" y="1167"/>
                </a:lnTo>
                <a:lnTo>
                  <a:pt x="522" y="1164"/>
                </a:lnTo>
                <a:lnTo>
                  <a:pt x="529" y="1157"/>
                </a:lnTo>
                <a:lnTo>
                  <a:pt x="532" y="1154"/>
                </a:lnTo>
                <a:lnTo>
                  <a:pt x="521" y="1097"/>
                </a:lnTo>
                <a:lnTo>
                  <a:pt x="521" y="1097"/>
                </a:lnTo>
                <a:lnTo>
                  <a:pt x="522" y="1094"/>
                </a:lnTo>
                <a:lnTo>
                  <a:pt x="522" y="1091"/>
                </a:lnTo>
                <a:lnTo>
                  <a:pt x="525" y="1090"/>
                </a:lnTo>
                <a:lnTo>
                  <a:pt x="525" y="1090"/>
                </a:lnTo>
                <a:lnTo>
                  <a:pt x="525" y="1088"/>
                </a:lnTo>
                <a:lnTo>
                  <a:pt x="526" y="1084"/>
                </a:lnTo>
                <a:lnTo>
                  <a:pt x="526" y="1072"/>
                </a:lnTo>
                <a:lnTo>
                  <a:pt x="525" y="1055"/>
                </a:lnTo>
                <a:lnTo>
                  <a:pt x="525" y="1055"/>
                </a:lnTo>
                <a:lnTo>
                  <a:pt x="519" y="1046"/>
                </a:lnTo>
                <a:lnTo>
                  <a:pt x="515" y="1040"/>
                </a:lnTo>
                <a:lnTo>
                  <a:pt x="514" y="1037"/>
                </a:lnTo>
                <a:lnTo>
                  <a:pt x="514" y="1037"/>
                </a:lnTo>
                <a:lnTo>
                  <a:pt x="514" y="1020"/>
                </a:lnTo>
                <a:lnTo>
                  <a:pt x="515" y="1011"/>
                </a:lnTo>
                <a:lnTo>
                  <a:pt x="516" y="1007"/>
                </a:lnTo>
                <a:lnTo>
                  <a:pt x="517" y="1005"/>
                </a:lnTo>
                <a:lnTo>
                  <a:pt x="517" y="1005"/>
                </a:lnTo>
                <a:lnTo>
                  <a:pt x="520" y="1000"/>
                </a:lnTo>
                <a:lnTo>
                  <a:pt x="522" y="991"/>
                </a:lnTo>
                <a:lnTo>
                  <a:pt x="528" y="963"/>
                </a:lnTo>
                <a:lnTo>
                  <a:pt x="533" y="936"/>
                </a:lnTo>
                <a:lnTo>
                  <a:pt x="535" y="920"/>
                </a:lnTo>
                <a:lnTo>
                  <a:pt x="535" y="920"/>
                </a:lnTo>
                <a:lnTo>
                  <a:pt x="532" y="859"/>
                </a:lnTo>
                <a:lnTo>
                  <a:pt x="528" y="806"/>
                </a:lnTo>
                <a:lnTo>
                  <a:pt x="528" y="806"/>
                </a:lnTo>
                <a:lnTo>
                  <a:pt x="542" y="830"/>
                </a:lnTo>
                <a:lnTo>
                  <a:pt x="554" y="847"/>
                </a:lnTo>
                <a:lnTo>
                  <a:pt x="559" y="854"/>
                </a:lnTo>
                <a:lnTo>
                  <a:pt x="564" y="859"/>
                </a:lnTo>
                <a:lnTo>
                  <a:pt x="564" y="859"/>
                </a:lnTo>
                <a:lnTo>
                  <a:pt x="570" y="866"/>
                </a:lnTo>
                <a:lnTo>
                  <a:pt x="577" y="875"/>
                </a:lnTo>
                <a:lnTo>
                  <a:pt x="585" y="884"/>
                </a:lnTo>
                <a:lnTo>
                  <a:pt x="585" y="884"/>
                </a:lnTo>
                <a:lnTo>
                  <a:pt x="586" y="884"/>
                </a:lnTo>
                <a:lnTo>
                  <a:pt x="590" y="885"/>
                </a:lnTo>
                <a:lnTo>
                  <a:pt x="594" y="890"/>
                </a:lnTo>
                <a:lnTo>
                  <a:pt x="597" y="894"/>
                </a:lnTo>
                <a:lnTo>
                  <a:pt x="599" y="898"/>
                </a:lnTo>
                <a:lnTo>
                  <a:pt x="599" y="898"/>
                </a:lnTo>
                <a:lnTo>
                  <a:pt x="602" y="904"/>
                </a:lnTo>
                <a:lnTo>
                  <a:pt x="606" y="912"/>
                </a:lnTo>
                <a:lnTo>
                  <a:pt x="618" y="929"/>
                </a:lnTo>
                <a:lnTo>
                  <a:pt x="629" y="946"/>
                </a:lnTo>
                <a:lnTo>
                  <a:pt x="632" y="953"/>
                </a:lnTo>
                <a:lnTo>
                  <a:pt x="635" y="959"/>
                </a:lnTo>
                <a:lnTo>
                  <a:pt x="635" y="959"/>
                </a:lnTo>
                <a:lnTo>
                  <a:pt x="636" y="968"/>
                </a:lnTo>
                <a:lnTo>
                  <a:pt x="640" y="976"/>
                </a:lnTo>
                <a:lnTo>
                  <a:pt x="641" y="984"/>
                </a:lnTo>
                <a:lnTo>
                  <a:pt x="642" y="991"/>
                </a:lnTo>
                <a:lnTo>
                  <a:pt x="642" y="991"/>
                </a:lnTo>
                <a:lnTo>
                  <a:pt x="640" y="995"/>
                </a:lnTo>
                <a:lnTo>
                  <a:pt x="638" y="999"/>
                </a:lnTo>
                <a:lnTo>
                  <a:pt x="637" y="1004"/>
                </a:lnTo>
                <a:lnTo>
                  <a:pt x="638" y="1012"/>
                </a:lnTo>
                <a:lnTo>
                  <a:pt x="638" y="1012"/>
                </a:lnTo>
                <a:lnTo>
                  <a:pt x="640" y="1017"/>
                </a:lnTo>
                <a:lnTo>
                  <a:pt x="642" y="1022"/>
                </a:lnTo>
                <a:lnTo>
                  <a:pt x="645" y="1025"/>
                </a:lnTo>
                <a:lnTo>
                  <a:pt x="649" y="1027"/>
                </a:lnTo>
                <a:lnTo>
                  <a:pt x="656" y="1032"/>
                </a:lnTo>
                <a:lnTo>
                  <a:pt x="658" y="1033"/>
                </a:lnTo>
                <a:lnTo>
                  <a:pt x="655" y="1069"/>
                </a:lnTo>
                <a:lnTo>
                  <a:pt x="655" y="1069"/>
                </a:lnTo>
                <a:lnTo>
                  <a:pt x="654" y="1069"/>
                </a:lnTo>
                <a:lnTo>
                  <a:pt x="649" y="1071"/>
                </a:lnTo>
                <a:lnTo>
                  <a:pt x="647" y="1072"/>
                </a:lnTo>
                <a:lnTo>
                  <a:pt x="644" y="1075"/>
                </a:lnTo>
                <a:lnTo>
                  <a:pt x="643" y="1078"/>
                </a:lnTo>
                <a:lnTo>
                  <a:pt x="642" y="1083"/>
                </a:lnTo>
                <a:lnTo>
                  <a:pt x="642" y="1083"/>
                </a:lnTo>
                <a:lnTo>
                  <a:pt x="641" y="1087"/>
                </a:lnTo>
                <a:lnTo>
                  <a:pt x="641" y="1090"/>
                </a:lnTo>
                <a:lnTo>
                  <a:pt x="643" y="1095"/>
                </a:lnTo>
                <a:lnTo>
                  <a:pt x="643" y="1096"/>
                </a:lnTo>
                <a:lnTo>
                  <a:pt x="642" y="1100"/>
                </a:lnTo>
                <a:lnTo>
                  <a:pt x="638" y="1108"/>
                </a:lnTo>
                <a:lnTo>
                  <a:pt x="638" y="1108"/>
                </a:lnTo>
                <a:lnTo>
                  <a:pt x="634" y="1114"/>
                </a:lnTo>
                <a:lnTo>
                  <a:pt x="630" y="1121"/>
                </a:lnTo>
                <a:lnTo>
                  <a:pt x="623" y="1138"/>
                </a:lnTo>
                <a:lnTo>
                  <a:pt x="619" y="1145"/>
                </a:lnTo>
                <a:lnTo>
                  <a:pt x="615" y="1151"/>
                </a:lnTo>
                <a:lnTo>
                  <a:pt x="611" y="1155"/>
                </a:lnTo>
                <a:lnTo>
                  <a:pt x="606" y="1158"/>
                </a:lnTo>
                <a:lnTo>
                  <a:pt x="606" y="1158"/>
                </a:lnTo>
                <a:lnTo>
                  <a:pt x="594" y="1159"/>
                </a:lnTo>
                <a:lnTo>
                  <a:pt x="583" y="1161"/>
                </a:lnTo>
                <a:lnTo>
                  <a:pt x="577" y="1164"/>
                </a:lnTo>
                <a:lnTo>
                  <a:pt x="572" y="1166"/>
                </a:lnTo>
                <a:lnTo>
                  <a:pt x="568" y="1168"/>
                </a:lnTo>
                <a:lnTo>
                  <a:pt x="567" y="1172"/>
                </a:lnTo>
                <a:lnTo>
                  <a:pt x="567" y="1172"/>
                </a:lnTo>
                <a:lnTo>
                  <a:pt x="565" y="1178"/>
                </a:lnTo>
                <a:lnTo>
                  <a:pt x="563" y="1185"/>
                </a:lnTo>
                <a:lnTo>
                  <a:pt x="563" y="1187"/>
                </a:lnTo>
                <a:lnTo>
                  <a:pt x="563" y="1191"/>
                </a:lnTo>
                <a:lnTo>
                  <a:pt x="565" y="1193"/>
                </a:lnTo>
                <a:lnTo>
                  <a:pt x="567" y="1197"/>
                </a:lnTo>
                <a:lnTo>
                  <a:pt x="567" y="1197"/>
                </a:lnTo>
                <a:lnTo>
                  <a:pt x="572" y="1199"/>
                </a:lnTo>
                <a:lnTo>
                  <a:pt x="581" y="1202"/>
                </a:lnTo>
                <a:lnTo>
                  <a:pt x="594" y="1203"/>
                </a:lnTo>
                <a:lnTo>
                  <a:pt x="609" y="1204"/>
                </a:lnTo>
                <a:lnTo>
                  <a:pt x="625" y="1204"/>
                </a:lnTo>
                <a:lnTo>
                  <a:pt x="642" y="1202"/>
                </a:lnTo>
                <a:lnTo>
                  <a:pt x="658" y="1198"/>
                </a:lnTo>
                <a:lnTo>
                  <a:pt x="673" y="1193"/>
                </a:lnTo>
                <a:lnTo>
                  <a:pt x="673" y="1193"/>
                </a:lnTo>
                <a:lnTo>
                  <a:pt x="689" y="1185"/>
                </a:lnTo>
                <a:lnTo>
                  <a:pt x="706" y="1177"/>
                </a:lnTo>
                <a:lnTo>
                  <a:pt x="744" y="1155"/>
                </a:lnTo>
                <a:lnTo>
                  <a:pt x="775" y="1136"/>
                </a:lnTo>
                <a:lnTo>
                  <a:pt x="790" y="1126"/>
                </a:lnTo>
                <a:lnTo>
                  <a:pt x="790" y="1126"/>
                </a:lnTo>
                <a:lnTo>
                  <a:pt x="792" y="1122"/>
                </a:lnTo>
                <a:lnTo>
                  <a:pt x="795" y="1119"/>
                </a:lnTo>
                <a:lnTo>
                  <a:pt x="796" y="1115"/>
                </a:lnTo>
                <a:lnTo>
                  <a:pt x="796" y="1110"/>
                </a:lnTo>
                <a:lnTo>
                  <a:pt x="796" y="1107"/>
                </a:lnTo>
                <a:lnTo>
                  <a:pt x="795" y="1102"/>
                </a:lnTo>
                <a:lnTo>
                  <a:pt x="792" y="1097"/>
                </a:lnTo>
                <a:lnTo>
                  <a:pt x="790" y="1094"/>
                </a:lnTo>
                <a:lnTo>
                  <a:pt x="790" y="1094"/>
                </a:lnTo>
                <a:lnTo>
                  <a:pt x="783" y="1085"/>
                </a:lnTo>
                <a:lnTo>
                  <a:pt x="777" y="1078"/>
                </a:lnTo>
                <a:lnTo>
                  <a:pt x="769" y="1072"/>
                </a:lnTo>
                <a:lnTo>
                  <a:pt x="769" y="1072"/>
                </a:lnTo>
                <a:lnTo>
                  <a:pt x="762" y="1070"/>
                </a:lnTo>
                <a:lnTo>
                  <a:pt x="756" y="1067"/>
                </a:lnTo>
                <a:lnTo>
                  <a:pt x="753" y="1064"/>
                </a:lnTo>
                <a:lnTo>
                  <a:pt x="751" y="1062"/>
                </a:lnTo>
                <a:lnTo>
                  <a:pt x="751" y="1062"/>
                </a:lnTo>
                <a:lnTo>
                  <a:pt x="747" y="1053"/>
                </a:lnTo>
                <a:lnTo>
                  <a:pt x="744" y="1045"/>
                </a:lnTo>
                <a:lnTo>
                  <a:pt x="741" y="1037"/>
                </a:lnTo>
                <a:lnTo>
                  <a:pt x="740" y="1030"/>
                </a:lnTo>
                <a:lnTo>
                  <a:pt x="740" y="1030"/>
                </a:lnTo>
                <a:lnTo>
                  <a:pt x="743" y="1013"/>
                </a:lnTo>
                <a:lnTo>
                  <a:pt x="744" y="1001"/>
                </a:lnTo>
                <a:lnTo>
                  <a:pt x="744" y="1001"/>
                </a:lnTo>
                <a:lnTo>
                  <a:pt x="743" y="1001"/>
                </a:lnTo>
                <a:lnTo>
                  <a:pt x="738" y="1001"/>
                </a:lnTo>
                <a:lnTo>
                  <a:pt x="735" y="1000"/>
                </a:lnTo>
                <a:lnTo>
                  <a:pt x="733" y="998"/>
                </a:lnTo>
                <a:lnTo>
                  <a:pt x="732" y="993"/>
                </a:lnTo>
                <a:lnTo>
                  <a:pt x="730" y="987"/>
                </a:lnTo>
                <a:lnTo>
                  <a:pt x="730" y="987"/>
                </a:lnTo>
                <a:lnTo>
                  <a:pt x="725" y="966"/>
                </a:lnTo>
                <a:lnTo>
                  <a:pt x="717" y="937"/>
                </a:lnTo>
                <a:lnTo>
                  <a:pt x="706" y="908"/>
                </a:lnTo>
                <a:lnTo>
                  <a:pt x="700" y="895"/>
                </a:lnTo>
                <a:lnTo>
                  <a:pt x="694" y="884"/>
                </a:lnTo>
                <a:lnTo>
                  <a:pt x="694" y="884"/>
                </a:lnTo>
                <a:lnTo>
                  <a:pt x="677" y="856"/>
                </a:lnTo>
                <a:lnTo>
                  <a:pt x="654" y="818"/>
                </a:lnTo>
                <a:lnTo>
                  <a:pt x="624" y="770"/>
                </a:lnTo>
                <a:lnTo>
                  <a:pt x="624" y="770"/>
                </a:lnTo>
                <a:lnTo>
                  <a:pt x="621" y="742"/>
                </a:lnTo>
                <a:lnTo>
                  <a:pt x="621" y="742"/>
                </a:lnTo>
                <a:lnTo>
                  <a:pt x="618" y="736"/>
                </a:lnTo>
                <a:lnTo>
                  <a:pt x="613" y="728"/>
                </a:lnTo>
                <a:lnTo>
                  <a:pt x="610" y="716"/>
                </a:lnTo>
                <a:lnTo>
                  <a:pt x="610" y="710"/>
                </a:lnTo>
                <a:lnTo>
                  <a:pt x="610" y="703"/>
                </a:lnTo>
                <a:lnTo>
                  <a:pt x="610" y="703"/>
                </a:lnTo>
                <a:lnTo>
                  <a:pt x="610" y="677"/>
                </a:lnTo>
                <a:lnTo>
                  <a:pt x="610" y="635"/>
                </a:lnTo>
                <a:lnTo>
                  <a:pt x="610" y="582"/>
                </a:lnTo>
                <a:lnTo>
                  <a:pt x="610" y="582"/>
                </a:lnTo>
                <a:lnTo>
                  <a:pt x="617" y="535"/>
                </a:lnTo>
                <a:lnTo>
                  <a:pt x="622" y="498"/>
                </a:lnTo>
                <a:lnTo>
                  <a:pt x="623" y="482"/>
                </a:lnTo>
                <a:lnTo>
                  <a:pt x="624" y="472"/>
                </a:lnTo>
                <a:lnTo>
                  <a:pt x="624" y="472"/>
                </a:lnTo>
                <a:lnTo>
                  <a:pt x="623" y="454"/>
                </a:lnTo>
                <a:lnTo>
                  <a:pt x="624" y="450"/>
                </a:lnTo>
                <a:lnTo>
                  <a:pt x="624" y="450"/>
                </a:lnTo>
                <a:lnTo>
                  <a:pt x="629" y="449"/>
                </a:lnTo>
                <a:lnTo>
                  <a:pt x="634" y="446"/>
                </a:lnTo>
                <a:lnTo>
                  <a:pt x="638" y="442"/>
                </a:lnTo>
                <a:lnTo>
                  <a:pt x="642" y="437"/>
                </a:lnTo>
                <a:lnTo>
                  <a:pt x="643" y="435"/>
                </a:lnTo>
                <a:lnTo>
                  <a:pt x="643" y="431"/>
                </a:lnTo>
                <a:lnTo>
                  <a:pt x="642" y="429"/>
                </a:lnTo>
                <a:lnTo>
                  <a:pt x="641" y="426"/>
                </a:lnTo>
                <a:lnTo>
                  <a:pt x="638" y="422"/>
                </a:lnTo>
                <a:lnTo>
                  <a:pt x="635" y="420"/>
                </a:lnTo>
                <a:lnTo>
                  <a:pt x="635" y="420"/>
                </a:lnTo>
                <a:lnTo>
                  <a:pt x="618" y="405"/>
                </a:lnTo>
                <a:lnTo>
                  <a:pt x="605" y="391"/>
                </a:lnTo>
                <a:lnTo>
                  <a:pt x="593" y="375"/>
                </a:lnTo>
                <a:lnTo>
                  <a:pt x="578" y="352"/>
                </a:lnTo>
                <a:lnTo>
                  <a:pt x="578" y="352"/>
                </a:lnTo>
                <a:lnTo>
                  <a:pt x="559" y="322"/>
                </a:lnTo>
                <a:lnTo>
                  <a:pt x="541" y="293"/>
                </a:lnTo>
                <a:lnTo>
                  <a:pt x="523" y="263"/>
                </a:lnTo>
                <a:lnTo>
                  <a:pt x="507" y="238"/>
                </a:lnTo>
                <a:lnTo>
                  <a:pt x="507" y="238"/>
                </a:lnTo>
                <a:lnTo>
                  <a:pt x="490" y="215"/>
                </a:lnTo>
                <a:lnTo>
                  <a:pt x="472" y="191"/>
                </a:lnTo>
                <a:lnTo>
                  <a:pt x="452" y="167"/>
                </a:lnTo>
                <a:lnTo>
                  <a:pt x="432" y="146"/>
                </a:lnTo>
                <a:lnTo>
                  <a:pt x="432" y="146"/>
                </a:lnTo>
                <a:lnTo>
                  <a:pt x="411" y="127"/>
                </a:lnTo>
                <a:lnTo>
                  <a:pt x="391" y="110"/>
                </a:lnTo>
                <a:lnTo>
                  <a:pt x="381" y="103"/>
                </a:lnTo>
                <a:lnTo>
                  <a:pt x="373" y="99"/>
                </a:lnTo>
                <a:lnTo>
                  <a:pt x="365" y="94"/>
                </a:lnTo>
                <a:lnTo>
                  <a:pt x="358" y="93"/>
                </a:lnTo>
                <a:lnTo>
                  <a:pt x="358" y="93"/>
                </a:lnTo>
                <a:lnTo>
                  <a:pt x="341" y="89"/>
                </a:lnTo>
                <a:lnTo>
                  <a:pt x="320" y="84"/>
                </a:lnTo>
                <a:lnTo>
                  <a:pt x="298" y="81"/>
                </a:lnTo>
                <a:lnTo>
                  <a:pt x="283" y="78"/>
                </a:lnTo>
                <a:lnTo>
                  <a:pt x="283" y="78"/>
                </a:lnTo>
                <a:lnTo>
                  <a:pt x="277" y="78"/>
                </a:lnTo>
                <a:lnTo>
                  <a:pt x="270" y="81"/>
                </a:lnTo>
                <a:lnTo>
                  <a:pt x="253" y="85"/>
                </a:lnTo>
                <a:lnTo>
                  <a:pt x="234" y="93"/>
                </a:lnTo>
                <a:lnTo>
                  <a:pt x="192" y="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0792B69E-FF07-4BA9-BF2E-1E3C24E611F7}"/>
              </a:ext>
            </a:extLst>
          </p:cNvPr>
          <p:cNvSpPr>
            <a:spLocks/>
          </p:cNvSpPr>
          <p:nvPr/>
        </p:nvSpPr>
        <p:spPr bwMode="auto">
          <a:xfrm>
            <a:off x="4502950" y="771725"/>
            <a:ext cx="859373" cy="1665185"/>
          </a:xfrm>
          <a:custGeom>
            <a:avLst/>
            <a:gdLst>
              <a:gd name="T0" fmla="*/ 581 w 722"/>
              <a:gd name="T1" fmla="*/ 41 h 1399"/>
              <a:gd name="T2" fmla="*/ 478 w 722"/>
              <a:gd name="T3" fmla="*/ 11 h 1399"/>
              <a:gd name="T4" fmla="*/ 424 w 722"/>
              <a:gd name="T5" fmla="*/ 2 h 1399"/>
              <a:gd name="T6" fmla="*/ 355 w 722"/>
              <a:gd name="T7" fmla="*/ 56 h 1399"/>
              <a:gd name="T8" fmla="*/ 283 w 722"/>
              <a:gd name="T9" fmla="*/ 127 h 1399"/>
              <a:gd name="T10" fmla="*/ 213 w 722"/>
              <a:gd name="T11" fmla="*/ 189 h 1399"/>
              <a:gd name="T12" fmla="*/ 124 w 722"/>
              <a:gd name="T13" fmla="*/ 308 h 1399"/>
              <a:gd name="T14" fmla="*/ 79 w 722"/>
              <a:gd name="T15" fmla="*/ 429 h 1399"/>
              <a:gd name="T16" fmla="*/ 45 w 722"/>
              <a:gd name="T17" fmla="*/ 510 h 1399"/>
              <a:gd name="T18" fmla="*/ 83 w 722"/>
              <a:gd name="T19" fmla="*/ 673 h 1399"/>
              <a:gd name="T20" fmla="*/ 105 w 722"/>
              <a:gd name="T21" fmla="*/ 729 h 1399"/>
              <a:gd name="T22" fmla="*/ 110 w 722"/>
              <a:gd name="T23" fmla="*/ 842 h 1399"/>
              <a:gd name="T24" fmla="*/ 59 w 722"/>
              <a:gd name="T25" fmla="*/ 975 h 1399"/>
              <a:gd name="T26" fmla="*/ 27 w 722"/>
              <a:gd name="T27" fmla="*/ 1100 h 1399"/>
              <a:gd name="T28" fmla="*/ 26 w 722"/>
              <a:gd name="T29" fmla="*/ 1190 h 1399"/>
              <a:gd name="T30" fmla="*/ 24 w 722"/>
              <a:gd name="T31" fmla="*/ 1269 h 1399"/>
              <a:gd name="T32" fmla="*/ 1 w 722"/>
              <a:gd name="T33" fmla="*/ 1321 h 1399"/>
              <a:gd name="T34" fmla="*/ 7 w 722"/>
              <a:gd name="T35" fmla="*/ 1354 h 1399"/>
              <a:gd name="T36" fmla="*/ 86 w 722"/>
              <a:gd name="T37" fmla="*/ 1382 h 1399"/>
              <a:gd name="T38" fmla="*/ 136 w 722"/>
              <a:gd name="T39" fmla="*/ 1398 h 1399"/>
              <a:gd name="T40" fmla="*/ 196 w 722"/>
              <a:gd name="T41" fmla="*/ 1388 h 1399"/>
              <a:gd name="T42" fmla="*/ 203 w 722"/>
              <a:gd name="T43" fmla="*/ 1370 h 1399"/>
              <a:gd name="T44" fmla="*/ 176 w 722"/>
              <a:gd name="T45" fmla="*/ 1340 h 1399"/>
              <a:gd name="T46" fmla="*/ 131 w 722"/>
              <a:gd name="T47" fmla="*/ 1292 h 1399"/>
              <a:gd name="T48" fmla="*/ 135 w 722"/>
              <a:gd name="T49" fmla="*/ 1265 h 1399"/>
              <a:gd name="T50" fmla="*/ 139 w 722"/>
              <a:gd name="T51" fmla="*/ 1218 h 1399"/>
              <a:gd name="T52" fmla="*/ 134 w 722"/>
              <a:gd name="T53" fmla="*/ 1179 h 1399"/>
              <a:gd name="T54" fmla="*/ 181 w 722"/>
              <a:gd name="T55" fmla="*/ 1036 h 1399"/>
              <a:gd name="T56" fmla="*/ 248 w 722"/>
              <a:gd name="T57" fmla="*/ 866 h 1399"/>
              <a:gd name="T58" fmla="*/ 271 w 722"/>
              <a:gd name="T59" fmla="*/ 736 h 1399"/>
              <a:gd name="T60" fmla="*/ 302 w 722"/>
              <a:gd name="T61" fmla="*/ 680 h 1399"/>
              <a:gd name="T62" fmla="*/ 342 w 722"/>
              <a:gd name="T63" fmla="*/ 807 h 1399"/>
              <a:gd name="T64" fmla="*/ 369 w 722"/>
              <a:gd name="T65" fmla="*/ 907 h 1399"/>
              <a:gd name="T66" fmla="*/ 366 w 722"/>
              <a:gd name="T67" fmla="*/ 1059 h 1399"/>
              <a:gd name="T68" fmla="*/ 375 w 722"/>
              <a:gd name="T69" fmla="*/ 1163 h 1399"/>
              <a:gd name="T70" fmla="*/ 371 w 722"/>
              <a:gd name="T71" fmla="*/ 1252 h 1399"/>
              <a:gd name="T72" fmla="*/ 366 w 722"/>
              <a:gd name="T73" fmla="*/ 1307 h 1399"/>
              <a:gd name="T74" fmla="*/ 379 w 722"/>
              <a:gd name="T75" fmla="*/ 1328 h 1399"/>
              <a:gd name="T76" fmla="*/ 511 w 722"/>
              <a:gd name="T77" fmla="*/ 1314 h 1399"/>
              <a:gd name="T78" fmla="*/ 553 w 722"/>
              <a:gd name="T79" fmla="*/ 1280 h 1399"/>
              <a:gd name="T80" fmla="*/ 549 w 722"/>
              <a:gd name="T81" fmla="*/ 1260 h 1399"/>
              <a:gd name="T82" fmla="*/ 509 w 722"/>
              <a:gd name="T83" fmla="*/ 1236 h 1399"/>
              <a:gd name="T84" fmla="*/ 502 w 722"/>
              <a:gd name="T85" fmla="*/ 1189 h 1399"/>
              <a:gd name="T86" fmla="*/ 497 w 722"/>
              <a:gd name="T87" fmla="*/ 1138 h 1399"/>
              <a:gd name="T88" fmla="*/ 497 w 722"/>
              <a:gd name="T89" fmla="*/ 1100 h 1399"/>
              <a:gd name="T90" fmla="*/ 511 w 722"/>
              <a:gd name="T91" fmla="*/ 895 h 1399"/>
              <a:gd name="T92" fmla="*/ 504 w 722"/>
              <a:gd name="T93" fmla="*/ 816 h 1399"/>
              <a:gd name="T94" fmla="*/ 513 w 722"/>
              <a:gd name="T95" fmla="*/ 705 h 1399"/>
              <a:gd name="T96" fmla="*/ 567 w 722"/>
              <a:gd name="T97" fmla="*/ 544 h 1399"/>
              <a:gd name="T98" fmla="*/ 564 w 722"/>
              <a:gd name="T99" fmla="*/ 441 h 1399"/>
              <a:gd name="T100" fmla="*/ 594 w 722"/>
              <a:gd name="T101" fmla="*/ 353 h 1399"/>
              <a:gd name="T102" fmla="*/ 664 w 722"/>
              <a:gd name="T103" fmla="*/ 328 h 1399"/>
              <a:gd name="T104" fmla="*/ 665 w 722"/>
              <a:gd name="T105" fmla="*/ 269 h 1399"/>
              <a:gd name="T106" fmla="*/ 709 w 722"/>
              <a:gd name="T107" fmla="*/ 169 h 1399"/>
              <a:gd name="T108" fmla="*/ 722 w 722"/>
              <a:gd name="T109" fmla="*/ 131 h 1399"/>
              <a:gd name="T110" fmla="*/ 695 w 722"/>
              <a:gd name="T111" fmla="*/ 96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22" h="1399">
                <a:moveTo>
                  <a:pt x="629" y="70"/>
                </a:moveTo>
                <a:lnTo>
                  <a:pt x="629" y="70"/>
                </a:lnTo>
                <a:lnTo>
                  <a:pt x="621" y="64"/>
                </a:lnTo>
                <a:lnTo>
                  <a:pt x="611" y="57"/>
                </a:lnTo>
                <a:lnTo>
                  <a:pt x="597" y="50"/>
                </a:lnTo>
                <a:lnTo>
                  <a:pt x="581" y="41"/>
                </a:lnTo>
                <a:lnTo>
                  <a:pt x="562" y="33"/>
                </a:lnTo>
                <a:lnTo>
                  <a:pt x="541" y="26"/>
                </a:lnTo>
                <a:lnTo>
                  <a:pt x="517" y="21"/>
                </a:lnTo>
                <a:lnTo>
                  <a:pt x="517" y="21"/>
                </a:lnTo>
                <a:lnTo>
                  <a:pt x="496" y="17"/>
                </a:lnTo>
                <a:lnTo>
                  <a:pt x="478" y="11"/>
                </a:lnTo>
                <a:lnTo>
                  <a:pt x="464" y="6"/>
                </a:lnTo>
                <a:lnTo>
                  <a:pt x="452" y="2"/>
                </a:lnTo>
                <a:lnTo>
                  <a:pt x="440" y="0"/>
                </a:lnTo>
                <a:lnTo>
                  <a:pt x="434" y="0"/>
                </a:lnTo>
                <a:lnTo>
                  <a:pt x="429" y="1"/>
                </a:lnTo>
                <a:lnTo>
                  <a:pt x="424" y="2"/>
                </a:lnTo>
                <a:lnTo>
                  <a:pt x="416" y="5"/>
                </a:lnTo>
                <a:lnTo>
                  <a:pt x="402" y="13"/>
                </a:lnTo>
                <a:lnTo>
                  <a:pt x="402" y="13"/>
                </a:lnTo>
                <a:lnTo>
                  <a:pt x="387" y="25"/>
                </a:lnTo>
                <a:lnTo>
                  <a:pt x="370" y="39"/>
                </a:lnTo>
                <a:lnTo>
                  <a:pt x="355" y="56"/>
                </a:lnTo>
                <a:lnTo>
                  <a:pt x="339" y="71"/>
                </a:lnTo>
                <a:lnTo>
                  <a:pt x="317" y="97"/>
                </a:lnTo>
                <a:lnTo>
                  <a:pt x="308" y="108"/>
                </a:lnTo>
                <a:lnTo>
                  <a:pt x="308" y="108"/>
                </a:lnTo>
                <a:lnTo>
                  <a:pt x="296" y="117"/>
                </a:lnTo>
                <a:lnTo>
                  <a:pt x="283" y="127"/>
                </a:lnTo>
                <a:lnTo>
                  <a:pt x="265" y="137"/>
                </a:lnTo>
                <a:lnTo>
                  <a:pt x="265" y="137"/>
                </a:lnTo>
                <a:lnTo>
                  <a:pt x="259" y="141"/>
                </a:lnTo>
                <a:lnTo>
                  <a:pt x="251" y="147"/>
                </a:lnTo>
                <a:lnTo>
                  <a:pt x="233" y="164"/>
                </a:lnTo>
                <a:lnTo>
                  <a:pt x="213" y="189"/>
                </a:lnTo>
                <a:lnTo>
                  <a:pt x="190" y="216"/>
                </a:lnTo>
                <a:lnTo>
                  <a:pt x="168" y="244"/>
                </a:lnTo>
                <a:lnTo>
                  <a:pt x="149" y="271"/>
                </a:lnTo>
                <a:lnTo>
                  <a:pt x="134" y="292"/>
                </a:lnTo>
                <a:lnTo>
                  <a:pt x="124" y="308"/>
                </a:lnTo>
                <a:lnTo>
                  <a:pt x="124" y="308"/>
                </a:lnTo>
                <a:lnTo>
                  <a:pt x="118" y="321"/>
                </a:lnTo>
                <a:lnTo>
                  <a:pt x="112" y="335"/>
                </a:lnTo>
                <a:lnTo>
                  <a:pt x="99" y="369"/>
                </a:lnTo>
                <a:lnTo>
                  <a:pt x="89" y="403"/>
                </a:lnTo>
                <a:lnTo>
                  <a:pt x="79" y="429"/>
                </a:lnTo>
                <a:lnTo>
                  <a:pt x="79" y="429"/>
                </a:lnTo>
                <a:lnTo>
                  <a:pt x="68" y="452"/>
                </a:lnTo>
                <a:lnTo>
                  <a:pt x="58" y="474"/>
                </a:lnTo>
                <a:lnTo>
                  <a:pt x="50" y="494"/>
                </a:lnTo>
                <a:lnTo>
                  <a:pt x="46" y="504"/>
                </a:lnTo>
                <a:lnTo>
                  <a:pt x="45" y="510"/>
                </a:lnTo>
                <a:lnTo>
                  <a:pt x="45" y="510"/>
                </a:lnTo>
                <a:lnTo>
                  <a:pt x="46" y="522"/>
                </a:lnTo>
                <a:lnTo>
                  <a:pt x="50" y="541"/>
                </a:lnTo>
                <a:lnTo>
                  <a:pt x="60" y="593"/>
                </a:lnTo>
                <a:lnTo>
                  <a:pt x="73" y="645"/>
                </a:lnTo>
                <a:lnTo>
                  <a:pt x="79" y="664"/>
                </a:lnTo>
                <a:lnTo>
                  <a:pt x="83" y="673"/>
                </a:lnTo>
                <a:lnTo>
                  <a:pt x="83" y="673"/>
                </a:lnTo>
                <a:lnTo>
                  <a:pt x="93" y="688"/>
                </a:lnTo>
                <a:lnTo>
                  <a:pt x="97" y="693"/>
                </a:lnTo>
                <a:lnTo>
                  <a:pt x="97" y="693"/>
                </a:lnTo>
                <a:lnTo>
                  <a:pt x="100" y="710"/>
                </a:lnTo>
                <a:lnTo>
                  <a:pt x="105" y="729"/>
                </a:lnTo>
                <a:lnTo>
                  <a:pt x="109" y="751"/>
                </a:lnTo>
                <a:lnTo>
                  <a:pt x="111" y="777"/>
                </a:lnTo>
                <a:lnTo>
                  <a:pt x="113" y="804"/>
                </a:lnTo>
                <a:lnTo>
                  <a:pt x="112" y="817"/>
                </a:lnTo>
                <a:lnTo>
                  <a:pt x="111" y="830"/>
                </a:lnTo>
                <a:lnTo>
                  <a:pt x="110" y="842"/>
                </a:lnTo>
                <a:lnTo>
                  <a:pt x="106" y="854"/>
                </a:lnTo>
                <a:lnTo>
                  <a:pt x="106" y="854"/>
                </a:lnTo>
                <a:lnTo>
                  <a:pt x="98" y="877"/>
                </a:lnTo>
                <a:lnTo>
                  <a:pt x="89" y="900"/>
                </a:lnTo>
                <a:lnTo>
                  <a:pt x="68" y="950"/>
                </a:lnTo>
                <a:lnTo>
                  <a:pt x="59" y="975"/>
                </a:lnTo>
                <a:lnTo>
                  <a:pt x="50" y="1001"/>
                </a:lnTo>
                <a:lnTo>
                  <a:pt x="41" y="1027"/>
                </a:lnTo>
                <a:lnTo>
                  <a:pt x="35" y="1053"/>
                </a:lnTo>
                <a:lnTo>
                  <a:pt x="35" y="1053"/>
                </a:lnTo>
                <a:lnTo>
                  <a:pt x="31" y="1078"/>
                </a:lnTo>
                <a:lnTo>
                  <a:pt x="27" y="1100"/>
                </a:lnTo>
                <a:lnTo>
                  <a:pt x="25" y="1120"/>
                </a:lnTo>
                <a:lnTo>
                  <a:pt x="24" y="1139"/>
                </a:lnTo>
                <a:lnTo>
                  <a:pt x="24" y="1155"/>
                </a:lnTo>
                <a:lnTo>
                  <a:pt x="24" y="1169"/>
                </a:lnTo>
                <a:lnTo>
                  <a:pt x="25" y="1181"/>
                </a:lnTo>
                <a:lnTo>
                  <a:pt x="26" y="1190"/>
                </a:lnTo>
                <a:lnTo>
                  <a:pt x="26" y="1190"/>
                </a:lnTo>
                <a:lnTo>
                  <a:pt x="27" y="1211"/>
                </a:lnTo>
                <a:lnTo>
                  <a:pt x="27" y="1235"/>
                </a:lnTo>
                <a:lnTo>
                  <a:pt x="26" y="1256"/>
                </a:lnTo>
                <a:lnTo>
                  <a:pt x="24" y="1269"/>
                </a:lnTo>
                <a:lnTo>
                  <a:pt x="24" y="1269"/>
                </a:lnTo>
                <a:lnTo>
                  <a:pt x="15" y="1293"/>
                </a:lnTo>
                <a:lnTo>
                  <a:pt x="15" y="1293"/>
                </a:lnTo>
                <a:lnTo>
                  <a:pt x="12" y="1298"/>
                </a:lnTo>
                <a:lnTo>
                  <a:pt x="8" y="1305"/>
                </a:lnTo>
                <a:lnTo>
                  <a:pt x="5" y="1312"/>
                </a:lnTo>
                <a:lnTo>
                  <a:pt x="1" y="1321"/>
                </a:lnTo>
                <a:lnTo>
                  <a:pt x="0" y="1331"/>
                </a:lnTo>
                <a:lnTo>
                  <a:pt x="0" y="1340"/>
                </a:lnTo>
                <a:lnTo>
                  <a:pt x="1" y="1345"/>
                </a:lnTo>
                <a:lnTo>
                  <a:pt x="3" y="1350"/>
                </a:lnTo>
                <a:lnTo>
                  <a:pt x="3" y="1350"/>
                </a:lnTo>
                <a:lnTo>
                  <a:pt x="7" y="1354"/>
                </a:lnTo>
                <a:lnTo>
                  <a:pt x="12" y="1358"/>
                </a:lnTo>
                <a:lnTo>
                  <a:pt x="16" y="1362"/>
                </a:lnTo>
                <a:lnTo>
                  <a:pt x="24" y="1364"/>
                </a:lnTo>
                <a:lnTo>
                  <a:pt x="38" y="1370"/>
                </a:lnTo>
                <a:lnTo>
                  <a:pt x="54" y="1373"/>
                </a:lnTo>
                <a:lnTo>
                  <a:pt x="86" y="1382"/>
                </a:lnTo>
                <a:lnTo>
                  <a:pt x="100" y="1385"/>
                </a:lnTo>
                <a:lnTo>
                  <a:pt x="112" y="1391"/>
                </a:lnTo>
                <a:lnTo>
                  <a:pt x="112" y="1391"/>
                </a:lnTo>
                <a:lnTo>
                  <a:pt x="117" y="1393"/>
                </a:lnTo>
                <a:lnTo>
                  <a:pt x="123" y="1396"/>
                </a:lnTo>
                <a:lnTo>
                  <a:pt x="136" y="1398"/>
                </a:lnTo>
                <a:lnTo>
                  <a:pt x="149" y="1399"/>
                </a:lnTo>
                <a:lnTo>
                  <a:pt x="163" y="1399"/>
                </a:lnTo>
                <a:lnTo>
                  <a:pt x="175" y="1397"/>
                </a:lnTo>
                <a:lnTo>
                  <a:pt x="186" y="1393"/>
                </a:lnTo>
                <a:lnTo>
                  <a:pt x="194" y="1390"/>
                </a:lnTo>
                <a:lnTo>
                  <a:pt x="196" y="1388"/>
                </a:lnTo>
                <a:lnTo>
                  <a:pt x="197" y="1385"/>
                </a:lnTo>
                <a:lnTo>
                  <a:pt x="197" y="1385"/>
                </a:lnTo>
                <a:lnTo>
                  <a:pt x="199" y="1380"/>
                </a:lnTo>
                <a:lnTo>
                  <a:pt x="201" y="1377"/>
                </a:lnTo>
                <a:lnTo>
                  <a:pt x="202" y="1373"/>
                </a:lnTo>
                <a:lnTo>
                  <a:pt x="203" y="1370"/>
                </a:lnTo>
                <a:lnTo>
                  <a:pt x="203" y="1367"/>
                </a:lnTo>
                <a:lnTo>
                  <a:pt x="201" y="1364"/>
                </a:lnTo>
                <a:lnTo>
                  <a:pt x="197" y="1359"/>
                </a:lnTo>
                <a:lnTo>
                  <a:pt x="192" y="1353"/>
                </a:lnTo>
                <a:lnTo>
                  <a:pt x="192" y="1353"/>
                </a:lnTo>
                <a:lnTo>
                  <a:pt x="176" y="1340"/>
                </a:lnTo>
                <a:lnTo>
                  <a:pt x="164" y="1327"/>
                </a:lnTo>
                <a:lnTo>
                  <a:pt x="150" y="1311"/>
                </a:lnTo>
                <a:lnTo>
                  <a:pt x="150" y="1311"/>
                </a:lnTo>
                <a:lnTo>
                  <a:pt x="144" y="1305"/>
                </a:lnTo>
                <a:lnTo>
                  <a:pt x="136" y="1296"/>
                </a:lnTo>
                <a:lnTo>
                  <a:pt x="131" y="1292"/>
                </a:lnTo>
                <a:lnTo>
                  <a:pt x="128" y="1287"/>
                </a:lnTo>
                <a:lnTo>
                  <a:pt x="126" y="1282"/>
                </a:lnTo>
                <a:lnTo>
                  <a:pt x="126" y="1279"/>
                </a:lnTo>
                <a:lnTo>
                  <a:pt x="126" y="1279"/>
                </a:lnTo>
                <a:lnTo>
                  <a:pt x="130" y="1272"/>
                </a:lnTo>
                <a:lnTo>
                  <a:pt x="135" y="1265"/>
                </a:lnTo>
                <a:lnTo>
                  <a:pt x="138" y="1256"/>
                </a:lnTo>
                <a:lnTo>
                  <a:pt x="139" y="1252"/>
                </a:lnTo>
                <a:lnTo>
                  <a:pt x="139" y="1248"/>
                </a:lnTo>
                <a:lnTo>
                  <a:pt x="139" y="1248"/>
                </a:lnTo>
                <a:lnTo>
                  <a:pt x="141" y="1229"/>
                </a:lnTo>
                <a:lnTo>
                  <a:pt x="139" y="1218"/>
                </a:lnTo>
                <a:lnTo>
                  <a:pt x="138" y="1208"/>
                </a:lnTo>
                <a:lnTo>
                  <a:pt x="138" y="1208"/>
                </a:lnTo>
                <a:lnTo>
                  <a:pt x="135" y="1198"/>
                </a:lnTo>
                <a:lnTo>
                  <a:pt x="134" y="1190"/>
                </a:lnTo>
                <a:lnTo>
                  <a:pt x="132" y="1185"/>
                </a:lnTo>
                <a:lnTo>
                  <a:pt x="134" y="1179"/>
                </a:lnTo>
                <a:lnTo>
                  <a:pt x="135" y="1172"/>
                </a:lnTo>
                <a:lnTo>
                  <a:pt x="138" y="1165"/>
                </a:lnTo>
                <a:lnTo>
                  <a:pt x="138" y="1165"/>
                </a:lnTo>
                <a:lnTo>
                  <a:pt x="148" y="1136"/>
                </a:lnTo>
                <a:lnTo>
                  <a:pt x="163" y="1089"/>
                </a:lnTo>
                <a:lnTo>
                  <a:pt x="181" y="1036"/>
                </a:lnTo>
                <a:lnTo>
                  <a:pt x="190" y="1011"/>
                </a:lnTo>
                <a:lnTo>
                  <a:pt x="199" y="990"/>
                </a:lnTo>
                <a:lnTo>
                  <a:pt x="199" y="990"/>
                </a:lnTo>
                <a:lnTo>
                  <a:pt x="215" y="955"/>
                </a:lnTo>
                <a:lnTo>
                  <a:pt x="227" y="926"/>
                </a:lnTo>
                <a:lnTo>
                  <a:pt x="248" y="866"/>
                </a:lnTo>
                <a:lnTo>
                  <a:pt x="248" y="866"/>
                </a:lnTo>
                <a:lnTo>
                  <a:pt x="252" y="855"/>
                </a:lnTo>
                <a:lnTo>
                  <a:pt x="255" y="842"/>
                </a:lnTo>
                <a:lnTo>
                  <a:pt x="261" y="810"/>
                </a:lnTo>
                <a:lnTo>
                  <a:pt x="266" y="774"/>
                </a:lnTo>
                <a:lnTo>
                  <a:pt x="271" y="736"/>
                </a:lnTo>
                <a:lnTo>
                  <a:pt x="278" y="670"/>
                </a:lnTo>
                <a:lnTo>
                  <a:pt x="280" y="642"/>
                </a:lnTo>
                <a:lnTo>
                  <a:pt x="280" y="642"/>
                </a:lnTo>
                <a:lnTo>
                  <a:pt x="286" y="652"/>
                </a:lnTo>
                <a:lnTo>
                  <a:pt x="293" y="664"/>
                </a:lnTo>
                <a:lnTo>
                  <a:pt x="302" y="680"/>
                </a:lnTo>
                <a:lnTo>
                  <a:pt x="311" y="700"/>
                </a:lnTo>
                <a:lnTo>
                  <a:pt x="319" y="724"/>
                </a:lnTo>
                <a:lnTo>
                  <a:pt x="329" y="750"/>
                </a:lnTo>
                <a:lnTo>
                  <a:pt x="336" y="780"/>
                </a:lnTo>
                <a:lnTo>
                  <a:pt x="336" y="780"/>
                </a:lnTo>
                <a:lnTo>
                  <a:pt x="342" y="807"/>
                </a:lnTo>
                <a:lnTo>
                  <a:pt x="347" y="827"/>
                </a:lnTo>
                <a:lnTo>
                  <a:pt x="356" y="855"/>
                </a:lnTo>
                <a:lnTo>
                  <a:pt x="363" y="878"/>
                </a:lnTo>
                <a:lnTo>
                  <a:pt x="366" y="891"/>
                </a:lnTo>
                <a:lnTo>
                  <a:pt x="369" y="907"/>
                </a:lnTo>
                <a:lnTo>
                  <a:pt x="369" y="907"/>
                </a:lnTo>
                <a:lnTo>
                  <a:pt x="371" y="927"/>
                </a:lnTo>
                <a:lnTo>
                  <a:pt x="371" y="951"/>
                </a:lnTo>
                <a:lnTo>
                  <a:pt x="371" y="974"/>
                </a:lnTo>
                <a:lnTo>
                  <a:pt x="370" y="996"/>
                </a:lnTo>
                <a:lnTo>
                  <a:pt x="367" y="1036"/>
                </a:lnTo>
                <a:lnTo>
                  <a:pt x="366" y="1059"/>
                </a:lnTo>
                <a:lnTo>
                  <a:pt x="366" y="1059"/>
                </a:lnTo>
                <a:lnTo>
                  <a:pt x="367" y="1079"/>
                </a:lnTo>
                <a:lnTo>
                  <a:pt x="370" y="1108"/>
                </a:lnTo>
                <a:lnTo>
                  <a:pt x="374" y="1140"/>
                </a:lnTo>
                <a:lnTo>
                  <a:pt x="375" y="1163"/>
                </a:lnTo>
                <a:lnTo>
                  <a:pt x="375" y="1163"/>
                </a:lnTo>
                <a:lnTo>
                  <a:pt x="373" y="1214"/>
                </a:lnTo>
                <a:lnTo>
                  <a:pt x="373" y="1214"/>
                </a:lnTo>
                <a:lnTo>
                  <a:pt x="373" y="1237"/>
                </a:lnTo>
                <a:lnTo>
                  <a:pt x="371" y="1246"/>
                </a:lnTo>
                <a:lnTo>
                  <a:pt x="371" y="1252"/>
                </a:lnTo>
                <a:lnTo>
                  <a:pt x="371" y="1252"/>
                </a:lnTo>
                <a:lnTo>
                  <a:pt x="370" y="1259"/>
                </a:lnTo>
                <a:lnTo>
                  <a:pt x="369" y="1266"/>
                </a:lnTo>
                <a:lnTo>
                  <a:pt x="369" y="1282"/>
                </a:lnTo>
                <a:lnTo>
                  <a:pt x="369" y="1282"/>
                </a:lnTo>
                <a:lnTo>
                  <a:pt x="368" y="1294"/>
                </a:lnTo>
                <a:lnTo>
                  <a:pt x="366" y="1307"/>
                </a:lnTo>
                <a:lnTo>
                  <a:pt x="364" y="1319"/>
                </a:lnTo>
                <a:lnTo>
                  <a:pt x="366" y="1324"/>
                </a:lnTo>
                <a:lnTo>
                  <a:pt x="367" y="1326"/>
                </a:lnTo>
                <a:lnTo>
                  <a:pt x="367" y="1326"/>
                </a:lnTo>
                <a:lnTo>
                  <a:pt x="371" y="1327"/>
                </a:lnTo>
                <a:lnTo>
                  <a:pt x="379" y="1328"/>
                </a:lnTo>
                <a:lnTo>
                  <a:pt x="397" y="1328"/>
                </a:lnTo>
                <a:lnTo>
                  <a:pt x="446" y="1326"/>
                </a:lnTo>
                <a:lnTo>
                  <a:pt x="446" y="1326"/>
                </a:lnTo>
                <a:lnTo>
                  <a:pt x="468" y="1324"/>
                </a:lnTo>
                <a:lnTo>
                  <a:pt x="491" y="1320"/>
                </a:lnTo>
                <a:lnTo>
                  <a:pt x="511" y="1314"/>
                </a:lnTo>
                <a:lnTo>
                  <a:pt x="529" y="1306"/>
                </a:lnTo>
                <a:lnTo>
                  <a:pt x="529" y="1306"/>
                </a:lnTo>
                <a:lnTo>
                  <a:pt x="537" y="1301"/>
                </a:lnTo>
                <a:lnTo>
                  <a:pt x="543" y="1295"/>
                </a:lnTo>
                <a:lnTo>
                  <a:pt x="549" y="1287"/>
                </a:lnTo>
                <a:lnTo>
                  <a:pt x="553" y="1280"/>
                </a:lnTo>
                <a:lnTo>
                  <a:pt x="554" y="1273"/>
                </a:lnTo>
                <a:lnTo>
                  <a:pt x="554" y="1267"/>
                </a:lnTo>
                <a:lnTo>
                  <a:pt x="553" y="1262"/>
                </a:lnTo>
                <a:lnTo>
                  <a:pt x="551" y="1260"/>
                </a:lnTo>
                <a:lnTo>
                  <a:pt x="549" y="1260"/>
                </a:lnTo>
                <a:lnTo>
                  <a:pt x="549" y="1260"/>
                </a:lnTo>
                <a:lnTo>
                  <a:pt x="544" y="1257"/>
                </a:lnTo>
                <a:lnTo>
                  <a:pt x="538" y="1254"/>
                </a:lnTo>
                <a:lnTo>
                  <a:pt x="526" y="1247"/>
                </a:lnTo>
                <a:lnTo>
                  <a:pt x="516" y="1240"/>
                </a:lnTo>
                <a:lnTo>
                  <a:pt x="509" y="1236"/>
                </a:lnTo>
                <a:lnTo>
                  <a:pt x="509" y="1236"/>
                </a:lnTo>
                <a:lnTo>
                  <a:pt x="485" y="1224"/>
                </a:lnTo>
                <a:lnTo>
                  <a:pt x="485" y="1224"/>
                </a:lnTo>
                <a:lnTo>
                  <a:pt x="493" y="1211"/>
                </a:lnTo>
                <a:lnTo>
                  <a:pt x="499" y="1199"/>
                </a:lnTo>
                <a:lnTo>
                  <a:pt x="500" y="1194"/>
                </a:lnTo>
                <a:lnTo>
                  <a:pt x="502" y="1189"/>
                </a:lnTo>
                <a:lnTo>
                  <a:pt x="502" y="1189"/>
                </a:lnTo>
                <a:lnTo>
                  <a:pt x="499" y="1166"/>
                </a:lnTo>
                <a:lnTo>
                  <a:pt x="498" y="1155"/>
                </a:lnTo>
                <a:lnTo>
                  <a:pt x="497" y="1145"/>
                </a:lnTo>
                <a:lnTo>
                  <a:pt x="497" y="1145"/>
                </a:lnTo>
                <a:lnTo>
                  <a:pt x="497" y="1138"/>
                </a:lnTo>
                <a:lnTo>
                  <a:pt x="495" y="1130"/>
                </a:lnTo>
                <a:lnTo>
                  <a:pt x="495" y="1124"/>
                </a:lnTo>
                <a:lnTo>
                  <a:pt x="495" y="1118"/>
                </a:lnTo>
                <a:lnTo>
                  <a:pt x="496" y="1110"/>
                </a:lnTo>
                <a:lnTo>
                  <a:pt x="497" y="1100"/>
                </a:lnTo>
                <a:lnTo>
                  <a:pt x="497" y="1100"/>
                </a:lnTo>
                <a:lnTo>
                  <a:pt x="509" y="1055"/>
                </a:lnTo>
                <a:lnTo>
                  <a:pt x="512" y="1036"/>
                </a:lnTo>
                <a:lnTo>
                  <a:pt x="513" y="1023"/>
                </a:lnTo>
                <a:lnTo>
                  <a:pt x="513" y="1023"/>
                </a:lnTo>
                <a:lnTo>
                  <a:pt x="512" y="958"/>
                </a:lnTo>
                <a:lnTo>
                  <a:pt x="511" y="895"/>
                </a:lnTo>
                <a:lnTo>
                  <a:pt x="511" y="895"/>
                </a:lnTo>
                <a:lnTo>
                  <a:pt x="511" y="891"/>
                </a:lnTo>
                <a:lnTo>
                  <a:pt x="509" y="866"/>
                </a:lnTo>
                <a:lnTo>
                  <a:pt x="509" y="866"/>
                </a:lnTo>
                <a:lnTo>
                  <a:pt x="505" y="829"/>
                </a:lnTo>
                <a:lnTo>
                  <a:pt x="504" y="816"/>
                </a:lnTo>
                <a:lnTo>
                  <a:pt x="503" y="803"/>
                </a:lnTo>
                <a:lnTo>
                  <a:pt x="503" y="803"/>
                </a:lnTo>
                <a:lnTo>
                  <a:pt x="502" y="751"/>
                </a:lnTo>
                <a:lnTo>
                  <a:pt x="499" y="713"/>
                </a:lnTo>
                <a:lnTo>
                  <a:pt x="513" y="705"/>
                </a:lnTo>
                <a:lnTo>
                  <a:pt x="513" y="705"/>
                </a:lnTo>
                <a:lnTo>
                  <a:pt x="539" y="634"/>
                </a:lnTo>
                <a:lnTo>
                  <a:pt x="557" y="582"/>
                </a:lnTo>
                <a:lnTo>
                  <a:pt x="564" y="563"/>
                </a:lnTo>
                <a:lnTo>
                  <a:pt x="567" y="551"/>
                </a:lnTo>
                <a:lnTo>
                  <a:pt x="567" y="551"/>
                </a:lnTo>
                <a:lnTo>
                  <a:pt x="567" y="544"/>
                </a:lnTo>
                <a:lnTo>
                  <a:pt x="566" y="532"/>
                </a:lnTo>
                <a:lnTo>
                  <a:pt x="560" y="504"/>
                </a:lnTo>
                <a:lnTo>
                  <a:pt x="553" y="467"/>
                </a:lnTo>
                <a:lnTo>
                  <a:pt x="553" y="467"/>
                </a:lnTo>
                <a:lnTo>
                  <a:pt x="556" y="460"/>
                </a:lnTo>
                <a:lnTo>
                  <a:pt x="564" y="441"/>
                </a:lnTo>
                <a:lnTo>
                  <a:pt x="564" y="441"/>
                </a:lnTo>
                <a:lnTo>
                  <a:pt x="571" y="426"/>
                </a:lnTo>
                <a:lnTo>
                  <a:pt x="577" y="406"/>
                </a:lnTo>
                <a:lnTo>
                  <a:pt x="587" y="375"/>
                </a:lnTo>
                <a:lnTo>
                  <a:pt x="587" y="375"/>
                </a:lnTo>
                <a:lnTo>
                  <a:pt x="594" y="353"/>
                </a:lnTo>
                <a:lnTo>
                  <a:pt x="600" y="337"/>
                </a:lnTo>
                <a:lnTo>
                  <a:pt x="612" y="347"/>
                </a:lnTo>
                <a:lnTo>
                  <a:pt x="622" y="334"/>
                </a:lnTo>
                <a:lnTo>
                  <a:pt x="629" y="349"/>
                </a:lnTo>
                <a:lnTo>
                  <a:pt x="644" y="312"/>
                </a:lnTo>
                <a:lnTo>
                  <a:pt x="664" y="328"/>
                </a:lnTo>
                <a:lnTo>
                  <a:pt x="655" y="292"/>
                </a:lnTo>
                <a:lnTo>
                  <a:pt x="671" y="304"/>
                </a:lnTo>
                <a:lnTo>
                  <a:pt x="671" y="304"/>
                </a:lnTo>
                <a:lnTo>
                  <a:pt x="670" y="292"/>
                </a:lnTo>
                <a:lnTo>
                  <a:pt x="665" y="269"/>
                </a:lnTo>
                <a:lnTo>
                  <a:pt x="665" y="269"/>
                </a:lnTo>
                <a:lnTo>
                  <a:pt x="664" y="256"/>
                </a:lnTo>
                <a:lnTo>
                  <a:pt x="664" y="245"/>
                </a:lnTo>
                <a:lnTo>
                  <a:pt x="665" y="233"/>
                </a:lnTo>
                <a:lnTo>
                  <a:pt x="665" y="233"/>
                </a:lnTo>
                <a:lnTo>
                  <a:pt x="690" y="196"/>
                </a:lnTo>
                <a:lnTo>
                  <a:pt x="709" y="169"/>
                </a:lnTo>
                <a:lnTo>
                  <a:pt x="715" y="157"/>
                </a:lnTo>
                <a:lnTo>
                  <a:pt x="718" y="150"/>
                </a:lnTo>
                <a:lnTo>
                  <a:pt x="718" y="150"/>
                </a:lnTo>
                <a:lnTo>
                  <a:pt x="721" y="145"/>
                </a:lnTo>
                <a:lnTo>
                  <a:pt x="722" y="138"/>
                </a:lnTo>
                <a:lnTo>
                  <a:pt x="722" y="131"/>
                </a:lnTo>
                <a:lnTo>
                  <a:pt x="721" y="123"/>
                </a:lnTo>
                <a:lnTo>
                  <a:pt x="718" y="115"/>
                </a:lnTo>
                <a:lnTo>
                  <a:pt x="713" y="108"/>
                </a:lnTo>
                <a:lnTo>
                  <a:pt x="705" y="101"/>
                </a:lnTo>
                <a:lnTo>
                  <a:pt x="700" y="98"/>
                </a:lnTo>
                <a:lnTo>
                  <a:pt x="695" y="96"/>
                </a:lnTo>
                <a:lnTo>
                  <a:pt x="695" y="96"/>
                </a:lnTo>
                <a:lnTo>
                  <a:pt x="629" y="70"/>
                </a:lnTo>
                <a:lnTo>
                  <a:pt x="629" y="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19EB3CFC-49F5-456F-A4C0-D0A29A3124C4}"/>
              </a:ext>
            </a:extLst>
          </p:cNvPr>
          <p:cNvSpPr>
            <a:spLocks/>
          </p:cNvSpPr>
          <p:nvPr/>
        </p:nvSpPr>
        <p:spPr bwMode="auto">
          <a:xfrm>
            <a:off x="6303150" y="830845"/>
            <a:ext cx="1024396" cy="1635439"/>
          </a:xfrm>
          <a:custGeom>
            <a:avLst/>
            <a:gdLst>
              <a:gd name="T0" fmla="*/ 0 w 798"/>
              <a:gd name="T1" fmla="*/ 124 h 1274"/>
              <a:gd name="T2" fmla="*/ 19 w 798"/>
              <a:gd name="T3" fmla="*/ 147 h 1274"/>
              <a:gd name="T4" fmla="*/ 61 w 798"/>
              <a:gd name="T5" fmla="*/ 134 h 1274"/>
              <a:gd name="T6" fmla="*/ 94 w 798"/>
              <a:gd name="T7" fmla="*/ 157 h 1274"/>
              <a:gd name="T8" fmla="*/ 89 w 798"/>
              <a:gd name="T9" fmla="*/ 179 h 1274"/>
              <a:gd name="T10" fmla="*/ 121 w 798"/>
              <a:gd name="T11" fmla="*/ 208 h 1274"/>
              <a:gd name="T12" fmla="*/ 145 w 798"/>
              <a:gd name="T13" fmla="*/ 225 h 1274"/>
              <a:gd name="T14" fmla="*/ 222 w 798"/>
              <a:gd name="T15" fmla="*/ 211 h 1274"/>
              <a:gd name="T16" fmla="*/ 236 w 798"/>
              <a:gd name="T17" fmla="*/ 240 h 1274"/>
              <a:gd name="T18" fmla="*/ 263 w 798"/>
              <a:gd name="T19" fmla="*/ 257 h 1274"/>
              <a:gd name="T20" fmla="*/ 312 w 798"/>
              <a:gd name="T21" fmla="*/ 309 h 1274"/>
              <a:gd name="T22" fmla="*/ 316 w 798"/>
              <a:gd name="T23" fmla="*/ 333 h 1274"/>
              <a:gd name="T24" fmla="*/ 285 w 798"/>
              <a:gd name="T25" fmla="*/ 327 h 1274"/>
              <a:gd name="T26" fmla="*/ 263 w 798"/>
              <a:gd name="T27" fmla="*/ 343 h 1274"/>
              <a:gd name="T28" fmla="*/ 267 w 798"/>
              <a:gd name="T29" fmla="*/ 386 h 1274"/>
              <a:gd name="T30" fmla="*/ 274 w 798"/>
              <a:gd name="T31" fmla="*/ 402 h 1274"/>
              <a:gd name="T32" fmla="*/ 310 w 798"/>
              <a:gd name="T33" fmla="*/ 462 h 1274"/>
              <a:gd name="T34" fmla="*/ 346 w 798"/>
              <a:gd name="T35" fmla="*/ 475 h 1274"/>
              <a:gd name="T36" fmla="*/ 429 w 798"/>
              <a:gd name="T37" fmla="*/ 448 h 1274"/>
              <a:gd name="T38" fmla="*/ 520 w 798"/>
              <a:gd name="T39" fmla="*/ 574 h 1274"/>
              <a:gd name="T40" fmla="*/ 500 w 798"/>
              <a:gd name="T41" fmla="*/ 648 h 1274"/>
              <a:gd name="T42" fmla="*/ 504 w 798"/>
              <a:gd name="T43" fmla="*/ 700 h 1274"/>
              <a:gd name="T44" fmla="*/ 478 w 798"/>
              <a:gd name="T45" fmla="*/ 836 h 1274"/>
              <a:gd name="T46" fmla="*/ 473 w 798"/>
              <a:gd name="T47" fmla="*/ 928 h 1274"/>
              <a:gd name="T48" fmla="*/ 482 w 798"/>
              <a:gd name="T49" fmla="*/ 978 h 1274"/>
              <a:gd name="T50" fmla="*/ 473 w 798"/>
              <a:gd name="T51" fmla="*/ 1114 h 1274"/>
              <a:gd name="T52" fmla="*/ 424 w 798"/>
              <a:gd name="T53" fmla="*/ 1147 h 1274"/>
              <a:gd name="T54" fmla="*/ 417 w 798"/>
              <a:gd name="T55" fmla="*/ 1170 h 1274"/>
              <a:gd name="T56" fmla="*/ 452 w 798"/>
              <a:gd name="T57" fmla="*/ 1189 h 1274"/>
              <a:gd name="T58" fmla="*/ 386 w 798"/>
              <a:gd name="T59" fmla="*/ 1212 h 1274"/>
              <a:gd name="T60" fmla="*/ 306 w 798"/>
              <a:gd name="T61" fmla="*/ 1235 h 1274"/>
              <a:gd name="T62" fmla="*/ 311 w 798"/>
              <a:gd name="T63" fmla="*/ 1258 h 1274"/>
              <a:gd name="T64" fmla="*/ 360 w 798"/>
              <a:gd name="T65" fmla="*/ 1273 h 1274"/>
              <a:gd name="T66" fmla="*/ 562 w 798"/>
              <a:gd name="T67" fmla="*/ 1269 h 1274"/>
              <a:gd name="T68" fmla="*/ 568 w 798"/>
              <a:gd name="T69" fmla="*/ 1213 h 1274"/>
              <a:gd name="T70" fmla="*/ 599 w 798"/>
              <a:gd name="T71" fmla="*/ 1208 h 1274"/>
              <a:gd name="T72" fmla="*/ 590 w 798"/>
              <a:gd name="T73" fmla="*/ 1156 h 1274"/>
              <a:gd name="T74" fmla="*/ 612 w 798"/>
              <a:gd name="T75" fmla="*/ 1112 h 1274"/>
              <a:gd name="T76" fmla="*/ 649 w 798"/>
              <a:gd name="T77" fmla="*/ 1021 h 1274"/>
              <a:gd name="T78" fmla="*/ 704 w 798"/>
              <a:gd name="T79" fmla="*/ 785 h 1274"/>
              <a:gd name="T80" fmla="*/ 786 w 798"/>
              <a:gd name="T81" fmla="*/ 562 h 1274"/>
              <a:gd name="T82" fmla="*/ 798 w 798"/>
              <a:gd name="T83" fmla="*/ 473 h 1274"/>
              <a:gd name="T84" fmla="*/ 778 w 798"/>
              <a:gd name="T85" fmla="*/ 388 h 1274"/>
              <a:gd name="T86" fmla="*/ 784 w 798"/>
              <a:gd name="T87" fmla="*/ 366 h 1274"/>
              <a:gd name="T88" fmla="*/ 735 w 798"/>
              <a:gd name="T89" fmla="*/ 296 h 1274"/>
              <a:gd name="T90" fmla="*/ 615 w 798"/>
              <a:gd name="T91" fmla="*/ 164 h 1274"/>
              <a:gd name="T92" fmla="*/ 490 w 798"/>
              <a:gd name="T93" fmla="*/ 90 h 1274"/>
              <a:gd name="T94" fmla="*/ 408 w 798"/>
              <a:gd name="T95" fmla="*/ 74 h 1274"/>
              <a:gd name="T96" fmla="*/ 398 w 798"/>
              <a:gd name="T97" fmla="*/ 54 h 1274"/>
              <a:gd name="T98" fmla="*/ 345 w 798"/>
              <a:gd name="T99" fmla="*/ 39 h 1274"/>
              <a:gd name="T100" fmla="*/ 335 w 798"/>
              <a:gd name="T101" fmla="*/ 30 h 1274"/>
              <a:gd name="T102" fmla="*/ 319 w 798"/>
              <a:gd name="T103" fmla="*/ 25 h 1274"/>
              <a:gd name="T104" fmla="*/ 294 w 798"/>
              <a:gd name="T105" fmla="*/ 43 h 1274"/>
              <a:gd name="T106" fmla="*/ 273 w 798"/>
              <a:gd name="T107" fmla="*/ 50 h 1274"/>
              <a:gd name="T108" fmla="*/ 257 w 798"/>
              <a:gd name="T109" fmla="*/ 40 h 1274"/>
              <a:gd name="T110" fmla="*/ 247 w 798"/>
              <a:gd name="T111" fmla="*/ 41 h 1274"/>
              <a:gd name="T112" fmla="*/ 182 w 798"/>
              <a:gd name="T113" fmla="*/ 6 h 1274"/>
              <a:gd name="T114" fmla="*/ 127 w 798"/>
              <a:gd name="T115" fmla="*/ 2 h 1274"/>
              <a:gd name="T116" fmla="*/ 87 w 798"/>
              <a:gd name="T117" fmla="*/ 27 h 1274"/>
              <a:gd name="T118" fmla="*/ 57 w 798"/>
              <a:gd name="T119" fmla="*/ 84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8" h="1274">
                <a:moveTo>
                  <a:pt x="57" y="84"/>
                </a:moveTo>
                <a:lnTo>
                  <a:pt x="57" y="84"/>
                </a:lnTo>
                <a:lnTo>
                  <a:pt x="28" y="103"/>
                </a:lnTo>
                <a:lnTo>
                  <a:pt x="8" y="116"/>
                </a:lnTo>
                <a:lnTo>
                  <a:pt x="2" y="121"/>
                </a:lnTo>
                <a:lnTo>
                  <a:pt x="0" y="124"/>
                </a:lnTo>
                <a:lnTo>
                  <a:pt x="0" y="124"/>
                </a:lnTo>
                <a:lnTo>
                  <a:pt x="1" y="129"/>
                </a:lnTo>
                <a:lnTo>
                  <a:pt x="6" y="138"/>
                </a:lnTo>
                <a:lnTo>
                  <a:pt x="9" y="141"/>
                </a:lnTo>
                <a:lnTo>
                  <a:pt x="14" y="145"/>
                </a:lnTo>
                <a:lnTo>
                  <a:pt x="19" y="147"/>
                </a:lnTo>
                <a:lnTo>
                  <a:pt x="26" y="147"/>
                </a:lnTo>
                <a:lnTo>
                  <a:pt x="26" y="147"/>
                </a:lnTo>
                <a:lnTo>
                  <a:pt x="32" y="147"/>
                </a:lnTo>
                <a:lnTo>
                  <a:pt x="39" y="145"/>
                </a:lnTo>
                <a:lnTo>
                  <a:pt x="51" y="140"/>
                </a:lnTo>
                <a:lnTo>
                  <a:pt x="61" y="134"/>
                </a:lnTo>
                <a:lnTo>
                  <a:pt x="63" y="132"/>
                </a:lnTo>
                <a:lnTo>
                  <a:pt x="63" y="132"/>
                </a:lnTo>
                <a:lnTo>
                  <a:pt x="77" y="141"/>
                </a:lnTo>
                <a:lnTo>
                  <a:pt x="88" y="148"/>
                </a:lnTo>
                <a:lnTo>
                  <a:pt x="92" y="153"/>
                </a:lnTo>
                <a:lnTo>
                  <a:pt x="94" y="157"/>
                </a:lnTo>
                <a:lnTo>
                  <a:pt x="94" y="157"/>
                </a:lnTo>
                <a:lnTo>
                  <a:pt x="94" y="160"/>
                </a:lnTo>
                <a:lnTo>
                  <a:pt x="94" y="164"/>
                </a:lnTo>
                <a:lnTo>
                  <a:pt x="92" y="171"/>
                </a:lnTo>
                <a:lnTo>
                  <a:pt x="89" y="178"/>
                </a:lnTo>
                <a:lnTo>
                  <a:pt x="89" y="179"/>
                </a:lnTo>
                <a:lnTo>
                  <a:pt x="90" y="182"/>
                </a:lnTo>
                <a:lnTo>
                  <a:pt x="90" y="182"/>
                </a:lnTo>
                <a:lnTo>
                  <a:pt x="107" y="190"/>
                </a:lnTo>
                <a:lnTo>
                  <a:pt x="107" y="190"/>
                </a:lnTo>
                <a:lnTo>
                  <a:pt x="114" y="200"/>
                </a:lnTo>
                <a:lnTo>
                  <a:pt x="121" y="208"/>
                </a:lnTo>
                <a:lnTo>
                  <a:pt x="129" y="215"/>
                </a:lnTo>
                <a:lnTo>
                  <a:pt x="129" y="215"/>
                </a:lnTo>
                <a:lnTo>
                  <a:pt x="137" y="222"/>
                </a:lnTo>
                <a:lnTo>
                  <a:pt x="141" y="223"/>
                </a:lnTo>
                <a:lnTo>
                  <a:pt x="145" y="225"/>
                </a:lnTo>
                <a:lnTo>
                  <a:pt x="145" y="225"/>
                </a:lnTo>
                <a:lnTo>
                  <a:pt x="155" y="223"/>
                </a:lnTo>
                <a:lnTo>
                  <a:pt x="164" y="221"/>
                </a:lnTo>
                <a:lnTo>
                  <a:pt x="180" y="215"/>
                </a:lnTo>
                <a:lnTo>
                  <a:pt x="180" y="215"/>
                </a:lnTo>
                <a:lnTo>
                  <a:pt x="203" y="213"/>
                </a:lnTo>
                <a:lnTo>
                  <a:pt x="222" y="211"/>
                </a:lnTo>
                <a:lnTo>
                  <a:pt x="222" y="211"/>
                </a:lnTo>
                <a:lnTo>
                  <a:pt x="223" y="215"/>
                </a:lnTo>
                <a:lnTo>
                  <a:pt x="225" y="225"/>
                </a:lnTo>
                <a:lnTo>
                  <a:pt x="228" y="229"/>
                </a:lnTo>
                <a:lnTo>
                  <a:pt x="231" y="235"/>
                </a:lnTo>
                <a:lnTo>
                  <a:pt x="236" y="240"/>
                </a:lnTo>
                <a:lnTo>
                  <a:pt x="241" y="244"/>
                </a:lnTo>
                <a:lnTo>
                  <a:pt x="241" y="244"/>
                </a:lnTo>
                <a:lnTo>
                  <a:pt x="259" y="253"/>
                </a:lnTo>
                <a:lnTo>
                  <a:pt x="262" y="256"/>
                </a:lnTo>
                <a:lnTo>
                  <a:pt x="263" y="257"/>
                </a:lnTo>
                <a:lnTo>
                  <a:pt x="263" y="257"/>
                </a:lnTo>
                <a:lnTo>
                  <a:pt x="267" y="259"/>
                </a:lnTo>
                <a:lnTo>
                  <a:pt x="274" y="263"/>
                </a:lnTo>
                <a:lnTo>
                  <a:pt x="285" y="267"/>
                </a:lnTo>
                <a:lnTo>
                  <a:pt x="285" y="267"/>
                </a:lnTo>
                <a:lnTo>
                  <a:pt x="312" y="309"/>
                </a:lnTo>
                <a:lnTo>
                  <a:pt x="312" y="309"/>
                </a:lnTo>
                <a:lnTo>
                  <a:pt x="324" y="319"/>
                </a:lnTo>
                <a:lnTo>
                  <a:pt x="335" y="327"/>
                </a:lnTo>
                <a:lnTo>
                  <a:pt x="335" y="327"/>
                </a:lnTo>
                <a:lnTo>
                  <a:pt x="318" y="332"/>
                </a:lnTo>
                <a:lnTo>
                  <a:pt x="318" y="332"/>
                </a:lnTo>
                <a:lnTo>
                  <a:pt x="316" y="333"/>
                </a:lnTo>
                <a:lnTo>
                  <a:pt x="314" y="334"/>
                </a:lnTo>
                <a:lnTo>
                  <a:pt x="300" y="332"/>
                </a:lnTo>
                <a:lnTo>
                  <a:pt x="300" y="332"/>
                </a:lnTo>
                <a:lnTo>
                  <a:pt x="292" y="330"/>
                </a:lnTo>
                <a:lnTo>
                  <a:pt x="287" y="327"/>
                </a:lnTo>
                <a:lnTo>
                  <a:pt x="285" y="327"/>
                </a:lnTo>
                <a:lnTo>
                  <a:pt x="282" y="327"/>
                </a:lnTo>
                <a:lnTo>
                  <a:pt x="280" y="328"/>
                </a:lnTo>
                <a:lnTo>
                  <a:pt x="277" y="330"/>
                </a:lnTo>
                <a:lnTo>
                  <a:pt x="277" y="330"/>
                </a:lnTo>
                <a:lnTo>
                  <a:pt x="269" y="335"/>
                </a:lnTo>
                <a:lnTo>
                  <a:pt x="263" y="343"/>
                </a:lnTo>
                <a:lnTo>
                  <a:pt x="260" y="349"/>
                </a:lnTo>
                <a:lnTo>
                  <a:pt x="260" y="352"/>
                </a:lnTo>
                <a:lnTo>
                  <a:pt x="260" y="356"/>
                </a:lnTo>
                <a:lnTo>
                  <a:pt x="260" y="356"/>
                </a:lnTo>
                <a:lnTo>
                  <a:pt x="263" y="374"/>
                </a:lnTo>
                <a:lnTo>
                  <a:pt x="267" y="386"/>
                </a:lnTo>
                <a:lnTo>
                  <a:pt x="267" y="386"/>
                </a:lnTo>
                <a:lnTo>
                  <a:pt x="271" y="392"/>
                </a:lnTo>
                <a:lnTo>
                  <a:pt x="272" y="395"/>
                </a:lnTo>
                <a:lnTo>
                  <a:pt x="273" y="397"/>
                </a:lnTo>
                <a:lnTo>
                  <a:pt x="273" y="397"/>
                </a:lnTo>
                <a:lnTo>
                  <a:pt x="274" y="402"/>
                </a:lnTo>
                <a:lnTo>
                  <a:pt x="277" y="409"/>
                </a:lnTo>
                <a:lnTo>
                  <a:pt x="288" y="432"/>
                </a:lnTo>
                <a:lnTo>
                  <a:pt x="288" y="432"/>
                </a:lnTo>
                <a:lnTo>
                  <a:pt x="296" y="443"/>
                </a:lnTo>
                <a:lnTo>
                  <a:pt x="303" y="454"/>
                </a:lnTo>
                <a:lnTo>
                  <a:pt x="310" y="462"/>
                </a:lnTo>
                <a:lnTo>
                  <a:pt x="318" y="469"/>
                </a:lnTo>
                <a:lnTo>
                  <a:pt x="318" y="469"/>
                </a:lnTo>
                <a:lnTo>
                  <a:pt x="323" y="471"/>
                </a:lnTo>
                <a:lnTo>
                  <a:pt x="330" y="474"/>
                </a:lnTo>
                <a:lnTo>
                  <a:pt x="337" y="475"/>
                </a:lnTo>
                <a:lnTo>
                  <a:pt x="346" y="475"/>
                </a:lnTo>
                <a:lnTo>
                  <a:pt x="362" y="474"/>
                </a:lnTo>
                <a:lnTo>
                  <a:pt x="376" y="470"/>
                </a:lnTo>
                <a:lnTo>
                  <a:pt x="376" y="470"/>
                </a:lnTo>
                <a:lnTo>
                  <a:pt x="390" y="465"/>
                </a:lnTo>
                <a:lnTo>
                  <a:pt x="408" y="457"/>
                </a:lnTo>
                <a:lnTo>
                  <a:pt x="429" y="448"/>
                </a:lnTo>
                <a:lnTo>
                  <a:pt x="507" y="531"/>
                </a:lnTo>
                <a:lnTo>
                  <a:pt x="507" y="531"/>
                </a:lnTo>
                <a:lnTo>
                  <a:pt x="513" y="549"/>
                </a:lnTo>
                <a:lnTo>
                  <a:pt x="518" y="564"/>
                </a:lnTo>
                <a:lnTo>
                  <a:pt x="520" y="574"/>
                </a:lnTo>
                <a:lnTo>
                  <a:pt x="520" y="574"/>
                </a:lnTo>
                <a:lnTo>
                  <a:pt x="519" y="581"/>
                </a:lnTo>
                <a:lnTo>
                  <a:pt x="515" y="591"/>
                </a:lnTo>
                <a:lnTo>
                  <a:pt x="507" y="617"/>
                </a:lnTo>
                <a:lnTo>
                  <a:pt x="507" y="617"/>
                </a:lnTo>
                <a:lnTo>
                  <a:pt x="502" y="631"/>
                </a:lnTo>
                <a:lnTo>
                  <a:pt x="500" y="648"/>
                </a:lnTo>
                <a:lnTo>
                  <a:pt x="497" y="662"/>
                </a:lnTo>
                <a:lnTo>
                  <a:pt x="496" y="672"/>
                </a:lnTo>
                <a:lnTo>
                  <a:pt x="496" y="672"/>
                </a:lnTo>
                <a:lnTo>
                  <a:pt x="498" y="678"/>
                </a:lnTo>
                <a:lnTo>
                  <a:pt x="502" y="688"/>
                </a:lnTo>
                <a:lnTo>
                  <a:pt x="504" y="700"/>
                </a:lnTo>
                <a:lnTo>
                  <a:pt x="506" y="706"/>
                </a:lnTo>
                <a:lnTo>
                  <a:pt x="504" y="711"/>
                </a:lnTo>
                <a:lnTo>
                  <a:pt x="504" y="711"/>
                </a:lnTo>
                <a:lnTo>
                  <a:pt x="497" y="738"/>
                </a:lnTo>
                <a:lnTo>
                  <a:pt x="488" y="785"/>
                </a:lnTo>
                <a:lnTo>
                  <a:pt x="478" y="836"/>
                </a:lnTo>
                <a:lnTo>
                  <a:pt x="471" y="874"/>
                </a:lnTo>
                <a:lnTo>
                  <a:pt x="471" y="874"/>
                </a:lnTo>
                <a:lnTo>
                  <a:pt x="470" y="895"/>
                </a:lnTo>
                <a:lnTo>
                  <a:pt x="470" y="908"/>
                </a:lnTo>
                <a:lnTo>
                  <a:pt x="472" y="917"/>
                </a:lnTo>
                <a:lnTo>
                  <a:pt x="473" y="928"/>
                </a:lnTo>
                <a:lnTo>
                  <a:pt x="473" y="928"/>
                </a:lnTo>
                <a:lnTo>
                  <a:pt x="476" y="940"/>
                </a:lnTo>
                <a:lnTo>
                  <a:pt x="479" y="953"/>
                </a:lnTo>
                <a:lnTo>
                  <a:pt x="482" y="966"/>
                </a:lnTo>
                <a:lnTo>
                  <a:pt x="482" y="978"/>
                </a:lnTo>
                <a:lnTo>
                  <a:pt x="482" y="978"/>
                </a:lnTo>
                <a:lnTo>
                  <a:pt x="479" y="1029"/>
                </a:lnTo>
                <a:lnTo>
                  <a:pt x="477" y="1060"/>
                </a:lnTo>
                <a:lnTo>
                  <a:pt x="476" y="1078"/>
                </a:lnTo>
                <a:lnTo>
                  <a:pt x="476" y="1078"/>
                </a:lnTo>
                <a:lnTo>
                  <a:pt x="475" y="1094"/>
                </a:lnTo>
                <a:lnTo>
                  <a:pt x="473" y="1114"/>
                </a:lnTo>
                <a:lnTo>
                  <a:pt x="473" y="1140"/>
                </a:lnTo>
                <a:lnTo>
                  <a:pt x="473" y="1140"/>
                </a:lnTo>
                <a:lnTo>
                  <a:pt x="466" y="1140"/>
                </a:lnTo>
                <a:lnTo>
                  <a:pt x="450" y="1142"/>
                </a:lnTo>
                <a:lnTo>
                  <a:pt x="432" y="1145"/>
                </a:lnTo>
                <a:lnTo>
                  <a:pt x="424" y="1147"/>
                </a:lnTo>
                <a:lnTo>
                  <a:pt x="421" y="1151"/>
                </a:lnTo>
                <a:lnTo>
                  <a:pt x="421" y="1151"/>
                </a:lnTo>
                <a:lnTo>
                  <a:pt x="417" y="1157"/>
                </a:lnTo>
                <a:lnTo>
                  <a:pt x="416" y="1164"/>
                </a:lnTo>
                <a:lnTo>
                  <a:pt x="416" y="1168"/>
                </a:lnTo>
                <a:lnTo>
                  <a:pt x="417" y="1170"/>
                </a:lnTo>
                <a:lnTo>
                  <a:pt x="420" y="1174"/>
                </a:lnTo>
                <a:lnTo>
                  <a:pt x="423" y="1176"/>
                </a:lnTo>
                <a:lnTo>
                  <a:pt x="423" y="1176"/>
                </a:lnTo>
                <a:lnTo>
                  <a:pt x="432" y="1182"/>
                </a:lnTo>
                <a:lnTo>
                  <a:pt x="441" y="1186"/>
                </a:lnTo>
                <a:lnTo>
                  <a:pt x="452" y="1189"/>
                </a:lnTo>
                <a:lnTo>
                  <a:pt x="452" y="1189"/>
                </a:lnTo>
                <a:lnTo>
                  <a:pt x="438" y="1194"/>
                </a:lnTo>
                <a:lnTo>
                  <a:pt x="410" y="1205"/>
                </a:lnTo>
                <a:lnTo>
                  <a:pt x="410" y="1205"/>
                </a:lnTo>
                <a:lnTo>
                  <a:pt x="399" y="1208"/>
                </a:lnTo>
                <a:lnTo>
                  <a:pt x="386" y="1212"/>
                </a:lnTo>
                <a:lnTo>
                  <a:pt x="352" y="1220"/>
                </a:lnTo>
                <a:lnTo>
                  <a:pt x="322" y="1226"/>
                </a:lnTo>
                <a:lnTo>
                  <a:pt x="311" y="1229"/>
                </a:lnTo>
                <a:lnTo>
                  <a:pt x="308" y="1230"/>
                </a:lnTo>
                <a:lnTo>
                  <a:pt x="308" y="1230"/>
                </a:lnTo>
                <a:lnTo>
                  <a:pt x="306" y="1235"/>
                </a:lnTo>
                <a:lnTo>
                  <a:pt x="303" y="1242"/>
                </a:lnTo>
                <a:lnTo>
                  <a:pt x="303" y="1245"/>
                </a:lnTo>
                <a:lnTo>
                  <a:pt x="303" y="1250"/>
                </a:lnTo>
                <a:lnTo>
                  <a:pt x="306" y="1255"/>
                </a:lnTo>
                <a:lnTo>
                  <a:pt x="311" y="1258"/>
                </a:lnTo>
                <a:lnTo>
                  <a:pt x="311" y="1258"/>
                </a:lnTo>
                <a:lnTo>
                  <a:pt x="317" y="1263"/>
                </a:lnTo>
                <a:lnTo>
                  <a:pt x="323" y="1266"/>
                </a:lnTo>
                <a:lnTo>
                  <a:pt x="337" y="1270"/>
                </a:lnTo>
                <a:lnTo>
                  <a:pt x="350" y="1273"/>
                </a:lnTo>
                <a:lnTo>
                  <a:pt x="360" y="1273"/>
                </a:lnTo>
                <a:lnTo>
                  <a:pt x="360" y="1273"/>
                </a:lnTo>
                <a:lnTo>
                  <a:pt x="453" y="1274"/>
                </a:lnTo>
                <a:lnTo>
                  <a:pt x="514" y="1274"/>
                </a:lnTo>
                <a:lnTo>
                  <a:pt x="546" y="1273"/>
                </a:lnTo>
                <a:lnTo>
                  <a:pt x="546" y="1273"/>
                </a:lnTo>
                <a:lnTo>
                  <a:pt x="558" y="1270"/>
                </a:lnTo>
                <a:lnTo>
                  <a:pt x="562" y="1269"/>
                </a:lnTo>
                <a:lnTo>
                  <a:pt x="564" y="1266"/>
                </a:lnTo>
                <a:lnTo>
                  <a:pt x="564" y="1266"/>
                </a:lnTo>
                <a:lnTo>
                  <a:pt x="566" y="1258"/>
                </a:lnTo>
                <a:lnTo>
                  <a:pt x="566" y="1249"/>
                </a:lnTo>
                <a:lnTo>
                  <a:pt x="568" y="1213"/>
                </a:lnTo>
                <a:lnTo>
                  <a:pt x="568" y="1213"/>
                </a:lnTo>
                <a:lnTo>
                  <a:pt x="572" y="1213"/>
                </a:lnTo>
                <a:lnTo>
                  <a:pt x="581" y="1213"/>
                </a:lnTo>
                <a:lnTo>
                  <a:pt x="590" y="1212"/>
                </a:lnTo>
                <a:lnTo>
                  <a:pt x="595" y="1211"/>
                </a:lnTo>
                <a:lnTo>
                  <a:pt x="599" y="1208"/>
                </a:lnTo>
                <a:lnTo>
                  <a:pt x="599" y="1208"/>
                </a:lnTo>
                <a:lnTo>
                  <a:pt x="602" y="1202"/>
                </a:lnTo>
                <a:lnTo>
                  <a:pt x="603" y="1196"/>
                </a:lnTo>
                <a:lnTo>
                  <a:pt x="602" y="1189"/>
                </a:lnTo>
                <a:lnTo>
                  <a:pt x="600" y="1182"/>
                </a:lnTo>
                <a:lnTo>
                  <a:pt x="600" y="1182"/>
                </a:lnTo>
                <a:lnTo>
                  <a:pt x="590" y="1156"/>
                </a:lnTo>
                <a:lnTo>
                  <a:pt x="593" y="1133"/>
                </a:lnTo>
                <a:lnTo>
                  <a:pt x="593" y="1133"/>
                </a:lnTo>
                <a:lnTo>
                  <a:pt x="600" y="1127"/>
                </a:lnTo>
                <a:lnTo>
                  <a:pt x="605" y="1120"/>
                </a:lnTo>
                <a:lnTo>
                  <a:pt x="612" y="1112"/>
                </a:lnTo>
                <a:lnTo>
                  <a:pt x="612" y="1112"/>
                </a:lnTo>
                <a:lnTo>
                  <a:pt x="619" y="1096"/>
                </a:lnTo>
                <a:lnTo>
                  <a:pt x="630" y="1075"/>
                </a:lnTo>
                <a:lnTo>
                  <a:pt x="645" y="1041"/>
                </a:lnTo>
                <a:lnTo>
                  <a:pt x="645" y="1041"/>
                </a:lnTo>
                <a:lnTo>
                  <a:pt x="648" y="1033"/>
                </a:lnTo>
                <a:lnTo>
                  <a:pt x="649" y="1021"/>
                </a:lnTo>
                <a:lnTo>
                  <a:pt x="652" y="1006"/>
                </a:lnTo>
                <a:lnTo>
                  <a:pt x="657" y="985"/>
                </a:lnTo>
                <a:lnTo>
                  <a:pt x="657" y="985"/>
                </a:lnTo>
                <a:lnTo>
                  <a:pt x="668" y="938"/>
                </a:lnTo>
                <a:lnTo>
                  <a:pt x="686" y="861"/>
                </a:lnTo>
                <a:lnTo>
                  <a:pt x="704" y="785"/>
                </a:lnTo>
                <a:lnTo>
                  <a:pt x="711" y="758"/>
                </a:lnTo>
                <a:lnTo>
                  <a:pt x="716" y="742"/>
                </a:lnTo>
                <a:lnTo>
                  <a:pt x="716" y="742"/>
                </a:lnTo>
                <a:lnTo>
                  <a:pt x="730" y="706"/>
                </a:lnTo>
                <a:lnTo>
                  <a:pt x="751" y="651"/>
                </a:lnTo>
                <a:lnTo>
                  <a:pt x="786" y="562"/>
                </a:lnTo>
                <a:lnTo>
                  <a:pt x="786" y="562"/>
                </a:lnTo>
                <a:lnTo>
                  <a:pt x="790" y="552"/>
                </a:lnTo>
                <a:lnTo>
                  <a:pt x="793" y="542"/>
                </a:lnTo>
                <a:lnTo>
                  <a:pt x="797" y="518"/>
                </a:lnTo>
                <a:lnTo>
                  <a:pt x="798" y="495"/>
                </a:lnTo>
                <a:lnTo>
                  <a:pt x="798" y="473"/>
                </a:lnTo>
                <a:lnTo>
                  <a:pt x="798" y="473"/>
                </a:lnTo>
                <a:lnTo>
                  <a:pt x="795" y="439"/>
                </a:lnTo>
                <a:lnTo>
                  <a:pt x="794" y="425"/>
                </a:lnTo>
                <a:lnTo>
                  <a:pt x="791" y="413"/>
                </a:lnTo>
                <a:lnTo>
                  <a:pt x="791" y="413"/>
                </a:lnTo>
                <a:lnTo>
                  <a:pt x="778" y="388"/>
                </a:lnTo>
                <a:lnTo>
                  <a:pt x="769" y="372"/>
                </a:lnTo>
                <a:lnTo>
                  <a:pt x="769" y="372"/>
                </a:lnTo>
                <a:lnTo>
                  <a:pt x="772" y="372"/>
                </a:lnTo>
                <a:lnTo>
                  <a:pt x="778" y="370"/>
                </a:lnTo>
                <a:lnTo>
                  <a:pt x="781" y="369"/>
                </a:lnTo>
                <a:lnTo>
                  <a:pt x="784" y="366"/>
                </a:lnTo>
                <a:lnTo>
                  <a:pt x="785" y="364"/>
                </a:lnTo>
                <a:lnTo>
                  <a:pt x="784" y="362"/>
                </a:lnTo>
                <a:lnTo>
                  <a:pt x="784" y="362"/>
                </a:lnTo>
                <a:lnTo>
                  <a:pt x="779" y="353"/>
                </a:lnTo>
                <a:lnTo>
                  <a:pt x="768" y="339"/>
                </a:lnTo>
                <a:lnTo>
                  <a:pt x="735" y="296"/>
                </a:lnTo>
                <a:lnTo>
                  <a:pt x="699" y="250"/>
                </a:lnTo>
                <a:lnTo>
                  <a:pt x="671" y="216"/>
                </a:lnTo>
                <a:lnTo>
                  <a:pt x="671" y="216"/>
                </a:lnTo>
                <a:lnTo>
                  <a:pt x="661" y="205"/>
                </a:lnTo>
                <a:lnTo>
                  <a:pt x="648" y="192"/>
                </a:lnTo>
                <a:lnTo>
                  <a:pt x="615" y="164"/>
                </a:lnTo>
                <a:lnTo>
                  <a:pt x="584" y="140"/>
                </a:lnTo>
                <a:lnTo>
                  <a:pt x="570" y="130"/>
                </a:lnTo>
                <a:lnTo>
                  <a:pt x="560" y="124"/>
                </a:lnTo>
                <a:lnTo>
                  <a:pt x="560" y="124"/>
                </a:lnTo>
                <a:lnTo>
                  <a:pt x="514" y="101"/>
                </a:lnTo>
                <a:lnTo>
                  <a:pt x="490" y="90"/>
                </a:lnTo>
                <a:lnTo>
                  <a:pt x="482" y="86"/>
                </a:lnTo>
                <a:lnTo>
                  <a:pt x="476" y="85"/>
                </a:lnTo>
                <a:lnTo>
                  <a:pt x="476" y="85"/>
                </a:lnTo>
                <a:lnTo>
                  <a:pt x="408" y="76"/>
                </a:lnTo>
                <a:lnTo>
                  <a:pt x="408" y="76"/>
                </a:lnTo>
                <a:lnTo>
                  <a:pt x="408" y="74"/>
                </a:lnTo>
                <a:lnTo>
                  <a:pt x="408" y="70"/>
                </a:lnTo>
                <a:lnTo>
                  <a:pt x="407" y="66"/>
                </a:lnTo>
                <a:lnTo>
                  <a:pt x="405" y="62"/>
                </a:lnTo>
                <a:lnTo>
                  <a:pt x="403" y="59"/>
                </a:lnTo>
                <a:lnTo>
                  <a:pt x="398" y="54"/>
                </a:lnTo>
                <a:lnTo>
                  <a:pt x="398" y="54"/>
                </a:lnTo>
                <a:lnTo>
                  <a:pt x="392" y="49"/>
                </a:lnTo>
                <a:lnTo>
                  <a:pt x="384" y="46"/>
                </a:lnTo>
                <a:lnTo>
                  <a:pt x="376" y="43"/>
                </a:lnTo>
                <a:lnTo>
                  <a:pt x="366" y="41"/>
                </a:lnTo>
                <a:lnTo>
                  <a:pt x="350" y="39"/>
                </a:lnTo>
                <a:lnTo>
                  <a:pt x="345" y="39"/>
                </a:lnTo>
                <a:lnTo>
                  <a:pt x="345" y="39"/>
                </a:lnTo>
                <a:lnTo>
                  <a:pt x="345" y="36"/>
                </a:lnTo>
                <a:lnTo>
                  <a:pt x="343" y="34"/>
                </a:lnTo>
                <a:lnTo>
                  <a:pt x="341" y="31"/>
                </a:lnTo>
                <a:lnTo>
                  <a:pt x="339" y="30"/>
                </a:lnTo>
                <a:lnTo>
                  <a:pt x="335" y="30"/>
                </a:lnTo>
                <a:lnTo>
                  <a:pt x="335" y="30"/>
                </a:lnTo>
                <a:lnTo>
                  <a:pt x="333" y="30"/>
                </a:lnTo>
                <a:lnTo>
                  <a:pt x="330" y="29"/>
                </a:lnTo>
                <a:lnTo>
                  <a:pt x="325" y="25"/>
                </a:lnTo>
                <a:lnTo>
                  <a:pt x="323" y="25"/>
                </a:lnTo>
                <a:lnTo>
                  <a:pt x="319" y="25"/>
                </a:lnTo>
                <a:lnTo>
                  <a:pt x="315" y="27"/>
                </a:lnTo>
                <a:lnTo>
                  <a:pt x="309" y="30"/>
                </a:lnTo>
                <a:lnTo>
                  <a:pt x="309" y="30"/>
                </a:lnTo>
                <a:lnTo>
                  <a:pt x="300" y="37"/>
                </a:lnTo>
                <a:lnTo>
                  <a:pt x="297" y="41"/>
                </a:lnTo>
                <a:lnTo>
                  <a:pt x="294" y="43"/>
                </a:lnTo>
                <a:lnTo>
                  <a:pt x="288" y="46"/>
                </a:lnTo>
                <a:lnTo>
                  <a:pt x="288" y="46"/>
                </a:lnTo>
                <a:lnTo>
                  <a:pt x="278" y="50"/>
                </a:lnTo>
                <a:lnTo>
                  <a:pt x="274" y="52"/>
                </a:lnTo>
                <a:lnTo>
                  <a:pt x="273" y="50"/>
                </a:lnTo>
                <a:lnTo>
                  <a:pt x="273" y="50"/>
                </a:lnTo>
                <a:lnTo>
                  <a:pt x="268" y="47"/>
                </a:lnTo>
                <a:lnTo>
                  <a:pt x="265" y="43"/>
                </a:lnTo>
                <a:lnTo>
                  <a:pt x="261" y="42"/>
                </a:lnTo>
                <a:lnTo>
                  <a:pt x="261" y="42"/>
                </a:lnTo>
                <a:lnTo>
                  <a:pt x="259" y="41"/>
                </a:lnTo>
                <a:lnTo>
                  <a:pt x="257" y="40"/>
                </a:lnTo>
                <a:lnTo>
                  <a:pt x="254" y="36"/>
                </a:lnTo>
                <a:lnTo>
                  <a:pt x="253" y="36"/>
                </a:lnTo>
                <a:lnTo>
                  <a:pt x="250" y="36"/>
                </a:lnTo>
                <a:lnTo>
                  <a:pt x="249" y="37"/>
                </a:lnTo>
                <a:lnTo>
                  <a:pt x="247" y="41"/>
                </a:lnTo>
                <a:lnTo>
                  <a:pt x="247" y="41"/>
                </a:lnTo>
                <a:lnTo>
                  <a:pt x="240" y="53"/>
                </a:lnTo>
                <a:lnTo>
                  <a:pt x="240" y="53"/>
                </a:lnTo>
                <a:lnTo>
                  <a:pt x="195" y="12"/>
                </a:lnTo>
                <a:lnTo>
                  <a:pt x="195" y="12"/>
                </a:lnTo>
                <a:lnTo>
                  <a:pt x="191" y="10"/>
                </a:lnTo>
                <a:lnTo>
                  <a:pt x="182" y="6"/>
                </a:lnTo>
                <a:lnTo>
                  <a:pt x="173" y="4"/>
                </a:lnTo>
                <a:lnTo>
                  <a:pt x="162" y="2"/>
                </a:lnTo>
                <a:lnTo>
                  <a:pt x="162" y="2"/>
                </a:lnTo>
                <a:lnTo>
                  <a:pt x="150" y="0"/>
                </a:lnTo>
                <a:lnTo>
                  <a:pt x="138" y="0"/>
                </a:lnTo>
                <a:lnTo>
                  <a:pt x="127" y="2"/>
                </a:lnTo>
                <a:lnTo>
                  <a:pt x="123" y="3"/>
                </a:lnTo>
                <a:lnTo>
                  <a:pt x="117" y="5"/>
                </a:lnTo>
                <a:lnTo>
                  <a:pt x="117" y="5"/>
                </a:lnTo>
                <a:lnTo>
                  <a:pt x="107" y="11"/>
                </a:lnTo>
                <a:lnTo>
                  <a:pt x="96" y="19"/>
                </a:lnTo>
                <a:lnTo>
                  <a:pt x="87" y="27"/>
                </a:lnTo>
                <a:lnTo>
                  <a:pt x="81" y="33"/>
                </a:lnTo>
                <a:lnTo>
                  <a:pt x="81" y="33"/>
                </a:lnTo>
                <a:lnTo>
                  <a:pt x="75" y="43"/>
                </a:lnTo>
                <a:lnTo>
                  <a:pt x="67" y="61"/>
                </a:lnTo>
                <a:lnTo>
                  <a:pt x="57" y="84"/>
                </a:lnTo>
                <a:lnTo>
                  <a:pt x="57" y="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id="{6263845C-EC77-4164-A95C-646B33336B41}"/>
              </a:ext>
            </a:extLst>
          </p:cNvPr>
          <p:cNvSpPr>
            <a:spLocks/>
          </p:cNvSpPr>
          <p:nvPr/>
        </p:nvSpPr>
        <p:spPr bwMode="auto">
          <a:xfrm>
            <a:off x="8373380" y="830845"/>
            <a:ext cx="665174" cy="1635439"/>
          </a:xfrm>
          <a:custGeom>
            <a:avLst/>
            <a:gdLst>
              <a:gd name="T0" fmla="*/ 74 w 508"/>
              <a:gd name="T1" fmla="*/ 22 h 1249"/>
              <a:gd name="T2" fmla="*/ 44 w 508"/>
              <a:gd name="T3" fmla="*/ 72 h 1249"/>
              <a:gd name="T4" fmla="*/ 20 w 508"/>
              <a:gd name="T5" fmla="*/ 109 h 1249"/>
              <a:gd name="T6" fmla="*/ 50 w 508"/>
              <a:gd name="T7" fmla="*/ 155 h 1249"/>
              <a:gd name="T8" fmla="*/ 57 w 508"/>
              <a:gd name="T9" fmla="*/ 177 h 1249"/>
              <a:gd name="T10" fmla="*/ 76 w 508"/>
              <a:gd name="T11" fmla="*/ 223 h 1249"/>
              <a:gd name="T12" fmla="*/ 81 w 508"/>
              <a:gd name="T13" fmla="*/ 239 h 1249"/>
              <a:gd name="T14" fmla="*/ 68 w 508"/>
              <a:gd name="T15" fmla="*/ 252 h 1249"/>
              <a:gd name="T16" fmla="*/ 45 w 508"/>
              <a:gd name="T17" fmla="*/ 282 h 1249"/>
              <a:gd name="T18" fmla="*/ 33 w 508"/>
              <a:gd name="T19" fmla="*/ 282 h 1249"/>
              <a:gd name="T20" fmla="*/ 43 w 508"/>
              <a:gd name="T21" fmla="*/ 256 h 1249"/>
              <a:gd name="T22" fmla="*/ 38 w 508"/>
              <a:gd name="T23" fmla="*/ 251 h 1249"/>
              <a:gd name="T24" fmla="*/ 20 w 508"/>
              <a:gd name="T25" fmla="*/ 249 h 1249"/>
              <a:gd name="T26" fmla="*/ 8 w 508"/>
              <a:gd name="T27" fmla="*/ 252 h 1249"/>
              <a:gd name="T28" fmla="*/ 0 w 508"/>
              <a:gd name="T29" fmla="*/ 288 h 1249"/>
              <a:gd name="T30" fmla="*/ 6 w 508"/>
              <a:gd name="T31" fmla="*/ 319 h 1249"/>
              <a:gd name="T32" fmla="*/ 36 w 508"/>
              <a:gd name="T33" fmla="*/ 351 h 1249"/>
              <a:gd name="T34" fmla="*/ 81 w 508"/>
              <a:gd name="T35" fmla="*/ 359 h 1249"/>
              <a:gd name="T36" fmla="*/ 161 w 508"/>
              <a:gd name="T37" fmla="*/ 334 h 1249"/>
              <a:gd name="T38" fmla="*/ 164 w 508"/>
              <a:gd name="T39" fmla="*/ 378 h 1249"/>
              <a:gd name="T40" fmla="*/ 180 w 508"/>
              <a:gd name="T41" fmla="*/ 438 h 1249"/>
              <a:gd name="T42" fmla="*/ 186 w 508"/>
              <a:gd name="T43" fmla="*/ 678 h 1249"/>
              <a:gd name="T44" fmla="*/ 178 w 508"/>
              <a:gd name="T45" fmla="*/ 810 h 1249"/>
              <a:gd name="T46" fmla="*/ 194 w 508"/>
              <a:gd name="T47" fmla="*/ 882 h 1249"/>
              <a:gd name="T48" fmla="*/ 201 w 508"/>
              <a:gd name="T49" fmla="*/ 995 h 1249"/>
              <a:gd name="T50" fmla="*/ 191 w 508"/>
              <a:gd name="T51" fmla="*/ 1086 h 1249"/>
              <a:gd name="T52" fmla="*/ 193 w 508"/>
              <a:gd name="T53" fmla="*/ 1116 h 1249"/>
              <a:gd name="T54" fmla="*/ 162 w 508"/>
              <a:gd name="T55" fmla="*/ 1123 h 1249"/>
              <a:gd name="T56" fmla="*/ 161 w 508"/>
              <a:gd name="T57" fmla="*/ 1144 h 1249"/>
              <a:gd name="T58" fmla="*/ 88 w 508"/>
              <a:gd name="T59" fmla="*/ 1186 h 1249"/>
              <a:gd name="T60" fmla="*/ 43 w 508"/>
              <a:gd name="T61" fmla="*/ 1205 h 1249"/>
              <a:gd name="T62" fmla="*/ 34 w 508"/>
              <a:gd name="T63" fmla="*/ 1227 h 1249"/>
              <a:gd name="T64" fmla="*/ 64 w 508"/>
              <a:gd name="T65" fmla="*/ 1242 h 1249"/>
              <a:gd name="T66" fmla="*/ 220 w 508"/>
              <a:gd name="T67" fmla="*/ 1249 h 1249"/>
              <a:gd name="T68" fmla="*/ 296 w 508"/>
              <a:gd name="T69" fmla="*/ 1236 h 1249"/>
              <a:gd name="T70" fmla="*/ 292 w 508"/>
              <a:gd name="T71" fmla="*/ 1196 h 1249"/>
              <a:gd name="T72" fmla="*/ 334 w 508"/>
              <a:gd name="T73" fmla="*/ 1177 h 1249"/>
              <a:gd name="T74" fmla="*/ 342 w 508"/>
              <a:gd name="T75" fmla="*/ 1148 h 1249"/>
              <a:gd name="T76" fmla="*/ 328 w 508"/>
              <a:gd name="T77" fmla="*/ 1111 h 1249"/>
              <a:gd name="T78" fmla="*/ 343 w 508"/>
              <a:gd name="T79" fmla="*/ 1033 h 1249"/>
              <a:gd name="T80" fmla="*/ 351 w 508"/>
              <a:gd name="T81" fmla="*/ 960 h 1249"/>
              <a:gd name="T82" fmla="*/ 339 w 508"/>
              <a:gd name="T83" fmla="*/ 887 h 1249"/>
              <a:gd name="T84" fmla="*/ 364 w 508"/>
              <a:gd name="T85" fmla="*/ 713 h 1249"/>
              <a:gd name="T86" fmla="*/ 434 w 508"/>
              <a:gd name="T87" fmla="*/ 642 h 1249"/>
              <a:gd name="T88" fmla="*/ 489 w 508"/>
              <a:gd name="T89" fmla="*/ 572 h 1249"/>
              <a:gd name="T90" fmla="*/ 508 w 508"/>
              <a:gd name="T91" fmla="*/ 465 h 1249"/>
              <a:gd name="T92" fmla="*/ 498 w 508"/>
              <a:gd name="T93" fmla="*/ 405 h 1249"/>
              <a:gd name="T94" fmla="*/ 464 w 508"/>
              <a:gd name="T95" fmla="*/ 351 h 1249"/>
              <a:gd name="T96" fmla="*/ 460 w 508"/>
              <a:gd name="T97" fmla="*/ 323 h 1249"/>
              <a:gd name="T98" fmla="*/ 396 w 508"/>
              <a:gd name="T99" fmla="*/ 189 h 1249"/>
              <a:gd name="T100" fmla="*/ 351 w 508"/>
              <a:gd name="T101" fmla="*/ 124 h 1249"/>
              <a:gd name="T102" fmla="*/ 253 w 508"/>
              <a:gd name="T103" fmla="*/ 64 h 1249"/>
              <a:gd name="T104" fmla="*/ 204 w 508"/>
              <a:gd name="T105" fmla="*/ 41 h 1249"/>
              <a:gd name="T106" fmla="*/ 166 w 508"/>
              <a:gd name="T107" fmla="*/ 4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08" h="1249">
                <a:moveTo>
                  <a:pt x="123" y="0"/>
                </a:moveTo>
                <a:lnTo>
                  <a:pt x="123" y="0"/>
                </a:lnTo>
                <a:lnTo>
                  <a:pt x="102" y="7"/>
                </a:lnTo>
                <a:lnTo>
                  <a:pt x="86" y="14"/>
                </a:lnTo>
                <a:lnTo>
                  <a:pt x="79" y="18"/>
                </a:lnTo>
                <a:lnTo>
                  <a:pt x="74" y="22"/>
                </a:lnTo>
                <a:lnTo>
                  <a:pt x="74" y="22"/>
                </a:lnTo>
                <a:lnTo>
                  <a:pt x="65" y="32"/>
                </a:lnTo>
                <a:lnTo>
                  <a:pt x="58" y="41"/>
                </a:lnTo>
                <a:lnTo>
                  <a:pt x="52" y="53"/>
                </a:lnTo>
                <a:lnTo>
                  <a:pt x="44" y="72"/>
                </a:lnTo>
                <a:lnTo>
                  <a:pt x="44" y="72"/>
                </a:lnTo>
                <a:lnTo>
                  <a:pt x="39" y="78"/>
                </a:lnTo>
                <a:lnTo>
                  <a:pt x="30" y="90"/>
                </a:lnTo>
                <a:lnTo>
                  <a:pt x="25" y="97"/>
                </a:lnTo>
                <a:lnTo>
                  <a:pt x="21" y="103"/>
                </a:lnTo>
                <a:lnTo>
                  <a:pt x="20" y="108"/>
                </a:lnTo>
                <a:lnTo>
                  <a:pt x="20" y="109"/>
                </a:lnTo>
                <a:lnTo>
                  <a:pt x="21" y="111"/>
                </a:lnTo>
                <a:lnTo>
                  <a:pt x="21" y="111"/>
                </a:lnTo>
                <a:lnTo>
                  <a:pt x="36" y="114"/>
                </a:lnTo>
                <a:lnTo>
                  <a:pt x="43" y="115"/>
                </a:lnTo>
                <a:lnTo>
                  <a:pt x="43" y="115"/>
                </a:lnTo>
                <a:lnTo>
                  <a:pt x="50" y="155"/>
                </a:lnTo>
                <a:lnTo>
                  <a:pt x="50" y="155"/>
                </a:lnTo>
                <a:lnTo>
                  <a:pt x="52" y="163"/>
                </a:lnTo>
                <a:lnTo>
                  <a:pt x="55" y="168"/>
                </a:lnTo>
                <a:lnTo>
                  <a:pt x="57" y="173"/>
                </a:lnTo>
                <a:lnTo>
                  <a:pt x="57" y="177"/>
                </a:lnTo>
                <a:lnTo>
                  <a:pt x="57" y="177"/>
                </a:lnTo>
                <a:lnTo>
                  <a:pt x="58" y="193"/>
                </a:lnTo>
                <a:lnTo>
                  <a:pt x="61" y="207"/>
                </a:lnTo>
                <a:lnTo>
                  <a:pt x="61" y="207"/>
                </a:lnTo>
                <a:lnTo>
                  <a:pt x="64" y="211"/>
                </a:lnTo>
                <a:lnTo>
                  <a:pt x="70" y="217"/>
                </a:lnTo>
                <a:lnTo>
                  <a:pt x="76" y="223"/>
                </a:lnTo>
                <a:lnTo>
                  <a:pt x="77" y="225"/>
                </a:lnTo>
                <a:lnTo>
                  <a:pt x="79" y="226"/>
                </a:lnTo>
                <a:lnTo>
                  <a:pt x="79" y="226"/>
                </a:lnTo>
                <a:lnTo>
                  <a:pt x="80" y="230"/>
                </a:lnTo>
                <a:lnTo>
                  <a:pt x="81" y="236"/>
                </a:lnTo>
                <a:lnTo>
                  <a:pt x="81" y="239"/>
                </a:lnTo>
                <a:lnTo>
                  <a:pt x="80" y="242"/>
                </a:lnTo>
                <a:lnTo>
                  <a:pt x="79" y="244"/>
                </a:lnTo>
                <a:lnTo>
                  <a:pt x="76" y="246"/>
                </a:lnTo>
                <a:lnTo>
                  <a:pt x="76" y="246"/>
                </a:lnTo>
                <a:lnTo>
                  <a:pt x="73" y="249"/>
                </a:lnTo>
                <a:lnTo>
                  <a:pt x="68" y="252"/>
                </a:lnTo>
                <a:lnTo>
                  <a:pt x="59" y="262"/>
                </a:lnTo>
                <a:lnTo>
                  <a:pt x="51" y="273"/>
                </a:lnTo>
                <a:lnTo>
                  <a:pt x="48" y="280"/>
                </a:lnTo>
                <a:lnTo>
                  <a:pt x="48" y="280"/>
                </a:lnTo>
                <a:lnTo>
                  <a:pt x="46" y="281"/>
                </a:lnTo>
                <a:lnTo>
                  <a:pt x="45" y="282"/>
                </a:lnTo>
                <a:lnTo>
                  <a:pt x="42" y="282"/>
                </a:lnTo>
                <a:lnTo>
                  <a:pt x="39" y="281"/>
                </a:lnTo>
                <a:lnTo>
                  <a:pt x="36" y="282"/>
                </a:lnTo>
                <a:lnTo>
                  <a:pt x="36" y="282"/>
                </a:lnTo>
                <a:lnTo>
                  <a:pt x="34" y="282"/>
                </a:lnTo>
                <a:lnTo>
                  <a:pt x="33" y="282"/>
                </a:lnTo>
                <a:lnTo>
                  <a:pt x="32" y="277"/>
                </a:lnTo>
                <a:lnTo>
                  <a:pt x="33" y="269"/>
                </a:lnTo>
                <a:lnTo>
                  <a:pt x="33" y="269"/>
                </a:lnTo>
                <a:lnTo>
                  <a:pt x="37" y="266"/>
                </a:lnTo>
                <a:lnTo>
                  <a:pt x="40" y="262"/>
                </a:lnTo>
                <a:lnTo>
                  <a:pt x="43" y="256"/>
                </a:lnTo>
                <a:lnTo>
                  <a:pt x="43" y="256"/>
                </a:lnTo>
                <a:lnTo>
                  <a:pt x="46" y="249"/>
                </a:lnTo>
                <a:lnTo>
                  <a:pt x="46" y="249"/>
                </a:lnTo>
                <a:lnTo>
                  <a:pt x="45" y="249"/>
                </a:lnTo>
                <a:lnTo>
                  <a:pt x="38" y="251"/>
                </a:lnTo>
                <a:lnTo>
                  <a:pt x="38" y="251"/>
                </a:lnTo>
                <a:lnTo>
                  <a:pt x="30" y="256"/>
                </a:lnTo>
                <a:lnTo>
                  <a:pt x="22" y="261"/>
                </a:lnTo>
                <a:lnTo>
                  <a:pt x="16" y="267"/>
                </a:lnTo>
                <a:lnTo>
                  <a:pt x="16" y="267"/>
                </a:lnTo>
                <a:lnTo>
                  <a:pt x="20" y="256"/>
                </a:lnTo>
                <a:lnTo>
                  <a:pt x="20" y="249"/>
                </a:lnTo>
                <a:lnTo>
                  <a:pt x="20" y="245"/>
                </a:lnTo>
                <a:lnTo>
                  <a:pt x="19" y="244"/>
                </a:lnTo>
                <a:lnTo>
                  <a:pt x="19" y="244"/>
                </a:lnTo>
                <a:lnTo>
                  <a:pt x="16" y="245"/>
                </a:lnTo>
                <a:lnTo>
                  <a:pt x="14" y="246"/>
                </a:lnTo>
                <a:lnTo>
                  <a:pt x="8" y="252"/>
                </a:lnTo>
                <a:lnTo>
                  <a:pt x="3" y="260"/>
                </a:lnTo>
                <a:lnTo>
                  <a:pt x="1" y="264"/>
                </a:lnTo>
                <a:lnTo>
                  <a:pt x="1" y="264"/>
                </a:lnTo>
                <a:lnTo>
                  <a:pt x="1" y="276"/>
                </a:lnTo>
                <a:lnTo>
                  <a:pt x="0" y="288"/>
                </a:lnTo>
                <a:lnTo>
                  <a:pt x="0" y="288"/>
                </a:lnTo>
                <a:lnTo>
                  <a:pt x="6" y="308"/>
                </a:lnTo>
                <a:lnTo>
                  <a:pt x="6" y="308"/>
                </a:lnTo>
                <a:lnTo>
                  <a:pt x="5" y="311"/>
                </a:lnTo>
                <a:lnTo>
                  <a:pt x="5" y="314"/>
                </a:lnTo>
                <a:lnTo>
                  <a:pt x="6" y="319"/>
                </a:lnTo>
                <a:lnTo>
                  <a:pt x="6" y="319"/>
                </a:lnTo>
                <a:lnTo>
                  <a:pt x="7" y="324"/>
                </a:lnTo>
                <a:lnTo>
                  <a:pt x="11" y="329"/>
                </a:lnTo>
                <a:lnTo>
                  <a:pt x="15" y="335"/>
                </a:lnTo>
                <a:lnTo>
                  <a:pt x="24" y="342"/>
                </a:lnTo>
                <a:lnTo>
                  <a:pt x="24" y="342"/>
                </a:lnTo>
                <a:lnTo>
                  <a:pt x="36" y="351"/>
                </a:lnTo>
                <a:lnTo>
                  <a:pt x="43" y="356"/>
                </a:lnTo>
                <a:lnTo>
                  <a:pt x="50" y="360"/>
                </a:lnTo>
                <a:lnTo>
                  <a:pt x="57" y="361"/>
                </a:lnTo>
                <a:lnTo>
                  <a:pt x="65" y="362"/>
                </a:lnTo>
                <a:lnTo>
                  <a:pt x="73" y="361"/>
                </a:lnTo>
                <a:lnTo>
                  <a:pt x="81" y="359"/>
                </a:lnTo>
                <a:lnTo>
                  <a:pt x="81" y="359"/>
                </a:lnTo>
                <a:lnTo>
                  <a:pt x="121" y="334"/>
                </a:lnTo>
                <a:lnTo>
                  <a:pt x="147" y="319"/>
                </a:lnTo>
                <a:lnTo>
                  <a:pt x="147" y="319"/>
                </a:lnTo>
                <a:lnTo>
                  <a:pt x="155" y="326"/>
                </a:lnTo>
                <a:lnTo>
                  <a:pt x="161" y="334"/>
                </a:lnTo>
                <a:lnTo>
                  <a:pt x="164" y="337"/>
                </a:lnTo>
                <a:lnTo>
                  <a:pt x="164" y="337"/>
                </a:lnTo>
                <a:lnTo>
                  <a:pt x="166" y="341"/>
                </a:lnTo>
                <a:lnTo>
                  <a:pt x="166" y="347"/>
                </a:lnTo>
                <a:lnTo>
                  <a:pt x="164" y="378"/>
                </a:lnTo>
                <a:lnTo>
                  <a:pt x="164" y="378"/>
                </a:lnTo>
                <a:lnTo>
                  <a:pt x="164" y="390"/>
                </a:lnTo>
                <a:lnTo>
                  <a:pt x="166" y="399"/>
                </a:lnTo>
                <a:lnTo>
                  <a:pt x="168" y="409"/>
                </a:lnTo>
                <a:lnTo>
                  <a:pt x="170" y="417"/>
                </a:lnTo>
                <a:lnTo>
                  <a:pt x="176" y="430"/>
                </a:lnTo>
                <a:lnTo>
                  <a:pt x="180" y="438"/>
                </a:lnTo>
                <a:lnTo>
                  <a:pt x="180" y="438"/>
                </a:lnTo>
                <a:lnTo>
                  <a:pt x="188" y="459"/>
                </a:lnTo>
                <a:lnTo>
                  <a:pt x="194" y="473"/>
                </a:lnTo>
                <a:lnTo>
                  <a:pt x="194" y="473"/>
                </a:lnTo>
                <a:lnTo>
                  <a:pt x="191" y="590"/>
                </a:lnTo>
                <a:lnTo>
                  <a:pt x="186" y="678"/>
                </a:lnTo>
                <a:lnTo>
                  <a:pt x="184" y="713"/>
                </a:lnTo>
                <a:lnTo>
                  <a:pt x="182" y="734"/>
                </a:lnTo>
                <a:lnTo>
                  <a:pt x="182" y="734"/>
                </a:lnTo>
                <a:lnTo>
                  <a:pt x="179" y="764"/>
                </a:lnTo>
                <a:lnTo>
                  <a:pt x="178" y="795"/>
                </a:lnTo>
                <a:lnTo>
                  <a:pt x="178" y="810"/>
                </a:lnTo>
                <a:lnTo>
                  <a:pt x="179" y="825"/>
                </a:lnTo>
                <a:lnTo>
                  <a:pt x="180" y="838"/>
                </a:lnTo>
                <a:lnTo>
                  <a:pt x="184" y="847"/>
                </a:lnTo>
                <a:lnTo>
                  <a:pt x="184" y="847"/>
                </a:lnTo>
                <a:lnTo>
                  <a:pt x="192" y="874"/>
                </a:lnTo>
                <a:lnTo>
                  <a:pt x="194" y="882"/>
                </a:lnTo>
                <a:lnTo>
                  <a:pt x="194" y="890"/>
                </a:lnTo>
                <a:lnTo>
                  <a:pt x="194" y="958"/>
                </a:lnTo>
                <a:lnTo>
                  <a:pt x="194" y="958"/>
                </a:lnTo>
                <a:lnTo>
                  <a:pt x="195" y="968"/>
                </a:lnTo>
                <a:lnTo>
                  <a:pt x="197" y="976"/>
                </a:lnTo>
                <a:lnTo>
                  <a:pt x="201" y="995"/>
                </a:lnTo>
                <a:lnTo>
                  <a:pt x="206" y="1011"/>
                </a:lnTo>
                <a:lnTo>
                  <a:pt x="207" y="1020"/>
                </a:lnTo>
                <a:lnTo>
                  <a:pt x="207" y="1020"/>
                </a:lnTo>
                <a:lnTo>
                  <a:pt x="205" y="1035"/>
                </a:lnTo>
                <a:lnTo>
                  <a:pt x="198" y="1060"/>
                </a:lnTo>
                <a:lnTo>
                  <a:pt x="191" y="1086"/>
                </a:lnTo>
                <a:lnTo>
                  <a:pt x="189" y="1095"/>
                </a:lnTo>
                <a:lnTo>
                  <a:pt x="188" y="1101"/>
                </a:lnTo>
                <a:lnTo>
                  <a:pt x="188" y="1101"/>
                </a:lnTo>
                <a:lnTo>
                  <a:pt x="189" y="1109"/>
                </a:lnTo>
                <a:lnTo>
                  <a:pt x="191" y="1113"/>
                </a:lnTo>
                <a:lnTo>
                  <a:pt x="193" y="1116"/>
                </a:lnTo>
                <a:lnTo>
                  <a:pt x="193" y="1116"/>
                </a:lnTo>
                <a:lnTo>
                  <a:pt x="189" y="1116"/>
                </a:lnTo>
                <a:lnTo>
                  <a:pt x="179" y="1117"/>
                </a:lnTo>
                <a:lnTo>
                  <a:pt x="173" y="1118"/>
                </a:lnTo>
                <a:lnTo>
                  <a:pt x="167" y="1119"/>
                </a:lnTo>
                <a:lnTo>
                  <a:pt x="162" y="1123"/>
                </a:lnTo>
                <a:lnTo>
                  <a:pt x="160" y="1126"/>
                </a:lnTo>
                <a:lnTo>
                  <a:pt x="160" y="1126"/>
                </a:lnTo>
                <a:lnTo>
                  <a:pt x="158" y="1131"/>
                </a:lnTo>
                <a:lnTo>
                  <a:pt x="158" y="1136"/>
                </a:lnTo>
                <a:lnTo>
                  <a:pt x="160" y="1141"/>
                </a:lnTo>
                <a:lnTo>
                  <a:pt x="161" y="1144"/>
                </a:lnTo>
                <a:lnTo>
                  <a:pt x="166" y="1150"/>
                </a:lnTo>
                <a:lnTo>
                  <a:pt x="167" y="1153"/>
                </a:lnTo>
                <a:lnTo>
                  <a:pt x="167" y="1153"/>
                </a:lnTo>
                <a:lnTo>
                  <a:pt x="105" y="1180"/>
                </a:lnTo>
                <a:lnTo>
                  <a:pt x="105" y="1180"/>
                </a:lnTo>
                <a:lnTo>
                  <a:pt x="88" y="1186"/>
                </a:lnTo>
                <a:lnTo>
                  <a:pt x="69" y="1191"/>
                </a:lnTo>
                <a:lnTo>
                  <a:pt x="52" y="1197"/>
                </a:lnTo>
                <a:lnTo>
                  <a:pt x="48" y="1199"/>
                </a:lnTo>
                <a:lnTo>
                  <a:pt x="44" y="1202"/>
                </a:lnTo>
                <a:lnTo>
                  <a:pt x="44" y="1202"/>
                </a:lnTo>
                <a:lnTo>
                  <a:pt x="43" y="1205"/>
                </a:lnTo>
                <a:lnTo>
                  <a:pt x="40" y="1208"/>
                </a:lnTo>
                <a:lnTo>
                  <a:pt x="36" y="1211"/>
                </a:lnTo>
                <a:lnTo>
                  <a:pt x="33" y="1213"/>
                </a:lnTo>
                <a:lnTo>
                  <a:pt x="32" y="1217"/>
                </a:lnTo>
                <a:lnTo>
                  <a:pt x="32" y="1222"/>
                </a:lnTo>
                <a:lnTo>
                  <a:pt x="34" y="1227"/>
                </a:lnTo>
                <a:lnTo>
                  <a:pt x="34" y="1227"/>
                </a:lnTo>
                <a:lnTo>
                  <a:pt x="38" y="1233"/>
                </a:lnTo>
                <a:lnTo>
                  <a:pt x="43" y="1236"/>
                </a:lnTo>
                <a:lnTo>
                  <a:pt x="48" y="1239"/>
                </a:lnTo>
                <a:lnTo>
                  <a:pt x="53" y="1241"/>
                </a:lnTo>
                <a:lnTo>
                  <a:pt x="64" y="1242"/>
                </a:lnTo>
                <a:lnTo>
                  <a:pt x="71" y="1243"/>
                </a:lnTo>
                <a:lnTo>
                  <a:pt x="71" y="1243"/>
                </a:lnTo>
                <a:lnTo>
                  <a:pt x="96" y="1246"/>
                </a:lnTo>
                <a:lnTo>
                  <a:pt x="143" y="1247"/>
                </a:lnTo>
                <a:lnTo>
                  <a:pt x="220" y="1249"/>
                </a:lnTo>
                <a:lnTo>
                  <a:pt x="220" y="1249"/>
                </a:lnTo>
                <a:lnTo>
                  <a:pt x="261" y="1248"/>
                </a:lnTo>
                <a:lnTo>
                  <a:pt x="281" y="1247"/>
                </a:lnTo>
                <a:lnTo>
                  <a:pt x="289" y="1244"/>
                </a:lnTo>
                <a:lnTo>
                  <a:pt x="293" y="1242"/>
                </a:lnTo>
                <a:lnTo>
                  <a:pt x="293" y="1242"/>
                </a:lnTo>
                <a:lnTo>
                  <a:pt x="296" y="1236"/>
                </a:lnTo>
                <a:lnTo>
                  <a:pt x="297" y="1230"/>
                </a:lnTo>
                <a:lnTo>
                  <a:pt x="297" y="1224"/>
                </a:lnTo>
                <a:lnTo>
                  <a:pt x="296" y="1216"/>
                </a:lnTo>
                <a:lnTo>
                  <a:pt x="296" y="1216"/>
                </a:lnTo>
                <a:lnTo>
                  <a:pt x="293" y="1206"/>
                </a:lnTo>
                <a:lnTo>
                  <a:pt x="292" y="1196"/>
                </a:lnTo>
                <a:lnTo>
                  <a:pt x="290" y="1182"/>
                </a:lnTo>
                <a:lnTo>
                  <a:pt x="290" y="1182"/>
                </a:lnTo>
                <a:lnTo>
                  <a:pt x="306" y="1181"/>
                </a:lnTo>
                <a:lnTo>
                  <a:pt x="321" y="1179"/>
                </a:lnTo>
                <a:lnTo>
                  <a:pt x="334" y="1177"/>
                </a:lnTo>
                <a:lnTo>
                  <a:pt x="334" y="1177"/>
                </a:lnTo>
                <a:lnTo>
                  <a:pt x="339" y="1174"/>
                </a:lnTo>
                <a:lnTo>
                  <a:pt x="341" y="1172"/>
                </a:lnTo>
                <a:lnTo>
                  <a:pt x="343" y="1168"/>
                </a:lnTo>
                <a:lnTo>
                  <a:pt x="345" y="1165"/>
                </a:lnTo>
                <a:lnTo>
                  <a:pt x="345" y="1156"/>
                </a:lnTo>
                <a:lnTo>
                  <a:pt x="342" y="1148"/>
                </a:lnTo>
                <a:lnTo>
                  <a:pt x="342" y="1148"/>
                </a:lnTo>
                <a:lnTo>
                  <a:pt x="339" y="1137"/>
                </a:lnTo>
                <a:lnTo>
                  <a:pt x="334" y="1128"/>
                </a:lnTo>
                <a:lnTo>
                  <a:pt x="330" y="1119"/>
                </a:lnTo>
                <a:lnTo>
                  <a:pt x="329" y="1115"/>
                </a:lnTo>
                <a:lnTo>
                  <a:pt x="328" y="1111"/>
                </a:lnTo>
                <a:lnTo>
                  <a:pt x="328" y="1111"/>
                </a:lnTo>
                <a:lnTo>
                  <a:pt x="327" y="1086"/>
                </a:lnTo>
                <a:lnTo>
                  <a:pt x="337" y="1078"/>
                </a:lnTo>
                <a:lnTo>
                  <a:pt x="337" y="1078"/>
                </a:lnTo>
                <a:lnTo>
                  <a:pt x="341" y="1053"/>
                </a:lnTo>
                <a:lnTo>
                  <a:pt x="343" y="1033"/>
                </a:lnTo>
                <a:lnTo>
                  <a:pt x="345" y="1023"/>
                </a:lnTo>
                <a:lnTo>
                  <a:pt x="345" y="1023"/>
                </a:lnTo>
                <a:lnTo>
                  <a:pt x="347" y="1012"/>
                </a:lnTo>
                <a:lnTo>
                  <a:pt x="349" y="995"/>
                </a:lnTo>
                <a:lnTo>
                  <a:pt x="351" y="976"/>
                </a:lnTo>
                <a:lnTo>
                  <a:pt x="351" y="960"/>
                </a:lnTo>
                <a:lnTo>
                  <a:pt x="351" y="960"/>
                </a:lnTo>
                <a:lnTo>
                  <a:pt x="348" y="943"/>
                </a:lnTo>
                <a:lnTo>
                  <a:pt x="345" y="920"/>
                </a:lnTo>
                <a:lnTo>
                  <a:pt x="340" y="900"/>
                </a:lnTo>
                <a:lnTo>
                  <a:pt x="339" y="887"/>
                </a:lnTo>
                <a:lnTo>
                  <a:pt x="339" y="887"/>
                </a:lnTo>
                <a:lnTo>
                  <a:pt x="341" y="856"/>
                </a:lnTo>
                <a:lnTo>
                  <a:pt x="347" y="799"/>
                </a:lnTo>
                <a:lnTo>
                  <a:pt x="351" y="768"/>
                </a:lnTo>
                <a:lnTo>
                  <a:pt x="355" y="740"/>
                </a:lnTo>
                <a:lnTo>
                  <a:pt x="360" y="720"/>
                </a:lnTo>
                <a:lnTo>
                  <a:pt x="364" y="713"/>
                </a:lnTo>
                <a:lnTo>
                  <a:pt x="366" y="710"/>
                </a:lnTo>
                <a:lnTo>
                  <a:pt x="366" y="710"/>
                </a:lnTo>
                <a:lnTo>
                  <a:pt x="373" y="704"/>
                </a:lnTo>
                <a:lnTo>
                  <a:pt x="384" y="695"/>
                </a:lnTo>
                <a:lnTo>
                  <a:pt x="409" y="670"/>
                </a:lnTo>
                <a:lnTo>
                  <a:pt x="434" y="642"/>
                </a:lnTo>
                <a:lnTo>
                  <a:pt x="444" y="630"/>
                </a:lnTo>
                <a:lnTo>
                  <a:pt x="451" y="621"/>
                </a:lnTo>
                <a:lnTo>
                  <a:pt x="451" y="621"/>
                </a:lnTo>
                <a:lnTo>
                  <a:pt x="461" y="607"/>
                </a:lnTo>
                <a:lnTo>
                  <a:pt x="471" y="593"/>
                </a:lnTo>
                <a:lnTo>
                  <a:pt x="489" y="572"/>
                </a:lnTo>
                <a:lnTo>
                  <a:pt x="489" y="572"/>
                </a:lnTo>
                <a:lnTo>
                  <a:pt x="493" y="564"/>
                </a:lnTo>
                <a:lnTo>
                  <a:pt x="496" y="551"/>
                </a:lnTo>
                <a:lnTo>
                  <a:pt x="502" y="517"/>
                </a:lnTo>
                <a:lnTo>
                  <a:pt x="507" y="484"/>
                </a:lnTo>
                <a:lnTo>
                  <a:pt x="508" y="465"/>
                </a:lnTo>
                <a:lnTo>
                  <a:pt x="508" y="465"/>
                </a:lnTo>
                <a:lnTo>
                  <a:pt x="507" y="453"/>
                </a:lnTo>
                <a:lnTo>
                  <a:pt x="503" y="436"/>
                </a:lnTo>
                <a:lnTo>
                  <a:pt x="500" y="417"/>
                </a:lnTo>
                <a:lnTo>
                  <a:pt x="498" y="405"/>
                </a:lnTo>
                <a:lnTo>
                  <a:pt x="498" y="405"/>
                </a:lnTo>
                <a:lnTo>
                  <a:pt x="496" y="399"/>
                </a:lnTo>
                <a:lnTo>
                  <a:pt x="491" y="392"/>
                </a:lnTo>
                <a:lnTo>
                  <a:pt x="478" y="375"/>
                </a:lnTo>
                <a:lnTo>
                  <a:pt x="458" y="354"/>
                </a:lnTo>
                <a:lnTo>
                  <a:pt x="458" y="354"/>
                </a:lnTo>
                <a:lnTo>
                  <a:pt x="464" y="351"/>
                </a:lnTo>
                <a:lnTo>
                  <a:pt x="467" y="348"/>
                </a:lnTo>
                <a:lnTo>
                  <a:pt x="469" y="345"/>
                </a:lnTo>
                <a:lnTo>
                  <a:pt x="470" y="344"/>
                </a:lnTo>
                <a:lnTo>
                  <a:pt x="470" y="344"/>
                </a:lnTo>
                <a:lnTo>
                  <a:pt x="466" y="337"/>
                </a:lnTo>
                <a:lnTo>
                  <a:pt x="460" y="323"/>
                </a:lnTo>
                <a:lnTo>
                  <a:pt x="440" y="281"/>
                </a:lnTo>
                <a:lnTo>
                  <a:pt x="420" y="238"/>
                </a:lnTo>
                <a:lnTo>
                  <a:pt x="408" y="214"/>
                </a:lnTo>
                <a:lnTo>
                  <a:pt x="408" y="214"/>
                </a:lnTo>
                <a:lnTo>
                  <a:pt x="403" y="204"/>
                </a:lnTo>
                <a:lnTo>
                  <a:pt x="396" y="189"/>
                </a:lnTo>
                <a:lnTo>
                  <a:pt x="388" y="174"/>
                </a:lnTo>
                <a:lnTo>
                  <a:pt x="379" y="159"/>
                </a:lnTo>
                <a:lnTo>
                  <a:pt x="379" y="159"/>
                </a:lnTo>
                <a:lnTo>
                  <a:pt x="365" y="140"/>
                </a:lnTo>
                <a:lnTo>
                  <a:pt x="351" y="124"/>
                </a:lnTo>
                <a:lnTo>
                  <a:pt x="351" y="124"/>
                </a:lnTo>
                <a:lnTo>
                  <a:pt x="343" y="118"/>
                </a:lnTo>
                <a:lnTo>
                  <a:pt x="331" y="111"/>
                </a:lnTo>
                <a:lnTo>
                  <a:pt x="302" y="94"/>
                </a:lnTo>
                <a:lnTo>
                  <a:pt x="262" y="74"/>
                </a:lnTo>
                <a:lnTo>
                  <a:pt x="262" y="74"/>
                </a:lnTo>
                <a:lnTo>
                  <a:pt x="253" y="64"/>
                </a:lnTo>
                <a:lnTo>
                  <a:pt x="241" y="53"/>
                </a:lnTo>
                <a:lnTo>
                  <a:pt x="241" y="53"/>
                </a:lnTo>
                <a:lnTo>
                  <a:pt x="225" y="49"/>
                </a:lnTo>
                <a:lnTo>
                  <a:pt x="210" y="45"/>
                </a:lnTo>
                <a:lnTo>
                  <a:pt x="210" y="45"/>
                </a:lnTo>
                <a:lnTo>
                  <a:pt x="204" y="41"/>
                </a:lnTo>
                <a:lnTo>
                  <a:pt x="195" y="31"/>
                </a:lnTo>
                <a:lnTo>
                  <a:pt x="186" y="19"/>
                </a:lnTo>
                <a:lnTo>
                  <a:pt x="178" y="10"/>
                </a:lnTo>
                <a:lnTo>
                  <a:pt x="178" y="10"/>
                </a:lnTo>
                <a:lnTo>
                  <a:pt x="173" y="7"/>
                </a:lnTo>
                <a:lnTo>
                  <a:pt x="166" y="4"/>
                </a:lnTo>
                <a:lnTo>
                  <a:pt x="147" y="2"/>
                </a:lnTo>
                <a:lnTo>
                  <a:pt x="130" y="0"/>
                </a:lnTo>
                <a:lnTo>
                  <a:pt x="123" y="0"/>
                </a:lnTo>
                <a:lnTo>
                  <a:pt x="123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3">
            <a:extLst>
              <a:ext uri="{FF2B5EF4-FFF2-40B4-BE49-F238E27FC236}">
                <a16:creationId xmlns:a16="http://schemas.microsoft.com/office/drawing/2014/main" id="{16BF3302-08EE-47E5-AA6E-336B32823587}"/>
              </a:ext>
            </a:extLst>
          </p:cNvPr>
          <p:cNvSpPr>
            <a:spLocks/>
          </p:cNvSpPr>
          <p:nvPr/>
        </p:nvSpPr>
        <p:spPr bwMode="auto">
          <a:xfrm>
            <a:off x="892857" y="2741715"/>
            <a:ext cx="599036" cy="1665185"/>
          </a:xfrm>
          <a:custGeom>
            <a:avLst/>
            <a:gdLst>
              <a:gd name="T0" fmla="*/ 17 w 445"/>
              <a:gd name="T1" fmla="*/ 161 h 1237"/>
              <a:gd name="T2" fmla="*/ 0 w 445"/>
              <a:gd name="T3" fmla="*/ 155 h 1237"/>
              <a:gd name="T4" fmla="*/ 24 w 445"/>
              <a:gd name="T5" fmla="*/ 103 h 1237"/>
              <a:gd name="T6" fmla="*/ 26 w 445"/>
              <a:gd name="T7" fmla="*/ 45 h 1237"/>
              <a:gd name="T8" fmla="*/ 62 w 445"/>
              <a:gd name="T9" fmla="*/ 7 h 1237"/>
              <a:gd name="T10" fmla="*/ 126 w 445"/>
              <a:gd name="T11" fmla="*/ 1 h 1237"/>
              <a:gd name="T12" fmla="*/ 168 w 445"/>
              <a:gd name="T13" fmla="*/ 18 h 1237"/>
              <a:gd name="T14" fmla="*/ 181 w 445"/>
              <a:gd name="T15" fmla="*/ 50 h 1237"/>
              <a:gd name="T16" fmla="*/ 187 w 445"/>
              <a:gd name="T17" fmla="*/ 102 h 1237"/>
              <a:gd name="T18" fmla="*/ 209 w 445"/>
              <a:gd name="T19" fmla="*/ 131 h 1237"/>
              <a:gd name="T20" fmla="*/ 234 w 445"/>
              <a:gd name="T21" fmla="*/ 181 h 1237"/>
              <a:gd name="T22" fmla="*/ 272 w 445"/>
              <a:gd name="T23" fmla="*/ 216 h 1237"/>
              <a:gd name="T24" fmla="*/ 318 w 445"/>
              <a:gd name="T25" fmla="*/ 263 h 1237"/>
              <a:gd name="T26" fmla="*/ 361 w 445"/>
              <a:gd name="T27" fmla="*/ 349 h 1237"/>
              <a:gd name="T28" fmla="*/ 409 w 445"/>
              <a:gd name="T29" fmla="*/ 488 h 1237"/>
              <a:gd name="T30" fmla="*/ 397 w 445"/>
              <a:gd name="T31" fmla="*/ 564 h 1237"/>
              <a:gd name="T32" fmla="*/ 397 w 445"/>
              <a:gd name="T33" fmla="*/ 765 h 1237"/>
              <a:gd name="T34" fmla="*/ 395 w 445"/>
              <a:gd name="T35" fmla="*/ 826 h 1237"/>
              <a:gd name="T36" fmla="*/ 397 w 445"/>
              <a:gd name="T37" fmla="*/ 881 h 1237"/>
              <a:gd name="T38" fmla="*/ 411 w 445"/>
              <a:gd name="T39" fmla="*/ 963 h 1237"/>
              <a:gd name="T40" fmla="*/ 420 w 445"/>
              <a:gd name="T41" fmla="*/ 1005 h 1237"/>
              <a:gd name="T42" fmla="*/ 423 w 445"/>
              <a:gd name="T43" fmla="*/ 1058 h 1237"/>
              <a:gd name="T44" fmla="*/ 434 w 445"/>
              <a:gd name="T45" fmla="*/ 1114 h 1237"/>
              <a:gd name="T46" fmla="*/ 440 w 445"/>
              <a:gd name="T47" fmla="*/ 1134 h 1237"/>
              <a:gd name="T48" fmla="*/ 443 w 445"/>
              <a:gd name="T49" fmla="*/ 1174 h 1237"/>
              <a:gd name="T50" fmla="*/ 437 w 445"/>
              <a:gd name="T51" fmla="*/ 1191 h 1237"/>
              <a:gd name="T52" fmla="*/ 365 w 445"/>
              <a:gd name="T53" fmla="*/ 1194 h 1237"/>
              <a:gd name="T54" fmla="*/ 368 w 445"/>
              <a:gd name="T55" fmla="*/ 1208 h 1237"/>
              <a:gd name="T56" fmla="*/ 354 w 445"/>
              <a:gd name="T57" fmla="*/ 1226 h 1237"/>
              <a:gd name="T58" fmla="*/ 279 w 445"/>
              <a:gd name="T59" fmla="*/ 1231 h 1237"/>
              <a:gd name="T60" fmla="*/ 192 w 445"/>
              <a:gd name="T61" fmla="*/ 1237 h 1237"/>
              <a:gd name="T62" fmla="*/ 174 w 445"/>
              <a:gd name="T63" fmla="*/ 1226 h 1237"/>
              <a:gd name="T64" fmla="*/ 182 w 445"/>
              <a:gd name="T65" fmla="*/ 1201 h 1237"/>
              <a:gd name="T66" fmla="*/ 211 w 445"/>
              <a:gd name="T67" fmla="*/ 1190 h 1237"/>
              <a:gd name="T68" fmla="*/ 225 w 445"/>
              <a:gd name="T69" fmla="*/ 1101 h 1237"/>
              <a:gd name="T70" fmla="*/ 228 w 445"/>
              <a:gd name="T71" fmla="*/ 1068 h 1237"/>
              <a:gd name="T72" fmla="*/ 206 w 445"/>
              <a:gd name="T73" fmla="*/ 975 h 1237"/>
              <a:gd name="T74" fmla="*/ 171 w 445"/>
              <a:gd name="T75" fmla="*/ 870 h 1237"/>
              <a:gd name="T76" fmla="*/ 159 w 445"/>
              <a:gd name="T77" fmla="*/ 657 h 1237"/>
              <a:gd name="T78" fmla="*/ 164 w 445"/>
              <a:gd name="T79" fmla="*/ 596 h 1237"/>
              <a:gd name="T80" fmla="*/ 156 w 445"/>
              <a:gd name="T81" fmla="*/ 568 h 1237"/>
              <a:gd name="T82" fmla="*/ 134 w 445"/>
              <a:gd name="T83" fmla="*/ 559 h 1237"/>
              <a:gd name="T84" fmla="*/ 122 w 445"/>
              <a:gd name="T85" fmla="*/ 504 h 1237"/>
              <a:gd name="T86" fmla="*/ 116 w 445"/>
              <a:gd name="T87" fmla="*/ 416 h 1237"/>
              <a:gd name="T88" fmla="*/ 113 w 445"/>
              <a:gd name="T89" fmla="*/ 356 h 1237"/>
              <a:gd name="T90" fmla="*/ 99 w 445"/>
              <a:gd name="T91" fmla="*/ 282 h 1237"/>
              <a:gd name="T92" fmla="*/ 94 w 445"/>
              <a:gd name="T93" fmla="*/ 249 h 1237"/>
              <a:gd name="T94" fmla="*/ 105 w 445"/>
              <a:gd name="T95" fmla="*/ 228 h 1237"/>
              <a:gd name="T96" fmla="*/ 80 w 445"/>
              <a:gd name="T97" fmla="*/ 231 h 1237"/>
              <a:gd name="T98" fmla="*/ 65 w 445"/>
              <a:gd name="T99" fmla="*/ 205 h 1237"/>
              <a:gd name="T100" fmla="*/ 49 w 445"/>
              <a:gd name="T101" fmla="*/ 193 h 1237"/>
              <a:gd name="T102" fmla="*/ 45 w 445"/>
              <a:gd name="T103" fmla="*/ 184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45" h="1237">
                <a:moveTo>
                  <a:pt x="51" y="160"/>
                </a:moveTo>
                <a:lnTo>
                  <a:pt x="51" y="160"/>
                </a:lnTo>
                <a:lnTo>
                  <a:pt x="42" y="160"/>
                </a:lnTo>
                <a:lnTo>
                  <a:pt x="26" y="161"/>
                </a:lnTo>
                <a:lnTo>
                  <a:pt x="17" y="161"/>
                </a:lnTo>
                <a:lnTo>
                  <a:pt x="10" y="160"/>
                </a:lnTo>
                <a:lnTo>
                  <a:pt x="4" y="157"/>
                </a:lnTo>
                <a:lnTo>
                  <a:pt x="1" y="156"/>
                </a:lnTo>
                <a:lnTo>
                  <a:pt x="0" y="155"/>
                </a:lnTo>
                <a:lnTo>
                  <a:pt x="0" y="155"/>
                </a:lnTo>
                <a:lnTo>
                  <a:pt x="0" y="150"/>
                </a:lnTo>
                <a:lnTo>
                  <a:pt x="2" y="143"/>
                </a:lnTo>
                <a:lnTo>
                  <a:pt x="11" y="124"/>
                </a:lnTo>
                <a:lnTo>
                  <a:pt x="24" y="103"/>
                </a:lnTo>
                <a:lnTo>
                  <a:pt x="24" y="103"/>
                </a:lnTo>
                <a:lnTo>
                  <a:pt x="25" y="85"/>
                </a:lnTo>
                <a:lnTo>
                  <a:pt x="25" y="69"/>
                </a:lnTo>
                <a:lnTo>
                  <a:pt x="25" y="52"/>
                </a:lnTo>
                <a:lnTo>
                  <a:pt x="25" y="52"/>
                </a:lnTo>
                <a:lnTo>
                  <a:pt x="26" y="45"/>
                </a:lnTo>
                <a:lnTo>
                  <a:pt x="30" y="36"/>
                </a:lnTo>
                <a:lnTo>
                  <a:pt x="35" y="28"/>
                </a:lnTo>
                <a:lnTo>
                  <a:pt x="42" y="19"/>
                </a:lnTo>
                <a:lnTo>
                  <a:pt x="51" y="12"/>
                </a:lnTo>
                <a:lnTo>
                  <a:pt x="62" y="7"/>
                </a:lnTo>
                <a:lnTo>
                  <a:pt x="72" y="2"/>
                </a:lnTo>
                <a:lnTo>
                  <a:pt x="84" y="1"/>
                </a:lnTo>
                <a:lnTo>
                  <a:pt x="84" y="1"/>
                </a:lnTo>
                <a:lnTo>
                  <a:pt x="111" y="0"/>
                </a:lnTo>
                <a:lnTo>
                  <a:pt x="126" y="1"/>
                </a:lnTo>
                <a:lnTo>
                  <a:pt x="139" y="4"/>
                </a:lnTo>
                <a:lnTo>
                  <a:pt x="151" y="7"/>
                </a:lnTo>
                <a:lnTo>
                  <a:pt x="157" y="10"/>
                </a:lnTo>
                <a:lnTo>
                  <a:pt x="163" y="13"/>
                </a:lnTo>
                <a:lnTo>
                  <a:pt x="168" y="18"/>
                </a:lnTo>
                <a:lnTo>
                  <a:pt x="171" y="23"/>
                </a:lnTo>
                <a:lnTo>
                  <a:pt x="175" y="29"/>
                </a:lnTo>
                <a:lnTo>
                  <a:pt x="177" y="35"/>
                </a:lnTo>
                <a:lnTo>
                  <a:pt x="177" y="35"/>
                </a:lnTo>
                <a:lnTo>
                  <a:pt x="181" y="50"/>
                </a:lnTo>
                <a:lnTo>
                  <a:pt x="184" y="62"/>
                </a:lnTo>
                <a:lnTo>
                  <a:pt x="186" y="82"/>
                </a:lnTo>
                <a:lnTo>
                  <a:pt x="187" y="97"/>
                </a:lnTo>
                <a:lnTo>
                  <a:pt x="187" y="102"/>
                </a:lnTo>
                <a:lnTo>
                  <a:pt x="187" y="102"/>
                </a:lnTo>
                <a:lnTo>
                  <a:pt x="219" y="121"/>
                </a:lnTo>
                <a:lnTo>
                  <a:pt x="219" y="121"/>
                </a:lnTo>
                <a:lnTo>
                  <a:pt x="216" y="121"/>
                </a:lnTo>
                <a:lnTo>
                  <a:pt x="214" y="123"/>
                </a:lnTo>
                <a:lnTo>
                  <a:pt x="209" y="131"/>
                </a:lnTo>
                <a:lnTo>
                  <a:pt x="220" y="166"/>
                </a:lnTo>
                <a:lnTo>
                  <a:pt x="220" y="166"/>
                </a:lnTo>
                <a:lnTo>
                  <a:pt x="223" y="168"/>
                </a:lnTo>
                <a:lnTo>
                  <a:pt x="228" y="173"/>
                </a:lnTo>
                <a:lnTo>
                  <a:pt x="234" y="181"/>
                </a:lnTo>
                <a:lnTo>
                  <a:pt x="234" y="181"/>
                </a:lnTo>
                <a:lnTo>
                  <a:pt x="242" y="190"/>
                </a:lnTo>
                <a:lnTo>
                  <a:pt x="250" y="197"/>
                </a:lnTo>
                <a:lnTo>
                  <a:pt x="260" y="205"/>
                </a:lnTo>
                <a:lnTo>
                  <a:pt x="272" y="216"/>
                </a:lnTo>
                <a:lnTo>
                  <a:pt x="272" y="216"/>
                </a:lnTo>
                <a:lnTo>
                  <a:pt x="285" y="230"/>
                </a:lnTo>
                <a:lnTo>
                  <a:pt x="300" y="243"/>
                </a:lnTo>
                <a:lnTo>
                  <a:pt x="308" y="253"/>
                </a:lnTo>
                <a:lnTo>
                  <a:pt x="318" y="263"/>
                </a:lnTo>
                <a:lnTo>
                  <a:pt x="327" y="278"/>
                </a:lnTo>
                <a:lnTo>
                  <a:pt x="337" y="297"/>
                </a:lnTo>
                <a:lnTo>
                  <a:pt x="337" y="297"/>
                </a:lnTo>
                <a:lnTo>
                  <a:pt x="349" y="321"/>
                </a:lnTo>
                <a:lnTo>
                  <a:pt x="361" y="349"/>
                </a:lnTo>
                <a:lnTo>
                  <a:pt x="384" y="408"/>
                </a:lnTo>
                <a:lnTo>
                  <a:pt x="402" y="459"/>
                </a:lnTo>
                <a:lnTo>
                  <a:pt x="409" y="484"/>
                </a:lnTo>
                <a:lnTo>
                  <a:pt x="409" y="484"/>
                </a:lnTo>
                <a:lnTo>
                  <a:pt x="409" y="488"/>
                </a:lnTo>
                <a:lnTo>
                  <a:pt x="408" y="493"/>
                </a:lnTo>
                <a:lnTo>
                  <a:pt x="403" y="504"/>
                </a:lnTo>
                <a:lnTo>
                  <a:pt x="396" y="518"/>
                </a:lnTo>
                <a:lnTo>
                  <a:pt x="396" y="518"/>
                </a:lnTo>
                <a:lnTo>
                  <a:pt x="397" y="564"/>
                </a:lnTo>
                <a:lnTo>
                  <a:pt x="400" y="656"/>
                </a:lnTo>
                <a:lnTo>
                  <a:pt x="400" y="656"/>
                </a:lnTo>
                <a:lnTo>
                  <a:pt x="400" y="700"/>
                </a:lnTo>
                <a:lnTo>
                  <a:pt x="400" y="736"/>
                </a:lnTo>
                <a:lnTo>
                  <a:pt x="397" y="765"/>
                </a:lnTo>
                <a:lnTo>
                  <a:pt x="395" y="784"/>
                </a:lnTo>
                <a:lnTo>
                  <a:pt x="395" y="784"/>
                </a:lnTo>
                <a:lnTo>
                  <a:pt x="395" y="793"/>
                </a:lnTo>
                <a:lnTo>
                  <a:pt x="394" y="803"/>
                </a:lnTo>
                <a:lnTo>
                  <a:pt x="395" y="826"/>
                </a:lnTo>
                <a:lnTo>
                  <a:pt x="395" y="847"/>
                </a:lnTo>
                <a:lnTo>
                  <a:pt x="396" y="863"/>
                </a:lnTo>
                <a:lnTo>
                  <a:pt x="396" y="863"/>
                </a:lnTo>
                <a:lnTo>
                  <a:pt x="396" y="870"/>
                </a:lnTo>
                <a:lnTo>
                  <a:pt x="397" y="881"/>
                </a:lnTo>
                <a:lnTo>
                  <a:pt x="403" y="909"/>
                </a:lnTo>
                <a:lnTo>
                  <a:pt x="408" y="939"/>
                </a:lnTo>
                <a:lnTo>
                  <a:pt x="411" y="952"/>
                </a:lnTo>
                <a:lnTo>
                  <a:pt x="411" y="963"/>
                </a:lnTo>
                <a:lnTo>
                  <a:pt x="411" y="963"/>
                </a:lnTo>
                <a:lnTo>
                  <a:pt x="412" y="971"/>
                </a:lnTo>
                <a:lnTo>
                  <a:pt x="413" y="979"/>
                </a:lnTo>
                <a:lnTo>
                  <a:pt x="417" y="991"/>
                </a:lnTo>
                <a:lnTo>
                  <a:pt x="419" y="997"/>
                </a:lnTo>
                <a:lnTo>
                  <a:pt x="420" y="1005"/>
                </a:lnTo>
                <a:lnTo>
                  <a:pt x="422" y="1016"/>
                </a:lnTo>
                <a:lnTo>
                  <a:pt x="422" y="1029"/>
                </a:lnTo>
                <a:lnTo>
                  <a:pt x="422" y="1029"/>
                </a:lnTo>
                <a:lnTo>
                  <a:pt x="422" y="1044"/>
                </a:lnTo>
                <a:lnTo>
                  <a:pt x="423" y="1058"/>
                </a:lnTo>
                <a:lnTo>
                  <a:pt x="425" y="1072"/>
                </a:lnTo>
                <a:lnTo>
                  <a:pt x="428" y="1084"/>
                </a:lnTo>
                <a:lnTo>
                  <a:pt x="432" y="1103"/>
                </a:lnTo>
                <a:lnTo>
                  <a:pt x="434" y="1110"/>
                </a:lnTo>
                <a:lnTo>
                  <a:pt x="434" y="1114"/>
                </a:lnTo>
                <a:lnTo>
                  <a:pt x="434" y="1114"/>
                </a:lnTo>
                <a:lnTo>
                  <a:pt x="434" y="1118"/>
                </a:lnTo>
                <a:lnTo>
                  <a:pt x="434" y="1121"/>
                </a:lnTo>
                <a:lnTo>
                  <a:pt x="436" y="1126"/>
                </a:lnTo>
                <a:lnTo>
                  <a:pt x="440" y="1134"/>
                </a:lnTo>
                <a:lnTo>
                  <a:pt x="442" y="1145"/>
                </a:lnTo>
                <a:lnTo>
                  <a:pt x="442" y="1145"/>
                </a:lnTo>
                <a:lnTo>
                  <a:pt x="443" y="1159"/>
                </a:lnTo>
                <a:lnTo>
                  <a:pt x="445" y="1167"/>
                </a:lnTo>
                <a:lnTo>
                  <a:pt x="443" y="1174"/>
                </a:lnTo>
                <a:lnTo>
                  <a:pt x="441" y="1180"/>
                </a:lnTo>
                <a:lnTo>
                  <a:pt x="441" y="1180"/>
                </a:lnTo>
                <a:lnTo>
                  <a:pt x="440" y="1183"/>
                </a:lnTo>
                <a:lnTo>
                  <a:pt x="438" y="1186"/>
                </a:lnTo>
                <a:lnTo>
                  <a:pt x="437" y="1191"/>
                </a:lnTo>
                <a:lnTo>
                  <a:pt x="436" y="1192"/>
                </a:lnTo>
                <a:lnTo>
                  <a:pt x="434" y="1195"/>
                </a:lnTo>
                <a:lnTo>
                  <a:pt x="429" y="1195"/>
                </a:lnTo>
                <a:lnTo>
                  <a:pt x="422" y="1195"/>
                </a:lnTo>
                <a:lnTo>
                  <a:pt x="365" y="1194"/>
                </a:lnTo>
                <a:lnTo>
                  <a:pt x="365" y="1194"/>
                </a:lnTo>
                <a:lnTo>
                  <a:pt x="366" y="1196"/>
                </a:lnTo>
                <a:lnTo>
                  <a:pt x="368" y="1201"/>
                </a:lnTo>
                <a:lnTo>
                  <a:pt x="368" y="1204"/>
                </a:lnTo>
                <a:lnTo>
                  <a:pt x="368" y="1208"/>
                </a:lnTo>
                <a:lnTo>
                  <a:pt x="367" y="1212"/>
                </a:lnTo>
                <a:lnTo>
                  <a:pt x="365" y="1215"/>
                </a:lnTo>
                <a:lnTo>
                  <a:pt x="365" y="1215"/>
                </a:lnTo>
                <a:lnTo>
                  <a:pt x="359" y="1221"/>
                </a:lnTo>
                <a:lnTo>
                  <a:pt x="354" y="1226"/>
                </a:lnTo>
                <a:lnTo>
                  <a:pt x="348" y="1230"/>
                </a:lnTo>
                <a:lnTo>
                  <a:pt x="338" y="1230"/>
                </a:lnTo>
                <a:lnTo>
                  <a:pt x="338" y="1230"/>
                </a:lnTo>
                <a:lnTo>
                  <a:pt x="308" y="1230"/>
                </a:lnTo>
                <a:lnTo>
                  <a:pt x="279" y="1231"/>
                </a:lnTo>
                <a:lnTo>
                  <a:pt x="279" y="1231"/>
                </a:lnTo>
                <a:lnTo>
                  <a:pt x="258" y="1233"/>
                </a:lnTo>
                <a:lnTo>
                  <a:pt x="225" y="1236"/>
                </a:lnTo>
                <a:lnTo>
                  <a:pt x="208" y="1237"/>
                </a:lnTo>
                <a:lnTo>
                  <a:pt x="192" y="1237"/>
                </a:lnTo>
                <a:lnTo>
                  <a:pt x="181" y="1235"/>
                </a:lnTo>
                <a:lnTo>
                  <a:pt x="177" y="1233"/>
                </a:lnTo>
                <a:lnTo>
                  <a:pt x="175" y="1231"/>
                </a:lnTo>
                <a:lnTo>
                  <a:pt x="175" y="1231"/>
                </a:lnTo>
                <a:lnTo>
                  <a:pt x="174" y="1226"/>
                </a:lnTo>
                <a:lnTo>
                  <a:pt x="174" y="1220"/>
                </a:lnTo>
                <a:lnTo>
                  <a:pt x="175" y="1215"/>
                </a:lnTo>
                <a:lnTo>
                  <a:pt x="177" y="1209"/>
                </a:lnTo>
                <a:lnTo>
                  <a:pt x="180" y="1206"/>
                </a:lnTo>
                <a:lnTo>
                  <a:pt x="182" y="1201"/>
                </a:lnTo>
                <a:lnTo>
                  <a:pt x="186" y="1198"/>
                </a:lnTo>
                <a:lnTo>
                  <a:pt x="190" y="1197"/>
                </a:lnTo>
                <a:lnTo>
                  <a:pt x="190" y="1197"/>
                </a:lnTo>
                <a:lnTo>
                  <a:pt x="198" y="1195"/>
                </a:lnTo>
                <a:lnTo>
                  <a:pt x="211" y="1190"/>
                </a:lnTo>
                <a:lnTo>
                  <a:pt x="227" y="1183"/>
                </a:lnTo>
                <a:lnTo>
                  <a:pt x="210" y="1148"/>
                </a:lnTo>
                <a:lnTo>
                  <a:pt x="210" y="1148"/>
                </a:lnTo>
                <a:lnTo>
                  <a:pt x="219" y="1121"/>
                </a:lnTo>
                <a:lnTo>
                  <a:pt x="225" y="1101"/>
                </a:lnTo>
                <a:lnTo>
                  <a:pt x="227" y="1092"/>
                </a:lnTo>
                <a:lnTo>
                  <a:pt x="228" y="1086"/>
                </a:lnTo>
                <a:lnTo>
                  <a:pt x="228" y="1086"/>
                </a:lnTo>
                <a:lnTo>
                  <a:pt x="228" y="1076"/>
                </a:lnTo>
                <a:lnTo>
                  <a:pt x="228" y="1068"/>
                </a:lnTo>
                <a:lnTo>
                  <a:pt x="227" y="1056"/>
                </a:lnTo>
                <a:lnTo>
                  <a:pt x="223" y="1039"/>
                </a:lnTo>
                <a:lnTo>
                  <a:pt x="223" y="1039"/>
                </a:lnTo>
                <a:lnTo>
                  <a:pt x="206" y="975"/>
                </a:lnTo>
                <a:lnTo>
                  <a:pt x="206" y="975"/>
                </a:lnTo>
                <a:lnTo>
                  <a:pt x="203" y="965"/>
                </a:lnTo>
                <a:lnTo>
                  <a:pt x="198" y="951"/>
                </a:lnTo>
                <a:lnTo>
                  <a:pt x="184" y="912"/>
                </a:lnTo>
                <a:lnTo>
                  <a:pt x="177" y="892"/>
                </a:lnTo>
                <a:lnTo>
                  <a:pt x="171" y="870"/>
                </a:lnTo>
                <a:lnTo>
                  <a:pt x="167" y="849"/>
                </a:lnTo>
                <a:lnTo>
                  <a:pt x="164" y="830"/>
                </a:lnTo>
                <a:lnTo>
                  <a:pt x="164" y="830"/>
                </a:lnTo>
                <a:lnTo>
                  <a:pt x="161" y="715"/>
                </a:lnTo>
                <a:lnTo>
                  <a:pt x="159" y="657"/>
                </a:lnTo>
                <a:lnTo>
                  <a:pt x="159" y="635"/>
                </a:lnTo>
                <a:lnTo>
                  <a:pt x="159" y="623"/>
                </a:lnTo>
                <a:lnTo>
                  <a:pt x="159" y="623"/>
                </a:lnTo>
                <a:lnTo>
                  <a:pt x="163" y="602"/>
                </a:lnTo>
                <a:lnTo>
                  <a:pt x="164" y="596"/>
                </a:lnTo>
                <a:lnTo>
                  <a:pt x="163" y="592"/>
                </a:lnTo>
                <a:lnTo>
                  <a:pt x="163" y="592"/>
                </a:lnTo>
                <a:lnTo>
                  <a:pt x="159" y="578"/>
                </a:lnTo>
                <a:lnTo>
                  <a:pt x="158" y="573"/>
                </a:lnTo>
                <a:lnTo>
                  <a:pt x="156" y="568"/>
                </a:lnTo>
                <a:lnTo>
                  <a:pt x="152" y="565"/>
                </a:lnTo>
                <a:lnTo>
                  <a:pt x="148" y="563"/>
                </a:lnTo>
                <a:lnTo>
                  <a:pt x="148" y="563"/>
                </a:lnTo>
                <a:lnTo>
                  <a:pt x="141" y="562"/>
                </a:lnTo>
                <a:lnTo>
                  <a:pt x="134" y="559"/>
                </a:lnTo>
                <a:lnTo>
                  <a:pt x="124" y="553"/>
                </a:lnTo>
                <a:lnTo>
                  <a:pt x="124" y="553"/>
                </a:lnTo>
                <a:lnTo>
                  <a:pt x="123" y="549"/>
                </a:lnTo>
                <a:lnTo>
                  <a:pt x="122" y="538"/>
                </a:lnTo>
                <a:lnTo>
                  <a:pt x="122" y="504"/>
                </a:lnTo>
                <a:lnTo>
                  <a:pt x="121" y="465"/>
                </a:lnTo>
                <a:lnTo>
                  <a:pt x="121" y="448"/>
                </a:lnTo>
                <a:lnTo>
                  <a:pt x="120" y="434"/>
                </a:lnTo>
                <a:lnTo>
                  <a:pt x="120" y="434"/>
                </a:lnTo>
                <a:lnTo>
                  <a:pt x="116" y="416"/>
                </a:lnTo>
                <a:lnTo>
                  <a:pt x="115" y="402"/>
                </a:lnTo>
                <a:lnTo>
                  <a:pt x="115" y="391"/>
                </a:lnTo>
                <a:lnTo>
                  <a:pt x="115" y="378"/>
                </a:lnTo>
                <a:lnTo>
                  <a:pt x="115" y="378"/>
                </a:lnTo>
                <a:lnTo>
                  <a:pt x="113" y="356"/>
                </a:lnTo>
                <a:lnTo>
                  <a:pt x="110" y="331"/>
                </a:lnTo>
                <a:lnTo>
                  <a:pt x="106" y="308"/>
                </a:lnTo>
                <a:lnTo>
                  <a:pt x="103" y="292"/>
                </a:lnTo>
                <a:lnTo>
                  <a:pt x="103" y="292"/>
                </a:lnTo>
                <a:lnTo>
                  <a:pt x="99" y="282"/>
                </a:lnTo>
                <a:lnTo>
                  <a:pt x="95" y="268"/>
                </a:lnTo>
                <a:lnTo>
                  <a:pt x="93" y="257"/>
                </a:lnTo>
                <a:lnTo>
                  <a:pt x="93" y="253"/>
                </a:lnTo>
                <a:lnTo>
                  <a:pt x="94" y="249"/>
                </a:lnTo>
                <a:lnTo>
                  <a:pt x="94" y="249"/>
                </a:lnTo>
                <a:lnTo>
                  <a:pt x="98" y="243"/>
                </a:lnTo>
                <a:lnTo>
                  <a:pt x="104" y="237"/>
                </a:lnTo>
                <a:lnTo>
                  <a:pt x="111" y="231"/>
                </a:lnTo>
                <a:lnTo>
                  <a:pt x="111" y="231"/>
                </a:lnTo>
                <a:lnTo>
                  <a:pt x="105" y="228"/>
                </a:lnTo>
                <a:lnTo>
                  <a:pt x="95" y="227"/>
                </a:lnTo>
                <a:lnTo>
                  <a:pt x="95" y="227"/>
                </a:lnTo>
                <a:lnTo>
                  <a:pt x="89" y="228"/>
                </a:lnTo>
                <a:lnTo>
                  <a:pt x="83" y="230"/>
                </a:lnTo>
                <a:lnTo>
                  <a:pt x="80" y="231"/>
                </a:lnTo>
                <a:lnTo>
                  <a:pt x="77" y="230"/>
                </a:lnTo>
                <a:lnTo>
                  <a:pt x="75" y="228"/>
                </a:lnTo>
                <a:lnTo>
                  <a:pt x="72" y="226"/>
                </a:lnTo>
                <a:lnTo>
                  <a:pt x="72" y="226"/>
                </a:lnTo>
                <a:lnTo>
                  <a:pt x="65" y="205"/>
                </a:lnTo>
                <a:lnTo>
                  <a:pt x="59" y="191"/>
                </a:lnTo>
                <a:lnTo>
                  <a:pt x="59" y="191"/>
                </a:lnTo>
                <a:lnTo>
                  <a:pt x="57" y="192"/>
                </a:lnTo>
                <a:lnTo>
                  <a:pt x="54" y="193"/>
                </a:lnTo>
                <a:lnTo>
                  <a:pt x="49" y="193"/>
                </a:lnTo>
                <a:lnTo>
                  <a:pt x="48" y="192"/>
                </a:lnTo>
                <a:lnTo>
                  <a:pt x="46" y="191"/>
                </a:lnTo>
                <a:lnTo>
                  <a:pt x="46" y="191"/>
                </a:lnTo>
                <a:lnTo>
                  <a:pt x="45" y="187"/>
                </a:lnTo>
                <a:lnTo>
                  <a:pt x="45" y="184"/>
                </a:lnTo>
                <a:lnTo>
                  <a:pt x="46" y="173"/>
                </a:lnTo>
                <a:lnTo>
                  <a:pt x="51" y="160"/>
                </a:lnTo>
                <a:lnTo>
                  <a:pt x="51" y="1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32">
            <a:extLst>
              <a:ext uri="{FF2B5EF4-FFF2-40B4-BE49-F238E27FC236}">
                <a16:creationId xmlns:a16="http://schemas.microsoft.com/office/drawing/2014/main" id="{BB5FF5AE-71FC-4A2F-9E11-09A6621AE91A}"/>
              </a:ext>
            </a:extLst>
          </p:cNvPr>
          <p:cNvSpPr>
            <a:spLocks/>
          </p:cNvSpPr>
          <p:nvPr/>
        </p:nvSpPr>
        <p:spPr bwMode="auto">
          <a:xfrm>
            <a:off x="2522730" y="2743147"/>
            <a:ext cx="1090045" cy="1663753"/>
          </a:xfrm>
          <a:custGeom>
            <a:avLst/>
            <a:gdLst>
              <a:gd name="T0" fmla="*/ 4 w 817"/>
              <a:gd name="T1" fmla="*/ 199 h 1247"/>
              <a:gd name="T2" fmla="*/ 4 w 817"/>
              <a:gd name="T3" fmla="*/ 218 h 1247"/>
              <a:gd name="T4" fmla="*/ 34 w 817"/>
              <a:gd name="T5" fmla="*/ 209 h 1247"/>
              <a:gd name="T6" fmla="*/ 78 w 817"/>
              <a:gd name="T7" fmla="*/ 186 h 1247"/>
              <a:gd name="T8" fmla="*/ 91 w 817"/>
              <a:gd name="T9" fmla="*/ 204 h 1247"/>
              <a:gd name="T10" fmla="*/ 94 w 817"/>
              <a:gd name="T11" fmla="*/ 214 h 1247"/>
              <a:gd name="T12" fmla="*/ 120 w 817"/>
              <a:gd name="T13" fmla="*/ 211 h 1247"/>
              <a:gd name="T14" fmla="*/ 133 w 817"/>
              <a:gd name="T15" fmla="*/ 224 h 1247"/>
              <a:gd name="T16" fmla="*/ 169 w 817"/>
              <a:gd name="T17" fmla="*/ 248 h 1247"/>
              <a:gd name="T18" fmla="*/ 205 w 817"/>
              <a:gd name="T19" fmla="*/ 226 h 1247"/>
              <a:gd name="T20" fmla="*/ 257 w 817"/>
              <a:gd name="T21" fmla="*/ 239 h 1247"/>
              <a:gd name="T22" fmla="*/ 308 w 817"/>
              <a:gd name="T23" fmla="*/ 273 h 1247"/>
              <a:gd name="T24" fmla="*/ 343 w 817"/>
              <a:gd name="T25" fmla="*/ 300 h 1247"/>
              <a:gd name="T26" fmla="*/ 418 w 817"/>
              <a:gd name="T27" fmla="*/ 414 h 1247"/>
              <a:gd name="T28" fmla="*/ 434 w 817"/>
              <a:gd name="T29" fmla="*/ 453 h 1247"/>
              <a:gd name="T30" fmla="*/ 494 w 817"/>
              <a:gd name="T31" fmla="*/ 546 h 1247"/>
              <a:gd name="T32" fmla="*/ 579 w 817"/>
              <a:gd name="T33" fmla="*/ 655 h 1247"/>
              <a:gd name="T34" fmla="*/ 598 w 817"/>
              <a:gd name="T35" fmla="*/ 693 h 1247"/>
              <a:gd name="T36" fmla="*/ 608 w 817"/>
              <a:gd name="T37" fmla="*/ 729 h 1247"/>
              <a:gd name="T38" fmla="*/ 609 w 817"/>
              <a:gd name="T39" fmla="*/ 757 h 1247"/>
              <a:gd name="T40" fmla="*/ 628 w 817"/>
              <a:gd name="T41" fmla="*/ 777 h 1247"/>
              <a:gd name="T42" fmla="*/ 641 w 817"/>
              <a:gd name="T43" fmla="*/ 794 h 1247"/>
              <a:gd name="T44" fmla="*/ 627 w 817"/>
              <a:gd name="T45" fmla="*/ 876 h 1247"/>
              <a:gd name="T46" fmla="*/ 605 w 817"/>
              <a:gd name="T47" fmla="*/ 1159 h 1247"/>
              <a:gd name="T48" fmla="*/ 534 w 817"/>
              <a:gd name="T49" fmla="*/ 1185 h 1247"/>
              <a:gd name="T50" fmla="*/ 485 w 817"/>
              <a:gd name="T51" fmla="*/ 1185 h 1247"/>
              <a:gd name="T52" fmla="*/ 470 w 817"/>
              <a:gd name="T53" fmla="*/ 1201 h 1247"/>
              <a:gd name="T54" fmla="*/ 451 w 817"/>
              <a:gd name="T55" fmla="*/ 1210 h 1247"/>
              <a:gd name="T56" fmla="*/ 451 w 817"/>
              <a:gd name="T57" fmla="*/ 1229 h 1247"/>
              <a:gd name="T58" fmla="*/ 475 w 817"/>
              <a:gd name="T59" fmla="*/ 1246 h 1247"/>
              <a:gd name="T60" fmla="*/ 553 w 817"/>
              <a:gd name="T61" fmla="*/ 1246 h 1247"/>
              <a:gd name="T62" fmla="*/ 668 w 817"/>
              <a:gd name="T63" fmla="*/ 1237 h 1247"/>
              <a:gd name="T64" fmla="*/ 702 w 817"/>
              <a:gd name="T65" fmla="*/ 1227 h 1247"/>
              <a:gd name="T66" fmla="*/ 722 w 817"/>
              <a:gd name="T67" fmla="*/ 1190 h 1247"/>
              <a:gd name="T68" fmla="*/ 731 w 817"/>
              <a:gd name="T69" fmla="*/ 1182 h 1247"/>
              <a:gd name="T70" fmla="*/ 746 w 817"/>
              <a:gd name="T71" fmla="*/ 1040 h 1247"/>
              <a:gd name="T72" fmla="*/ 743 w 817"/>
              <a:gd name="T73" fmla="*/ 774 h 1247"/>
              <a:gd name="T74" fmla="*/ 807 w 817"/>
              <a:gd name="T75" fmla="*/ 547 h 1247"/>
              <a:gd name="T76" fmla="*/ 817 w 817"/>
              <a:gd name="T77" fmla="*/ 461 h 1247"/>
              <a:gd name="T78" fmla="*/ 750 w 817"/>
              <a:gd name="T79" fmla="*/ 297 h 1247"/>
              <a:gd name="T80" fmla="*/ 772 w 817"/>
              <a:gd name="T81" fmla="*/ 289 h 1247"/>
              <a:gd name="T82" fmla="*/ 762 w 817"/>
              <a:gd name="T83" fmla="*/ 260 h 1247"/>
              <a:gd name="T84" fmla="*/ 696 w 817"/>
              <a:gd name="T85" fmla="*/ 195 h 1247"/>
              <a:gd name="T86" fmla="*/ 620 w 817"/>
              <a:gd name="T87" fmla="*/ 147 h 1247"/>
              <a:gd name="T88" fmla="*/ 477 w 817"/>
              <a:gd name="T89" fmla="*/ 84 h 1247"/>
              <a:gd name="T90" fmla="*/ 392 w 817"/>
              <a:gd name="T91" fmla="*/ 62 h 1247"/>
              <a:gd name="T92" fmla="*/ 341 w 817"/>
              <a:gd name="T93" fmla="*/ 72 h 1247"/>
              <a:gd name="T94" fmla="*/ 291 w 817"/>
              <a:gd name="T95" fmla="*/ 102 h 1247"/>
              <a:gd name="T96" fmla="*/ 284 w 817"/>
              <a:gd name="T97" fmla="*/ 95 h 1247"/>
              <a:gd name="T98" fmla="*/ 280 w 817"/>
              <a:gd name="T99" fmla="*/ 88 h 1247"/>
              <a:gd name="T100" fmla="*/ 302 w 817"/>
              <a:gd name="T101" fmla="*/ 65 h 1247"/>
              <a:gd name="T102" fmla="*/ 278 w 817"/>
              <a:gd name="T103" fmla="*/ 56 h 1247"/>
              <a:gd name="T104" fmla="*/ 213 w 817"/>
              <a:gd name="T105" fmla="*/ 53 h 1247"/>
              <a:gd name="T106" fmla="*/ 195 w 817"/>
              <a:gd name="T107" fmla="*/ 17 h 1247"/>
              <a:gd name="T108" fmla="*/ 172 w 817"/>
              <a:gd name="T109" fmla="*/ 6 h 1247"/>
              <a:gd name="T110" fmla="*/ 79 w 817"/>
              <a:gd name="T111" fmla="*/ 1 h 1247"/>
              <a:gd name="T112" fmla="*/ 39 w 817"/>
              <a:gd name="T113" fmla="*/ 29 h 1247"/>
              <a:gd name="T114" fmla="*/ 4 w 817"/>
              <a:gd name="T115" fmla="*/ 65 h 1247"/>
              <a:gd name="T116" fmla="*/ 7 w 817"/>
              <a:gd name="T117" fmla="*/ 103 h 1247"/>
              <a:gd name="T118" fmla="*/ 10 w 817"/>
              <a:gd name="T119" fmla="*/ 126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7" h="1247">
                <a:moveTo>
                  <a:pt x="27" y="162"/>
                </a:moveTo>
                <a:lnTo>
                  <a:pt x="27" y="162"/>
                </a:lnTo>
                <a:lnTo>
                  <a:pt x="21" y="170"/>
                </a:lnTo>
                <a:lnTo>
                  <a:pt x="9" y="188"/>
                </a:lnTo>
                <a:lnTo>
                  <a:pt x="4" y="199"/>
                </a:lnTo>
                <a:lnTo>
                  <a:pt x="1" y="207"/>
                </a:lnTo>
                <a:lnTo>
                  <a:pt x="0" y="211"/>
                </a:lnTo>
                <a:lnTo>
                  <a:pt x="1" y="214"/>
                </a:lnTo>
                <a:lnTo>
                  <a:pt x="2" y="217"/>
                </a:lnTo>
                <a:lnTo>
                  <a:pt x="4" y="218"/>
                </a:lnTo>
                <a:lnTo>
                  <a:pt x="4" y="218"/>
                </a:lnTo>
                <a:lnTo>
                  <a:pt x="8" y="219"/>
                </a:lnTo>
                <a:lnTo>
                  <a:pt x="13" y="218"/>
                </a:lnTo>
                <a:lnTo>
                  <a:pt x="22" y="215"/>
                </a:lnTo>
                <a:lnTo>
                  <a:pt x="34" y="209"/>
                </a:lnTo>
                <a:lnTo>
                  <a:pt x="46" y="204"/>
                </a:lnTo>
                <a:lnTo>
                  <a:pt x="67" y="191"/>
                </a:lnTo>
                <a:lnTo>
                  <a:pt x="75" y="185"/>
                </a:lnTo>
                <a:lnTo>
                  <a:pt x="75" y="185"/>
                </a:lnTo>
                <a:lnTo>
                  <a:pt x="78" y="186"/>
                </a:lnTo>
                <a:lnTo>
                  <a:pt x="83" y="189"/>
                </a:lnTo>
                <a:lnTo>
                  <a:pt x="87" y="192"/>
                </a:lnTo>
                <a:lnTo>
                  <a:pt x="89" y="195"/>
                </a:lnTo>
                <a:lnTo>
                  <a:pt x="91" y="199"/>
                </a:lnTo>
                <a:lnTo>
                  <a:pt x="91" y="204"/>
                </a:lnTo>
                <a:lnTo>
                  <a:pt x="91" y="204"/>
                </a:lnTo>
                <a:lnTo>
                  <a:pt x="89" y="207"/>
                </a:lnTo>
                <a:lnTo>
                  <a:pt x="89" y="211"/>
                </a:lnTo>
                <a:lnTo>
                  <a:pt x="92" y="212"/>
                </a:lnTo>
                <a:lnTo>
                  <a:pt x="94" y="214"/>
                </a:lnTo>
                <a:lnTo>
                  <a:pt x="99" y="214"/>
                </a:lnTo>
                <a:lnTo>
                  <a:pt x="105" y="214"/>
                </a:lnTo>
                <a:lnTo>
                  <a:pt x="105" y="214"/>
                </a:lnTo>
                <a:lnTo>
                  <a:pt x="118" y="211"/>
                </a:lnTo>
                <a:lnTo>
                  <a:pt x="120" y="211"/>
                </a:lnTo>
                <a:lnTo>
                  <a:pt x="124" y="211"/>
                </a:lnTo>
                <a:lnTo>
                  <a:pt x="126" y="212"/>
                </a:lnTo>
                <a:lnTo>
                  <a:pt x="127" y="214"/>
                </a:lnTo>
                <a:lnTo>
                  <a:pt x="127" y="214"/>
                </a:lnTo>
                <a:lnTo>
                  <a:pt x="133" y="224"/>
                </a:lnTo>
                <a:lnTo>
                  <a:pt x="144" y="235"/>
                </a:lnTo>
                <a:lnTo>
                  <a:pt x="150" y="241"/>
                </a:lnTo>
                <a:lnTo>
                  <a:pt x="156" y="245"/>
                </a:lnTo>
                <a:lnTo>
                  <a:pt x="163" y="247"/>
                </a:lnTo>
                <a:lnTo>
                  <a:pt x="169" y="248"/>
                </a:lnTo>
                <a:lnTo>
                  <a:pt x="169" y="248"/>
                </a:lnTo>
                <a:lnTo>
                  <a:pt x="174" y="246"/>
                </a:lnTo>
                <a:lnTo>
                  <a:pt x="182" y="243"/>
                </a:lnTo>
                <a:lnTo>
                  <a:pt x="195" y="234"/>
                </a:lnTo>
                <a:lnTo>
                  <a:pt x="205" y="226"/>
                </a:lnTo>
                <a:lnTo>
                  <a:pt x="210" y="221"/>
                </a:lnTo>
                <a:lnTo>
                  <a:pt x="247" y="221"/>
                </a:lnTo>
                <a:lnTo>
                  <a:pt x="247" y="221"/>
                </a:lnTo>
                <a:lnTo>
                  <a:pt x="251" y="230"/>
                </a:lnTo>
                <a:lnTo>
                  <a:pt x="257" y="239"/>
                </a:lnTo>
                <a:lnTo>
                  <a:pt x="265" y="248"/>
                </a:lnTo>
                <a:lnTo>
                  <a:pt x="265" y="248"/>
                </a:lnTo>
                <a:lnTo>
                  <a:pt x="273" y="253"/>
                </a:lnTo>
                <a:lnTo>
                  <a:pt x="282" y="260"/>
                </a:lnTo>
                <a:lnTo>
                  <a:pt x="308" y="273"/>
                </a:lnTo>
                <a:lnTo>
                  <a:pt x="321" y="282"/>
                </a:lnTo>
                <a:lnTo>
                  <a:pt x="332" y="289"/>
                </a:lnTo>
                <a:lnTo>
                  <a:pt x="340" y="295"/>
                </a:lnTo>
                <a:lnTo>
                  <a:pt x="342" y="298"/>
                </a:lnTo>
                <a:lnTo>
                  <a:pt x="343" y="300"/>
                </a:lnTo>
                <a:lnTo>
                  <a:pt x="343" y="300"/>
                </a:lnTo>
                <a:lnTo>
                  <a:pt x="348" y="310"/>
                </a:lnTo>
                <a:lnTo>
                  <a:pt x="359" y="326"/>
                </a:lnTo>
                <a:lnTo>
                  <a:pt x="388" y="370"/>
                </a:lnTo>
                <a:lnTo>
                  <a:pt x="418" y="414"/>
                </a:lnTo>
                <a:lnTo>
                  <a:pt x="429" y="429"/>
                </a:lnTo>
                <a:lnTo>
                  <a:pt x="433" y="439"/>
                </a:lnTo>
                <a:lnTo>
                  <a:pt x="433" y="439"/>
                </a:lnTo>
                <a:lnTo>
                  <a:pt x="434" y="445"/>
                </a:lnTo>
                <a:lnTo>
                  <a:pt x="434" y="453"/>
                </a:lnTo>
                <a:lnTo>
                  <a:pt x="434" y="473"/>
                </a:lnTo>
                <a:lnTo>
                  <a:pt x="433" y="498"/>
                </a:lnTo>
                <a:lnTo>
                  <a:pt x="463" y="494"/>
                </a:lnTo>
                <a:lnTo>
                  <a:pt x="463" y="494"/>
                </a:lnTo>
                <a:lnTo>
                  <a:pt x="494" y="546"/>
                </a:lnTo>
                <a:lnTo>
                  <a:pt x="530" y="606"/>
                </a:lnTo>
                <a:lnTo>
                  <a:pt x="530" y="606"/>
                </a:lnTo>
                <a:lnTo>
                  <a:pt x="541" y="619"/>
                </a:lnTo>
                <a:lnTo>
                  <a:pt x="557" y="635"/>
                </a:lnTo>
                <a:lnTo>
                  <a:pt x="579" y="655"/>
                </a:lnTo>
                <a:lnTo>
                  <a:pt x="586" y="651"/>
                </a:lnTo>
                <a:lnTo>
                  <a:pt x="586" y="651"/>
                </a:lnTo>
                <a:lnTo>
                  <a:pt x="592" y="669"/>
                </a:lnTo>
                <a:lnTo>
                  <a:pt x="595" y="683"/>
                </a:lnTo>
                <a:lnTo>
                  <a:pt x="598" y="693"/>
                </a:lnTo>
                <a:lnTo>
                  <a:pt x="598" y="693"/>
                </a:lnTo>
                <a:lnTo>
                  <a:pt x="599" y="701"/>
                </a:lnTo>
                <a:lnTo>
                  <a:pt x="603" y="712"/>
                </a:lnTo>
                <a:lnTo>
                  <a:pt x="607" y="723"/>
                </a:lnTo>
                <a:lnTo>
                  <a:pt x="608" y="729"/>
                </a:lnTo>
                <a:lnTo>
                  <a:pt x="608" y="734"/>
                </a:lnTo>
                <a:lnTo>
                  <a:pt x="608" y="734"/>
                </a:lnTo>
                <a:lnTo>
                  <a:pt x="608" y="742"/>
                </a:lnTo>
                <a:lnTo>
                  <a:pt x="608" y="749"/>
                </a:lnTo>
                <a:lnTo>
                  <a:pt x="609" y="757"/>
                </a:lnTo>
                <a:lnTo>
                  <a:pt x="612" y="764"/>
                </a:lnTo>
                <a:lnTo>
                  <a:pt x="612" y="764"/>
                </a:lnTo>
                <a:lnTo>
                  <a:pt x="615" y="767"/>
                </a:lnTo>
                <a:lnTo>
                  <a:pt x="619" y="771"/>
                </a:lnTo>
                <a:lnTo>
                  <a:pt x="628" y="777"/>
                </a:lnTo>
                <a:lnTo>
                  <a:pt x="638" y="781"/>
                </a:lnTo>
                <a:lnTo>
                  <a:pt x="640" y="783"/>
                </a:lnTo>
                <a:lnTo>
                  <a:pt x="642" y="783"/>
                </a:lnTo>
                <a:lnTo>
                  <a:pt x="642" y="783"/>
                </a:lnTo>
                <a:lnTo>
                  <a:pt x="641" y="794"/>
                </a:lnTo>
                <a:lnTo>
                  <a:pt x="638" y="825"/>
                </a:lnTo>
                <a:lnTo>
                  <a:pt x="632" y="857"/>
                </a:lnTo>
                <a:lnTo>
                  <a:pt x="629" y="869"/>
                </a:lnTo>
                <a:lnTo>
                  <a:pt x="627" y="876"/>
                </a:lnTo>
                <a:lnTo>
                  <a:pt x="627" y="876"/>
                </a:lnTo>
                <a:lnTo>
                  <a:pt x="626" y="881"/>
                </a:lnTo>
                <a:lnTo>
                  <a:pt x="625" y="890"/>
                </a:lnTo>
                <a:lnTo>
                  <a:pt x="621" y="923"/>
                </a:lnTo>
                <a:lnTo>
                  <a:pt x="613" y="1020"/>
                </a:lnTo>
                <a:lnTo>
                  <a:pt x="605" y="1159"/>
                </a:lnTo>
                <a:lnTo>
                  <a:pt x="605" y="1159"/>
                </a:lnTo>
                <a:lnTo>
                  <a:pt x="575" y="1171"/>
                </a:lnTo>
                <a:lnTo>
                  <a:pt x="551" y="1181"/>
                </a:lnTo>
                <a:lnTo>
                  <a:pt x="534" y="1185"/>
                </a:lnTo>
                <a:lnTo>
                  <a:pt x="534" y="1185"/>
                </a:lnTo>
                <a:lnTo>
                  <a:pt x="522" y="1187"/>
                </a:lnTo>
                <a:lnTo>
                  <a:pt x="509" y="1185"/>
                </a:lnTo>
                <a:lnTo>
                  <a:pt x="496" y="1185"/>
                </a:lnTo>
                <a:lnTo>
                  <a:pt x="485" y="1185"/>
                </a:lnTo>
                <a:lnTo>
                  <a:pt x="485" y="1185"/>
                </a:lnTo>
                <a:lnTo>
                  <a:pt x="482" y="1187"/>
                </a:lnTo>
                <a:lnTo>
                  <a:pt x="478" y="1189"/>
                </a:lnTo>
                <a:lnTo>
                  <a:pt x="473" y="1194"/>
                </a:lnTo>
                <a:lnTo>
                  <a:pt x="471" y="1198"/>
                </a:lnTo>
                <a:lnTo>
                  <a:pt x="470" y="1201"/>
                </a:lnTo>
                <a:lnTo>
                  <a:pt x="470" y="1201"/>
                </a:lnTo>
                <a:lnTo>
                  <a:pt x="466" y="1202"/>
                </a:lnTo>
                <a:lnTo>
                  <a:pt x="458" y="1204"/>
                </a:lnTo>
                <a:lnTo>
                  <a:pt x="455" y="1207"/>
                </a:lnTo>
                <a:lnTo>
                  <a:pt x="451" y="1210"/>
                </a:lnTo>
                <a:lnTo>
                  <a:pt x="449" y="1214"/>
                </a:lnTo>
                <a:lnTo>
                  <a:pt x="449" y="1220"/>
                </a:lnTo>
                <a:lnTo>
                  <a:pt x="449" y="1220"/>
                </a:lnTo>
                <a:lnTo>
                  <a:pt x="449" y="1224"/>
                </a:lnTo>
                <a:lnTo>
                  <a:pt x="451" y="1229"/>
                </a:lnTo>
                <a:lnTo>
                  <a:pt x="453" y="1233"/>
                </a:lnTo>
                <a:lnTo>
                  <a:pt x="457" y="1236"/>
                </a:lnTo>
                <a:lnTo>
                  <a:pt x="460" y="1240"/>
                </a:lnTo>
                <a:lnTo>
                  <a:pt x="464" y="1242"/>
                </a:lnTo>
                <a:lnTo>
                  <a:pt x="475" y="1246"/>
                </a:lnTo>
                <a:lnTo>
                  <a:pt x="475" y="1246"/>
                </a:lnTo>
                <a:lnTo>
                  <a:pt x="485" y="1247"/>
                </a:lnTo>
                <a:lnTo>
                  <a:pt x="501" y="1247"/>
                </a:lnTo>
                <a:lnTo>
                  <a:pt x="553" y="1246"/>
                </a:lnTo>
                <a:lnTo>
                  <a:pt x="553" y="1246"/>
                </a:lnTo>
                <a:lnTo>
                  <a:pt x="588" y="1243"/>
                </a:lnTo>
                <a:lnTo>
                  <a:pt x="620" y="1241"/>
                </a:lnTo>
                <a:lnTo>
                  <a:pt x="647" y="1239"/>
                </a:lnTo>
                <a:lnTo>
                  <a:pt x="668" y="1237"/>
                </a:lnTo>
                <a:lnTo>
                  <a:pt x="668" y="1237"/>
                </a:lnTo>
                <a:lnTo>
                  <a:pt x="683" y="1237"/>
                </a:lnTo>
                <a:lnTo>
                  <a:pt x="692" y="1235"/>
                </a:lnTo>
                <a:lnTo>
                  <a:pt x="698" y="1232"/>
                </a:lnTo>
                <a:lnTo>
                  <a:pt x="702" y="1227"/>
                </a:lnTo>
                <a:lnTo>
                  <a:pt x="702" y="1227"/>
                </a:lnTo>
                <a:lnTo>
                  <a:pt x="709" y="1206"/>
                </a:lnTo>
                <a:lnTo>
                  <a:pt x="713" y="1189"/>
                </a:lnTo>
                <a:lnTo>
                  <a:pt x="713" y="1189"/>
                </a:lnTo>
                <a:lnTo>
                  <a:pt x="716" y="1190"/>
                </a:lnTo>
                <a:lnTo>
                  <a:pt x="722" y="1190"/>
                </a:lnTo>
                <a:lnTo>
                  <a:pt x="725" y="1189"/>
                </a:lnTo>
                <a:lnTo>
                  <a:pt x="728" y="1188"/>
                </a:lnTo>
                <a:lnTo>
                  <a:pt x="730" y="1185"/>
                </a:lnTo>
                <a:lnTo>
                  <a:pt x="731" y="1182"/>
                </a:lnTo>
                <a:lnTo>
                  <a:pt x="731" y="1182"/>
                </a:lnTo>
                <a:lnTo>
                  <a:pt x="735" y="1162"/>
                </a:lnTo>
                <a:lnTo>
                  <a:pt x="741" y="1126"/>
                </a:lnTo>
                <a:lnTo>
                  <a:pt x="745" y="1083"/>
                </a:lnTo>
                <a:lnTo>
                  <a:pt x="746" y="1060"/>
                </a:lnTo>
                <a:lnTo>
                  <a:pt x="746" y="1040"/>
                </a:lnTo>
                <a:lnTo>
                  <a:pt x="746" y="1040"/>
                </a:lnTo>
                <a:lnTo>
                  <a:pt x="744" y="889"/>
                </a:lnTo>
                <a:lnTo>
                  <a:pt x="743" y="810"/>
                </a:lnTo>
                <a:lnTo>
                  <a:pt x="743" y="774"/>
                </a:lnTo>
                <a:lnTo>
                  <a:pt x="743" y="774"/>
                </a:lnTo>
                <a:lnTo>
                  <a:pt x="752" y="746"/>
                </a:lnTo>
                <a:lnTo>
                  <a:pt x="771" y="681"/>
                </a:lnTo>
                <a:lnTo>
                  <a:pt x="791" y="606"/>
                </a:lnTo>
                <a:lnTo>
                  <a:pt x="801" y="573"/>
                </a:lnTo>
                <a:lnTo>
                  <a:pt x="807" y="547"/>
                </a:lnTo>
                <a:lnTo>
                  <a:pt x="807" y="547"/>
                </a:lnTo>
                <a:lnTo>
                  <a:pt x="813" y="511"/>
                </a:lnTo>
                <a:lnTo>
                  <a:pt x="815" y="485"/>
                </a:lnTo>
                <a:lnTo>
                  <a:pt x="816" y="469"/>
                </a:lnTo>
                <a:lnTo>
                  <a:pt x="817" y="461"/>
                </a:lnTo>
                <a:lnTo>
                  <a:pt x="817" y="461"/>
                </a:lnTo>
                <a:lnTo>
                  <a:pt x="815" y="452"/>
                </a:lnTo>
                <a:lnTo>
                  <a:pt x="808" y="432"/>
                </a:lnTo>
                <a:lnTo>
                  <a:pt x="784" y="376"/>
                </a:lnTo>
                <a:lnTo>
                  <a:pt x="750" y="297"/>
                </a:lnTo>
                <a:lnTo>
                  <a:pt x="750" y="297"/>
                </a:lnTo>
                <a:lnTo>
                  <a:pt x="762" y="293"/>
                </a:lnTo>
                <a:lnTo>
                  <a:pt x="770" y="291"/>
                </a:lnTo>
                <a:lnTo>
                  <a:pt x="772" y="290"/>
                </a:lnTo>
                <a:lnTo>
                  <a:pt x="772" y="289"/>
                </a:lnTo>
                <a:lnTo>
                  <a:pt x="772" y="289"/>
                </a:lnTo>
                <a:lnTo>
                  <a:pt x="771" y="284"/>
                </a:lnTo>
                <a:lnTo>
                  <a:pt x="770" y="277"/>
                </a:lnTo>
                <a:lnTo>
                  <a:pt x="768" y="270"/>
                </a:lnTo>
                <a:lnTo>
                  <a:pt x="762" y="260"/>
                </a:lnTo>
                <a:lnTo>
                  <a:pt x="755" y="248"/>
                </a:lnTo>
                <a:lnTo>
                  <a:pt x="743" y="235"/>
                </a:lnTo>
                <a:lnTo>
                  <a:pt x="728" y="221"/>
                </a:lnTo>
                <a:lnTo>
                  <a:pt x="728" y="221"/>
                </a:lnTo>
                <a:lnTo>
                  <a:pt x="696" y="195"/>
                </a:lnTo>
                <a:lnTo>
                  <a:pt x="667" y="175"/>
                </a:lnTo>
                <a:lnTo>
                  <a:pt x="644" y="159"/>
                </a:lnTo>
                <a:lnTo>
                  <a:pt x="632" y="153"/>
                </a:lnTo>
                <a:lnTo>
                  <a:pt x="620" y="147"/>
                </a:lnTo>
                <a:lnTo>
                  <a:pt x="620" y="147"/>
                </a:lnTo>
                <a:lnTo>
                  <a:pt x="573" y="126"/>
                </a:lnTo>
                <a:lnTo>
                  <a:pt x="546" y="113"/>
                </a:lnTo>
                <a:lnTo>
                  <a:pt x="511" y="98"/>
                </a:lnTo>
                <a:lnTo>
                  <a:pt x="511" y="98"/>
                </a:lnTo>
                <a:lnTo>
                  <a:pt x="477" y="84"/>
                </a:lnTo>
                <a:lnTo>
                  <a:pt x="449" y="72"/>
                </a:lnTo>
                <a:lnTo>
                  <a:pt x="436" y="69"/>
                </a:lnTo>
                <a:lnTo>
                  <a:pt x="423" y="65"/>
                </a:lnTo>
                <a:lnTo>
                  <a:pt x="408" y="63"/>
                </a:lnTo>
                <a:lnTo>
                  <a:pt x="392" y="62"/>
                </a:lnTo>
                <a:lnTo>
                  <a:pt x="392" y="62"/>
                </a:lnTo>
                <a:lnTo>
                  <a:pt x="384" y="62"/>
                </a:lnTo>
                <a:lnTo>
                  <a:pt x="375" y="63"/>
                </a:lnTo>
                <a:lnTo>
                  <a:pt x="358" y="66"/>
                </a:lnTo>
                <a:lnTo>
                  <a:pt x="341" y="72"/>
                </a:lnTo>
                <a:lnTo>
                  <a:pt x="326" y="79"/>
                </a:lnTo>
                <a:lnTo>
                  <a:pt x="313" y="88"/>
                </a:lnTo>
                <a:lnTo>
                  <a:pt x="302" y="95"/>
                </a:lnTo>
                <a:lnTo>
                  <a:pt x="291" y="102"/>
                </a:lnTo>
                <a:lnTo>
                  <a:pt x="291" y="102"/>
                </a:lnTo>
                <a:lnTo>
                  <a:pt x="290" y="103"/>
                </a:lnTo>
                <a:lnTo>
                  <a:pt x="289" y="103"/>
                </a:lnTo>
                <a:lnTo>
                  <a:pt x="288" y="101"/>
                </a:lnTo>
                <a:lnTo>
                  <a:pt x="284" y="95"/>
                </a:lnTo>
                <a:lnTo>
                  <a:pt x="284" y="95"/>
                </a:lnTo>
                <a:lnTo>
                  <a:pt x="282" y="94"/>
                </a:lnTo>
                <a:lnTo>
                  <a:pt x="278" y="92"/>
                </a:lnTo>
                <a:lnTo>
                  <a:pt x="273" y="91"/>
                </a:lnTo>
                <a:lnTo>
                  <a:pt x="273" y="91"/>
                </a:lnTo>
                <a:lnTo>
                  <a:pt x="280" y="88"/>
                </a:lnTo>
                <a:lnTo>
                  <a:pt x="293" y="79"/>
                </a:lnTo>
                <a:lnTo>
                  <a:pt x="299" y="75"/>
                </a:lnTo>
                <a:lnTo>
                  <a:pt x="302" y="70"/>
                </a:lnTo>
                <a:lnTo>
                  <a:pt x="303" y="68"/>
                </a:lnTo>
                <a:lnTo>
                  <a:pt x="302" y="65"/>
                </a:lnTo>
                <a:lnTo>
                  <a:pt x="301" y="63"/>
                </a:lnTo>
                <a:lnTo>
                  <a:pt x="299" y="62"/>
                </a:lnTo>
                <a:lnTo>
                  <a:pt x="299" y="62"/>
                </a:lnTo>
                <a:lnTo>
                  <a:pt x="290" y="58"/>
                </a:lnTo>
                <a:lnTo>
                  <a:pt x="278" y="56"/>
                </a:lnTo>
                <a:lnTo>
                  <a:pt x="265" y="55"/>
                </a:lnTo>
                <a:lnTo>
                  <a:pt x="251" y="53"/>
                </a:lnTo>
                <a:lnTo>
                  <a:pt x="225" y="53"/>
                </a:lnTo>
                <a:lnTo>
                  <a:pt x="213" y="53"/>
                </a:lnTo>
                <a:lnTo>
                  <a:pt x="213" y="53"/>
                </a:lnTo>
                <a:lnTo>
                  <a:pt x="212" y="52"/>
                </a:lnTo>
                <a:lnTo>
                  <a:pt x="210" y="49"/>
                </a:lnTo>
                <a:lnTo>
                  <a:pt x="204" y="37"/>
                </a:lnTo>
                <a:lnTo>
                  <a:pt x="197" y="23"/>
                </a:lnTo>
                <a:lnTo>
                  <a:pt x="195" y="17"/>
                </a:lnTo>
                <a:lnTo>
                  <a:pt x="191" y="12"/>
                </a:lnTo>
                <a:lnTo>
                  <a:pt x="191" y="12"/>
                </a:lnTo>
                <a:lnTo>
                  <a:pt x="189" y="11"/>
                </a:lnTo>
                <a:lnTo>
                  <a:pt x="184" y="10"/>
                </a:lnTo>
                <a:lnTo>
                  <a:pt x="172" y="6"/>
                </a:lnTo>
                <a:lnTo>
                  <a:pt x="157" y="4"/>
                </a:lnTo>
                <a:lnTo>
                  <a:pt x="138" y="3"/>
                </a:lnTo>
                <a:lnTo>
                  <a:pt x="102" y="0"/>
                </a:lnTo>
                <a:lnTo>
                  <a:pt x="88" y="0"/>
                </a:lnTo>
                <a:lnTo>
                  <a:pt x="79" y="1"/>
                </a:lnTo>
                <a:lnTo>
                  <a:pt x="79" y="1"/>
                </a:lnTo>
                <a:lnTo>
                  <a:pt x="70" y="5"/>
                </a:lnTo>
                <a:lnTo>
                  <a:pt x="61" y="11"/>
                </a:lnTo>
                <a:lnTo>
                  <a:pt x="50" y="19"/>
                </a:lnTo>
                <a:lnTo>
                  <a:pt x="39" y="29"/>
                </a:lnTo>
                <a:lnTo>
                  <a:pt x="27" y="38"/>
                </a:lnTo>
                <a:lnTo>
                  <a:pt x="17" y="49"/>
                </a:lnTo>
                <a:lnTo>
                  <a:pt x="9" y="57"/>
                </a:lnTo>
                <a:lnTo>
                  <a:pt x="4" y="65"/>
                </a:lnTo>
                <a:lnTo>
                  <a:pt x="4" y="65"/>
                </a:lnTo>
                <a:lnTo>
                  <a:pt x="2" y="71"/>
                </a:lnTo>
                <a:lnTo>
                  <a:pt x="1" y="78"/>
                </a:lnTo>
                <a:lnTo>
                  <a:pt x="2" y="84"/>
                </a:lnTo>
                <a:lnTo>
                  <a:pt x="3" y="91"/>
                </a:lnTo>
                <a:lnTo>
                  <a:pt x="7" y="103"/>
                </a:lnTo>
                <a:lnTo>
                  <a:pt x="8" y="109"/>
                </a:lnTo>
                <a:lnTo>
                  <a:pt x="8" y="114"/>
                </a:lnTo>
                <a:lnTo>
                  <a:pt x="8" y="114"/>
                </a:lnTo>
                <a:lnTo>
                  <a:pt x="9" y="118"/>
                </a:lnTo>
                <a:lnTo>
                  <a:pt x="10" y="126"/>
                </a:lnTo>
                <a:lnTo>
                  <a:pt x="17" y="142"/>
                </a:lnTo>
                <a:lnTo>
                  <a:pt x="27" y="162"/>
                </a:lnTo>
                <a:lnTo>
                  <a:pt x="27" y="1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16">
            <a:extLst>
              <a:ext uri="{FF2B5EF4-FFF2-40B4-BE49-F238E27FC236}">
                <a16:creationId xmlns:a16="http://schemas.microsoft.com/office/drawing/2014/main" id="{644D9033-2FE3-4C11-848F-DCEBB704703F}"/>
              </a:ext>
            </a:extLst>
          </p:cNvPr>
          <p:cNvSpPr>
            <a:spLocks/>
          </p:cNvSpPr>
          <p:nvPr/>
        </p:nvSpPr>
        <p:spPr bwMode="auto">
          <a:xfrm>
            <a:off x="4629446" y="2741715"/>
            <a:ext cx="860923" cy="1663753"/>
          </a:xfrm>
          <a:custGeom>
            <a:avLst/>
            <a:gdLst>
              <a:gd name="T0" fmla="*/ 63 w 741"/>
              <a:gd name="T1" fmla="*/ 6 h 1432"/>
              <a:gd name="T2" fmla="*/ 10 w 741"/>
              <a:gd name="T3" fmla="*/ 70 h 1432"/>
              <a:gd name="T4" fmla="*/ 1 w 741"/>
              <a:gd name="T5" fmla="*/ 113 h 1432"/>
              <a:gd name="T6" fmla="*/ 21 w 741"/>
              <a:gd name="T7" fmla="*/ 171 h 1432"/>
              <a:gd name="T8" fmla="*/ 34 w 741"/>
              <a:gd name="T9" fmla="*/ 172 h 1432"/>
              <a:gd name="T10" fmla="*/ 50 w 741"/>
              <a:gd name="T11" fmla="*/ 190 h 1432"/>
              <a:gd name="T12" fmla="*/ 78 w 741"/>
              <a:gd name="T13" fmla="*/ 224 h 1432"/>
              <a:gd name="T14" fmla="*/ 110 w 741"/>
              <a:gd name="T15" fmla="*/ 238 h 1432"/>
              <a:gd name="T16" fmla="*/ 117 w 741"/>
              <a:gd name="T17" fmla="*/ 270 h 1432"/>
              <a:gd name="T18" fmla="*/ 122 w 741"/>
              <a:gd name="T19" fmla="*/ 350 h 1432"/>
              <a:gd name="T20" fmla="*/ 126 w 741"/>
              <a:gd name="T21" fmla="*/ 523 h 1432"/>
              <a:gd name="T22" fmla="*/ 40 w 741"/>
              <a:gd name="T23" fmla="*/ 747 h 1432"/>
              <a:gd name="T24" fmla="*/ 43 w 741"/>
              <a:gd name="T25" fmla="*/ 812 h 1432"/>
              <a:gd name="T26" fmla="*/ 57 w 741"/>
              <a:gd name="T27" fmla="*/ 810 h 1432"/>
              <a:gd name="T28" fmla="*/ 67 w 741"/>
              <a:gd name="T29" fmla="*/ 827 h 1432"/>
              <a:gd name="T30" fmla="*/ 106 w 741"/>
              <a:gd name="T31" fmla="*/ 780 h 1432"/>
              <a:gd name="T32" fmla="*/ 115 w 741"/>
              <a:gd name="T33" fmla="*/ 716 h 1432"/>
              <a:gd name="T34" fmla="*/ 198 w 741"/>
              <a:gd name="T35" fmla="*/ 568 h 1432"/>
              <a:gd name="T36" fmla="*/ 211 w 741"/>
              <a:gd name="T37" fmla="*/ 449 h 1432"/>
              <a:gd name="T38" fmla="*/ 275 w 741"/>
              <a:gd name="T39" fmla="*/ 434 h 1432"/>
              <a:gd name="T40" fmla="*/ 303 w 741"/>
              <a:gd name="T41" fmla="*/ 513 h 1432"/>
              <a:gd name="T42" fmla="*/ 295 w 741"/>
              <a:gd name="T43" fmla="*/ 572 h 1432"/>
              <a:gd name="T44" fmla="*/ 279 w 741"/>
              <a:gd name="T45" fmla="*/ 714 h 1432"/>
              <a:gd name="T46" fmla="*/ 275 w 741"/>
              <a:gd name="T47" fmla="*/ 905 h 1432"/>
              <a:gd name="T48" fmla="*/ 306 w 741"/>
              <a:gd name="T49" fmla="*/ 1096 h 1432"/>
              <a:gd name="T50" fmla="*/ 342 w 741"/>
              <a:gd name="T51" fmla="*/ 1312 h 1432"/>
              <a:gd name="T52" fmla="*/ 308 w 741"/>
              <a:gd name="T53" fmla="*/ 1368 h 1432"/>
              <a:gd name="T54" fmla="*/ 221 w 741"/>
              <a:gd name="T55" fmla="*/ 1408 h 1432"/>
              <a:gd name="T56" fmla="*/ 235 w 741"/>
              <a:gd name="T57" fmla="*/ 1431 h 1432"/>
              <a:gd name="T58" fmla="*/ 351 w 741"/>
              <a:gd name="T59" fmla="*/ 1417 h 1432"/>
              <a:gd name="T60" fmla="*/ 430 w 741"/>
              <a:gd name="T61" fmla="*/ 1406 h 1432"/>
              <a:gd name="T62" fmla="*/ 433 w 741"/>
              <a:gd name="T63" fmla="*/ 1365 h 1432"/>
              <a:gd name="T64" fmla="*/ 405 w 741"/>
              <a:gd name="T65" fmla="*/ 1222 h 1432"/>
              <a:gd name="T66" fmla="*/ 403 w 741"/>
              <a:gd name="T67" fmla="*/ 1056 h 1432"/>
              <a:gd name="T68" fmla="*/ 432 w 741"/>
              <a:gd name="T69" fmla="*/ 913 h 1432"/>
              <a:gd name="T70" fmla="*/ 507 w 741"/>
              <a:gd name="T71" fmla="*/ 1052 h 1432"/>
              <a:gd name="T72" fmla="*/ 640 w 741"/>
              <a:gd name="T73" fmla="*/ 1271 h 1432"/>
              <a:gd name="T74" fmla="*/ 609 w 741"/>
              <a:gd name="T75" fmla="*/ 1359 h 1432"/>
              <a:gd name="T76" fmla="*/ 559 w 741"/>
              <a:gd name="T77" fmla="*/ 1395 h 1432"/>
              <a:gd name="T78" fmla="*/ 569 w 741"/>
              <a:gd name="T79" fmla="*/ 1419 h 1432"/>
              <a:gd name="T80" fmla="*/ 673 w 741"/>
              <a:gd name="T81" fmla="*/ 1413 h 1432"/>
              <a:gd name="T82" fmla="*/ 741 w 741"/>
              <a:gd name="T83" fmla="*/ 1334 h 1432"/>
              <a:gd name="T84" fmla="*/ 715 w 741"/>
              <a:gd name="T85" fmla="*/ 1277 h 1432"/>
              <a:gd name="T86" fmla="*/ 691 w 741"/>
              <a:gd name="T87" fmla="*/ 1197 h 1432"/>
              <a:gd name="T88" fmla="*/ 640 w 741"/>
              <a:gd name="T89" fmla="*/ 1044 h 1432"/>
              <a:gd name="T90" fmla="*/ 574 w 741"/>
              <a:gd name="T91" fmla="*/ 960 h 1432"/>
              <a:gd name="T92" fmla="*/ 583 w 741"/>
              <a:gd name="T93" fmla="*/ 749 h 1432"/>
              <a:gd name="T94" fmla="*/ 570 w 741"/>
              <a:gd name="T95" fmla="*/ 566 h 1432"/>
              <a:gd name="T96" fmla="*/ 568 w 741"/>
              <a:gd name="T97" fmla="*/ 460 h 1432"/>
              <a:gd name="T98" fmla="*/ 549 w 741"/>
              <a:gd name="T99" fmla="*/ 347 h 1432"/>
              <a:gd name="T100" fmla="*/ 485 w 741"/>
              <a:gd name="T101" fmla="*/ 237 h 1432"/>
              <a:gd name="T102" fmla="*/ 411 w 741"/>
              <a:gd name="T103" fmla="*/ 163 h 1432"/>
              <a:gd name="T104" fmla="*/ 332 w 741"/>
              <a:gd name="T105" fmla="*/ 137 h 1432"/>
              <a:gd name="T106" fmla="*/ 222 w 741"/>
              <a:gd name="T107" fmla="*/ 113 h 1432"/>
              <a:gd name="T108" fmla="*/ 204 w 741"/>
              <a:gd name="T109" fmla="*/ 59 h 1432"/>
              <a:gd name="T110" fmla="*/ 168 w 741"/>
              <a:gd name="T111" fmla="*/ 2 h 1432"/>
              <a:gd name="T112" fmla="*/ 127 w 741"/>
              <a:gd name="T113" fmla="*/ 0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1" h="1432">
                <a:moveTo>
                  <a:pt x="127" y="0"/>
                </a:moveTo>
                <a:lnTo>
                  <a:pt x="127" y="0"/>
                </a:lnTo>
                <a:lnTo>
                  <a:pt x="116" y="0"/>
                </a:lnTo>
                <a:lnTo>
                  <a:pt x="95" y="1"/>
                </a:lnTo>
                <a:lnTo>
                  <a:pt x="83" y="2"/>
                </a:lnTo>
                <a:lnTo>
                  <a:pt x="72" y="3"/>
                </a:lnTo>
                <a:lnTo>
                  <a:pt x="63" y="6"/>
                </a:lnTo>
                <a:lnTo>
                  <a:pt x="57" y="9"/>
                </a:lnTo>
                <a:lnTo>
                  <a:pt x="57" y="9"/>
                </a:lnTo>
                <a:lnTo>
                  <a:pt x="45" y="22"/>
                </a:lnTo>
                <a:lnTo>
                  <a:pt x="31" y="39"/>
                </a:lnTo>
                <a:lnTo>
                  <a:pt x="17" y="56"/>
                </a:lnTo>
                <a:lnTo>
                  <a:pt x="13" y="64"/>
                </a:lnTo>
                <a:lnTo>
                  <a:pt x="10" y="70"/>
                </a:lnTo>
                <a:lnTo>
                  <a:pt x="10" y="70"/>
                </a:lnTo>
                <a:lnTo>
                  <a:pt x="6" y="77"/>
                </a:lnTo>
                <a:lnTo>
                  <a:pt x="3" y="82"/>
                </a:lnTo>
                <a:lnTo>
                  <a:pt x="1" y="86"/>
                </a:lnTo>
                <a:lnTo>
                  <a:pt x="0" y="93"/>
                </a:lnTo>
                <a:lnTo>
                  <a:pt x="0" y="93"/>
                </a:lnTo>
                <a:lnTo>
                  <a:pt x="1" y="113"/>
                </a:lnTo>
                <a:lnTo>
                  <a:pt x="3" y="130"/>
                </a:lnTo>
                <a:lnTo>
                  <a:pt x="3" y="130"/>
                </a:lnTo>
                <a:lnTo>
                  <a:pt x="5" y="140"/>
                </a:lnTo>
                <a:lnTo>
                  <a:pt x="11" y="154"/>
                </a:lnTo>
                <a:lnTo>
                  <a:pt x="16" y="166"/>
                </a:lnTo>
                <a:lnTo>
                  <a:pt x="19" y="170"/>
                </a:lnTo>
                <a:lnTo>
                  <a:pt x="21" y="171"/>
                </a:lnTo>
                <a:lnTo>
                  <a:pt x="21" y="171"/>
                </a:lnTo>
                <a:lnTo>
                  <a:pt x="24" y="171"/>
                </a:lnTo>
                <a:lnTo>
                  <a:pt x="27" y="170"/>
                </a:lnTo>
                <a:lnTo>
                  <a:pt x="30" y="170"/>
                </a:lnTo>
                <a:lnTo>
                  <a:pt x="32" y="171"/>
                </a:lnTo>
                <a:lnTo>
                  <a:pt x="34" y="172"/>
                </a:lnTo>
                <a:lnTo>
                  <a:pt x="34" y="172"/>
                </a:lnTo>
                <a:lnTo>
                  <a:pt x="37" y="176"/>
                </a:lnTo>
                <a:lnTo>
                  <a:pt x="42" y="180"/>
                </a:lnTo>
                <a:lnTo>
                  <a:pt x="47" y="182"/>
                </a:lnTo>
                <a:lnTo>
                  <a:pt x="48" y="184"/>
                </a:lnTo>
                <a:lnTo>
                  <a:pt x="50" y="185"/>
                </a:lnTo>
                <a:lnTo>
                  <a:pt x="50" y="185"/>
                </a:lnTo>
                <a:lnTo>
                  <a:pt x="50" y="190"/>
                </a:lnTo>
                <a:lnTo>
                  <a:pt x="51" y="192"/>
                </a:lnTo>
                <a:lnTo>
                  <a:pt x="52" y="195"/>
                </a:lnTo>
                <a:lnTo>
                  <a:pt x="52" y="195"/>
                </a:lnTo>
                <a:lnTo>
                  <a:pt x="79" y="216"/>
                </a:lnTo>
                <a:lnTo>
                  <a:pt x="79" y="216"/>
                </a:lnTo>
                <a:lnTo>
                  <a:pt x="78" y="218"/>
                </a:lnTo>
                <a:lnTo>
                  <a:pt x="78" y="224"/>
                </a:lnTo>
                <a:lnTo>
                  <a:pt x="79" y="228"/>
                </a:lnTo>
                <a:lnTo>
                  <a:pt x="82" y="232"/>
                </a:lnTo>
                <a:lnTo>
                  <a:pt x="85" y="234"/>
                </a:lnTo>
                <a:lnTo>
                  <a:pt x="90" y="235"/>
                </a:lnTo>
                <a:lnTo>
                  <a:pt x="90" y="235"/>
                </a:lnTo>
                <a:lnTo>
                  <a:pt x="106" y="238"/>
                </a:lnTo>
                <a:lnTo>
                  <a:pt x="110" y="238"/>
                </a:lnTo>
                <a:lnTo>
                  <a:pt x="110" y="238"/>
                </a:lnTo>
                <a:lnTo>
                  <a:pt x="122" y="243"/>
                </a:lnTo>
                <a:lnTo>
                  <a:pt x="131" y="247"/>
                </a:lnTo>
                <a:lnTo>
                  <a:pt x="131" y="247"/>
                </a:lnTo>
                <a:lnTo>
                  <a:pt x="129" y="249"/>
                </a:lnTo>
                <a:lnTo>
                  <a:pt x="124" y="258"/>
                </a:lnTo>
                <a:lnTo>
                  <a:pt x="117" y="270"/>
                </a:lnTo>
                <a:lnTo>
                  <a:pt x="115" y="279"/>
                </a:lnTo>
                <a:lnTo>
                  <a:pt x="113" y="289"/>
                </a:lnTo>
                <a:lnTo>
                  <a:pt x="113" y="289"/>
                </a:lnTo>
                <a:lnTo>
                  <a:pt x="113" y="301"/>
                </a:lnTo>
                <a:lnTo>
                  <a:pt x="115" y="316"/>
                </a:lnTo>
                <a:lnTo>
                  <a:pt x="119" y="332"/>
                </a:lnTo>
                <a:lnTo>
                  <a:pt x="122" y="350"/>
                </a:lnTo>
                <a:lnTo>
                  <a:pt x="131" y="384"/>
                </a:lnTo>
                <a:lnTo>
                  <a:pt x="134" y="397"/>
                </a:lnTo>
                <a:lnTo>
                  <a:pt x="135" y="406"/>
                </a:lnTo>
                <a:lnTo>
                  <a:pt x="135" y="406"/>
                </a:lnTo>
                <a:lnTo>
                  <a:pt x="134" y="433"/>
                </a:lnTo>
                <a:lnTo>
                  <a:pt x="131" y="472"/>
                </a:lnTo>
                <a:lnTo>
                  <a:pt x="126" y="523"/>
                </a:lnTo>
                <a:lnTo>
                  <a:pt x="126" y="523"/>
                </a:lnTo>
                <a:lnTo>
                  <a:pt x="72" y="676"/>
                </a:lnTo>
                <a:lnTo>
                  <a:pt x="72" y="676"/>
                </a:lnTo>
                <a:lnTo>
                  <a:pt x="58" y="707"/>
                </a:lnTo>
                <a:lnTo>
                  <a:pt x="43" y="743"/>
                </a:lnTo>
                <a:lnTo>
                  <a:pt x="43" y="743"/>
                </a:lnTo>
                <a:lnTo>
                  <a:pt x="40" y="747"/>
                </a:lnTo>
                <a:lnTo>
                  <a:pt x="37" y="749"/>
                </a:lnTo>
                <a:lnTo>
                  <a:pt x="36" y="755"/>
                </a:lnTo>
                <a:lnTo>
                  <a:pt x="36" y="768"/>
                </a:lnTo>
                <a:lnTo>
                  <a:pt x="36" y="768"/>
                </a:lnTo>
                <a:lnTo>
                  <a:pt x="37" y="786"/>
                </a:lnTo>
                <a:lnTo>
                  <a:pt x="40" y="801"/>
                </a:lnTo>
                <a:lnTo>
                  <a:pt x="43" y="812"/>
                </a:lnTo>
                <a:lnTo>
                  <a:pt x="45" y="814"/>
                </a:lnTo>
                <a:lnTo>
                  <a:pt x="47" y="816"/>
                </a:lnTo>
                <a:lnTo>
                  <a:pt x="47" y="816"/>
                </a:lnTo>
                <a:lnTo>
                  <a:pt x="51" y="814"/>
                </a:lnTo>
                <a:lnTo>
                  <a:pt x="53" y="812"/>
                </a:lnTo>
                <a:lnTo>
                  <a:pt x="57" y="810"/>
                </a:lnTo>
                <a:lnTo>
                  <a:pt x="57" y="810"/>
                </a:lnTo>
                <a:lnTo>
                  <a:pt x="56" y="812"/>
                </a:lnTo>
                <a:lnTo>
                  <a:pt x="57" y="818"/>
                </a:lnTo>
                <a:lnTo>
                  <a:pt x="57" y="821"/>
                </a:lnTo>
                <a:lnTo>
                  <a:pt x="59" y="824"/>
                </a:lnTo>
                <a:lnTo>
                  <a:pt x="62" y="826"/>
                </a:lnTo>
                <a:lnTo>
                  <a:pt x="67" y="827"/>
                </a:lnTo>
                <a:lnTo>
                  <a:pt x="67" y="827"/>
                </a:lnTo>
                <a:lnTo>
                  <a:pt x="72" y="826"/>
                </a:lnTo>
                <a:lnTo>
                  <a:pt x="78" y="822"/>
                </a:lnTo>
                <a:lnTo>
                  <a:pt x="84" y="816"/>
                </a:lnTo>
                <a:lnTo>
                  <a:pt x="90" y="808"/>
                </a:lnTo>
                <a:lnTo>
                  <a:pt x="96" y="800"/>
                </a:lnTo>
                <a:lnTo>
                  <a:pt x="101" y="790"/>
                </a:lnTo>
                <a:lnTo>
                  <a:pt x="106" y="780"/>
                </a:lnTo>
                <a:lnTo>
                  <a:pt x="109" y="770"/>
                </a:lnTo>
                <a:lnTo>
                  <a:pt x="109" y="770"/>
                </a:lnTo>
                <a:lnTo>
                  <a:pt x="111" y="761"/>
                </a:lnTo>
                <a:lnTo>
                  <a:pt x="113" y="751"/>
                </a:lnTo>
                <a:lnTo>
                  <a:pt x="113" y="734"/>
                </a:lnTo>
                <a:lnTo>
                  <a:pt x="114" y="724"/>
                </a:lnTo>
                <a:lnTo>
                  <a:pt x="115" y="716"/>
                </a:lnTo>
                <a:lnTo>
                  <a:pt x="117" y="707"/>
                </a:lnTo>
                <a:lnTo>
                  <a:pt x="122" y="698"/>
                </a:lnTo>
                <a:lnTo>
                  <a:pt x="122" y="698"/>
                </a:lnTo>
                <a:lnTo>
                  <a:pt x="141" y="670"/>
                </a:lnTo>
                <a:lnTo>
                  <a:pt x="166" y="628"/>
                </a:lnTo>
                <a:lnTo>
                  <a:pt x="189" y="586"/>
                </a:lnTo>
                <a:lnTo>
                  <a:pt x="198" y="568"/>
                </a:lnTo>
                <a:lnTo>
                  <a:pt x="203" y="554"/>
                </a:lnTo>
                <a:lnTo>
                  <a:pt x="203" y="554"/>
                </a:lnTo>
                <a:lnTo>
                  <a:pt x="206" y="533"/>
                </a:lnTo>
                <a:lnTo>
                  <a:pt x="209" y="513"/>
                </a:lnTo>
                <a:lnTo>
                  <a:pt x="211" y="477"/>
                </a:lnTo>
                <a:lnTo>
                  <a:pt x="211" y="477"/>
                </a:lnTo>
                <a:lnTo>
                  <a:pt x="211" y="449"/>
                </a:lnTo>
                <a:lnTo>
                  <a:pt x="211" y="411"/>
                </a:lnTo>
                <a:lnTo>
                  <a:pt x="209" y="363"/>
                </a:lnTo>
                <a:lnTo>
                  <a:pt x="209" y="363"/>
                </a:lnTo>
                <a:lnTo>
                  <a:pt x="221" y="374"/>
                </a:lnTo>
                <a:lnTo>
                  <a:pt x="247" y="402"/>
                </a:lnTo>
                <a:lnTo>
                  <a:pt x="262" y="418"/>
                </a:lnTo>
                <a:lnTo>
                  <a:pt x="275" y="434"/>
                </a:lnTo>
                <a:lnTo>
                  <a:pt x="285" y="450"/>
                </a:lnTo>
                <a:lnTo>
                  <a:pt x="289" y="456"/>
                </a:lnTo>
                <a:lnTo>
                  <a:pt x="290" y="463"/>
                </a:lnTo>
                <a:lnTo>
                  <a:pt x="290" y="463"/>
                </a:lnTo>
                <a:lnTo>
                  <a:pt x="295" y="482"/>
                </a:lnTo>
                <a:lnTo>
                  <a:pt x="300" y="500"/>
                </a:lnTo>
                <a:lnTo>
                  <a:pt x="303" y="513"/>
                </a:lnTo>
                <a:lnTo>
                  <a:pt x="304" y="519"/>
                </a:lnTo>
                <a:lnTo>
                  <a:pt x="303" y="523"/>
                </a:lnTo>
                <a:lnTo>
                  <a:pt x="303" y="523"/>
                </a:lnTo>
                <a:lnTo>
                  <a:pt x="298" y="547"/>
                </a:lnTo>
                <a:lnTo>
                  <a:pt x="296" y="560"/>
                </a:lnTo>
                <a:lnTo>
                  <a:pt x="295" y="572"/>
                </a:lnTo>
                <a:lnTo>
                  <a:pt x="295" y="572"/>
                </a:lnTo>
                <a:lnTo>
                  <a:pt x="295" y="593"/>
                </a:lnTo>
                <a:lnTo>
                  <a:pt x="293" y="631"/>
                </a:lnTo>
                <a:lnTo>
                  <a:pt x="288" y="670"/>
                </a:lnTo>
                <a:lnTo>
                  <a:pt x="285" y="686"/>
                </a:lnTo>
                <a:lnTo>
                  <a:pt x="282" y="698"/>
                </a:lnTo>
                <a:lnTo>
                  <a:pt x="282" y="698"/>
                </a:lnTo>
                <a:lnTo>
                  <a:pt x="279" y="714"/>
                </a:lnTo>
                <a:lnTo>
                  <a:pt x="277" y="740"/>
                </a:lnTo>
                <a:lnTo>
                  <a:pt x="273" y="807"/>
                </a:lnTo>
                <a:lnTo>
                  <a:pt x="272" y="870"/>
                </a:lnTo>
                <a:lnTo>
                  <a:pt x="272" y="891"/>
                </a:lnTo>
                <a:lnTo>
                  <a:pt x="272" y="900"/>
                </a:lnTo>
                <a:lnTo>
                  <a:pt x="272" y="900"/>
                </a:lnTo>
                <a:lnTo>
                  <a:pt x="275" y="905"/>
                </a:lnTo>
                <a:lnTo>
                  <a:pt x="280" y="910"/>
                </a:lnTo>
                <a:lnTo>
                  <a:pt x="287" y="917"/>
                </a:lnTo>
                <a:lnTo>
                  <a:pt x="287" y="917"/>
                </a:lnTo>
                <a:lnTo>
                  <a:pt x="296" y="993"/>
                </a:lnTo>
                <a:lnTo>
                  <a:pt x="303" y="1053"/>
                </a:lnTo>
                <a:lnTo>
                  <a:pt x="306" y="1096"/>
                </a:lnTo>
                <a:lnTo>
                  <a:pt x="306" y="1096"/>
                </a:lnTo>
                <a:lnTo>
                  <a:pt x="309" y="1114"/>
                </a:lnTo>
                <a:lnTo>
                  <a:pt x="312" y="1142"/>
                </a:lnTo>
                <a:lnTo>
                  <a:pt x="326" y="1210"/>
                </a:lnTo>
                <a:lnTo>
                  <a:pt x="338" y="1275"/>
                </a:lnTo>
                <a:lnTo>
                  <a:pt x="341" y="1298"/>
                </a:lnTo>
                <a:lnTo>
                  <a:pt x="342" y="1312"/>
                </a:lnTo>
                <a:lnTo>
                  <a:pt x="342" y="1312"/>
                </a:lnTo>
                <a:lnTo>
                  <a:pt x="340" y="1326"/>
                </a:lnTo>
                <a:lnTo>
                  <a:pt x="335" y="1338"/>
                </a:lnTo>
                <a:lnTo>
                  <a:pt x="329" y="1349"/>
                </a:lnTo>
                <a:lnTo>
                  <a:pt x="321" y="1358"/>
                </a:lnTo>
                <a:lnTo>
                  <a:pt x="321" y="1358"/>
                </a:lnTo>
                <a:lnTo>
                  <a:pt x="316" y="1363"/>
                </a:lnTo>
                <a:lnTo>
                  <a:pt x="308" y="1368"/>
                </a:lnTo>
                <a:lnTo>
                  <a:pt x="288" y="1380"/>
                </a:lnTo>
                <a:lnTo>
                  <a:pt x="268" y="1390"/>
                </a:lnTo>
                <a:lnTo>
                  <a:pt x="256" y="1396"/>
                </a:lnTo>
                <a:lnTo>
                  <a:pt x="256" y="1396"/>
                </a:lnTo>
                <a:lnTo>
                  <a:pt x="232" y="1403"/>
                </a:lnTo>
                <a:lnTo>
                  <a:pt x="226" y="1406"/>
                </a:lnTo>
                <a:lnTo>
                  <a:pt x="221" y="1408"/>
                </a:lnTo>
                <a:lnTo>
                  <a:pt x="219" y="1412"/>
                </a:lnTo>
                <a:lnTo>
                  <a:pt x="219" y="1415"/>
                </a:lnTo>
                <a:lnTo>
                  <a:pt x="219" y="1415"/>
                </a:lnTo>
                <a:lnTo>
                  <a:pt x="220" y="1418"/>
                </a:lnTo>
                <a:lnTo>
                  <a:pt x="222" y="1421"/>
                </a:lnTo>
                <a:lnTo>
                  <a:pt x="227" y="1427"/>
                </a:lnTo>
                <a:lnTo>
                  <a:pt x="235" y="1431"/>
                </a:lnTo>
                <a:lnTo>
                  <a:pt x="243" y="1432"/>
                </a:lnTo>
                <a:lnTo>
                  <a:pt x="243" y="1432"/>
                </a:lnTo>
                <a:lnTo>
                  <a:pt x="261" y="1429"/>
                </a:lnTo>
                <a:lnTo>
                  <a:pt x="290" y="1424"/>
                </a:lnTo>
                <a:lnTo>
                  <a:pt x="324" y="1419"/>
                </a:lnTo>
                <a:lnTo>
                  <a:pt x="351" y="1417"/>
                </a:lnTo>
                <a:lnTo>
                  <a:pt x="351" y="1417"/>
                </a:lnTo>
                <a:lnTo>
                  <a:pt x="374" y="1417"/>
                </a:lnTo>
                <a:lnTo>
                  <a:pt x="388" y="1417"/>
                </a:lnTo>
                <a:lnTo>
                  <a:pt x="400" y="1416"/>
                </a:lnTo>
                <a:lnTo>
                  <a:pt x="412" y="1415"/>
                </a:lnTo>
                <a:lnTo>
                  <a:pt x="422" y="1411"/>
                </a:lnTo>
                <a:lnTo>
                  <a:pt x="426" y="1410"/>
                </a:lnTo>
                <a:lnTo>
                  <a:pt x="430" y="1406"/>
                </a:lnTo>
                <a:lnTo>
                  <a:pt x="431" y="1403"/>
                </a:lnTo>
                <a:lnTo>
                  <a:pt x="433" y="1398"/>
                </a:lnTo>
                <a:lnTo>
                  <a:pt x="433" y="1398"/>
                </a:lnTo>
                <a:lnTo>
                  <a:pt x="435" y="1390"/>
                </a:lnTo>
                <a:lnTo>
                  <a:pt x="435" y="1382"/>
                </a:lnTo>
                <a:lnTo>
                  <a:pt x="435" y="1374"/>
                </a:lnTo>
                <a:lnTo>
                  <a:pt x="433" y="1365"/>
                </a:lnTo>
                <a:lnTo>
                  <a:pt x="430" y="1345"/>
                </a:lnTo>
                <a:lnTo>
                  <a:pt x="424" y="1323"/>
                </a:lnTo>
                <a:lnTo>
                  <a:pt x="424" y="1323"/>
                </a:lnTo>
                <a:lnTo>
                  <a:pt x="415" y="1296"/>
                </a:lnTo>
                <a:lnTo>
                  <a:pt x="409" y="1266"/>
                </a:lnTo>
                <a:lnTo>
                  <a:pt x="405" y="1240"/>
                </a:lnTo>
                <a:lnTo>
                  <a:pt x="405" y="1222"/>
                </a:lnTo>
                <a:lnTo>
                  <a:pt x="405" y="1222"/>
                </a:lnTo>
                <a:lnTo>
                  <a:pt x="411" y="1171"/>
                </a:lnTo>
                <a:lnTo>
                  <a:pt x="414" y="1138"/>
                </a:lnTo>
                <a:lnTo>
                  <a:pt x="415" y="1123"/>
                </a:lnTo>
                <a:lnTo>
                  <a:pt x="414" y="1112"/>
                </a:lnTo>
                <a:lnTo>
                  <a:pt x="414" y="1112"/>
                </a:lnTo>
                <a:lnTo>
                  <a:pt x="403" y="1056"/>
                </a:lnTo>
                <a:lnTo>
                  <a:pt x="395" y="1022"/>
                </a:lnTo>
                <a:lnTo>
                  <a:pt x="395" y="1022"/>
                </a:lnTo>
                <a:lnTo>
                  <a:pt x="410" y="932"/>
                </a:lnTo>
                <a:lnTo>
                  <a:pt x="426" y="847"/>
                </a:lnTo>
                <a:lnTo>
                  <a:pt x="426" y="847"/>
                </a:lnTo>
                <a:lnTo>
                  <a:pt x="427" y="868"/>
                </a:lnTo>
                <a:lnTo>
                  <a:pt x="432" y="913"/>
                </a:lnTo>
                <a:lnTo>
                  <a:pt x="436" y="938"/>
                </a:lnTo>
                <a:lnTo>
                  <a:pt x="441" y="961"/>
                </a:lnTo>
                <a:lnTo>
                  <a:pt x="447" y="981"/>
                </a:lnTo>
                <a:lnTo>
                  <a:pt x="451" y="989"/>
                </a:lnTo>
                <a:lnTo>
                  <a:pt x="453" y="993"/>
                </a:lnTo>
                <a:lnTo>
                  <a:pt x="453" y="993"/>
                </a:lnTo>
                <a:lnTo>
                  <a:pt x="507" y="1052"/>
                </a:lnTo>
                <a:lnTo>
                  <a:pt x="537" y="1084"/>
                </a:lnTo>
                <a:lnTo>
                  <a:pt x="547" y="1095"/>
                </a:lnTo>
                <a:lnTo>
                  <a:pt x="553" y="1103"/>
                </a:lnTo>
                <a:lnTo>
                  <a:pt x="553" y="1103"/>
                </a:lnTo>
                <a:lnTo>
                  <a:pt x="600" y="1192"/>
                </a:lnTo>
                <a:lnTo>
                  <a:pt x="630" y="1250"/>
                </a:lnTo>
                <a:lnTo>
                  <a:pt x="640" y="1271"/>
                </a:lnTo>
                <a:lnTo>
                  <a:pt x="642" y="1277"/>
                </a:lnTo>
                <a:lnTo>
                  <a:pt x="642" y="1282"/>
                </a:lnTo>
                <a:lnTo>
                  <a:pt x="642" y="1282"/>
                </a:lnTo>
                <a:lnTo>
                  <a:pt x="641" y="1290"/>
                </a:lnTo>
                <a:lnTo>
                  <a:pt x="636" y="1302"/>
                </a:lnTo>
                <a:lnTo>
                  <a:pt x="622" y="1332"/>
                </a:lnTo>
                <a:lnTo>
                  <a:pt x="609" y="1359"/>
                </a:lnTo>
                <a:lnTo>
                  <a:pt x="604" y="1368"/>
                </a:lnTo>
                <a:lnTo>
                  <a:pt x="601" y="1371"/>
                </a:lnTo>
                <a:lnTo>
                  <a:pt x="601" y="1371"/>
                </a:lnTo>
                <a:lnTo>
                  <a:pt x="591" y="1375"/>
                </a:lnTo>
                <a:lnTo>
                  <a:pt x="574" y="1384"/>
                </a:lnTo>
                <a:lnTo>
                  <a:pt x="565" y="1390"/>
                </a:lnTo>
                <a:lnTo>
                  <a:pt x="559" y="1395"/>
                </a:lnTo>
                <a:lnTo>
                  <a:pt x="556" y="1401"/>
                </a:lnTo>
                <a:lnTo>
                  <a:pt x="554" y="1403"/>
                </a:lnTo>
                <a:lnTo>
                  <a:pt x="556" y="1405"/>
                </a:lnTo>
                <a:lnTo>
                  <a:pt x="556" y="1405"/>
                </a:lnTo>
                <a:lnTo>
                  <a:pt x="561" y="1412"/>
                </a:lnTo>
                <a:lnTo>
                  <a:pt x="567" y="1418"/>
                </a:lnTo>
                <a:lnTo>
                  <a:pt x="569" y="1419"/>
                </a:lnTo>
                <a:lnTo>
                  <a:pt x="574" y="1421"/>
                </a:lnTo>
                <a:lnTo>
                  <a:pt x="586" y="1422"/>
                </a:lnTo>
                <a:lnTo>
                  <a:pt x="586" y="1422"/>
                </a:lnTo>
                <a:lnTo>
                  <a:pt x="607" y="1421"/>
                </a:lnTo>
                <a:lnTo>
                  <a:pt x="637" y="1418"/>
                </a:lnTo>
                <a:lnTo>
                  <a:pt x="673" y="1413"/>
                </a:lnTo>
                <a:lnTo>
                  <a:pt x="673" y="1413"/>
                </a:lnTo>
                <a:lnTo>
                  <a:pt x="725" y="1366"/>
                </a:lnTo>
                <a:lnTo>
                  <a:pt x="725" y="1366"/>
                </a:lnTo>
                <a:lnTo>
                  <a:pt x="730" y="1360"/>
                </a:lnTo>
                <a:lnTo>
                  <a:pt x="735" y="1354"/>
                </a:lnTo>
                <a:lnTo>
                  <a:pt x="738" y="1348"/>
                </a:lnTo>
                <a:lnTo>
                  <a:pt x="739" y="1342"/>
                </a:lnTo>
                <a:lnTo>
                  <a:pt x="741" y="1334"/>
                </a:lnTo>
                <a:lnTo>
                  <a:pt x="741" y="1327"/>
                </a:lnTo>
                <a:lnTo>
                  <a:pt x="738" y="1319"/>
                </a:lnTo>
                <a:lnTo>
                  <a:pt x="736" y="1311"/>
                </a:lnTo>
                <a:lnTo>
                  <a:pt x="736" y="1311"/>
                </a:lnTo>
                <a:lnTo>
                  <a:pt x="728" y="1297"/>
                </a:lnTo>
                <a:lnTo>
                  <a:pt x="721" y="1286"/>
                </a:lnTo>
                <a:lnTo>
                  <a:pt x="715" y="1277"/>
                </a:lnTo>
                <a:lnTo>
                  <a:pt x="712" y="1273"/>
                </a:lnTo>
                <a:lnTo>
                  <a:pt x="711" y="1268"/>
                </a:lnTo>
                <a:lnTo>
                  <a:pt x="711" y="1268"/>
                </a:lnTo>
                <a:lnTo>
                  <a:pt x="707" y="1252"/>
                </a:lnTo>
                <a:lnTo>
                  <a:pt x="701" y="1229"/>
                </a:lnTo>
                <a:lnTo>
                  <a:pt x="691" y="1197"/>
                </a:lnTo>
                <a:lnTo>
                  <a:pt x="691" y="1197"/>
                </a:lnTo>
                <a:lnTo>
                  <a:pt x="669" y="1122"/>
                </a:lnTo>
                <a:lnTo>
                  <a:pt x="661" y="1095"/>
                </a:lnTo>
                <a:lnTo>
                  <a:pt x="653" y="1071"/>
                </a:lnTo>
                <a:lnTo>
                  <a:pt x="646" y="1054"/>
                </a:lnTo>
                <a:lnTo>
                  <a:pt x="643" y="1048"/>
                </a:lnTo>
                <a:lnTo>
                  <a:pt x="640" y="1044"/>
                </a:lnTo>
                <a:lnTo>
                  <a:pt x="640" y="1044"/>
                </a:lnTo>
                <a:lnTo>
                  <a:pt x="625" y="1029"/>
                </a:lnTo>
                <a:lnTo>
                  <a:pt x="605" y="1006"/>
                </a:lnTo>
                <a:lnTo>
                  <a:pt x="585" y="982"/>
                </a:lnTo>
                <a:lnTo>
                  <a:pt x="579" y="972"/>
                </a:lnTo>
                <a:lnTo>
                  <a:pt x="575" y="966"/>
                </a:lnTo>
                <a:lnTo>
                  <a:pt x="575" y="966"/>
                </a:lnTo>
                <a:lnTo>
                  <a:pt x="574" y="960"/>
                </a:lnTo>
                <a:lnTo>
                  <a:pt x="573" y="952"/>
                </a:lnTo>
                <a:lnTo>
                  <a:pt x="572" y="926"/>
                </a:lnTo>
                <a:lnTo>
                  <a:pt x="570" y="877"/>
                </a:lnTo>
                <a:lnTo>
                  <a:pt x="570" y="877"/>
                </a:lnTo>
                <a:lnTo>
                  <a:pt x="573" y="849"/>
                </a:lnTo>
                <a:lnTo>
                  <a:pt x="578" y="801"/>
                </a:lnTo>
                <a:lnTo>
                  <a:pt x="583" y="749"/>
                </a:lnTo>
                <a:lnTo>
                  <a:pt x="584" y="726"/>
                </a:lnTo>
                <a:lnTo>
                  <a:pt x="584" y="706"/>
                </a:lnTo>
                <a:lnTo>
                  <a:pt x="584" y="706"/>
                </a:lnTo>
                <a:lnTo>
                  <a:pt x="582" y="669"/>
                </a:lnTo>
                <a:lnTo>
                  <a:pt x="579" y="631"/>
                </a:lnTo>
                <a:lnTo>
                  <a:pt x="575" y="595"/>
                </a:lnTo>
                <a:lnTo>
                  <a:pt x="570" y="566"/>
                </a:lnTo>
                <a:lnTo>
                  <a:pt x="570" y="566"/>
                </a:lnTo>
                <a:lnTo>
                  <a:pt x="563" y="533"/>
                </a:lnTo>
                <a:lnTo>
                  <a:pt x="561" y="524"/>
                </a:lnTo>
                <a:lnTo>
                  <a:pt x="561" y="516"/>
                </a:lnTo>
                <a:lnTo>
                  <a:pt x="561" y="516"/>
                </a:lnTo>
                <a:lnTo>
                  <a:pt x="563" y="496"/>
                </a:lnTo>
                <a:lnTo>
                  <a:pt x="568" y="460"/>
                </a:lnTo>
                <a:lnTo>
                  <a:pt x="572" y="423"/>
                </a:lnTo>
                <a:lnTo>
                  <a:pt x="573" y="407"/>
                </a:lnTo>
                <a:lnTo>
                  <a:pt x="572" y="396"/>
                </a:lnTo>
                <a:lnTo>
                  <a:pt x="572" y="396"/>
                </a:lnTo>
                <a:lnTo>
                  <a:pt x="568" y="385"/>
                </a:lnTo>
                <a:lnTo>
                  <a:pt x="563" y="372"/>
                </a:lnTo>
                <a:lnTo>
                  <a:pt x="549" y="347"/>
                </a:lnTo>
                <a:lnTo>
                  <a:pt x="532" y="314"/>
                </a:lnTo>
                <a:lnTo>
                  <a:pt x="532" y="314"/>
                </a:lnTo>
                <a:lnTo>
                  <a:pt x="532" y="311"/>
                </a:lnTo>
                <a:lnTo>
                  <a:pt x="527" y="301"/>
                </a:lnTo>
                <a:lnTo>
                  <a:pt x="514" y="277"/>
                </a:lnTo>
                <a:lnTo>
                  <a:pt x="485" y="237"/>
                </a:lnTo>
                <a:lnTo>
                  <a:pt x="485" y="237"/>
                </a:lnTo>
                <a:lnTo>
                  <a:pt x="469" y="214"/>
                </a:lnTo>
                <a:lnTo>
                  <a:pt x="456" y="198"/>
                </a:lnTo>
                <a:lnTo>
                  <a:pt x="446" y="186"/>
                </a:lnTo>
                <a:lnTo>
                  <a:pt x="437" y="177"/>
                </a:lnTo>
                <a:lnTo>
                  <a:pt x="430" y="171"/>
                </a:lnTo>
                <a:lnTo>
                  <a:pt x="424" y="168"/>
                </a:lnTo>
                <a:lnTo>
                  <a:pt x="411" y="163"/>
                </a:lnTo>
                <a:lnTo>
                  <a:pt x="411" y="163"/>
                </a:lnTo>
                <a:lnTo>
                  <a:pt x="396" y="156"/>
                </a:lnTo>
                <a:lnTo>
                  <a:pt x="380" y="150"/>
                </a:lnTo>
                <a:lnTo>
                  <a:pt x="363" y="143"/>
                </a:lnTo>
                <a:lnTo>
                  <a:pt x="349" y="138"/>
                </a:lnTo>
                <a:lnTo>
                  <a:pt x="349" y="138"/>
                </a:lnTo>
                <a:lnTo>
                  <a:pt x="332" y="137"/>
                </a:lnTo>
                <a:lnTo>
                  <a:pt x="308" y="135"/>
                </a:lnTo>
                <a:lnTo>
                  <a:pt x="278" y="137"/>
                </a:lnTo>
                <a:lnTo>
                  <a:pt x="258" y="129"/>
                </a:lnTo>
                <a:lnTo>
                  <a:pt x="250" y="134"/>
                </a:lnTo>
                <a:lnTo>
                  <a:pt x="250" y="134"/>
                </a:lnTo>
                <a:lnTo>
                  <a:pt x="241" y="128"/>
                </a:lnTo>
                <a:lnTo>
                  <a:pt x="222" y="113"/>
                </a:lnTo>
                <a:lnTo>
                  <a:pt x="222" y="113"/>
                </a:lnTo>
                <a:lnTo>
                  <a:pt x="214" y="105"/>
                </a:lnTo>
                <a:lnTo>
                  <a:pt x="208" y="98"/>
                </a:lnTo>
                <a:lnTo>
                  <a:pt x="205" y="92"/>
                </a:lnTo>
                <a:lnTo>
                  <a:pt x="205" y="86"/>
                </a:lnTo>
                <a:lnTo>
                  <a:pt x="205" y="86"/>
                </a:lnTo>
                <a:lnTo>
                  <a:pt x="204" y="59"/>
                </a:lnTo>
                <a:lnTo>
                  <a:pt x="203" y="40"/>
                </a:lnTo>
                <a:lnTo>
                  <a:pt x="190" y="26"/>
                </a:lnTo>
                <a:lnTo>
                  <a:pt x="190" y="26"/>
                </a:lnTo>
                <a:lnTo>
                  <a:pt x="174" y="7"/>
                </a:lnTo>
                <a:lnTo>
                  <a:pt x="174" y="7"/>
                </a:lnTo>
                <a:lnTo>
                  <a:pt x="172" y="5"/>
                </a:lnTo>
                <a:lnTo>
                  <a:pt x="168" y="2"/>
                </a:lnTo>
                <a:lnTo>
                  <a:pt x="161" y="0"/>
                </a:lnTo>
                <a:lnTo>
                  <a:pt x="156" y="0"/>
                </a:lnTo>
                <a:lnTo>
                  <a:pt x="153" y="0"/>
                </a:lnTo>
                <a:lnTo>
                  <a:pt x="142" y="1"/>
                </a:lnTo>
                <a:lnTo>
                  <a:pt x="142" y="1"/>
                </a:lnTo>
                <a:lnTo>
                  <a:pt x="127" y="0"/>
                </a:lnTo>
                <a:lnTo>
                  <a:pt x="127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5">
            <a:extLst>
              <a:ext uri="{FF2B5EF4-FFF2-40B4-BE49-F238E27FC236}">
                <a16:creationId xmlns:a16="http://schemas.microsoft.com/office/drawing/2014/main" id="{D80B285E-FD9B-4A56-AD38-09D1BE30E3E3}"/>
              </a:ext>
            </a:extLst>
          </p:cNvPr>
          <p:cNvSpPr>
            <a:spLocks/>
          </p:cNvSpPr>
          <p:nvPr/>
        </p:nvSpPr>
        <p:spPr bwMode="auto">
          <a:xfrm>
            <a:off x="6507040" y="2725996"/>
            <a:ext cx="493842" cy="1693755"/>
          </a:xfrm>
          <a:custGeom>
            <a:avLst/>
            <a:gdLst>
              <a:gd name="T0" fmla="*/ 126 w 605"/>
              <a:gd name="T1" fmla="*/ 260 h 2075"/>
              <a:gd name="T2" fmla="*/ 96 w 605"/>
              <a:gd name="T3" fmla="*/ 299 h 2075"/>
              <a:gd name="T4" fmla="*/ 49 w 605"/>
              <a:gd name="T5" fmla="*/ 413 h 2075"/>
              <a:gd name="T6" fmla="*/ 26 w 605"/>
              <a:gd name="T7" fmla="*/ 468 h 2075"/>
              <a:gd name="T8" fmla="*/ 21 w 605"/>
              <a:gd name="T9" fmla="*/ 515 h 2075"/>
              <a:gd name="T10" fmla="*/ 38 w 605"/>
              <a:gd name="T11" fmla="*/ 888 h 2075"/>
              <a:gd name="T12" fmla="*/ 7 w 605"/>
              <a:gd name="T13" fmla="*/ 1020 h 2075"/>
              <a:gd name="T14" fmla="*/ 3 w 605"/>
              <a:gd name="T15" fmla="*/ 1090 h 2075"/>
              <a:gd name="T16" fmla="*/ 54 w 605"/>
              <a:gd name="T17" fmla="*/ 1113 h 2075"/>
              <a:gd name="T18" fmla="*/ 121 w 605"/>
              <a:gd name="T19" fmla="*/ 1330 h 2075"/>
              <a:gd name="T20" fmla="*/ 121 w 605"/>
              <a:gd name="T21" fmla="*/ 1372 h 2075"/>
              <a:gd name="T22" fmla="*/ 84 w 605"/>
              <a:gd name="T23" fmla="*/ 1583 h 2075"/>
              <a:gd name="T24" fmla="*/ 91 w 605"/>
              <a:gd name="T25" fmla="*/ 1773 h 2075"/>
              <a:gd name="T26" fmla="*/ 102 w 605"/>
              <a:gd name="T27" fmla="*/ 1973 h 2075"/>
              <a:gd name="T28" fmla="*/ 110 w 605"/>
              <a:gd name="T29" fmla="*/ 2019 h 2075"/>
              <a:gd name="T30" fmla="*/ 140 w 605"/>
              <a:gd name="T31" fmla="*/ 2017 h 2075"/>
              <a:gd name="T32" fmla="*/ 197 w 605"/>
              <a:gd name="T33" fmla="*/ 2010 h 2075"/>
              <a:gd name="T34" fmla="*/ 248 w 605"/>
              <a:gd name="T35" fmla="*/ 1993 h 2075"/>
              <a:gd name="T36" fmla="*/ 244 w 605"/>
              <a:gd name="T37" fmla="*/ 2033 h 2075"/>
              <a:gd name="T38" fmla="*/ 255 w 605"/>
              <a:gd name="T39" fmla="*/ 2072 h 2075"/>
              <a:gd name="T40" fmla="*/ 274 w 605"/>
              <a:gd name="T41" fmla="*/ 2075 h 2075"/>
              <a:gd name="T42" fmla="*/ 381 w 605"/>
              <a:gd name="T43" fmla="*/ 2035 h 2075"/>
              <a:gd name="T44" fmla="*/ 461 w 605"/>
              <a:gd name="T45" fmla="*/ 2021 h 2075"/>
              <a:gd name="T46" fmla="*/ 534 w 605"/>
              <a:gd name="T47" fmla="*/ 2021 h 2075"/>
              <a:gd name="T48" fmla="*/ 600 w 605"/>
              <a:gd name="T49" fmla="*/ 1998 h 2075"/>
              <a:gd name="T50" fmla="*/ 603 w 605"/>
              <a:gd name="T51" fmla="*/ 1984 h 2075"/>
              <a:gd name="T52" fmla="*/ 580 w 605"/>
              <a:gd name="T53" fmla="*/ 1972 h 2075"/>
              <a:gd name="T54" fmla="*/ 469 w 605"/>
              <a:gd name="T55" fmla="*/ 1945 h 2075"/>
              <a:gd name="T56" fmla="*/ 417 w 605"/>
              <a:gd name="T57" fmla="*/ 1924 h 2075"/>
              <a:gd name="T58" fmla="*/ 376 w 605"/>
              <a:gd name="T59" fmla="*/ 1892 h 2075"/>
              <a:gd name="T60" fmla="*/ 339 w 605"/>
              <a:gd name="T61" fmla="*/ 1755 h 2075"/>
              <a:gd name="T62" fmla="*/ 357 w 605"/>
              <a:gd name="T63" fmla="*/ 1583 h 2075"/>
              <a:gd name="T64" fmla="*/ 374 w 605"/>
              <a:gd name="T65" fmla="*/ 1518 h 2075"/>
              <a:gd name="T66" fmla="*/ 385 w 605"/>
              <a:gd name="T67" fmla="*/ 1126 h 2075"/>
              <a:gd name="T68" fmla="*/ 367 w 605"/>
              <a:gd name="T69" fmla="*/ 807 h 2075"/>
              <a:gd name="T70" fmla="*/ 427 w 605"/>
              <a:gd name="T71" fmla="*/ 955 h 2075"/>
              <a:gd name="T72" fmla="*/ 448 w 605"/>
              <a:gd name="T73" fmla="*/ 980 h 2075"/>
              <a:gd name="T74" fmla="*/ 485 w 605"/>
              <a:gd name="T75" fmla="*/ 980 h 2075"/>
              <a:gd name="T76" fmla="*/ 494 w 605"/>
              <a:gd name="T77" fmla="*/ 1002 h 2075"/>
              <a:gd name="T78" fmla="*/ 512 w 605"/>
              <a:gd name="T79" fmla="*/ 1008 h 2075"/>
              <a:gd name="T80" fmla="*/ 540 w 605"/>
              <a:gd name="T81" fmla="*/ 988 h 2075"/>
              <a:gd name="T82" fmla="*/ 548 w 605"/>
              <a:gd name="T83" fmla="*/ 971 h 2075"/>
              <a:gd name="T84" fmla="*/ 476 w 605"/>
              <a:gd name="T85" fmla="*/ 679 h 2075"/>
              <a:gd name="T86" fmla="*/ 413 w 605"/>
              <a:gd name="T87" fmla="*/ 459 h 2075"/>
              <a:gd name="T88" fmla="*/ 385 w 605"/>
              <a:gd name="T89" fmla="*/ 313 h 2075"/>
              <a:gd name="T90" fmla="*/ 418 w 605"/>
              <a:gd name="T91" fmla="*/ 258 h 2075"/>
              <a:gd name="T92" fmla="*/ 431 w 605"/>
              <a:gd name="T93" fmla="*/ 204 h 2075"/>
              <a:gd name="T94" fmla="*/ 448 w 605"/>
              <a:gd name="T95" fmla="*/ 185 h 2075"/>
              <a:gd name="T96" fmla="*/ 457 w 605"/>
              <a:gd name="T97" fmla="*/ 158 h 2075"/>
              <a:gd name="T98" fmla="*/ 446 w 605"/>
              <a:gd name="T99" fmla="*/ 68 h 2075"/>
              <a:gd name="T100" fmla="*/ 418 w 605"/>
              <a:gd name="T101" fmla="*/ 30 h 2075"/>
              <a:gd name="T102" fmla="*/ 357 w 605"/>
              <a:gd name="T103" fmla="*/ 12 h 2075"/>
              <a:gd name="T104" fmla="*/ 330 w 605"/>
              <a:gd name="T105" fmla="*/ 3 h 2075"/>
              <a:gd name="T106" fmla="*/ 285 w 605"/>
              <a:gd name="T107" fmla="*/ 3 h 2075"/>
              <a:gd name="T108" fmla="*/ 246 w 605"/>
              <a:gd name="T109" fmla="*/ 24 h 2075"/>
              <a:gd name="T110" fmla="*/ 207 w 605"/>
              <a:gd name="T111" fmla="*/ 67 h 2075"/>
              <a:gd name="T112" fmla="*/ 200 w 605"/>
              <a:gd name="T113" fmla="*/ 102 h 2075"/>
              <a:gd name="T114" fmla="*/ 212 w 605"/>
              <a:gd name="T115" fmla="*/ 167 h 2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5" h="2075">
                <a:moveTo>
                  <a:pt x="204" y="186"/>
                </a:moveTo>
                <a:lnTo>
                  <a:pt x="204" y="186"/>
                </a:lnTo>
                <a:lnTo>
                  <a:pt x="160" y="227"/>
                </a:lnTo>
                <a:lnTo>
                  <a:pt x="126" y="260"/>
                </a:lnTo>
                <a:lnTo>
                  <a:pt x="112" y="274"/>
                </a:lnTo>
                <a:lnTo>
                  <a:pt x="103" y="287"/>
                </a:lnTo>
                <a:lnTo>
                  <a:pt x="103" y="287"/>
                </a:lnTo>
                <a:lnTo>
                  <a:pt x="96" y="299"/>
                </a:lnTo>
                <a:lnTo>
                  <a:pt x="87" y="315"/>
                </a:lnTo>
                <a:lnTo>
                  <a:pt x="72" y="353"/>
                </a:lnTo>
                <a:lnTo>
                  <a:pt x="58" y="390"/>
                </a:lnTo>
                <a:lnTo>
                  <a:pt x="49" y="413"/>
                </a:lnTo>
                <a:lnTo>
                  <a:pt x="49" y="413"/>
                </a:lnTo>
                <a:lnTo>
                  <a:pt x="40" y="431"/>
                </a:lnTo>
                <a:lnTo>
                  <a:pt x="29" y="454"/>
                </a:lnTo>
                <a:lnTo>
                  <a:pt x="26" y="468"/>
                </a:lnTo>
                <a:lnTo>
                  <a:pt x="22" y="484"/>
                </a:lnTo>
                <a:lnTo>
                  <a:pt x="21" y="498"/>
                </a:lnTo>
                <a:lnTo>
                  <a:pt x="21" y="515"/>
                </a:lnTo>
                <a:lnTo>
                  <a:pt x="21" y="515"/>
                </a:lnTo>
                <a:lnTo>
                  <a:pt x="26" y="591"/>
                </a:lnTo>
                <a:lnTo>
                  <a:pt x="33" y="716"/>
                </a:lnTo>
                <a:lnTo>
                  <a:pt x="38" y="834"/>
                </a:lnTo>
                <a:lnTo>
                  <a:pt x="38" y="888"/>
                </a:lnTo>
                <a:lnTo>
                  <a:pt x="38" y="888"/>
                </a:lnTo>
                <a:lnTo>
                  <a:pt x="29" y="922"/>
                </a:lnTo>
                <a:lnTo>
                  <a:pt x="14" y="985"/>
                </a:lnTo>
                <a:lnTo>
                  <a:pt x="7" y="1020"/>
                </a:lnTo>
                <a:lnTo>
                  <a:pt x="1" y="1052"/>
                </a:lnTo>
                <a:lnTo>
                  <a:pt x="0" y="1076"/>
                </a:lnTo>
                <a:lnTo>
                  <a:pt x="0" y="1085"/>
                </a:lnTo>
                <a:lnTo>
                  <a:pt x="3" y="1090"/>
                </a:lnTo>
                <a:lnTo>
                  <a:pt x="3" y="1090"/>
                </a:lnTo>
                <a:lnTo>
                  <a:pt x="12" y="1096"/>
                </a:lnTo>
                <a:lnTo>
                  <a:pt x="24" y="1103"/>
                </a:lnTo>
                <a:lnTo>
                  <a:pt x="54" y="1113"/>
                </a:lnTo>
                <a:lnTo>
                  <a:pt x="93" y="1126"/>
                </a:lnTo>
                <a:lnTo>
                  <a:pt x="93" y="1126"/>
                </a:lnTo>
                <a:lnTo>
                  <a:pt x="110" y="1245"/>
                </a:lnTo>
                <a:lnTo>
                  <a:pt x="121" y="1330"/>
                </a:lnTo>
                <a:lnTo>
                  <a:pt x="123" y="1360"/>
                </a:lnTo>
                <a:lnTo>
                  <a:pt x="123" y="1368"/>
                </a:lnTo>
                <a:lnTo>
                  <a:pt x="121" y="1372"/>
                </a:lnTo>
                <a:lnTo>
                  <a:pt x="121" y="1372"/>
                </a:lnTo>
                <a:lnTo>
                  <a:pt x="117" y="1382"/>
                </a:lnTo>
                <a:lnTo>
                  <a:pt x="112" y="1403"/>
                </a:lnTo>
                <a:lnTo>
                  <a:pt x="102" y="1463"/>
                </a:lnTo>
                <a:lnTo>
                  <a:pt x="84" y="1583"/>
                </a:lnTo>
                <a:lnTo>
                  <a:pt x="84" y="1583"/>
                </a:lnTo>
                <a:lnTo>
                  <a:pt x="84" y="1611"/>
                </a:lnTo>
                <a:lnTo>
                  <a:pt x="84" y="1655"/>
                </a:lnTo>
                <a:lnTo>
                  <a:pt x="91" y="1773"/>
                </a:lnTo>
                <a:lnTo>
                  <a:pt x="103" y="1929"/>
                </a:lnTo>
                <a:lnTo>
                  <a:pt x="103" y="1929"/>
                </a:lnTo>
                <a:lnTo>
                  <a:pt x="102" y="1943"/>
                </a:lnTo>
                <a:lnTo>
                  <a:pt x="102" y="1973"/>
                </a:lnTo>
                <a:lnTo>
                  <a:pt x="103" y="1991"/>
                </a:lnTo>
                <a:lnTo>
                  <a:pt x="105" y="2005"/>
                </a:lnTo>
                <a:lnTo>
                  <a:pt x="107" y="2016"/>
                </a:lnTo>
                <a:lnTo>
                  <a:pt x="110" y="2019"/>
                </a:lnTo>
                <a:lnTo>
                  <a:pt x="112" y="2021"/>
                </a:lnTo>
                <a:lnTo>
                  <a:pt x="112" y="2021"/>
                </a:lnTo>
                <a:lnTo>
                  <a:pt x="124" y="2021"/>
                </a:lnTo>
                <a:lnTo>
                  <a:pt x="140" y="2017"/>
                </a:lnTo>
                <a:lnTo>
                  <a:pt x="161" y="2014"/>
                </a:lnTo>
                <a:lnTo>
                  <a:pt x="184" y="2012"/>
                </a:lnTo>
                <a:lnTo>
                  <a:pt x="184" y="2012"/>
                </a:lnTo>
                <a:lnTo>
                  <a:pt x="197" y="2010"/>
                </a:lnTo>
                <a:lnTo>
                  <a:pt x="209" y="2007"/>
                </a:lnTo>
                <a:lnTo>
                  <a:pt x="230" y="2002"/>
                </a:lnTo>
                <a:lnTo>
                  <a:pt x="242" y="1996"/>
                </a:lnTo>
                <a:lnTo>
                  <a:pt x="248" y="1993"/>
                </a:lnTo>
                <a:lnTo>
                  <a:pt x="248" y="1993"/>
                </a:lnTo>
                <a:lnTo>
                  <a:pt x="246" y="2005"/>
                </a:lnTo>
                <a:lnTo>
                  <a:pt x="244" y="2019"/>
                </a:lnTo>
                <a:lnTo>
                  <a:pt x="244" y="2033"/>
                </a:lnTo>
                <a:lnTo>
                  <a:pt x="244" y="2049"/>
                </a:lnTo>
                <a:lnTo>
                  <a:pt x="248" y="2061"/>
                </a:lnTo>
                <a:lnTo>
                  <a:pt x="251" y="2067"/>
                </a:lnTo>
                <a:lnTo>
                  <a:pt x="255" y="2072"/>
                </a:lnTo>
                <a:lnTo>
                  <a:pt x="260" y="2074"/>
                </a:lnTo>
                <a:lnTo>
                  <a:pt x="267" y="2075"/>
                </a:lnTo>
                <a:lnTo>
                  <a:pt x="267" y="2075"/>
                </a:lnTo>
                <a:lnTo>
                  <a:pt x="274" y="2075"/>
                </a:lnTo>
                <a:lnTo>
                  <a:pt x="283" y="2074"/>
                </a:lnTo>
                <a:lnTo>
                  <a:pt x="302" y="2067"/>
                </a:lnTo>
                <a:lnTo>
                  <a:pt x="353" y="2046"/>
                </a:lnTo>
                <a:lnTo>
                  <a:pt x="381" y="2035"/>
                </a:lnTo>
                <a:lnTo>
                  <a:pt x="411" y="2026"/>
                </a:lnTo>
                <a:lnTo>
                  <a:pt x="427" y="2023"/>
                </a:lnTo>
                <a:lnTo>
                  <a:pt x="443" y="2021"/>
                </a:lnTo>
                <a:lnTo>
                  <a:pt x="461" y="2021"/>
                </a:lnTo>
                <a:lnTo>
                  <a:pt x="476" y="2021"/>
                </a:lnTo>
                <a:lnTo>
                  <a:pt x="476" y="2021"/>
                </a:lnTo>
                <a:lnTo>
                  <a:pt x="506" y="2021"/>
                </a:lnTo>
                <a:lnTo>
                  <a:pt x="534" y="2021"/>
                </a:lnTo>
                <a:lnTo>
                  <a:pt x="557" y="2017"/>
                </a:lnTo>
                <a:lnTo>
                  <a:pt x="577" y="2012"/>
                </a:lnTo>
                <a:lnTo>
                  <a:pt x="591" y="2005"/>
                </a:lnTo>
                <a:lnTo>
                  <a:pt x="600" y="1998"/>
                </a:lnTo>
                <a:lnTo>
                  <a:pt x="603" y="1994"/>
                </a:lnTo>
                <a:lnTo>
                  <a:pt x="605" y="1991"/>
                </a:lnTo>
                <a:lnTo>
                  <a:pt x="605" y="1987"/>
                </a:lnTo>
                <a:lnTo>
                  <a:pt x="603" y="1984"/>
                </a:lnTo>
                <a:lnTo>
                  <a:pt x="603" y="1984"/>
                </a:lnTo>
                <a:lnTo>
                  <a:pt x="600" y="1980"/>
                </a:lnTo>
                <a:lnTo>
                  <a:pt x="596" y="1977"/>
                </a:lnTo>
                <a:lnTo>
                  <a:pt x="580" y="1972"/>
                </a:lnTo>
                <a:lnTo>
                  <a:pt x="563" y="1966"/>
                </a:lnTo>
                <a:lnTo>
                  <a:pt x="540" y="1961"/>
                </a:lnTo>
                <a:lnTo>
                  <a:pt x="490" y="1951"/>
                </a:lnTo>
                <a:lnTo>
                  <a:pt x="469" y="1945"/>
                </a:lnTo>
                <a:lnTo>
                  <a:pt x="448" y="1938"/>
                </a:lnTo>
                <a:lnTo>
                  <a:pt x="448" y="1938"/>
                </a:lnTo>
                <a:lnTo>
                  <a:pt x="432" y="1931"/>
                </a:lnTo>
                <a:lnTo>
                  <a:pt x="417" y="1924"/>
                </a:lnTo>
                <a:lnTo>
                  <a:pt x="394" y="1908"/>
                </a:lnTo>
                <a:lnTo>
                  <a:pt x="380" y="1898"/>
                </a:lnTo>
                <a:lnTo>
                  <a:pt x="376" y="1892"/>
                </a:lnTo>
                <a:lnTo>
                  <a:pt x="376" y="1892"/>
                </a:lnTo>
                <a:lnTo>
                  <a:pt x="358" y="1833"/>
                </a:lnTo>
                <a:lnTo>
                  <a:pt x="346" y="1787"/>
                </a:lnTo>
                <a:lnTo>
                  <a:pt x="339" y="1755"/>
                </a:lnTo>
                <a:lnTo>
                  <a:pt x="339" y="1755"/>
                </a:lnTo>
                <a:lnTo>
                  <a:pt x="339" y="1741"/>
                </a:lnTo>
                <a:lnTo>
                  <a:pt x="341" y="1718"/>
                </a:lnTo>
                <a:lnTo>
                  <a:pt x="348" y="1660"/>
                </a:lnTo>
                <a:lnTo>
                  <a:pt x="357" y="1583"/>
                </a:lnTo>
                <a:lnTo>
                  <a:pt x="357" y="1583"/>
                </a:lnTo>
                <a:lnTo>
                  <a:pt x="367" y="1553"/>
                </a:lnTo>
                <a:lnTo>
                  <a:pt x="373" y="1530"/>
                </a:lnTo>
                <a:lnTo>
                  <a:pt x="374" y="1518"/>
                </a:lnTo>
                <a:lnTo>
                  <a:pt x="376" y="1509"/>
                </a:lnTo>
                <a:lnTo>
                  <a:pt x="376" y="1509"/>
                </a:lnTo>
                <a:lnTo>
                  <a:pt x="385" y="1126"/>
                </a:lnTo>
                <a:lnTo>
                  <a:pt x="385" y="1126"/>
                </a:lnTo>
                <a:lnTo>
                  <a:pt x="374" y="964"/>
                </a:lnTo>
                <a:lnTo>
                  <a:pt x="369" y="855"/>
                </a:lnTo>
                <a:lnTo>
                  <a:pt x="367" y="807"/>
                </a:lnTo>
                <a:lnTo>
                  <a:pt x="367" y="807"/>
                </a:lnTo>
                <a:lnTo>
                  <a:pt x="378" y="837"/>
                </a:lnTo>
                <a:lnTo>
                  <a:pt x="401" y="897"/>
                </a:lnTo>
                <a:lnTo>
                  <a:pt x="413" y="929"/>
                </a:lnTo>
                <a:lnTo>
                  <a:pt x="427" y="955"/>
                </a:lnTo>
                <a:lnTo>
                  <a:pt x="432" y="966"/>
                </a:lnTo>
                <a:lnTo>
                  <a:pt x="439" y="974"/>
                </a:lnTo>
                <a:lnTo>
                  <a:pt x="445" y="980"/>
                </a:lnTo>
                <a:lnTo>
                  <a:pt x="448" y="980"/>
                </a:lnTo>
                <a:lnTo>
                  <a:pt x="448" y="980"/>
                </a:lnTo>
                <a:lnTo>
                  <a:pt x="464" y="978"/>
                </a:lnTo>
                <a:lnTo>
                  <a:pt x="475" y="978"/>
                </a:lnTo>
                <a:lnTo>
                  <a:pt x="485" y="980"/>
                </a:lnTo>
                <a:lnTo>
                  <a:pt x="485" y="980"/>
                </a:lnTo>
                <a:lnTo>
                  <a:pt x="487" y="985"/>
                </a:lnTo>
                <a:lnTo>
                  <a:pt x="490" y="995"/>
                </a:lnTo>
                <a:lnTo>
                  <a:pt x="494" y="1002"/>
                </a:lnTo>
                <a:lnTo>
                  <a:pt x="499" y="1006"/>
                </a:lnTo>
                <a:lnTo>
                  <a:pt x="505" y="1008"/>
                </a:lnTo>
                <a:lnTo>
                  <a:pt x="512" y="1008"/>
                </a:lnTo>
                <a:lnTo>
                  <a:pt x="512" y="1008"/>
                </a:lnTo>
                <a:lnTo>
                  <a:pt x="524" y="1002"/>
                </a:lnTo>
                <a:lnTo>
                  <a:pt x="533" y="999"/>
                </a:lnTo>
                <a:lnTo>
                  <a:pt x="536" y="994"/>
                </a:lnTo>
                <a:lnTo>
                  <a:pt x="540" y="988"/>
                </a:lnTo>
                <a:lnTo>
                  <a:pt x="540" y="988"/>
                </a:lnTo>
                <a:lnTo>
                  <a:pt x="545" y="981"/>
                </a:lnTo>
                <a:lnTo>
                  <a:pt x="548" y="978"/>
                </a:lnTo>
                <a:lnTo>
                  <a:pt x="548" y="971"/>
                </a:lnTo>
                <a:lnTo>
                  <a:pt x="548" y="943"/>
                </a:lnTo>
                <a:lnTo>
                  <a:pt x="557" y="934"/>
                </a:lnTo>
                <a:lnTo>
                  <a:pt x="476" y="679"/>
                </a:lnTo>
                <a:lnTo>
                  <a:pt x="476" y="679"/>
                </a:lnTo>
                <a:lnTo>
                  <a:pt x="446" y="572"/>
                </a:lnTo>
                <a:lnTo>
                  <a:pt x="424" y="498"/>
                </a:lnTo>
                <a:lnTo>
                  <a:pt x="413" y="459"/>
                </a:lnTo>
                <a:lnTo>
                  <a:pt x="413" y="459"/>
                </a:lnTo>
                <a:lnTo>
                  <a:pt x="404" y="443"/>
                </a:lnTo>
                <a:lnTo>
                  <a:pt x="392" y="411"/>
                </a:lnTo>
                <a:lnTo>
                  <a:pt x="376" y="369"/>
                </a:lnTo>
                <a:lnTo>
                  <a:pt x="385" y="313"/>
                </a:lnTo>
                <a:lnTo>
                  <a:pt x="385" y="313"/>
                </a:lnTo>
                <a:lnTo>
                  <a:pt x="402" y="288"/>
                </a:lnTo>
                <a:lnTo>
                  <a:pt x="415" y="267"/>
                </a:lnTo>
                <a:lnTo>
                  <a:pt x="418" y="258"/>
                </a:lnTo>
                <a:lnTo>
                  <a:pt x="422" y="250"/>
                </a:lnTo>
                <a:lnTo>
                  <a:pt x="422" y="250"/>
                </a:lnTo>
                <a:lnTo>
                  <a:pt x="427" y="220"/>
                </a:lnTo>
                <a:lnTo>
                  <a:pt x="431" y="204"/>
                </a:lnTo>
                <a:lnTo>
                  <a:pt x="431" y="204"/>
                </a:lnTo>
                <a:lnTo>
                  <a:pt x="434" y="200"/>
                </a:lnTo>
                <a:lnTo>
                  <a:pt x="445" y="192"/>
                </a:lnTo>
                <a:lnTo>
                  <a:pt x="448" y="185"/>
                </a:lnTo>
                <a:lnTo>
                  <a:pt x="453" y="177"/>
                </a:lnTo>
                <a:lnTo>
                  <a:pt x="457" y="169"/>
                </a:lnTo>
                <a:lnTo>
                  <a:pt x="457" y="158"/>
                </a:lnTo>
                <a:lnTo>
                  <a:pt x="457" y="158"/>
                </a:lnTo>
                <a:lnTo>
                  <a:pt x="457" y="134"/>
                </a:lnTo>
                <a:lnTo>
                  <a:pt x="453" y="100"/>
                </a:lnTo>
                <a:lnTo>
                  <a:pt x="452" y="84"/>
                </a:lnTo>
                <a:lnTo>
                  <a:pt x="446" y="68"/>
                </a:lnTo>
                <a:lnTo>
                  <a:pt x="439" y="53"/>
                </a:lnTo>
                <a:lnTo>
                  <a:pt x="431" y="40"/>
                </a:lnTo>
                <a:lnTo>
                  <a:pt x="431" y="40"/>
                </a:lnTo>
                <a:lnTo>
                  <a:pt x="418" y="30"/>
                </a:lnTo>
                <a:lnTo>
                  <a:pt x="406" y="23"/>
                </a:lnTo>
                <a:lnTo>
                  <a:pt x="392" y="17"/>
                </a:lnTo>
                <a:lnTo>
                  <a:pt x="380" y="14"/>
                </a:lnTo>
                <a:lnTo>
                  <a:pt x="357" y="12"/>
                </a:lnTo>
                <a:lnTo>
                  <a:pt x="348" y="12"/>
                </a:lnTo>
                <a:lnTo>
                  <a:pt x="348" y="12"/>
                </a:lnTo>
                <a:lnTo>
                  <a:pt x="344" y="9"/>
                </a:lnTo>
                <a:lnTo>
                  <a:pt x="330" y="3"/>
                </a:lnTo>
                <a:lnTo>
                  <a:pt x="322" y="2"/>
                </a:lnTo>
                <a:lnTo>
                  <a:pt x="311" y="0"/>
                </a:lnTo>
                <a:lnTo>
                  <a:pt x="299" y="0"/>
                </a:lnTo>
                <a:lnTo>
                  <a:pt x="285" y="3"/>
                </a:lnTo>
                <a:lnTo>
                  <a:pt x="285" y="3"/>
                </a:lnTo>
                <a:lnTo>
                  <a:pt x="270" y="9"/>
                </a:lnTo>
                <a:lnTo>
                  <a:pt x="258" y="16"/>
                </a:lnTo>
                <a:lnTo>
                  <a:pt x="246" y="24"/>
                </a:lnTo>
                <a:lnTo>
                  <a:pt x="234" y="35"/>
                </a:lnTo>
                <a:lnTo>
                  <a:pt x="223" y="46"/>
                </a:lnTo>
                <a:lnTo>
                  <a:pt x="214" y="56"/>
                </a:lnTo>
                <a:lnTo>
                  <a:pt x="207" y="67"/>
                </a:lnTo>
                <a:lnTo>
                  <a:pt x="204" y="75"/>
                </a:lnTo>
                <a:lnTo>
                  <a:pt x="204" y="75"/>
                </a:lnTo>
                <a:lnTo>
                  <a:pt x="200" y="88"/>
                </a:lnTo>
                <a:lnTo>
                  <a:pt x="200" y="102"/>
                </a:lnTo>
                <a:lnTo>
                  <a:pt x="202" y="116"/>
                </a:lnTo>
                <a:lnTo>
                  <a:pt x="204" y="132"/>
                </a:lnTo>
                <a:lnTo>
                  <a:pt x="209" y="156"/>
                </a:lnTo>
                <a:lnTo>
                  <a:pt x="212" y="167"/>
                </a:lnTo>
                <a:lnTo>
                  <a:pt x="204" y="186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0">
            <a:extLst>
              <a:ext uri="{FF2B5EF4-FFF2-40B4-BE49-F238E27FC236}">
                <a16:creationId xmlns:a16="http://schemas.microsoft.com/office/drawing/2014/main" id="{98C1496A-EFA9-49D2-873F-9BF0FBFFA0C0}"/>
              </a:ext>
            </a:extLst>
          </p:cNvPr>
          <p:cNvSpPr>
            <a:spLocks/>
          </p:cNvSpPr>
          <p:nvPr/>
        </p:nvSpPr>
        <p:spPr bwMode="auto">
          <a:xfrm>
            <a:off x="993944" y="4701553"/>
            <a:ext cx="533703" cy="1602242"/>
          </a:xfrm>
          <a:custGeom>
            <a:avLst/>
            <a:gdLst>
              <a:gd name="T0" fmla="*/ 20 w 471"/>
              <a:gd name="T1" fmla="*/ 122 h 1414"/>
              <a:gd name="T2" fmla="*/ 0 w 471"/>
              <a:gd name="T3" fmla="*/ 136 h 1414"/>
              <a:gd name="T4" fmla="*/ 47 w 471"/>
              <a:gd name="T5" fmla="*/ 149 h 1414"/>
              <a:gd name="T6" fmla="*/ 108 w 471"/>
              <a:gd name="T7" fmla="*/ 191 h 1414"/>
              <a:gd name="T8" fmla="*/ 118 w 471"/>
              <a:gd name="T9" fmla="*/ 253 h 1414"/>
              <a:gd name="T10" fmla="*/ 145 w 471"/>
              <a:gd name="T11" fmla="*/ 320 h 1414"/>
              <a:gd name="T12" fmla="*/ 143 w 471"/>
              <a:gd name="T13" fmla="*/ 346 h 1414"/>
              <a:gd name="T14" fmla="*/ 152 w 471"/>
              <a:gd name="T15" fmla="*/ 379 h 1414"/>
              <a:gd name="T16" fmla="*/ 179 w 471"/>
              <a:gd name="T17" fmla="*/ 418 h 1414"/>
              <a:gd name="T18" fmla="*/ 189 w 471"/>
              <a:gd name="T19" fmla="*/ 468 h 1414"/>
              <a:gd name="T20" fmla="*/ 228 w 471"/>
              <a:gd name="T21" fmla="*/ 530 h 1414"/>
              <a:gd name="T22" fmla="*/ 177 w 471"/>
              <a:gd name="T23" fmla="*/ 714 h 1414"/>
              <a:gd name="T24" fmla="*/ 133 w 471"/>
              <a:gd name="T25" fmla="*/ 834 h 1414"/>
              <a:gd name="T26" fmla="*/ 65 w 471"/>
              <a:gd name="T27" fmla="*/ 993 h 1414"/>
              <a:gd name="T28" fmla="*/ 92 w 471"/>
              <a:gd name="T29" fmla="*/ 1018 h 1414"/>
              <a:gd name="T30" fmla="*/ 105 w 471"/>
              <a:gd name="T31" fmla="*/ 1114 h 1414"/>
              <a:gd name="T32" fmla="*/ 114 w 471"/>
              <a:gd name="T33" fmla="*/ 1157 h 1414"/>
              <a:gd name="T34" fmla="*/ 194 w 471"/>
              <a:gd name="T35" fmla="*/ 1173 h 1414"/>
              <a:gd name="T36" fmla="*/ 216 w 471"/>
              <a:gd name="T37" fmla="*/ 1293 h 1414"/>
              <a:gd name="T38" fmla="*/ 210 w 471"/>
              <a:gd name="T39" fmla="*/ 1337 h 1414"/>
              <a:gd name="T40" fmla="*/ 192 w 471"/>
              <a:gd name="T41" fmla="*/ 1345 h 1414"/>
              <a:gd name="T42" fmla="*/ 157 w 471"/>
              <a:gd name="T43" fmla="*/ 1344 h 1414"/>
              <a:gd name="T44" fmla="*/ 129 w 471"/>
              <a:gd name="T45" fmla="*/ 1356 h 1414"/>
              <a:gd name="T46" fmla="*/ 115 w 471"/>
              <a:gd name="T47" fmla="*/ 1369 h 1414"/>
              <a:gd name="T48" fmla="*/ 86 w 471"/>
              <a:gd name="T49" fmla="*/ 1394 h 1414"/>
              <a:gd name="T50" fmla="*/ 130 w 471"/>
              <a:gd name="T51" fmla="*/ 1400 h 1414"/>
              <a:gd name="T52" fmla="*/ 177 w 471"/>
              <a:gd name="T53" fmla="*/ 1411 h 1414"/>
              <a:gd name="T54" fmla="*/ 352 w 471"/>
              <a:gd name="T55" fmla="*/ 1413 h 1414"/>
              <a:gd name="T56" fmla="*/ 394 w 471"/>
              <a:gd name="T57" fmla="*/ 1406 h 1414"/>
              <a:gd name="T58" fmla="*/ 395 w 471"/>
              <a:gd name="T59" fmla="*/ 1392 h 1414"/>
              <a:gd name="T60" fmla="*/ 395 w 471"/>
              <a:gd name="T61" fmla="*/ 1375 h 1414"/>
              <a:gd name="T62" fmla="*/ 388 w 471"/>
              <a:gd name="T63" fmla="*/ 1357 h 1414"/>
              <a:gd name="T64" fmla="*/ 424 w 471"/>
              <a:gd name="T65" fmla="*/ 1212 h 1414"/>
              <a:gd name="T66" fmla="*/ 462 w 471"/>
              <a:gd name="T67" fmla="*/ 896 h 1414"/>
              <a:gd name="T68" fmla="*/ 471 w 471"/>
              <a:gd name="T69" fmla="*/ 666 h 1414"/>
              <a:gd name="T70" fmla="*/ 463 w 471"/>
              <a:gd name="T71" fmla="*/ 555 h 1414"/>
              <a:gd name="T72" fmla="*/ 444 w 471"/>
              <a:gd name="T73" fmla="*/ 487 h 1414"/>
              <a:gd name="T74" fmla="*/ 417 w 471"/>
              <a:gd name="T75" fmla="*/ 452 h 1414"/>
              <a:gd name="T76" fmla="*/ 374 w 471"/>
              <a:gd name="T77" fmla="*/ 342 h 1414"/>
              <a:gd name="T78" fmla="*/ 338 w 471"/>
              <a:gd name="T79" fmla="*/ 259 h 1414"/>
              <a:gd name="T80" fmla="*/ 297 w 471"/>
              <a:gd name="T81" fmla="*/ 223 h 1414"/>
              <a:gd name="T82" fmla="*/ 265 w 471"/>
              <a:gd name="T83" fmla="*/ 221 h 1414"/>
              <a:gd name="T84" fmla="*/ 267 w 471"/>
              <a:gd name="T85" fmla="*/ 195 h 1414"/>
              <a:gd name="T86" fmla="*/ 270 w 471"/>
              <a:gd name="T87" fmla="*/ 162 h 1414"/>
              <a:gd name="T88" fmla="*/ 245 w 471"/>
              <a:gd name="T89" fmla="*/ 123 h 1414"/>
              <a:gd name="T90" fmla="*/ 278 w 471"/>
              <a:gd name="T91" fmla="*/ 111 h 1414"/>
              <a:gd name="T92" fmla="*/ 284 w 471"/>
              <a:gd name="T93" fmla="*/ 97 h 1414"/>
              <a:gd name="T94" fmla="*/ 253 w 471"/>
              <a:gd name="T95" fmla="*/ 83 h 1414"/>
              <a:gd name="T96" fmla="*/ 207 w 471"/>
              <a:gd name="T97" fmla="*/ 42 h 1414"/>
              <a:gd name="T98" fmla="*/ 184 w 471"/>
              <a:gd name="T99" fmla="*/ 2 h 1414"/>
              <a:gd name="T100" fmla="*/ 93 w 471"/>
              <a:gd name="T101" fmla="*/ 4 h 1414"/>
              <a:gd name="T102" fmla="*/ 61 w 471"/>
              <a:gd name="T103" fmla="*/ 21 h 1414"/>
              <a:gd name="T104" fmla="*/ 45 w 471"/>
              <a:gd name="T105" fmla="*/ 72 h 1414"/>
              <a:gd name="T106" fmla="*/ 47 w 471"/>
              <a:gd name="T107" fmla="*/ 115 h 1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71" h="1414">
                <a:moveTo>
                  <a:pt x="47" y="115"/>
                </a:moveTo>
                <a:lnTo>
                  <a:pt x="47" y="115"/>
                </a:lnTo>
                <a:lnTo>
                  <a:pt x="45" y="115"/>
                </a:lnTo>
                <a:lnTo>
                  <a:pt x="37" y="116"/>
                </a:lnTo>
                <a:lnTo>
                  <a:pt x="20" y="122"/>
                </a:lnTo>
                <a:lnTo>
                  <a:pt x="11" y="127"/>
                </a:lnTo>
                <a:lnTo>
                  <a:pt x="4" y="130"/>
                </a:lnTo>
                <a:lnTo>
                  <a:pt x="2" y="133"/>
                </a:lnTo>
                <a:lnTo>
                  <a:pt x="0" y="135"/>
                </a:lnTo>
                <a:lnTo>
                  <a:pt x="0" y="136"/>
                </a:lnTo>
                <a:lnTo>
                  <a:pt x="3" y="139"/>
                </a:lnTo>
                <a:lnTo>
                  <a:pt x="3" y="139"/>
                </a:lnTo>
                <a:lnTo>
                  <a:pt x="10" y="141"/>
                </a:lnTo>
                <a:lnTo>
                  <a:pt x="21" y="145"/>
                </a:lnTo>
                <a:lnTo>
                  <a:pt x="47" y="149"/>
                </a:lnTo>
                <a:lnTo>
                  <a:pt x="82" y="154"/>
                </a:lnTo>
                <a:lnTo>
                  <a:pt x="82" y="154"/>
                </a:lnTo>
                <a:lnTo>
                  <a:pt x="107" y="189"/>
                </a:lnTo>
                <a:lnTo>
                  <a:pt x="107" y="189"/>
                </a:lnTo>
                <a:lnTo>
                  <a:pt x="108" y="191"/>
                </a:lnTo>
                <a:lnTo>
                  <a:pt x="108" y="195"/>
                </a:lnTo>
                <a:lnTo>
                  <a:pt x="109" y="207"/>
                </a:lnTo>
                <a:lnTo>
                  <a:pt x="111" y="224"/>
                </a:lnTo>
                <a:lnTo>
                  <a:pt x="114" y="238"/>
                </a:lnTo>
                <a:lnTo>
                  <a:pt x="118" y="253"/>
                </a:lnTo>
                <a:lnTo>
                  <a:pt x="118" y="253"/>
                </a:lnTo>
                <a:lnTo>
                  <a:pt x="123" y="270"/>
                </a:lnTo>
                <a:lnTo>
                  <a:pt x="130" y="284"/>
                </a:lnTo>
                <a:lnTo>
                  <a:pt x="141" y="309"/>
                </a:lnTo>
                <a:lnTo>
                  <a:pt x="145" y="320"/>
                </a:lnTo>
                <a:lnTo>
                  <a:pt x="147" y="329"/>
                </a:lnTo>
                <a:lnTo>
                  <a:pt x="147" y="334"/>
                </a:lnTo>
                <a:lnTo>
                  <a:pt x="147" y="338"/>
                </a:lnTo>
                <a:lnTo>
                  <a:pt x="146" y="342"/>
                </a:lnTo>
                <a:lnTo>
                  <a:pt x="143" y="346"/>
                </a:lnTo>
                <a:lnTo>
                  <a:pt x="143" y="346"/>
                </a:lnTo>
                <a:lnTo>
                  <a:pt x="134" y="360"/>
                </a:lnTo>
                <a:lnTo>
                  <a:pt x="127" y="370"/>
                </a:lnTo>
                <a:lnTo>
                  <a:pt x="120" y="377"/>
                </a:lnTo>
                <a:lnTo>
                  <a:pt x="152" y="379"/>
                </a:lnTo>
                <a:lnTo>
                  <a:pt x="146" y="395"/>
                </a:lnTo>
                <a:lnTo>
                  <a:pt x="178" y="387"/>
                </a:lnTo>
                <a:lnTo>
                  <a:pt x="178" y="387"/>
                </a:lnTo>
                <a:lnTo>
                  <a:pt x="178" y="395"/>
                </a:lnTo>
                <a:lnTo>
                  <a:pt x="179" y="418"/>
                </a:lnTo>
                <a:lnTo>
                  <a:pt x="180" y="431"/>
                </a:lnTo>
                <a:lnTo>
                  <a:pt x="183" y="444"/>
                </a:lnTo>
                <a:lnTo>
                  <a:pt x="185" y="457"/>
                </a:lnTo>
                <a:lnTo>
                  <a:pt x="189" y="468"/>
                </a:lnTo>
                <a:lnTo>
                  <a:pt x="189" y="468"/>
                </a:lnTo>
                <a:lnTo>
                  <a:pt x="194" y="477"/>
                </a:lnTo>
                <a:lnTo>
                  <a:pt x="200" y="488"/>
                </a:lnTo>
                <a:lnTo>
                  <a:pt x="213" y="508"/>
                </a:lnTo>
                <a:lnTo>
                  <a:pt x="228" y="530"/>
                </a:lnTo>
                <a:lnTo>
                  <a:pt x="228" y="530"/>
                </a:lnTo>
                <a:lnTo>
                  <a:pt x="222" y="548"/>
                </a:lnTo>
                <a:lnTo>
                  <a:pt x="208" y="594"/>
                </a:lnTo>
                <a:lnTo>
                  <a:pt x="191" y="654"/>
                </a:lnTo>
                <a:lnTo>
                  <a:pt x="184" y="685"/>
                </a:lnTo>
                <a:lnTo>
                  <a:pt x="177" y="714"/>
                </a:lnTo>
                <a:lnTo>
                  <a:pt x="177" y="714"/>
                </a:lnTo>
                <a:lnTo>
                  <a:pt x="173" y="729"/>
                </a:lnTo>
                <a:lnTo>
                  <a:pt x="167" y="747"/>
                </a:lnTo>
                <a:lnTo>
                  <a:pt x="152" y="788"/>
                </a:lnTo>
                <a:lnTo>
                  <a:pt x="133" y="834"/>
                </a:lnTo>
                <a:lnTo>
                  <a:pt x="112" y="879"/>
                </a:lnTo>
                <a:lnTo>
                  <a:pt x="92" y="923"/>
                </a:lnTo>
                <a:lnTo>
                  <a:pt x="77" y="959"/>
                </a:lnTo>
                <a:lnTo>
                  <a:pt x="67" y="985"/>
                </a:lnTo>
                <a:lnTo>
                  <a:pt x="65" y="993"/>
                </a:lnTo>
                <a:lnTo>
                  <a:pt x="65" y="996"/>
                </a:lnTo>
                <a:lnTo>
                  <a:pt x="66" y="997"/>
                </a:lnTo>
                <a:lnTo>
                  <a:pt x="66" y="997"/>
                </a:lnTo>
                <a:lnTo>
                  <a:pt x="77" y="1006"/>
                </a:lnTo>
                <a:lnTo>
                  <a:pt x="92" y="1018"/>
                </a:lnTo>
                <a:lnTo>
                  <a:pt x="111" y="1033"/>
                </a:lnTo>
                <a:lnTo>
                  <a:pt x="111" y="1033"/>
                </a:lnTo>
                <a:lnTo>
                  <a:pt x="109" y="1051"/>
                </a:lnTo>
                <a:lnTo>
                  <a:pt x="107" y="1091"/>
                </a:lnTo>
                <a:lnTo>
                  <a:pt x="105" y="1114"/>
                </a:lnTo>
                <a:lnTo>
                  <a:pt x="107" y="1134"/>
                </a:lnTo>
                <a:lnTo>
                  <a:pt x="107" y="1142"/>
                </a:lnTo>
                <a:lnTo>
                  <a:pt x="109" y="1150"/>
                </a:lnTo>
                <a:lnTo>
                  <a:pt x="111" y="1154"/>
                </a:lnTo>
                <a:lnTo>
                  <a:pt x="114" y="1157"/>
                </a:lnTo>
                <a:lnTo>
                  <a:pt x="114" y="1157"/>
                </a:lnTo>
                <a:lnTo>
                  <a:pt x="122" y="1160"/>
                </a:lnTo>
                <a:lnTo>
                  <a:pt x="133" y="1164"/>
                </a:lnTo>
                <a:lnTo>
                  <a:pt x="160" y="1169"/>
                </a:lnTo>
                <a:lnTo>
                  <a:pt x="194" y="1173"/>
                </a:lnTo>
                <a:lnTo>
                  <a:pt x="194" y="1173"/>
                </a:lnTo>
                <a:lnTo>
                  <a:pt x="197" y="1191"/>
                </a:lnTo>
                <a:lnTo>
                  <a:pt x="207" y="1231"/>
                </a:lnTo>
                <a:lnTo>
                  <a:pt x="215" y="1275"/>
                </a:lnTo>
                <a:lnTo>
                  <a:pt x="216" y="1293"/>
                </a:lnTo>
                <a:lnTo>
                  <a:pt x="217" y="1306"/>
                </a:lnTo>
                <a:lnTo>
                  <a:pt x="217" y="1306"/>
                </a:lnTo>
                <a:lnTo>
                  <a:pt x="215" y="1321"/>
                </a:lnTo>
                <a:lnTo>
                  <a:pt x="213" y="1332"/>
                </a:lnTo>
                <a:lnTo>
                  <a:pt x="210" y="1337"/>
                </a:lnTo>
                <a:lnTo>
                  <a:pt x="209" y="1339"/>
                </a:lnTo>
                <a:lnTo>
                  <a:pt x="207" y="1341"/>
                </a:lnTo>
                <a:lnTo>
                  <a:pt x="203" y="1343"/>
                </a:lnTo>
                <a:lnTo>
                  <a:pt x="203" y="1343"/>
                </a:lnTo>
                <a:lnTo>
                  <a:pt x="192" y="1345"/>
                </a:lnTo>
                <a:lnTo>
                  <a:pt x="188" y="1346"/>
                </a:lnTo>
                <a:lnTo>
                  <a:pt x="182" y="1346"/>
                </a:lnTo>
                <a:lnTo>
                  <a:pt x="182" y="1346"/>
                </a:lnTo>
                <a:lnTo>
                  <a:pt x="165" y="1344"/>
                </a:lnTo>
                <a:lnTo>
                  <a:pt x="157" y="1344"/>
                </a:lnTo>
                <a:lnTo>
                  <a:pt x="149" y="1344"/>
                </a:lnTo>
                <a:lnTo>
                  <a:pt x="149" y="1344"/>
                </a:lnTo>
                <a:lnTo>
                  <a:pt x="142" y="1346"/>
                </a:lnTo>
                <a:lnTo>
                  <a:pt x="135" y="1351"/>
                </a:lnTo>
                <a:lnTo>
                  <a:pt x="129" y="1356"/>
                </a:lnTo>
                <a:lnTo>
                  <a:pt x="127" y="1358"/>
                </a:lnTo>
                <a:lnTo>
                  <a:pt x="127" y="1358"/>
                </a:lnTo>
                <a:lnTo>
                  <a:pt x="126" y="1361"/>
                </a:lnTo>
                <a:lnTo>
                  <a:pt x="122" y="1363"/>
                </a:lnTo>
                <a:lnTo>
                  <a:pt x="115" y="1369"/>
                </a:lnTo>
                <a:lnTo>
                  <a:pt x="115" y="1369"/>
                </a:lnTo>
                <a:lnTo>
                  <a:pt x="98" y="1380"/>
                </a:lnTo>
                <a:lnTo>
                  <a:pt x="89" y="1388"/>
                </a:lnTo>
                <a:lnTo>
                  <a:pt x="86" y="1390"/>
                </a:lnTo>
                <a:lnTo>
                  <a:pt x="86" y="1394"/>
                </a:lnTo>
                <a:lnTo>
                  <a:pt x="86" y="1394"/>
                </a:lnTo>
                <a:lnTo>
                  <a:pt x="87" y="1395"/>
                </a:lnTo>
                <a:lnTo>
                  <a:pt x="91" y="1396"/>
                </a:lnTo>
                <a:lnTo>
                  <a:pt x="101" y="1397"/>
                </a:lnTo>
                <a:lnTo>
                  <a:pt x="130" y="1400"/>
                </a:lnTo>
                <a:lnTo>
                  <a:pt x="172" y="1400"/>
                </a:lnTo>
                <a:lnTo>
                  <a:pt x="172" y="1400"/>
                </a:lnTo>
                <a:lnTo>
                  <a:pt x="173" y="1403"/>
                </a:lnTo>
                <a:lnTo>
                  <a:pt x="174" y="1407"/>
                </a:lnTo>
                <a:lnTo>
                  <a:pt x="177" y="1411"/>
                </a:lnTo>
                <a:lnTo>
                  <a:pt x="177" y="1411"/>
                </a:lnTo>
                <a:lnTo>
                  <a:pt x="186" y="1413"/>
                </a:lnTo>
                <a:lnTo>
                  <a:pt x="210" y="1413"/>
                </a:lnTo>
                <a:lnTo>
                  <a:pt x="281" y="1414"/>
                </a:lnTo>
                <a:lnTo>
                  <a:pt x="352" y="1413"/>
                </a:lnTo>
                <a:lnTo>
                  <a:pt x="377" y="1412"/>
                </a:lnTo>
                <a:lnTo>
                  <a:pt x="388" y="1411"/>
                </a:lnTo>
                <a:lnTo>
                  <a:pt x="388" y="1411"/>
                </a:lnTo>
                <a:lnTo>
                  <a:pt x="391" y="1408"/>
                </a:lnTo>
                <a:lnTo>
                  <a:pt x="394" y="1406"/>
                </a:lnTo>
                <a:lnTo>
                  <a:pt x="396" y="1401"/>
                </a:lnTo>
                <a:lnTo>
                  <a:pt x="396" y="1397"/>
                </a:lnTo>
                <a:lnTo>
                  <a:pt x="395" y="1394"/>
                </a:lnTo>
                <a:lnTo>
                  <a:pt x="395" y="1394"/>
                </a:lnTo>
                <a:lnTo>
                  <a:pt x="395" y="1392"/>
                </a:lnTo>
                <a:lnTo>
                  <a:pt x="395" y="1389"/>
                </a:lnTo>
                <a:lnTo>
                  <a:pt x="396" y="1384"/>
                </a:lnTo>
                <a:lnTo>
                  <a:pt x="396" y="1378"/>
                </a:lnTo>
                <a:lnTo>
                  <a:pt x="396" y="1378"/>
                </a:lnTo>
                <a:lnTo>
                  <a:pt x="395" y="1375"/>
                </a:lnTo>
                <a:lnTo>
                  <a:pt x="395" y="1374"/>
                </a:lnTo>
                <a:lnTo>
                  <a:pt x="391" y="1372"/>
                </a:lnTo>
                <a:lnTo>
                  <a:pt x="390" y="1370"/>
                </a:lnTo>
                <a:lnTo>
                  <a:pt x="389" y="1365"/>
                </a:lnTo>
                <a:lnTo>
                  <a:pt x="388" y="1357"/>
                </a:lnTo>
                <a:lnTo>
                  <a:pt x="388" y="1345"/>
                </a:lnTo>
                <a:lnTo>
                  <a:pt x="388" y="1345"/>
                </a:lnTo>
                <a:lnTo>
                  <a:pt x="384" y="1231"/>
                </a:lnTo>
                <a:lnTo>
                  <a:pt x="412" y="1227"/>
                </a:lnTo>
                <a:lnTo>
                  <a:pt x="424" y="1212"/>
                </a:lnTo>
                <a:lnTo>
                  <a:pt x="462" y="1215"/>
                </a:lnTo>
                <a:lnTo>
                  <a:pt x="462" y="1215"/>
                </a:lnTo>
                <a:lnTo>
                  <a:pt x="462" y="1078"/>
                </a:lnTo>
                <a:lnTo>
                  <a:pt x="462" y="972"/>
                </a:lnTo>
                <a:lnTo>
                  <a:pt x="462" y="896"/>
                </a:lnTo>
                <a:lnTo>
                  <a:pt x="462" y="896"/>
                </a:lnTo>
                <a:lnTo>
                  <a:pt x="462" y="868"/>
                </a:lnTo>
                <a:lnTo>
                  <a:pt x="462" y="835"/>
                </a:lnTo>
                <a:lnTo>
                  <a:pt x="467" y="757"/>
                </a:lnTo>
                <a:lnTo>
                  <a:pt x="471" y="666"/>
                </a:lnTo>
                <a:lnTo>
                  <a:pt x="471" y="666"/>
                </a:lnTo>
                <a:lnTo>
                  <a:pt x="471" y="648"/>
                </a:lnTo>
                <a:lnTo>
                  <a:pt x="468" y="605"/>
                </a:lnTo>
                <a:lnTo>
                  <a:pt x="467" y="580"/>
                </a:lnTo>
                <a:lnTo>
                  <a:pt x="463" y="555"/>
                </a:lnTo>
                <a:lnTo>
                  <a:pt x="459" y="532"/>
                </a:lnTo>
                <a:lnTo>
                  <a:pt x="455" y="514"/>
                </a:lnTo>
                <a:lnTo>
                  <a:pt x="455" y="514"/>
                </a:lnTo>
                <a:lnTo>
                  <a:pt x="450" y="499"/>
                </a:lnTo>
                <a:lnTo>
                  <a:pt x="444" y="487"/>
                </a:lnTo>
                <a:lnTo>
                  <a:pt x="437" y="476"/>
                </a:lnTo>
                <a:lnTo>
                  <a:pt x="431" y="468"/>
                </a:lnTo>
                <a:lnTo>
                  <a:pt x="420" y="456"/>
                </a:lnTo>
                <a:lnTo>
                  <a:pt x="417" y="452"/>
                </a:lnTo>
                <a:lnTo>
                  <a:pt x="417" y="452"/>
                </a:lnTo>
                <a:lnTo>
                  <a:pt x="405" y="428"/>
                </a:lnTo>
                <a:lnTo>
                  <a:pt x="395" y="403"/>
                </a:lnTo>
                <a:lnTo>
                  <a:pt x="384" y="375"/>
                </a:lnTo>
                <a:lnTo>
                  <a:pt x="384" y="375"/>
                </a:lnTo>
                <a:lnTo>
                  <a:pt x="374" y="342"/>
                </a:lnTo>
                <a:lnTo>
                  <a:pt x="362" y="310"/>
                </a:lnTo>
                <a:lnTo>
                  <a:pt x="350" y="282"/>
                </a:lnTo>
                <a:lnTo>
                  <a:pt x="344" y="269"/>
                </a:lnTo>
                <a:lnTo>
                  <a:pt x="338" y="259"/>
                </a:lnTo>
                <a:lnTo>
                  <a:pt x="338" y="259"/>
                </a:lnTo>
                <a:lnTo>
                  <a:pt x="328" y="245"/>
                </a:lnTo>
                <a:lnTo>
                  <a:pt x="319" y="235"/>
                </a:lnTo>
                <a:lnTo>
                  <a:pt x="310" y="229"/>
                </a:lnTo>
                <a:lnTo>
                  <a:pt x="297" y="223"/>
                </a:lnTo>
                <a:lnTo>
                  <a:pt x="297" y="223"/>
                </a:lnTo>
                <a:lnTo>
                  <a:pt x="290" y="221"/>
                </a:lnTo>
                <a:lnTo>
                  <a:pt x="284" y="220"/>
                </a:lnTo>
                <a:lnTo>
                  <a:pt x="273" y="220"/>
                </a:lnTo>
                <a:lnTo>
                  <a:pt x="267" y="221"/>
                </a:lnTo>
                <a:lnTo>
                  <a:pt x="265" y="221"/>
                </a:lnTo>
                <a:lnTo>
                  <a:pt x="265" y="221"/>
                </a:lnTo>
                <a:lnTo>
                  <a:pt x="264" y="214"/>
                </a:lnTo>
                <a:lnTo>
                  <a:pt x="265" y="205"/>
                </a:lnTo>
                <a:lnTo>
                  <a:pt x="267" y="195"/>
                </a:lnTo>
                <a:lnTo>
                  <a:pt x="267" y="195"/>
                </a:lnTo>
                <a:lnTo>
                  <a:pt x="270" y="186"/>
                </a:lnTo>
                <a:lnTo>
                  <a:pt x="271" y="179"/>
                </a:lnTo>
                <a:lnTo>
                  <a:pt x="271" y="172"/>
                </a:lnTo>
                <a:lnTo>
                  <a:pt x="270" y="162"/>
                </a:lnTo>
                <a:lnTo>
                  <a:pt x="270" y="162"/>
                </a:lnTo>
                <a:lnTo>
                  <a:pt x="267" y="157"/>
                </a:lnTo>
                <a:lnTo>
                  <a:pt x="265" y="151"/>
                </a:lnTo>
                <a:lnTo>
                  <a:pt x="257" y="137"/>
                </a:lnTo>
                <a:lnTo>
                  <a:pt x="248" y="128"/>
                </a:lnTo>
                <a:lnTo>
                  <a:pt x="245" y="123"/>
                </a:lnTo>
                <a:lnTo>
                  <a:pt x="245" y="123"/>
                </a:lnTo>
                <a:lnTo>
                  <a:pt x="252" y="123"/>
                </a:lnTo>
                <a:lnTo>
                  <a:pt x="265" y="118"/>
                </a:lnTo>
                <a:lnTo>
                  <a:pt x="272" y="116"/>
                </a:lnTo>
                <a:lnTo>
                  <a:pt x="278" y="111"/>
                </a:lnTo>
                <a:lnTo>
                  <a:pt x="283" y="106"/>
                </a:lnTo>
                <a:lnTo>
                  <a:pt x="284" y="103"/>
                </a:lnTo>
                <a:lnTo>
                  <a:pt x="284" y="99"/>
                </a:lnTo>
                <a:lnTo>
                  <a:pt x="284" y="99"/>
                </a:lnTo>
                <a:lnTo>
                  <a:pt x="284" y="97"/>
                </a:lnTo>
                <a:lnTo>
                  <a:pt x="282" y="93"/>
                </a:lnTo>
                <a:lnTo>
                  <a:pt x="278" y="91"/>
                </a:lnTo>
                <a:lnTo>
                  <a:pt x="275" y="89"/>
                </a:lnTo>
                <a:lnTo>
                  <a:pt x="265" y="85"/>
                </a:lnTo>
                <a:lnTo>
                  <a:pt x="253" y="83"/>
                </a:lnTo>
                <a:lnTo>
                  <a:pt x="232" y="80"/>
                </a:lnTo>
                <a:lnTo>
                  <a:pt x="221" y="79"/>
                </a:lnTo>
                <a:lnTo>
                  <a:pt x="221" y="79"/>
                </a:lnTo>
                <a:lnTo>
                  <a:pt x="217" y="68"/>
                </a:lnTo>
                <a:lnTo>
                  <a:pt x="207" y="42"/>
                </a:lnTo>
                <a:lnTo>
                  <a:pt x="195" y="16"/>
                </a:lnTo>
                <a:lnTo>
                  <a:pt x="189" y="6"/>
                </a:lnTo>
                <a:lnTo>
                  <a:pt x="186" y="4"/>
                </a:lnTo>
                <a:lnTo>
                  <a:pt x="184" y="2"/>
                </a:lnTo>
                <a:lnTo>
                  <a:pt x="184" y="2"/>
                </a:lnTo>
                <a:lnTo>
                  <a:pt x="177" y="0"/>
                </a:lnTo>
                <a:lnTo>
                  <a:pt x="164" y="0"/>
                </a:lnTo>
                <a:lnTo>
                  <a:pt x="129" y="0"/>
                </a:lnTo>
                <a:lnTo>
                  <a:pt x="110" y="3"/>
                </a:lnTo>
                <a:lnTo>
                  <a:pt x="93" y="4"/>
                </a:lnTo>
                <a:lnTo>
                  <a:pt x="79" y="6"/>
                </a:lnTo>
                <a:lnTo>
                  <a:pt x="71" y="10"/>
                </a:lnTo>
                <a:lnTo>
                  <a:pt x="71" y="10"/>
                </a:lnTo>
                <a:lnTo>
                  <a:pt x="66" y="15"/>
                </a:lnTo>
                <a:lnTo>
                  <a:pt x="61" y="21"/>
                </a:lnTo>
                <a:lnTo>
                  <a:pt x="56" y="29"/>
                </a:lnTo>
                <a:lnTo>
                  <a:pt x="53" y="39"/>
                </a:lnTo>
                <a:lnTo>
                  <a:pt x="47" y="56"/>
                </a:lnTo>
                <a:lnTo>
                  <a:pt x="46" y="65"/>
                </a:lnTo>
                <a:lnTo>
                  <a:pt x="45" y="72"/>
                </a:lnTo>
                <a:lnTo>
                  <a:pt x="45" y="72"/>
                </a:lnTo>
                <a:lnTo>
                  <a:pt x="47" y="101"/>
                </a:lnTo>
                <a:lnTo>
                  <a:pt x="47" y="111"/>
                </a:lnTo>
                <a:lnTo>
                  <a:pt x="47" y="115"/>
                </a:lnTo>
                <a:lnTo>
                  <a:pt x="47" y="1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6">
            <a:extLst>
              <a:ext uri="{FF2B5EF4-FFF2-40B4-BE49-F238E27FC236}">
                <a16:creationId xmlns:a16="http://schemas.microsoft.com/office/drawing/2014/main" id="{D12E3155-157B-4D96-888C-4A5511F63313}"/>
              </a:ext>
            </a:extLst>
          </p:cNvPr>
          <p:cNvSpPr>
            <a:spLocks/>
          </p:cNvSpPr>
          <p:nvPr/>
        </p:nvSpPr>
        <p:spPr bwMode="auto">
          <a:xfrm>
            <a:off x="2754442" y="4655482"/>
            <a:ext cx="626620" cy="1653233"/>
          </a:xfrm>
          <a:custGeom>
            <a:avLst/>
            <a:gdLst>
              <a:gd name="T0" fmla="*/ 342 w 553"/>
              <a:gd name="T1" fmla="*/ 8 h 1459"/>
              <a:gd name="T2" fmla="*/ 293 w 553"/>
              <a:gd name="T3" fmla="*/ 44 h 1459"/>
              <a:gd name="T4" fmla="*/ 284 w 553"/>
              <a:gd name="T5" fmla="*/ 103 h 1459"/>
              <a:gd name="T6" fmla="*/ 281 w 553"/>
              <a:gd name="T7" fmla="*/ 130 h 1459"/>
              <a:gd name="T8" fmla="*/ 301 w 553"/>
              <a:gd name="T9" fmla="*/ 156 h 1459"/>
              <a:gd name="T10" fmla="*/ 273 w 553"/>
              <a:gd name="T11" fmla="*/ 185 h 1459"/>
              <a:gd name="T12" fmla="*/ 157 w 553"/>
              <a:gd name="T13" fmla="*/ 222 h 1459"/>
              <a:gd name="T14" fmla="*/ 96 w 553"/>
              <a:gd name="T15" fmla="*/ 271 h 1459"/>
              <a:gd name="T16" fmla="*/ 2 w 553"/>
              <a:gd name="T17" fmla="*/ 509 h 1459"/>
              <a:gd name="T18" fmla="*/ 13 w 553"/>
              <a:gd name="T19" fmla="*/ 534 h 1459"/>
              <a:gd name="T20" fmla="*/ 47 w 553"/>
              <a:gd name="T21" fmla="*/ 703 h 1459"/>
              <a:gd name="T22" fmla="*/ 47 w 553"/>
              <a:gd name="T23" fmla="*/ 730 h 1459"/>
              <a:gd name="T24" fmla="*/ 75 w 553"/>
              <a:gd name="T25" fmla="*/ 806 h 1459"/>
              <a:gd name="T26" fmla="*/ 143 w 553"/>
              <a:gd name="T27" fmla="*/ 1034 h 1459"/>
              <a:gd name="T28" fmla="*/ 185 w 553"/>
              <a:gd name="T29" fmla="*/ 1255 h 1459"/>
              <a:gd name="T30" fmla="*/ 192 w 553"/>
              <a:gd name="T31" fmla="*/ 1433 h 1459"/>
              <a:gd name="T32" fmla="*/ 220 w 553"/>
              <a:gd name="T33" fmla="*/ 1454 h 1459"/>
              <a:gd name="T34" fmla="*/ 276 w 553"/>
              <a:gd name="T35" fmla="*/ 1456 h 1459"/>
              <a:gd name="T36" fmla="*/ 413 w 553"/>
              <a:gd name="T37" fmla="*/ 1457 h 1459"/>
              <a:gd name="T38" fmla="*/ 434 w 553"/>
              <a:gd name="T39" fmla="*/ 1437 h 1459"/>
              <a:gd name="T40" fmla="*/ 466 w 553"/>
              <a:gd name="T41" fmla="*/ 1425 h 1459"/>
              <a:gd name="T42" fmla="*/ 465 w 553"/>
              <a:gd name="T43" fmla="*/ 1408 h 1459"/>
              <a:gd name="T44" fmla="*/ 394 w 553"/>
              <a:gd name="T45" fmla="*/ 1373 h 1459"/>
              <a:gd name="T46" fmla="*/ 353 w 553"/>
              <a:gd name="T47" fmla="*/ 1316 h 1459"/>
              <a:gd name="T48" fmla="*/ 363 w 553"/>
              <a:gd name="T49" fmla="*/ 1216 h 1459"/>
              <a:gd name="T50" fmla="*/ 357 w 553"/>
              <a:gd name="T51" fmla="*/ 1106 h 1459"/>
              <a:gd name="T52" fmla="*/ 377 w 553"/>
              <a:gd name="T53" fmla="*/ 1038 h 1459"/>
              <a:gd name="T54" fmla="*/ 342 w 553"/>
              <a:gd name="T55" fmla="*/ 727 h 1459"/>
              <a:gd name="T56" fmla="*/ 386 w 553"/>
              <a:gd name="T57" fmla="*/ 699 h 1459"/>
              <a:gd name="T58" fmla="*/ 412 w 553"/>
              <a:gd name="T59" fmla="*/ 707 h 1459"/>
              <a:gd name="T60" fmla="*/ 468 w 553"/>
              <a:gd name="T61" fmla="*/ 801 h 1459"/>
              <a:gd name="T62" fmla="*/ 489 w 553"/>
              <a:gd name="T63" fmla="*/ 854 h 1459"/>
              <a:gd name="T64" fmla="*/ 497 w 553"/>
              <a:gd name="T65" fmla="*/ 861 h 1459"/>
              <a:gd name="T66" fmla="*/ 509 w 553"/>
              <a:gd name="T67" fmla="*/ 861 h 1459"/>
              <a:gd name="T68" fmla="*/ 502 w 553"/>
              <a:gd name="T69" fmla="*/ 876 h 1459"/>
              <a:gd name="T70" fmla="*/ 515 w 553"/>
              <a:gd name="T71" fmla="*/ 882 h 1459"/>
              <a:gd name="T72" fmla="*/ 536 w 553"/>
              <a:gd name="T73" fmla="*/ 874 h 1459"/>
              <a:gd name="T74" fmla="*/ 547 w 553"/>
              <a:gd name="T75" fmla="*/ 874 h 1459"/>
              <a:gd name="T76" fmla="*/ 549 w 553"/>
              <a:gd name="T77" fmla="*/ 824 h 1459"/>
              <a:gd name="T78" fmla="*/ 506 w 553"/>
              <a:gd name="T79" fmla="*/ 763 h 1459"/>
              <a:gd name="T80" fmla="*/ 459 w 553"/>
              <a:gd name="T81" fmla="*/ 658 h 1459"/>
              <a:gd name="T82" fmla="*/ 460 w 553"/>
              <a:gd name="T83" fmla="*/ 622 h 1459"/>
              <a:gd name="T84" fmla="*/ 452 w 553"/>
              <a:gd name="T85" fmla="*/ 602 h 1459"/>
              <a:gd name="T86" fmla="*/ 429 w 553"/>
              <a:gd name="T87" fmla="*/ 514 h 1459"/>
              <a:gd name="T88" fmla="*/ 421 w 553"/>
              <a:gd name="T89" fmla="*/ 398 h 1459"/>
              <a:gd name="T90" fmla="*/ 412 w 553"/>
              <a:gd name="T91" fmla="*/ 321 h 1459"/>
              <a:gd name="T92" fmla="*/ 396 w 553"/>
              <a:gd name="T93" fmla="*/ 281 h 1459"/>
              <a:gd name="T94" fmla="*/ 385 w 553"/>
              <a:gd name="T95" fmla="*/ 258 h 1459"/>
              <a:gd name="T96" fmla="*/ 396 w 553"/>
              <a:gd name="T97" fmla="*/ 239 h 1459"/>
              <a:gd name="T98" fmla="*/ 437 w 553"/>
              <a:gd name="T99" fmla="*/ 202 h 1459"/>
              <a:gd name="T100" fmla="*/ 460 w 553"/>
              <a:gd name="T101" fmla="*/ 140 h 1459"/>
              <a:gd name="T102" fmla="*/ 473 w 553"/>
              <a:gd name="T103" fmla="*/ 94 h 1459"/>
              <a:gd name="T104" fmla="*/ 489 w 553"/>
              <a:gd name="T105" fmla="*/ 62 h 1459"/>
              <a:gd name="T106" fmla="*/ 472 w 553"/>
              <a:gd name="T107" fmla="*/ 29 h 1459"/>
              <a:gd name="T108" fmla="*/ 429 w 553"/>
              <a:gd name="T109" fmla="*/ 1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3" h="1459">
                <a:moveTo>
                  <a:pt x="396" y="14"/>
                </a:moveTo>
                <a:lnTo>
                  <a:pt x="396" y="14"/>
                </a:lnTo>
                <a:lnTo>
                  <a:pt x="375" y="10"/>
                </a:lnTo>
                <a:lnTo>
                  <a:pt x="357" y="7"/>
                </a:lnTo>
                <a:lnTo>
                  <a:pt x="349" y="7"/>
                </a:lnTo>
                <a:lnTo>
                  <a:pt x="342" y="8"/>
                </a:lnTo>
                <a:lnTo>
                  <a:pt x="342" y="8"/>
                </a:lnTo>
                <a:lnTo>
                  <a:pt x="331" y="12"/>
                </a:lnTo>
                <a:lnTo>
                  <a:pt x="319" y="19"/>
                </a:lnTo>
                <a:lnTo>
                  <a:pt x="307" y="26"/>
                </a:lnTo>
                <a:lnTo>
                  <a:pt x="303" y="31"/>
                </a:lnTo>
                <a:lnTo>
                  <a:pt x="299" y="35"/>
                </a:lnTo>
                <a:lnTo>
                  <a:pt x="299" y="35"/>
                </a:lnTo>
                <a:lnTo>
                  <a:pt x="293" y="44"/>
                </a:lnTo>
                <a:lnTo>
                  <a:pt x="289" y="53"/>
                </a:lnTo>
                <a:lnTo>
                  <a:pt x="287" y="62"/>
                </a:lnTo>
                <a:lnTo>
                  <a:pt x="285" y="70"/>
                </a:lnTo>
                <a:lnTo>
                  <a:pt x="285" y="70"/>
                </a:lnTo>
                <a:lnTo>
                  <a:pt x="284" y="80"/>
                </a:lnTo>
                <a:lnTo>
                  <a:pt x="285" y="92"/>
                </a:lnTo>
                <a:lnTo>
                  <a:pt x="284" y="103"/>
                </a:lnTo>
                <a:lnTo>
                  <a:pt x="284" y="106"/>
                </a:lnTo>
                <a:lnTo>
                  <a:pt x="282" y="109"/>
                </a:lnTo>
                <a:lnTo>
                  <a:pt x="282" y="109"/>
                </a:lnTo>
                <a:lnTo>
                  <a:pt x="280" y="112"/>
                </a:lnTo>
                <a:lnTo>
                  <a:pt x="279" y="117"/>
                </a:lnTo>
                <a:lnTo>
                  <a:pt x="279" y="123"/>
                </a:lnTo>
                <a:lnTo>
                  <a:pt x="281" y="130"/>
                </a:lnTo>
                <a:lnTo>
                  <a:pt x="281" y="130"/>
                </a:lnTo>
                <a:lnTo>
                  <a:pt x="284" y="134"/>
                </a:lnTo>
                <a:lnTo>
                  <a:pt x="286" y="136"/>
                </a:lnTo>
                <a:lnTo>
                  <a:pt x="293" y="142"/>
                </a:lnTo>
                <a:lnTo>
                  <a:pt x="301" y="146"/>
                </a:lnTo>
                <a:lnTo>
                  <a:pt x="301" y="146"/>
                </a:lnTo>
                <a:lnTo>
                  <a:pt x="301" y="156"/>
                </a:lnTo>
                <a:lnTo>
                  <a:pt x="300" y="166"/>
                </a:lnTo>
                <a:lnTo>
                  <a:pt x="299" y="169"/>
                </a:lnTo>
                <a:lnTo>
                  <a:pt x="297" y="173"/>
                </a:lnTo>
                <a:lnTo>
                  <a:pt x="297" y="173"/>
                </a:lnTo>
                <a:lnTo>
                  <a:pt x="293" y="177"/>
                </a:lnTo>
                <a:lnTo>
                  <a:pt x="287" y="180"/>
                </a:lnTo>
                <a:lnTo>
                  <a:pt x="273" y="185"/>
                </a:lnTo>
                <a:lnTo>
                  <a:pt x="273" y="185"/>
                </a:lnTo>
                <a:lnTo>
                  <a:pt x="255" y="191"/>
                </a:lnTo>
                <a:lnTo>
                  <a:pt x="227" y="199"/>
                </a:lnTo>
                <a:lnTo>
                  <a:pt x="198" y="208"/>
                </a:lnTo>
                <a:lnTo>
                  <a:pt x="175" y="214"/>
                </a:lnTo>
                <a:lnTo>
                  <a:pt x="175" y="214"/>
                </a:lnTo>
                <a:lnTo>
                  <a:pt x="157" y="222"/>
                </a:lnTo>
                <a:lnTo>
                  <a:pt x="137" y="233"/>
                </a:lnTo>
                <a:lnTo>
                  <a:pt x="117" y="246"/>
                </a:lnTo>
                <a:lnTo>
                  <a:pt x="109" y="252"/>
                </a:lnTo>
                <a:lnTo>
                  <a:pt x="103" y="258"/>
                </a:lnTo>
                <a:lnTo>
                  <a:pt x="103" y="258"/>
                </a:lnTo>
                <a:lnTo>
                  <a:pt x="100" y="262"/>
                </a:lnTo>
                <a:lnTo>
                  <a:pt x="96" y="271"/>
                </a:lnTo>
                <a:lnTo>
                  <a:pt x="84" y="298"/>
                </a:lnTo>
                <a:lnTo>
                  <a:pt x="55" y="377"/>
                </a:lnTo>
                <a:lnTo>
                  <a:pt x="26" y="454"/>
                </a:lnTo>
                <a:lnTo>
                  <a:pt x="15" y="481"/>
                </a:lnTo>
                <a:lnTo>
                  <a:pt x="10" y="494"/>
                </a:lnTo>
                <a:lnTo>
                  <a:pt x="10" y="494"/>
                </a:lnTo>
                <a:lnTo>
                  <a:pt x="2" y="509"/>
                </a:lnTo>
                <a:lnTo>
                  <a:pt x="0" y="516"/>
                </a:lnTo>
                <a:lnTo>
                  <a:pt x="0" y="519"/>
                </a:lnTo>
                <a:lnTo>
                  <a:pt x="0" y="520"/>
                </a:lnTo>
                <a:lnTo>
                  <a:pt x="0" y="520"/>
                </a:lnTo>
                <a:lnTo>
                  <a:pt x="7" y="528"/>
                </a:lnTo>
                <a:lnTo>
                  <a:pt x="13" y="534"/>
                </a:lnTo>
                <a:lnTo>
                  <a:pt x="13" y="534"/>
                </a:lnTo>
                <a:lnTo>
                  <a:pt x="21" y="574"/>
                </a:lnTo>
                <a:lnTo>
                  <a:pt x="37" y="644"/>
                </a:lnTo>
                <a:lnTo>
                  <a:pt x="37" y="644"/>
                </a:lnTo>
                <a:lnTo>
                  <a:pt x="47" y="686"/>
                </a:lnTo>
                <a:lnTo>
                  <a:pt x="49" y="695"/>
                </a:lnTo>
                <a:lnTo>
                  <a:pt x="47" y="703"/>
                </a:lnTo>
                <a:lnTo>
                  <a:pt x="47" y="703"/>
                </a:lnTo>
                <a:lnTo>
                  <a:pt x="45" y="709"/>
                </a:lnTo>
                <a:lnTo>
                  <a:pt x="44" y="717"/>
                </a:lnTo>
                <a:lnTo>
                  <a:pt x="44" y="719"/>
                </a:lnTo>
                <a:lnTo>
                  <a:pt x="44" y="723"/>
                </a:lnTo>
                <a:lnTo>
                  <a:pt x="45" y="726"/>
                </a:lnTo>
                <a:lnTo>
                  <a:pt x="47" y="730"/>
                </a:lnTo>
                <a:lnTo>
                  <a:pt x="47" y="730"/>
                </a:lnTo>
                <a:lnTo>
                  <a:pt x="59" y="749"/>
                </a:lnTo>
                <a:lnTo>
                  <a:pt x="67" y="758"/>
                </a:lnTo>
                <a:lnTo>
                  <a:pt x="67" y="758"/>
                </a:lnTo>
                <a:lnTo>
                  <a:pt x="69" y="779"/>
                </a:lnTo>
                <a:lnTo>
                  <a:pt x="71" y="794"/>
                </a:lnTo>
                <a:lnTo>
                  <a:pt x="75" y="806"/>
                </a:lnTo>
                <a:lnTo>
                  <a:pt x="75" y="806"/>
                </a:lnTo>
                <a:lnTo>
                  <a:pt x="84" y="841"/>
                </a:lnTo>
                <a:lnTo>
                  <a:pt x="102" y="906"/>
                </a:lnTo>
                <a:lnTo>
                  <a:pt x="121" y="972"/>
                </a:lnTo>
                <a:lnTo>
                  <a:pt x="129" y="996"/>
                </a:lnTo>
                <a:lnTo>
                  <a:pt x="132" y="1007"/>
                </a:lnTo>
                <a:lnTo>
                  <a:pt x="132" y="1007"/>
                </a:lnTo>
                <a:lnTo>
                  <a:pt x="143" y="1034"/>
                </a:lnTo>
                <a:lnTo>
                  <a:pt x="158" y="1078"/>
                </a:lnTo>
                <a:lnTo>
                  <a:pt x="174" y="1122"/>
                </a:lnTo>
                <a:lnTo>
                  <a:pt x="179" y="1137"/>
                </a:lnTo>
                <a:lnTo>
                  <a:pt x="180" y="1145"/>
                </a:lnTo>
                <a:lnTo>
                  <a:pt x="180" y="1145"/>
                </a:lnTo>
                <a:lnTo>
                  <a:pt x="181" y="1183"/>
                </a:lnTo>
                <a:lnTo>
                  <a:pt x="185" y="1255"/>
                </a:lnTo>
                <a:lnTo>
                  <a:pt x="189" y="1367"/>
                </a:lnTo>
                <a:lnTo>
                  <a:pt x="189" y="1367"/>
                </a:lnTo>
                <a:lnTo>
                  <a:pt x="192" y="1389"/>
                </a:lnTo>
                <a:lnTo>
                  <a:pt x="194" y="1410"/>
                </a:lnTo>
                <a:lnTo>
                  <a:pt x="194" y="1410"/>
                </a:lnTo>
                <a:lnTo>
                  <a:pt x="193" y="1420"/>
                </a:lnTo>
                <a:lnTo>
                  <a:pt x="192" y="1433"/>
                </a:lnTo>
                <a:lnTo>
                  <a:pt x="189" y="1445"/>
                </a:lnTo>
                <a:lnTo>
                  <a:pt x="189" y="1448"/>
                </a:lnTo>
                <a:lnTo>
                  <a:pt x="189" y="1451"/>
                </a:lnTo>
                <a:lnTo>
                  <a:pt x="189" y="1451"/>
                </a:lnTo>
                <a:lnTo>
                  <a:pt x="193" y="1452"/>
                </a:lnTo>
                <a:lnTo>
                  <a:pt x="200" y="1453"/>
                </a:lnTo>
                <a:lnTo>
                  <a:pt x="220" y="1454"/>
                </a:lnTo>
                <a:lnTo>
                  <a:pt x="242" y="1456"/>
                </a:lnTo>
                <a:lnTo>
                  <a:pt x="251" y="1456"/>
                </a:lnTo>
                <a:lnTo>
                  <a:pt x="251" y="1456"/>
                </a:lnTo>
                <a:lnTo>
                  <a:pt x="254" y="1454"/>
                </a:lnTo>
                <a:lnTo>
                  <a:pt x="257" y="1456"/>
                </a:lnTo>
                <a:lnTo>
                  <a:pt x="264" y="1456"/>
                </a:lnTo>
                <a:lnTo>
                  <a:pt x="276" y="1456"/>
                </a:lnTo>
                <a:lnTo>
                  <a:pt x="276" y="1456"/>
                </a:lnTo>
                <a:lnTo>
                  <a:pt x="304" y="1456"/>
                </a:lnTo>
                <a:lnTo>
                  <a:pt x="347" y="1458"/>
                </a:lnTo>
                <a:lnTo>
                  <a:pt x="369" y="1459"/>
                </a:lnTo>
                <a:lnTo>
                  <a:pt x="390" y="1459"/>
                </a:lnTo>
                <a:lnTo>
                  <a:pt x="408" y="1458"/>
                </a:lnTo>
                <a:lnTo>
                  <a:pt x="413" y="1457"/>
                </a:lnTo>
                <a:lnTo>
                  <a:pt x="418" y="1456"/>
                </a:lnTo>
                <a:lnTo>
                  <a:pt x="418" y="1456"/>
                </a:lnTo>
                <a:lnTo>
                  <a:pt x="425" y="1452"/>
                </a:lnTo>
                <a:lnTo>
                  <a:pt x="430" y="1447"/>
                </a:lnTo>
                <a:lnTo>
                  <a:pt x="433" y="1444"/>
                </a:lnTo>
                <a:lnTo>
                  <a:pt x="434" y="1439"/>
                </a:lnTo>
                <a:lnTo>
                  <a:pt x="434" y="1437"/>
                </a:lnTo>
                <a:lnTo>
                  <a:pt x="433" y="1433"/>
                </a:lnTo>
                <a:lnTo>
                  <a:pt x="431" y="1431"/>
                </a:lnTo>
                <a:lnTo>
                  <a:pt x="431" y="1431"/>
                </a:lnTo>
                <a:lnTo>
                  <a:pt x="439" y="1431"/>
                </a:lnTo>
                <a:lnTo>
                  <a:pt x="453" y="1429"/>
                </a:lnTo>
                <a:lnTo>
                  <a:pt x="460" y="1427"/>
                </a:lnTo>
                <a:lnTo>
                  <a:pt x="466" y="1425"/>
                </a:lnTo>
                <a:lnTo>
                  <a:pt x="468" y="1423"/>
                </a:lnTo>
                <a:lnTo>
                  <a:pt x="471" y="1421"/>
                </a:lnTo>
                <a:lnTo>
                  <a:pt x="471" y="1419"/>
                </a:lnTo>
                <a:lnTo>
                  <a:pt x="471" y="1416"/>
                </a:lnTo>
                <a:lnTo>
                  <a:pt x="471" y="1416"/>
                </a:lnTo>
                <a:lnTo>
                  <a:pt x="468" y="1412"/>
                </a:lnTo>
                <a:lnTo>
                  <a:pt x="465" y="1408"/>
                </a:lnTo>
                <a:lnTo>
                  <a:pt x="460" y="1404"/>
                </a:lnTo>
                <a:lnTo>
                  <a:pt x="455" y="1402"/>
                </a:lnTo>
                <a:lnTo>
                  <a:pt x="440" y="1397"/>
                </a:lnTo>
                <a:lnTo>
                  <a:pt x="417" y="1391"/>
                </a:lnTo>
                <a:lnTo>
                  <a:pt x="381" y="1383"/>
                </a:lnTo>
                <a:lnTo>
                  <a:pt x="394" y="1373"/>
                </a:lnTo>
                <a:lnTo>
                  <a:pt x="394" y="1373"/>
                </a:lnTo>
                <a:lnTo>
                  <a:pt x="390" y="1369"/>
                </a:lnTo>
                <a:lnTo>
                  <a:pt x="378" y="1358"/>
                </a:lnTo>
                <a:lnTo>
                  <a:pt x="366" y="1342"/>
                </a:lnTo>
                <a:lnTo>
                  <a:pt x="360" y="1335"/>
                </a:lnTo>
                <a:lnTo>
                  <a:pt x="357" y="1328"/>
                </a:lnTo>
                <a:lnTo>
                  <a:pt x="357" y="1328"/>
                </a:lnTo>
                <a:lnTo>
                  <a:pt x="353" y="1316"/>
                </a:lnTo>
                <a:lnTo>
                  <a:pt x="349" y="1304"/>
                </a:lnTo>
                <a:lnTo>
                  <a:pt x="348" y="1292"/>
                </a:lnTo>
                <a:lnTo>
                  <a:pt x="349" y="1274"/>
                </a:lnTo>
                <a:lnTo>
                  <a:pt x="349" y="1274"/>
                </a:lnTo>
                <a:lnTo>
                  <a:pt x="350" y="1263"/>
                </a:lnTo>
                <a:lnTo>
                  <a:pt x="354" y="1248"/>
                </a:lnTo>
                <a:lnTo>
                  <a:pt x="363" y="1216"/>
                </a:lnTo>
                <a:lnTo>
                  <a:pt x="373" y="1186"/>
                </a:lnTo>
                <a:lnTo>
                  <a:pt x="378" y="1170"/>
                </a:lnTo>
                <a:lnTo>
                  <a:pt x="378" y="1170"/>
                </a:lnTo>
                <a:lnTo>
                  <a:pt x="377" y="1164"/>
                </a:lnTo>
                <a:lnTo>
                  <a:pt x="375" y="1155"/>
                </a:lnTo>
                <a:lnTo>
                  <a:pt x="368" y="1135"/>
                </a:lnTo>
                <a:lnTo>
                  <a:pt x="357" y="1106"/>
                </a:lnTo>
                <a:lnTo>
                  <a:pt x="357" y="1106"/>
                </a:lnTo>
                <a:lnTo>
                  <a:pt x="366" y="1086"/>
                </a:lnTo>
                <a:lnTo>
                  <a:pt x="372" y="1071"/>
                </a:lnTo>
                <a:lnTo>
                  <a:pt x="374" y="1063"/>
                </a:lnTo>
                <a:lnTo>
                  <a:pt x="375" y="1059"/>
                </a:lnTo>
                <a:lnTo>
                  <a:pt x="375" y="1059"/>
                </a:lnTo>
                <a:lnTo>
                  <a:pt x="377" y="1038"/>
                </a:lnTo>
                <a:lnTo>
                  <a:pt x="377" y="1004"/>
                </a:lnTo>
                <a:lnTo>
                  <a:pt x="375" y="967"/>
                </a:lnTo>
                <a:lnTo>
                  <a:pt x="373" y="939"/>
                </a:lnTo>
                <a:lnTo>
                  <a:pt x="373" y="939"/>
                </a:lnTo>
                <a:lnTo>
                  <a:pt x="365" y="882"/>
                </a:lnTo>
                <a:lnTo>
                  <a:pt x="359" y="843"/>
                </a:lnTo>
                <a:lnTo>
                  <a:pt x="342" y="727"/>
                </a:lnTo>
                <a:lnTo>
                  <a:pt x="363" y="718"/>
                </a:lnTo>
                <a:lnTo>
                  <a:pt x="363" y="718"/>
                </a:lnTo>
                <a:lnTo>
                  <a:pt x="367" y="717"/>
                </a:lnTo>
                <a:lnTo>
                  <a:pt x="374" y="712"/>
                </a:lnTo>
                <a:lnTo>
                  <a:pt x="381" y="706"/>
                </a:lnTo>
                <a:lnTo>
                  <a:pt x="384" y="702"/>
                </a:lnTo>
                <a:lnTo>
                  <a:pt x="386" y="699"/>
                </a:lnTo>
                <a:lnTo>
                  <a:pt x="386" y="699"/>
                </a:lnTo>
                <a:lnTo>
                  <a:pt x="391" y="664"/>
                </a:lnTo>
                <a:lnTo>
                  <a:pt x="394" y="638"/>
                </a:lnTo>
                <a:lnTo>
                  <a:pt x="394" y="638"/>
                </a:lnTo>
                <a:lnTo>
                  <a:pt x="402" y="669"/>
                </a:lnTo>
                <a:lnTo>
                  <a:pt x="408" y="692"/>
                </a:lnTo>
                <a:lnTo>
                  <a:pt x="412" y="707"/>
                </a:lnTo>
                <a:lnTo>
                  <a:pt x="412" y="707"/>
                </a:lnTo>
                <a:lnTo>
                  <a:pt x="421" y="720"/>
                </a:lnTo>
                <a:lnTo>
                  <a:pt x="434" y="739"/>
                </a:lnTo>
                <a:lnTo>
                  <a:pt x="452" y="767"/>
                </a:lnTo>
                <a:lnTo>
                  <a:pt x="452" y="767"/>
                </a:lnTo>
                <a:lnTo>
                  <a:pt x="458" y="781"/>
                </a:lnTo>
                <a:lnTo>
                  <a:pt x="468" y="801"/>
                </a:lnTo>
                <a:lnTo>
                  <a:pt x="468" y="801"/>
                </a:lnTo>
                <a:lnTo>
                  <a:pt x="480" y="823"/>
                </a:lnTo>
                <a:lnTo>
                  <a:pt x="486" y="833"/>
                </a:lnTo>
                <a:lnTo>
                  <a:pt x="489" y="838"/>
                </a:lnTo>
                <a:lnTo>
                  <a:pt x="489" y="838"/>
                </a:lnTo>
                <a:lnTo>
                  <a:pt x="489" y="844"/>
                </a:lnTo>
                <a:lnTo>
                  <a:pt x="489" y="854"/>
                </a:lnTo>
                <a:lnTo>
                  <a:pt x="487" y="862"/>
                </a:lnTo>
                <a:lnTo>
                  <a:pt x="489" y="866"/>
                </a:lnTo>
                <a:lnTo>
                  <a:pt x="489" y="868"/>
                </a:lnTo>
                <a:lnTo>
                  <a:pt x="489" y="868"/>
                </a:lnTo>
                <a:lnTo>
                  <a:pt x="490" y="868"/>
                </a:lnTo>
                <a:lnTo>
                  <a:pt x="492" y="867"/>
                </a:lnTo>
                <a:lnTo>
                  <a:pt x="497" y="861"/>
                </a:lnTo>
                <a:lnTo>
                  <a:pt x="502" y="855"/>
                </a:lnTo>
                <a:lnTo>
                  <a:pt x="503" y="854"/>
                </a:lnTo>
                <a:lnTo>
                  <a:pt x="505" y="854"/>
                </a:lnTo>
                <a:lnTo>
                  <a:pt x="505" y="854"/>
                </a:lnTo>
                <a:lnTo>
                  <a:pt x="508" y="856"/>
                </a:lnTo>
                <a:lnTo>
                  <a:pt x="509" y="858"/>
                </a:lnTo>
                <a:lnTo>
                  <a:pt x="509" y="861"/>
                </a:lnTo>
                <a:lnTo>
                  <a:pt x="508" y="863"/>
                </a:lnTo>
                <a:lnTo>
                  <a:pt x="508" y="863"/>
                </a:lnTo>
                <a:lnTo>
                  <a:pt x="503" y="869"/>
                </a:lnTo>
                <a:lnTo>
                  <a:pt x="501" y="873"/>
                </a:lnTo>
                <a:lnTo>
                  <a:pt x="501" y="875"/>
                </a:lnTo>
                <a:lnTo>
                  <a:pt x="502" y="876"/>
                </a:lnTo>
                <a:lnTo>
                  <a:pt x="502" y="876"/>
                </a:lnTo>
                <a:lnTo>
                  <a:pt x="504" y="876"/>
                </a:lnTo>
                <a:lnTo>
                  <a:pt x="509" y="876"/>
                </a:lnTo>
                <a:lnTo>
                  <a:pt x="511" y="875"/>
                </a:lnTo>
                <a:lnTo>
                  <a:pt x="512" y="875"/>
                </a:lnTo>
                <a:lnTo>
                  <a:pt x="514" y="876"/>
                </a:lnTo>
                <a:lnTo>
                  <a:pt x="514" y="876"/>
                </a:lnTo>
                <a:lnTo>
                  <a:pt x="515" y="882"/>
                </a:lnTo>
                <a:lnTo>
                  <a:pt x="516" y="885"/>
                </a:lnTo>
                <a:lnTo>
                  <a:pt x="517" y="885"/>
                </a:lnTo>
                <a:lnTo>
                  <a:pt x="520" y="883"/>
                </a:lnTo>
                <a:lnTo>
                  <a:pt x="520" y="883"/>
                </a:lnTo>
                <a:lnTo>
                  <a:pt x="526" y="881"/>
                </a:lnTo>
                <a:lnTo>
                  <a:pt x="530" y="877"/>
                </a:lnTo>
                <a:lnTo>
                  <a:pt x="536" y="874"/>
                </a:lnTo>
                <a:lnTo>
                  <a:pt x="536" y="874"/>
                </a:lnTo>
                <a:lnTo>
                  <a:pt x="540" y="876"/>
                </a:lnTo>
                <a:lnTo>
                  <a:pt x="542" y="877"/>
                </a:lnTo>
                <a:lnTo>
                  <a:pt x="545" y="877"/>
                </a:lnTo>
                <a:lnTo>
                  <a:pt x="545" y="877"/>
                </a:lnTo>
                <a:lnTo>
                  <a:pt x="546" y="876"/>
                </a:lnTo>
                <a:lnTo>
                  <a:pt x="547" y="874"/>
                </a:lnTo>
                <a:lnTo>
                  <a:pt x="549" y="864"/>
                </a:lnTo>
                <a:lnTo>
                  <a:pt x="552" y="854"/>
                </a:lnTo>
                <a:lnTo>
                  <a:pt x="553" y="843"/>
                </a:lnTo>
                <a:lnTo>
                  <a:pt x="553" y="843"/>
                </a:lnTo>
                <a:lnTo>
                  <a:pt x="553" y="836"/>
                </a:lnTo>
                <a:lnTo>
                  <a:pt x="552" y="830"/>
                </a:lnTo>
                <a:lnTo>
                  <a:pt x="549" y="824"/>
                </a:lnTo>
                <a:lnTo>
                  <a:pt x="545" y="817"/>
                </a:lnTo>
                <a:lnTo>
                  <a:pt x="545" y="817"/>
                </a:lnTo>
                <a:lnTo>
                  <a:pt x="536" y="800"/>
                </a:lnTo>
                <a:lnTo>
                  <a:pt x="526" y="787"/>
                </a:lnTo>
                <a:lnTo>
                  <a:pt x="526" y="787"/>
                </a:lnTo>
                <a:lnTo>
                  <a:pt x="512" y="773"/>
                </a:lnTo>
                <a:lnTo>
                  <a:pt x="506" y="763"/>
                </a:lnTo>
                <a:lnTo>
                  <a:pt x="499" y="752"/>
                </a:lnTo>
                <a:lnTo>
                  <a:pt x="499" y="752"/>
                </a:lnTo>
                <a:lnTo>
                  <a:pt x="487" y="731"/>
                </a:lnTo>
                <a:lnTo>
                  <a:pt x="474" y="703"/>
                </a:lnTo>
                <a:lnTo>
                  <a:pt x="474" y="703"/>
                </a:lnTo>
                <a:lnTo>
                  <a:pt x="466" y="681"/>
                </a:lnTo>
                <a:lnTo>
                  <a:pt x="459" y="658"/>
                </a:lnTo>
                <a:lnTo>
                  <a:pt x="452" y="631"/>
                </a:lnTo>
                <a:lnTo>
                  <a:pt x="452" y="631"/>
                </a:lnTo>
                <a:lnTo>
                  <a:pt x="453" y="630"/>
                </a:lnTo>
                <a:lnTo>
                  <a:pt x="456" y="627"/>
                </a:lnTo>
                <a:lnTo>
                  <a:pt x="459" y="625"/>
                </a:lnTo>
                <a:lnTo>
                  <a:pt x="460" y="624"/>
                </a:lnTo>
                <a:lnTo>
                  <a:pt x="460" y="622"/>
                </a:lnTo>
                <a:lnTo>
                  <a:pt x="460" y="622"/>
                </a:lnTo>
                <a:lnTo>
                  <a:pt x="460" y="620"/>
                </a:lnTo>
                <a:lnTo>
                  <a:pt x="460" y="616"/>
                </a:lnTo>
                <a:lnTo>
                  <a:pt x="461" y="614"/>
                </a:lnTo>
                <a:lnTo>
                  <a:pt x="460" y="613"/>
                </a:lnTo>
                <a:lnTo>
                  <a:pt x="460" y="613"/>
                </a:lnTo>
                <a:lnTo>
                  <a:pt x="452" y="602"/>
                </a:lnTo>
                <a:lnTo>
                  <a:pt x="443" y="593"/>
                </a:lnTo>
                <a:lnTo>
                  <a:pt x="443" y="584"/>
                </a:lnTo>
                <a:lnTo>
                  <a:pt x="443" y="584"/>
                </a:lnTo>
                <a:lnTo>
                  <a:pt x="440" y="568"/>
                </a:lnTo>
                <a:lnTo>
                  <a:pt x="434" y="545"/>
                </a:lnTo>
                <a:lnTo>
                  <a:pt x="434" y="545"/>
                </a:lnTo>
                <a:lnTo>
                  <a:pt x="429" y="514"/>
                </a:lnTo>
                <a:lnTo>
                  <a:pt x="425" y="483"/>
                </a:lnTo>
                <a:lnTo>
                  <a:pt x="425" y="483"/>
                </a:lnTo>
                <a:lnTo>
                  <a:pt x="424" y="471"/>
                </a:lnTo>
                <a:lnTo>
                  <a:pt x="423" y="453"/>
                </a:lnTo>
                <a:lnTo>
                  <a:pt x="423" y="432"/>
                </a:lnTo>
                <a:lnTo>
                  <a:pt x="423" y="432"/>
                </a:lnTo>
                <a:lnTo>
                  <a:pt x="421" y="398"/>
                </a:lnTo>
                <a:lnTo>
                  <a:pt x="418" y="374"/>
                </a:lnTo>
                <a:lnTo>
                  <a:pt x="417" y="361"/>
                </a:lnTo>
                <a:lnTo>
                  <a:pt x="417" y="361"/>
                </a:lnTo>
                <a:lnTo>
                  <a:pt x="416" y="354"/>
                </a:lnTo>
                <a:lnTo>
                  <a:pt x="415" y="342"/>
                </a:lnTo>
                <a:lnTo>
                  <a:pt x="413" y="329"/>
                </a:lnTo>
                <a:lnTo>
                  <a:pt x="412" y="321"/>
                </a:lnTo>
                <a:lnTo>
                  <a:pt x="412" y="321"/>
                </a:lnTo>
                <a:lnTo>
                  <a:pt x="400" y="295"/>
                </a:lnTo>
                <a:lnTo>
                  <a:pt x="400" y="295"/>
                </a:lnTo>
                <a:lnTo>
                  <a:pt x="399" y="290"/>
                </a:lnTo>
                <a:lnTo>
                  <a:pt x="398" y="285"/>
                </a:lnTo>
                <a:lnTo>
                  <a:pt x="396" y="281"/>
                </a:lnTo>
                <a:lnTo>
                  <a:pt x="396" y="281"/>
                </a:lnTo>
                <a:lnTo>
                  <a:pt x="390" y="274"/>
                </a:lnTo>
                <a:lnTo>
                  <a:pt x="386" y="271"/>
                </a:lnTo>
                <a:lnTo>
                  <a:pt x="386" y="267"/>
                </a:lnTo>
                <a:lnTo>
                  <a:pt x="386" y="267"/>
                </a:lnTo>
                <a:lnTo>
                  <a:pt x="386" y="265"/>
                </a:lnTo>
                <a:lnTo>
                  <a:pt x="385" y="261"/>
                </a:lnTo>
                <a:lnTo>
                  <a:pt x="385" y="258"/>
                </a:lnTo>
                <a:lnTo>
                  <a:pt x="386" y="253"/>
                </a:lnTo>
                <a:lnTo>
                  <a:pt x="386" y="253"/>
                </a:lnTo>
                <a:lnTo>
                  <a:pt x="388" y="248"/>
                </a:lnTo>
                <a:lnTo>
                  <a:pt x="392" y="243"/>
                </a:lnTo>
                <a:lnTo>
                  <a:pt x="396" y="240"/>
                </a:lnTo>
                <a:lnTo>
                  <a:pt x="396" y="239"/>
                </a:lnTo>
                <a:lnTo>
                  <a:pt x="396" y="239"/>
                </a:lnTo>
                <a:lnTo>
                  <a:pt x="399" y="234"/>
                </a:lnTo>
                <a:lnTo>
                  <a:pt x="406" y="225"/>
                </a:lnTo>
                <a:lnTo>
                  <a:pt x="415" y="217"/>
                </a:lnTo>
                <a:lnTo>
                  <a:pt x="421" y="212"/>
                </a:lnTo>
                <a:lnTo>
                  <a:pt x="421" y="212"/>
                </a:lnTo>
                <a:lnTo>
                  <a:pt x="430" y="206"/>
                </a:lnTo>
                <a:lnTo>
                  <a:pt x="437" y="202"/>
                </a:lnTo>
                <a:lnTo>
                  <a:pt x="443" y="193"/>
                </a:lnTo>
                <a:lnTo>
                  <a:pt x="443" y="193"/>
                </a:lnTo>
                <a:lnTo>
                  <a:pt x="447" y="187"/>
                </a:lnTo>
                <a:lnTo>
                  <a:pt x="450" y="181"/>
                </a:lnTo>
                <a:lnTo>
                  <a:pt x="455" y="165"/>
                </a:lnTo>
                <a:lnTo>
                  <a:pt x="459" y="150"/>
                </a:lnTo>
                <a:lnTo>
                  <a:pt x="460" y="140"/>
                </a:lnTo>
                <a:lnTo>
                  <a:pt x="460" y="140"/>
                </a:lnTo>
                <a:lnTo>
                  <a:pt x="460" y="131"/>
                </a:lnTo>
                <a:lnTo>
                  <a:pt x="462" y="119"/>
                </a:lnTo>
                <a:lnTo>
                  <a:pt x="465" y="105"/>
                </a:lnTo>
                <a:lnTo>
                  <a:pt x="465" y="105"/>
                </a:lnTo>
                <a:lnTo>
                  <a:pt x="470" y="99"/>
                </a:lnTo>
                <a:lnTo>
                  <a:pt x="473" y="94"/>
                </a:lnTo>
                <a:lnTo>
                  <a:pt x="474" y="91"/>
                </a:lnTo>
                <a:lnTo>
                  <a:pt x="474" y="91"/>
                </a:lnTo>
                <a:lnTo>
                  <a:pt x="477" y="86"/>
                </a:lnTo>
                <a:lnTo>
                  <a:pt x="481" y="79"/>
                </a:lnTo>
                <a:lnTo>
                  <a:pt x="486" y="70"/>
                </a:lnTo>
                <a:lnTo>
                  <a:pt x="489" y="66"/>
                </a:lnTo>
                <a:lnTo>
                  <a:pt x="489" y="62"/>
                </a:lnTo>
                <a:lnTo>
                  <a:pt x="489" y="62"/>
                </a:lnTo>
                <a:lnTo>
                  <a:pt x="489" y="57"/>
                </a:lnTo>
                <a:lnTo>
                  <a:pt x="487" y="54"/>
                </a:lnTo>
                <a:lnTo>
                  <a:pt x="484" y="45"/>
                </a:lnTo>
                <a:lnTo>
                  <a:pt x="479" y="37"/>
                </a:lnTo>
                <a:lnTo>
                  <a:pt x="472" y="29"/>
                </a:lnTo>
                <a:lnTo>
                  <a:pt x="472" y="29"/>
                </a:lnTo>
                <a:lnTo>
                  <a:pt x="464" y="20"/>
                </a:lnTo>
                <a:lnTo>
                  <a:pt x="452" y="11"/>
                </a:lnTo>
                <a:lnTo>
                  <a:pt x="440" y="3"/>
                </a:lnTo>
                <a:lnTo>
                  <a:pt x="435" y="0"/>
                </a:lnTo>
                <a:lnTo>
                  <a:pt x="431" y="0"/>
                </a:lnTo>
                <a:lnTo>
                  <a:pt x="431" y="0"/>
                </a:lnTo>
                <a:lnTo>
                  <a:pt x="429" y="1"/>
                </a:lnTo>
                <a:lnTo>
                  <a:pt x="425" y="4"/>
                </a:lnTo>
                <a:lnTo>
                  <a:pt x="418" y="8"/>
                </a:lnTo>
                <a:lnTo>
                  <a:pt x="411" y="17"/>
                </a:lnTo>
                <a:lnTo>
                  <a:pt x="396" y="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00807AE-EED7-40FA-8CEE-B068376635E0}"/>
              </a:ext>
            </a:extLst>
          </p:cNvPr>
          <p:cNvSpPr>
            <a:spLocks noEditPoints="1"/>
          </p:cNvSpPr>
          <p:nvPr/>
        </p:nvSpPr>
        <p:spPr bwMode="auto">
          <a:xfrm>
            <a:off x="4655386" y="4650834"/>
            <a:ext cx="672921" cy="1716780"/>
          </a:xfrm>
          <a:custGeom>
            <a:avLst/>
            <a:gdLst>
              <a:gd name="T0" fmla="*/ 221 w 849"/>
              <a:gd name="T1" fmla="*/ 25 h 2166"/>
              <a:gd name="T2" fmla="*/ 169 w 849"/>
              <a:gd name="T3" fmla="*/ 62 h 2166"/>
              <a:gd name="T4" fmla="*/ 142 w 849"/>
              <a:gd name="T5" fmla="*/ 148 h 2166"/>
              <a:gd name="T6" fmla="*/ 151 w 849"/>
              <a:gd name="T7" fmla="*/ 182 h 2166"/>
              <a:gd name="T8" fmla="*/ 182 w 849"/>
              <a:gd name="T9" fmla="*/ 296 h 2166"/>
              <a:gd name="T10" fmla="*/ 203 w 849"/>
              <a:gd name="T11" fmla="*/ 345 h 2166"/>
              <a:gd name="T12" fmla="*/ 66 w 849"/>
              <a:gd name="T13" fmla="*/ 434 h 2166"/>
              <a:gd name="T14" fmla="*/ 43 w 849"/>
              <a:gd name="T15" fmla="*/ 529 h 2166"/>
              <a:gd name="T16" fmla="*/ 21 w 849"/>
              <a:gd name="T17" fmla="*/ 666 h 2166"/>
              <a:gd name="T18" fmla="*/ 55 w 849"/>
              <a:gd name="T19" fmla="*/ 945 h 2166"/>
              <a:gd name="T20" fmla="*/ 107 w 849"/>
              <a:gd name="T21" fmla="*/ 1158 h 2166"/>
              <a:gd name="T22" fmla="*/ 128 w 849"/>
              <a:gd name="T23" fmla="*/ 1349 h 2166"/>
              <a:gd name="T24" fmla="*/ 164 w 849"/>
              <a:gd name="T25" fmla="*/ 1368 h 2166"/>
              <a:gd name="T26" fmla="*/ 180 w 849"/>
              <a:gd name="T27" fmla="*/ 1440 h 2166"/>
              <a:gd name="T28" fmla="*/ 107 w 849"/>
              <a:gd name="T29" fmla="*/ 1730 h 2166"/>
              <a:gd name="T30" fmla="*/ 130 w 849"/>
              <a:gd name="T31" fmla="*/ 2059 h 2166"/>
              <a:gd name="T32" fmla="*/ 134 w 849"/>
              <a:gd name="T33" fmla="*/ 2149 h 2166"/>
              <a:gd name="T34" fmla="*/ 255 w 849"/>
              <a:gd name="T35" fmla="*/ 2142 h 2166"/>
              <a:gd name="T36" fmla="*/ 260 w 849"/>
              <a:gd name="T37" fmla="*/ 2078 h 2166"/>
              <a:gd name="T38" fmla="*/ 272 w 849"/>
              <a:gd name="T39" fmla="*/ 2012 h 2166"/>
              <a:gd name="T40" fmla="*/ 283 w 849"/>
              <a:gd name="T41" fmla="*/ 1829 h 2166"/>
              <a:gd name="T42" fmla="*/ 322 w 849"/>
              <a:gd name="T43" fmla="*/ 1669 h 2166"/>
              <a:gd name="T44" fmla="*/ 506 w 849"/>
              <a:gd name="T45" fmla="*/ 1429 h 2166"/>
              <a:gd name="T46" fmla="*/ 557 w 849"/>
              <a:gd name="T47" fmla="*/ 1569 h 2166"/>
              <a:gd name="T48" fmla="*/ 573 w 849"/>
              <a:gd name="T49" fmla="*/ 1650 h 2166"/>
              <a:gd name="T50" fmla="*/ 586 w 849"/>
              <a:gd name="T51" fmla="*/ 1824 h 2166"/>
              <a:gd name="T52" fmla="*/ 619 w 849"/>
              <a:gd name="T53" fmla="*/ 2007 h 2166"/>
              <a:gd name="T54" fmla="*/ 628 w 849"/>
              <a:gd name="T55" fmla="*/ 2164 h 2166"/>
              <a:gd name="T56" fmla="*/ 842 w 849"/>
              <a:gd name="T57" fmla="*/ 2155 h 2166"/>
              <a:gd name="T58" fmla="*/ 824 w 849"/>
              <a:gd name="T59" fmla="*/ 2116 h 2166"/>
              <a:gd name="T60" fmla="*/ 755 w 849"/>
              <a:gd name="T61" fmla="*/ 2059 h 2166"/>
              <a:gd name="T62" fmla="*/ 767 w 849"/>
              <a:gd name="T63" fmla="*/ 2012 h 2166"/>
              <a:gd name="T64" fmla="*/ 751 w 849"/>
              <a:gd name="T65" fmla="*/ 1326 h 2166"/>
              <a:gd name="T66" fmla="*/ 765 w 849"/>
              <a:gd name="T67" fmla="*/ 1182 h 2166"/>
              <a:gd name="T68" fmla="*/ 774 w 849"/>
              <a:gd name="T69" fmla="*/ 1231 h 2166"/>
              <a:gd name="T70" fmla="*/ 794 w 849"/>
              <a:gd name="T71" fmla="*/ 1231 h 2166"/>
              <a:gd name="T72" fmla="*/ 813 w 849"/>
              <a:gd name="T73" fmla="*/ 1258 h 2166"/>
              <a:gd name="T74" fmla="*/ 829 w 849"/>
              <a:gd name="T75" fmla="*/ 1167 h 2166"/>
              <a:gd name="T76" fmla="*/ 789 w 849"/>
              <a:gd name="T77" fmla="*/ 1077 h 2166"/>
              <a:gd name="T78" fmla="*/ 744 w 849"/>
              <a:gd name="T79" fmla="*/ 580 h 2166"/>
              <a:gd name="T80" fmla="*/ 758 w 849"/>
              <a:gd name="T81" fmla="*/ 509 h 2166"/>
              <a:gd name="T82" fmla="*/ 680 w 849"/>
              <a:gd name="T83" fmla="*/ 365 h 2166"/>
              <a:gd name="T84" fmla="*/ 591 w 849"/>
              <a:gd name="T85" fmla="*/ 322 h 2166"/>
              <a:gd name="T86" fmla="*/ 417 w 849"/>
              <a:gd name="T87" fmla="*/ 263 h 2166"/>
              <a:gd name="T88" fmla="*/ 420 w 849"/>
              <a:gd name="T89" fmla="*/ 230 h 2166"/>
              <a:gd name="T90" fmla="*/ 433 w 849"/>
              <a:gd name="T91" fmla="*/ 130 h 2166"/>
              <a:gd name="T92" fmla="*/ 406 w 849"/>
              <a:gd name="T93" fmla="*/ 82 h 2166"/>
              <a:gd name="T94" fmla="*/ 361 w 849"/>
              <a:gd name="T95" fmla="*/ 25 h 2166"/>
              <a:gd name="T96" fmla="*/ 285 w 849"/>
              <a:gd name="T97" fmla="*/ 2 h 2166"/>
              <a:gd name="T98" fmla="*/ 671 w 849"/>
              <a:gd name="T99" fmla="*/ 765 h 2166"/>
              <a:gd name="T100" fmla="*/ 659 w 849"/>
              <a:gd name="T101" fmla="*/ 861 h 2166"/>
              <a:gd name="T102" fmla="*/ 637 w 849"/>
              <a:gd name="T103" fmla="*/ 763 h 2166"/>
              <a:gd name="T104" fmla="*/ 628 w 849"/>
              <a:gd name="T105" fmla="*/ 621 h 2166"/>
              <a:gd name="T106" fmla="*/ 182 w 849"/>
              <a:gd name="T107" fmla="*/ 861 h 2166"/>
              <a:gd name="T108" fmla="*/ 196 w 849"/>
              <a:gd name="T109" fmla="*/ 998 h 2166"/>
              <a:gd name="T110" fmla="*/ 180 w 849"/>
              <a:gd name="T111" fmla="*/ 1194 h 2166"/>
              <a:gd name="T112" fmla="*/ 173 w 849"/>
              <a:gd name="T113" fmla="*/ 1319 h 2166"/>
              <a:gd name="T114" fmla="*/ 153 w 849"/>
              <a:gd name="T115" fmla="*/ 1230 h 2166"/>
              <a:gd name="T116" fmla="*/ 162 w 849"/>
              <a:gd name="T117" fmla="*/ 1157 h 2166"/>
              <a:gd name="T118" fmla="*/ 162 w 849"/>
              <a:gd name="T119" fmla="*/ 997 h 2166"/>
              <a:gd name="T120" fmla="*/ 142 w 849"/>
              <a:gd name="T121" fmla="*/ 870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9" h="2166">
                <a:moveTo>
                  <a:pt x="258" y="0"/>
                </a:moveTo>
                <a:lnTo>
                  <a:pt x="258" y="0"/>
                </a:lnTo>
                <a:lnTo>
                  <a:pt x="249" y="9"/>
                </a:lnTo>
                <a:lnTo>
                  <a:pt x="242" y="18"/>
                </a:lnTo>
                <a:lnTo>
                  <a:pt x="233" y="23"/>
                </a:lnTo>
                <a:lnTo>
                  <a:pt x="233" y="23"/>
                </a:lnTo>
                <a:lnTo>
                  <a:pt x="226" y="25"/>
                </a:lnTo>
                <a:lnTo>
                  <a:pt x="221" y="25"/>
                </a:lnTo>
                <a:lnTo>
                  <a:pt x="215" y="27"/>
                </a:lnTo>
                <a:lnTo>
                  <a:pt x="208" y="32"/>
                </a:lnTo>
                <a:lnTo>
                  <a:pt x="208" y="32"/>
                </a:lnTo>
                <a:lnTo>
                  <a:pt x="196" y="43"/>
                </a:lnTo>
                <a:lnTo>
                  <a:pt x="189" y="50"/>
                </a:lnTo>
                <a:lnTo>
                  <a:pt x="189" y="50"/>
                </a:lnTo>
                <a:lnTo>
                  <a:pt x="178" y="57"/>
                </a:lnTo>
                <a:lnTo>
                  <a:pt x="169" y="62"/>
                </a:lnTo>
                <a:lnTo>
                  <a:pt x="166" y="68"/>
                </a:lnTo>
                <a:lnTo>
                  <a:pt x="166" y="68"/>
                </a:lnTo>
                <a:lnTo>
                  <a:pt x="158" y="93"/>
                </a:lnTo>
                <a:lnTo>
                  <a:pt x="151" y="116"/>
                </a:lnTo>
                <a:lnTo>
                  <a:pt x="148" y="139"/>
                </a:lnTo>
                <a:lnTo>
                  <a:pt x="148" y="139"/>
                </a:lnTo>
                <a:lnTo>
                  <a:pt x="146" y="141"/>
                </a:lnTo>
                <a:lnTo>
                  <a:pt x="142" y="148"/>
                </a:lnTo>
                <a:lnTo>
                  <a:pt x="142" y="153"/>
                </a:lnTo>
                <a:lnTo>
                  <a:pt x="142" y="159"/>
                </a:lnTo>
                <a:lnTo>
                  <a:pt x="142" y="164"/>
                </a:lnTo>
                <a:lnTo>
                  <a:pt x="146" y="169"/>
                </a:lnTo>
                <a:lnTo>
                  <a:pt x="146" y="169"/>
                </a:lnTo>
                <a:lnTo>
                  <a:pt x="151" y="176"/>
                </a:lnTo>
                <a:lnTo>
                  <a:pt x="151" y="180"/>
                </a:lnTo>
                <a:lnTo>
                  <a:pt x="151" y="182"/>
                </a:lnTo>
                <a:lnTo>
                  <a:pt x="148" y="182"/>
                </a:lnTo>
                <a:lnTo>
                  <a:pt x="146" y="182"/>
                </a:lnTo>
                <a:lnTo>
                  <a:pt x="173" y="203"/>
                </a:lnTo>
                <a:lnTo>
                  <a:pt x="173" y="242"/>
                </a:lnTo>
                <a:lnTo>
                  <a:pt x="173" y="242"/>
                </a:lnTo>
                <a:lnTo>
                  <a:pt x="174" y="258"/>
                </a:lnTo>
                <a:lnTo>
                  <a:pt x="178" y="278"/>
                </a:lnTo>
                <a:lnTo>
                  <a:pt x="182" y="296"/>
                </a:lnTo>
                <a:lnTo>
                  <a:pt x="187" y="306"/>
                </a:lnTo>
                <a:lnTo>
                  <a:pt x="187" y="306"/>
                </a:lnTo>
                <a:lnTo>
                  <a:pt x="192" y="313"/>
                </a:lnTo>
                <a:lnTo>
                  <a:pt x="201" y="319"/>
                </a:lnTo>
                <a:lnTo>
                  <a:pt x="210" y="322"/>
                </a:lnTo>
                <a:lnTo>
                  <a:pt x="226" y="331"/>
                </a:lnTo>
                <a:lnTo>
                  <a:pt x="226" y="331"/>
                </a:lnTo>
                <a:lnTo>
                  <a:pt x="203" y="345"/>
                </a:lnTo>
                <a:lnTo>
                  <a:pt x="160" y="372"/>
                </a:lnTo>
                <a:lnTo>
                  <a:pt x="160" y="372"/>
                </a:lnTo>
                <a:lnTo>
                  <a:pt x="135" y="386"/>
                </a:lnTo>
                <a:lnTo>
                  <a:pt x="107" y="402"/>
                </a:lnTo>
                <a:lnTo>
                  <a:pt x="82" y="418"/>
                </a:lnTo>
                <a:lnTo>
                  <a:pt x="73" y="427"/>
                </a:lnTo>
                <a:lnTo>
                  <a:pt x="66" y="434"/>
                </a:lnTo>
                <a:lnTo>
                  <a:pt x="66" y="434"/>
                </a:lnTo>
                <a:lnTo>
                  <a:pt x="59" y="449"/>
                </a:lnTo>
                <a:lnTo>
                  <a:pt x="52" y="465"/>
                </a:lnTo>
                <a:lnTo>
                  <a:pt x="45" y="484"/>
                </a:lnTo>
                <a:lnTo>
                  <a:pt x="39" y="507"/>
                </a:lnTo>
                <a:lnTo>
                  <a:pt x="39" y="507"/>
                </a:lnTo>
                <a:lnTo>
                  <a:pt x="39" y="518"/>
                </a:lnTo>
                <a:lnTo>
                  <a:pt x="39" y="523"/>
                </a:lnTo>
                <a:lnTo>
                  <a:pt x="43" y="529"/>
                </a:lnTo>
                <a:lnTo>
                  <a:pt x="43" y="534"/>
                </a:lnTo>
                <a:lnTo>
                  <a:pt x="43" y="541"/>
                </a:lnTo>
                <a:lnTo>
                  <a:pt x="30" y="571"/>
                </a:lnTo>
                <a:lnTo>
                  <a:pt x="30" y="571"/>
                </a:lnTo>
                <a:lnTo>
                  <a:pt x="14" y="610"/>
                </a:lnTo>
                <a:lnTo>
                  <a:pt x="5" y="637"/>
                </a:lnTo>
                <a:lnTo>
                  <a:pt x="0" y="657"/>
                </a:lnTo>
                <a:lnTo>
                  <a:pt x="21" y="666"/>
                </a:lnTo>
                <a:lnTo>
                  <a:pt x="21" y="666"/>
                </a:lnTo>
                <a:lnTo>
                  <a:pt x="37" y="753"/>
                </a:lnTo>
                <a:lnTo>
                  <a:pt x="48" y="824"/>
                </a:lnTo>
                <a:lnTo>
                  <a:pt x="52" y="852"/>
                </a:lnTo>
                <a:lnTo>
                  <a:pt x="53" y="874"/>
                </a:lnTo>
                <a:lnTo>
                  <a:pt x="53" y="874"/>
                </a:lnTo>
                <a:lnTo>
                  <a:pt x="53" y="908"/>
                </a:lnTo>
                <a:lnTo>
                  <a:pt x="55" y="945"/>
                </a:lnTo>
                <a:lnTo>
                  <a:pt x="59" y="982"/>
                </a:lnTo>
                <a:lnTo>
                  <a:pt x="59" y="1013"/>
                </a:lnTo>
                <a:lnTo>
                  <a:pt x="59" y="1013"/>
                </a:lnTo>
                <a:lnTo>
                  <a:pt x="62" y="1029"/>
                </a:lnTo>
                <a:lnTo>
                  <a:pt x="68" y="1050"/>
                </a:lnTo>
                <a:lnTo>
                  <a:pt x="84" y="1098"/>
                </a:lnTo>
                <a:lnTo>
                  <a:pt x="100" y="1141"/>
                </a:lnTo>
                <a:lnTo>
                  <a:pt x="107" y="1158"/>
                </a:lnTo>
                <a:lnTo>
                  <a:pt x="107" y="1158"/>
                </a:lnTo>
                <a:lnTo>
                  <a:pt x="105" y="1217"/>
                </a:lnTo>
                <a:lnTo>
                  <a:pt x="107" y="1278"/>
                </a:lnTo>
                <a:lnTo>
                  <a:pt x="107" y="1278"/>
                </a:lnTo>
                <a:lnTo>
                  <a:pt x="116" y="1326"/>
                </a:lnTo>
                <a:lnTo>
                  <a:pt x="116" y="1326"/>
                </a:lnTo>
                <a:lnTo>
                  <a:pt x="123" y="1338"/>
                </a:lnTo>
                <a:lnTo>
                  <a:pt x="128" y="1349"/>
                </a:lnTo>
                <a:lnTo>
                  <a:pt x="135" y="1356"/>
                </a:lnTo>
                <a:lnTo>
                  <a:pt x="135" y="1356"/>
                </a:lnTo>
                <a:lnTo>
                  <a:pt x="150" y="1367"/>
                </a:lnTo>
                <a:lnTo>
                  <a:pt x="157" y="1370"/>
                </a:lnTo>
                <a:lnTo>
                  <a:pt x="160" y="1372"/>
                </a:lnTo>
                <a:lnTo>
                  <a:pt x="162" y="1372"/>
                </a:lnTo>
                <a:lnTo>
                  <a:pt x="162" y="1372"/>
                </a:lnTo>
                <a:lnTo>
                  <a:pt x="164" y="1368"/>
                </a:lnTo>
                <a:lnTo>
                  <a:pt x="166" y="1365"/>
                </a:lnTo>
                <a:lnTo>
                  <a:pt x="166" y="1358"/>
                </a:lnTo>
                <a:lnTo>
                  <a:pt x="166" y="1358"/>
                </a:lnTo>
                <a:lnTo>
                  <a:pt x="173" y="1368"/>
                </a:lnTo>
                <a:lnTo>
                  <a:pt x="176" y="1377"/>
                </a:lnTo>
                <a:lnTo>
                  <a:pt x="178" y="1392"/>
                </a:lnTo>
                <a:lnTo>
                  <a:pt x="178" y="1392"/>
                </a:lnTo>
                <a:lnTo>
                  <a:pt x="180" y="1440"/>
                </a:lnTo>
                <a:lnTo>
                  <a:pt x="182" y="1473"/>
                </a:lnTo>
                <a:lnTo>
                  <a:pt x="182" y="1473"/>
                </a:lnTo>
                <a:lnTo>
                  <a:pt x="160" y="1545"/>
                </a:lnTo>
                <a:lnTo>
                  <a:pt x="126" y="1642"/>
                </a:lnTo>
                <a:lnTo>
                  <a:pt x="126" y="1642"/>
                </a:lnTo>
                <a:lnTo>
                  <a:pt x="117" y="1673"/>
                </a:lnTo>
                <a:lnTo>
                  <a:pt x="110" y="1703"/>
                </a:lnTo>
                <a:lnTo>
                  <a:pt x="107" y="1730"/>
                </a:lnTo>
                <a:lnTo>
                  <a:pt x="107" y="1749"/>
                </a:lnTo>
                <a:lnTo>
                  <a:pt x="107" y="1749"/>
                </a:lnTo>
                <a:lnTo>
                  <a:pt x="103" y="2016"/>
                </a:lnTo>
                <a:lnTo>
                  <a:pt x="142" y="2012"/>
                </a:lnTo>
                <a:lnTo>
                  <a:pt x="142" y="2012"/>
                </a:lnTo>
                <a:lnTo>
                  <a:pt x="137" y="2025"/>
                </a:lnTo>
                <a:lnTo>
                  <a:pt x="134" y="2041"/>
                </a:lnTo>
                <a:lnTo>
                  <a:pt x="130" y="2059"/>
                </a:lnTo>
                <a:lnTo>
                  <a:pt x="130" y="2059"/>
                </a:lnTo>
                <a:lnTo>
                  <a:pt x="126" y="2093"/>
                </a:lnTo>
                <a:lnTo>
                  <a:pt x="126" y="2112"/>
                </a:lnTo>
                <a:lnTo>
                  <a:pt x="126" y="2112"/>
                </a:lnTo>
                <a:lnTo>
                  <a:pt x="126" y="2130"/>
                </a:lnTo>
                <a:lnTo>
                  <a:pt x="128" y="2142"/>
                </a:lnTo>
                <a:lnTo>
                  <a:pt x="130" y="2146"/>
                </a:lnTo>
                <a:lnTo>
                  <a:pt x="134" y="2149"/>
                </a:lnTo>
                <a:lnTo>
                  <a:pt x="134" y="2149"/>
                </a:lnTo>
                <a:lnTo>
                  <a:pt x="141" y="2151"/>
                </a:lnTo>
                <a:lnTo>
                  <a:pt x="155" y="2153"/>
                </a:lnTo>
                <a:lnTo>
                  <a:pt x="196" y="2153"/>
                </a:lnTo>
                <a:lnTo>
                  <a:pt x="235" y="2149"/>
                </a:lnTo>
                <a:lnTo>
                  <a:pt x="249" y="2146"/>
                </a:lnTo>
                <a:lnTo>
                  <a:pt x="253" y="2144"/>
                </a:lnTo>
                <a:lnTo>
                  <a:pt x="255" y="2142"/>
                </a:lnTo>
                <a:lnTo>
                  <a:pt x="255" y="2142"/>
                </a:lnTo>
                <a:lnTo>
                  <a:pt x="260" y="2137"/>
                </a:lnTo>
                <a:lnTo>
                  <a:pt x="265" y="2130"/>
                </a:lnTo>
                <a:lnTo>
                  <a:pt x="269" y="2125"/>
                </a:lnTo>
                <a:lnTo>
                  <a:pt x="269" y="2121"/>
                </a:lnTo>
                <a:lnTo>
                  <a:pt x="269" y="2116"/>
                </a:lnTo>
                <a:lnTo>
                  <a:pt x="269" y="2116"/>
                </a:lnTo>
                <a:lnTo>
                  <a:pt x="260" y="2078"/>
                </a:lnTo>
                <a:lnTo>
                  <a:pt x="255" y="2050"/>
                </a:lnTo>
                <a:lnTo>
                  <a:pt x="258" y="2025"/>
                </a:lnTo>
                <a:lnTo>
                  <a:pt x="258" y="2025"/>
                </a:lnTo>
                <a:lnTo>
                  <a:pt x="269" y="2018"/>
                </a:lnTo>
                <a:lnTo>
                  <a:pt x="269" y="2018"/>
                </a:lnTo>
                <a:lnTo>
                  <a:pt x="272" y="2016"/>
                </a:lnTo>
                <a:lnTo>
                  <a:pt x="272" y="2012"/>
                </a:lnTo>
                <a:lnTo>
                  <a:pt x="272" y="2012"/>
                </a:lnTo>
                <a:lnTo>
                  <a:pt x="271" y="1954"/>
                </a:lnTo>
                <a:lnTo>
                  <a:pt x="271" y="1954"/>
                </a:lnTo>
                <a:lnTo>
                  <a:pt x="269" y="1922"/>
                </a:lnTo>
                <a:lnTo>
                  <a:pt x="269" y="1902"/>
                </a:lnTo>
                <a:lnTo>
                  <a:pt x="271" y="1883"/>
                </a:lnTo>
                <a:lnTo>
                  <a:pt x="271" y="1883"/>
                </a:lnTo>
                <a:lnTo>
                  <a:pt x="276" y="1859"/>
                </a:lnTo>
                <a:lnTo>
                  <a:pt x="283" y="1829"/>
                </a:lnTo>
                <a:lnTo>
                  <a:pt x="290" y="1799"/>
                </a:lnTo>
                <a:lnTo>
                  <a:pt x="295" y="1771"/>
                </a:lnTo>
                <a:lnTo>
                  <a:pt x="295" y="1771"/>
                </a:lnTo>
                <a:lnTo>
                  <a:pt x="297" y="1756"/>
                </a:lnTo>
                <a:lnTo>
                  <a:pt x="301" y="1740"/>
                </a:lnTo>
                <a:lnTo>
                  <a:pt x="310" y="1710"/>
                </a:lnTo>
                <a:lnTo>
                  <a:pt x="319" y="1685"/>
                </a:lnTo>
                <a:lnTo>
                  <a:pt x="322" y="1669"/>
                </a:lnTo>
                <a:lnTo>
                  <a:pt x="322" y="1669"/>
                </a:lnTo>
                <a:lnTo>
                  <a:pt x="352" y="1536"/>
                </a:lnTo>
                <a:lnTo>
                  <a:pt x="383" y="1402"/>
                </a:lnTo>
                <a:lnTo>
                  <a:pt x="383" y="1402"/>
                </a:lnTo>
                <a:lnTo>
                  <a:pt x="449" y="1192"/>
                </a:lnTo>
                <a:lnTo>
                  <a:pt x="449" y="1192"/>
                </a:lnTo>
                <a:lnTo>
                  <a:pt x="481" y="1329"/>
                </a:lnTo>
                <a:lnTo>
                  <a:pt x="506" y="1429"/>
                </a:lnTo>
                <a:lnTo>
                  <a:pt x="516" y="1464"/>
                </a:lnTo>
                <a:lnTo>
                  <a:pt x="525" y="1486"/>
                </a:lnTo>
                <a:lnTo>
                  <a:pt x="525" y="1486"/>
                </a:lnTo>
                <a:lnTo>
                  <a:pt x="536" y="1507"/>
                </a:lnTo>
                <a:lnTo>
                  <a:pt x="543" y="1529"/>
                </a:lnTo>
                <a:lnTo>
                  <a:pt x="554" y="1561"/>
                </a:lnTo>
                <a:lnTo>
                  <a:pt x="554" y="1561"/>
                </a:lnTo>
                <a:lnTo>
                  <a:pt x="557" y="1569"/>
                </a:lnTo>
                <a:lnTo>
                  <a:pt x="561" y="1575"/>
                </a:lnTo>
                <a:lnTo>
                  <a:pt x="564" y="1582"/>
                </a:lnTo>
                <a:lnTo>
                  <a:pt x="566" y="1596"/>
                </a:lnTo>
                <a:lnTo>
                  <a:pt x="566" y="1596"/>
                </a:lnTo>
                <a:lnTo>
                  <a:pt x="570" y="1607"/>
                </a:lnTo>
                <a:lnTo>
                  <a:pt x="571" y="1610"/>
                </a:lnTo>
                <a:lnTo>
                  <a:pt x="573" y="1621"/>
                </a:lnTo>
                <a:lnTo>
                  <a:pt x="573" y="1650"/>
                </a:lnTo>
                <a:lnTo>
                  <a:pt x="573" y="1650"/>
                </a:lnTo>
                <a:lnTo>
                  <a:pt x="573" y="1689"/>
                </a:lnTo>
                <a:lnTo>
                  <a:pt x="571" y="1719"/>
                </a:lnTo>
                <a:lnTo>
                  <a:pt x="571" y="1744"/>
                </a:lnTo>
                <a:lnTo>
                  <a:pt x="575" y="1771"/>
                </a:lnTo>
                <a:lnTo>
                  <a:pt x="575" y="1771"/>
                </a:lnTo>
                <a:lnTo>
                  <a:pt x="580" y="1797"/>
                </a:lnTo>
                <a:lnTo>
                  <a:pt x="586" y="1824"/>
                </a:lnTo>
                <a:lnTo>
                  <a:pt x="589" y="1851"/>
                </a:lnTo>
                <a:lnTo>
                  <a:pt x="589" y="1870"/>
                </a:lnTo>
                <a:lnTo>
                  <a:pt x="589" y="1870"/>
                </a:lnTo>
                <a:lnTo>
                  <a:pt x="589" y="1895"/>
                </a:lnTo>
                <a:lnTo>
                  <a:pt x="591" y="1929"/>
                </a:lnTo>
                <a:lnTo>
                  <a:pt x="593" y="1972"/>
                </a:lnTo>
                <a:lnTo>
                  <a:pt x="598" y="2000"/>
                </a:lnTo>
                <a:lnTo>
                  <a:pt x="619" y="2007"/>
                </a:lnTo>
                <a:lnTo>
                  <a:pt x="619" y="2007"/>
                </a:lnTo>
                <a:lnTo>
                  <a:pt x="618" y="2059"/>
                </a:lnTo>
                <a:lnTo>
                  <a:pt x="618" y="2098"/>
                </a:lnTo>
                <a:lnTo>
                  <a:pt x="618" y="2128"/>
                </a:lnTo>
                <a:lnTo>
                  <a:pt x="618" y="2128"/>
                </a:lnTo>
                <a:lnTo>
                  <a:pt x="619" y="2144"/>
                </a:lnTo>
                <a:lnTo>
                  <a:pt x="623" y="2155"/>
                </a:lnTo>
                <a:lnTo>
                  <a:pt x="628" y="2164"/>
                </a:lnTo>
                <a:lnTo>
                  <a:pt x="632" y="2166"/>
                </a:lnTo>
                <a:lnTo>
                  <a:pt x="632" y="2166"/>
                </a:lnTo>
                <a:lnTo>
                  <a:pt x="719" y="2164"/>
                </a:lnTo>
                <a:lnTo>
                  <a:pt x="781" y="2164"/>
                </a:lnTo>
                <a:lnTo>
                  <a:pt x="819" y="2160"/>
                </a:lnTo>
                <a:lnTo>
                  <a:pt x="819" y="2160"/>
                </a:lnTo>
                <a:lnTo>
                  <a:pt x="831" y="2158"/>
                </a:lnTo>
                <a:lnTo>
                  <a:pt x="842" y="2155"/>
                </a:lnTo>
                <a:lnTo>
                  <a:pt x="845" y="2153"/>
                </a:lnTo>
                <a:lnTo>
                  <a:pt x="849" y="2149"/>
                </a:lnTo>
                <a:lnTo>
                  <a:pt x="849" y="2144"/>
                </a:lnTo>
                <a:lnTo>
                  <a:pt x="847" y="2139"/>
                </a:lnTo>
                <a:lnTo>
                  <a:pt x="847" y="2139"/>
                </a:lnTo>
                <a:lnTo>
                  <a:pt x="844" y="2132"/>
                </a:lnTo>
                <a:lnTo>
                  <a:pt x="838" y="2126"/>
                </a:lnTo>
                <a:lnTo>
                  <a:pt x="824" y="2116"/>
                </a:lnTo>
                <a:lnTo>
                  <a:pt x="810" y="2105"/>
                </a:lnTo>
                <a:lnTo>
                  <a:pt x="797" y="2098"/>
                </a:lnTo>
                <a:lnTo>
                  <a:pt x="797" y="2098"/>
                </a:lnTo>
                <a:lnTo>
                  <a:pt x="776" y="2085"/>
                </a:lnTo>
                <a:lnTo>
                  <a:pt x="767" y="2077"/>
                </a:lnTo>
                <a:lnTo>
                  <a:pt x="760" y="2069"/>
                </a:lnTo>
                <a:lnTo>
                  <a:pt x="760" y="2069"/>
                </a:lnTo>
                <a:lnTo>
                  <a:pt x="755" y="2059"/>
                </a:lnTo>
                <a:lnTo>
                  <a:pt x="749" y="2045"/>
                </a:lnTo>
                <a:lnTo>
                  <a:pt x="742" y="2021"/>
                </a:lnTo>
                <a:lnTo>
                  <a:pt x="742" y="2021"/>
                </a:lnTo>
                <a:lnTo>
                  <a:pt x="744" y="2018"/>
                </a:lnTo>
                <a:lnTo>
                  <a:pt x="746" y="2016"/>
                </a:lnTo>
                <a:lnTo>
                  <a:pt x="755" y="2014"/>
                </a:lnTo>
                <a:lnTo>
                  <a:pt x="767" y="2012"/>
                </a:lnTo>
                <a:lnTo>
                  <a:pt x="767" y="2012"/>
                </a:lnTo>
                <a:lnTo>
                  <a:pt x="771" y="1940"/>
                </a:lnTo>
                <a:lnTo>
                  <a:pt x="774" y="1836"/>
                </a:lnTo>
                <a:lnTo>
                  <a:pt x="774" y="1836"/>
                </a:lnTo>
                <a:lnTo>
                  <a:pt x="774" y="1781"/>
                </a:lnTo>
                <a:lnTo>
                  <a:pt x="774" y="1740"/>
                </a:lnTo>
                <a:lnTo>
                  <a:pt x="774" y="1740"/>
                </a:lnTo>
                <a:lnTo>
                  <a:pt x="751" y="1326"/>
                </a:lnTo>
                <a:lnTo>
                  <a:pt x="751" y="1326"/>
                </a:lnTo>
                <a:lnTo>
                  <a:pt x="751" y="1299"/>
                </a:lnTo>
                <a:lnTo>
                  <a:pt x="749" y="1267"/>
                </a:lnTo>
                <a:lnTo>
                  <a:pt x="749" y="1267"/>
                </a:lnTo>
                <a:lnTo>
                  <a:pt x="740" y="1169"/>
                </a:lnTo>
                <a:lnTo>
                  <a:pt x="748" y="1144"/>
                </a:lnTo>
                <a:lnTo>
                  <a:pt x="748" y="1144"/>
                </a:lnTo>
                <a:lnTo>
                  <a:pt x="758" y="1164"/>
                </a:lnTo>
                <a:lnTo>
                  <a:pt x="765" y="1182"/>
                </a:lnTo>
                <a:lnTo>
                  <a:pt x="767" y="1189"/>
                </a:lnTo>
                <a:lnTo>
                  <a:pt x="769" y="1196"/>
                </a:lnTo>
                <a:lnTo>
                  <a:pt x="769" y="1196"/>
                </a:lnTo>
                <a:lnTo>
                  <a:pt x="771" y="1206"/>
                </a:lnTo>
                <a:lnTo>
                  <a:pt x="772" y="1215"/>
                </a:lnTo>
                <a:lnTo>
                  <a:pt x="774" y="1223"/>
                </a:lnTo>
                <a:lnTo>
                  <a:pt x="774" y="1231"/>
                </a:lnTo>
                <a:lnTo>
                  <a:pt x="774" y="1231"/>
                </a:lnTo>
                <a:lnTo>
                  <a:pt x="772" y="1247"/>
                </a:lnTo>
                <a:lnTo>
                  <a:pt x="774" y="1251"/>
                </a:lnTo>
                <a:lnTo>
                  <a:pt x="778" y="1251"/>
                </a:lnTo>
                <a:lnTo>
                  <a:pt x="778" y="1251"/>
                </a:lnTo>
                <a:lnTo>
                  <a:pt x="781" y="1251"/>
                </a:lnTo>
                <a:lnTo>
                  <a:pt x="785" y="1249"/>
                </a:lnTo>
                <a:lnTo>
                  <a:pt x="789" y="1242"/>
                </a:lnTo>
                <a:lnTo>
                  <a:pt x="794" y="1231"/>
                </a:lnTo>
                <a:lnTo>
                  <a:pt x="794" y="1231"/>
                </a:lnTo>
                <a:lnTo>
                  <a:pt x="796" y="1239"/>
                </a:lnTo>
                <a:lnTo>
                  <a:pt x="799" y="1253"/>
                </a:lnTo>
                <a:lnTo>
                  <a:pt x="803" y="1258"/>
                </a:lnTo>
                <a:lnTo>
                  <a:pt x="805" y="1262"/>
                </a:lnTo>
                <a:lnTo>
                  <a:pt x="808" y="1263"/>
                </a:lnTo>
                <a:lnTo>
                  <a:pt x="810" y="1263"/>
                </a:lnTo>
                <a:lnTo>
                  <a:pt x="813" y="1258"/>
                </a:lnTo>
                <a:lnTo>
                  <a:pt x="813" y="1258"/>
                </a:lnTo>
                <a:lnTo>
                  <a:pt x="821" y="1242"/>
                </a:lnTo>
                <a:lnTo>
                  <a:pt x="826" y="1224"/>
                </a:lnTo>
                <a:lnTo>
                  <a:pt x="829" y="1206"/>
                </a:lnTo>
                <a:lnTo>
                  <a:pt x="829" y="1187"/>
                </a:lnTo>
                <a:lnTo>
                  <a:pt x="829" y="1187"/>
                </a:lnTo>
                <a:lnTo>
                  <a:pt x="829" y="1174"/>
                </a:lnTo>
                <a:lnTo>
                  <a:pt x="829" y="1167"/>
                </a:lnTo>
                <a:lnTo>
                  <a:pt x="829" y="1162"/>
                </a:lnTo>
                <a:lnTo>
                  <a:pt x="824" y="1151"/>
                </a:lnTo>
                <a:lnTo>
                  <a:pt x="824" y="1151"/>
                </a:lnTo>
                <a:lnTo>
                  <a:pt x="812" y="1125"/>
                </a:lnTo>
                <a:lnTo>
                  <a:pt x="797" y="1100"/>
                </a:lnTo>
                <a:lnTo>
                  <a:pt x="797" y="1100"/>
                </a:lnTo>
                <a:lnTo>
                  <a:pt x="790" y="1082"/>
                </a:lnTo>
                <a:lnTo>
                  <a:pt x="789" y="1077"/>
                </a:lnTo>
                <a:lnTo>
                  <a:pt x="789" y="1077"/>
                </a:lnTo>
                <a:lnTo>
                  <a:pt x="801" y="865"/>
                </a:lnTo>
                <a:lnTo>
                  <a:pt x="801" y="865"/>
                </a:lnTo>
                <a:lnTo>
                  <a:pt x="801" y="828"/>
                </a:lnTo>
                <a:lnTo>
                  <a:pt x="799" y="804"/>
                </a:lnTo>
                <a:lnTo>
                  <a:pt x="797" y="790"/>
                </a:lnTo>
                <a:lnTo>
                  <a:pt x="797" y="790"/>
                </a:lnTo>
                <a:lnTo>
                  <a:pt x="744" y="580"/>
                </a:lnTo>
                <a:lnTo>
                  <a:pt x="744" y="580"/>
                </a:lnTo>
                <a:lnTo>
                  <a:pt x="762" y="561"/>
                </a:lnTo>
                <a:lnTo>
                  <a:pt x="772" y="545"/>
                </a:lnTo>
                <a:lnTo>
                  <a:pt x="776" y="539"/>
                </a:lnTo>
                <a:lnTo>
                  <a:pt x="776" y="536"/>
                </a:lnTo>
                <a:lnTo>
                  <a:pt x="776" y="536"/>
                </a:lnTo>
                <a:lnTo>
                  <a:pt x="758" y="509"/>
                </a:lnTo>
                <a:lnTo>
                  <a:pt x="758" y="509"/>
                </a:lnTo>
                <a:lnTo>
                  <a:pt x="746" y="488"/>
                </a:lnTo>
                <a:lnTo>
                  <a:pt x="730" y="461"/>
                </a:lnTo>
                <a:lnTo>
                  <a:pt x="708" y="417"/>
                </a:lnTo>
                <a:lnTo>
                  <a:pt x="708" y="417"/>
                </a:lnTo>
                <a:lnTo>
                  <a:pt x="698" y="390"/>
                </a:lnTo>
                <a:lnTo>
                  <a:pt x="689" y="376"/>
                </a:lnTo>
                <a:lnTo>
                  <a:pt x="680" y="365"/>
                </a:lnTo>
                <a:lnTo>
                  <a:pt x="680" y="365"/>
                </a:lnTo>
                <a:lnTo>
                  <a:pt x="669" y="354"/>
                </a:lnTo>
                <a:lnTo>
                  <a:pt x="662" y="349"/>
                </a:lnTo>
                <a:lnTo>
                  <a:pt x="662" y="349"/>
                </a:lnTo>
                <a:lnTo>
                  <a:pt x="655" y="342"/>
                </a:lnTo>
                <a:lnTo>
                  <a:pt x="648" y="336"/>
                </a:lnTo>
                <a:lnTo>
                  <a:pt x="637" y="333"/>
                </a:lnTo>
                <a:lnTo>
                  <a:pt x="637" y="333"/>
                </a:lnTo>
                <a:lnTo>
                  <a:pt x="591" y="322"/>
                </a:lnTo>
                <a:lnTo>
                  <a:pt x="522" y="306"/>
                </a:lnTo>
                <a:lnTo>
                  <a:pt x="522" y="306"/>
                </a:lnTo>
                <a:lnTo>
                  <a:pt x="473" y="288"/>
                </a:lnTo>
                <a:lnTo>
                  <a:pt x="473" y="288"/>
                </a:lnTo>
                <a:lnTo>
                  <a:pt x="433" y="280"/>
                </a:lnTo>
                <a:lnTo>
                  <a:pt x="409" y="274"/>
                </a:lnTo>
                <a:lnTo>
                  <a:pt x="409" y="274"/>
                </a:lnTo>
                <a:lnTo>
                  <a:pt x="417" y="263"/>
                </a:lnTo>
                <a:lnTo>
                  <a:pt x="422" y="255"/>
                </a:lnTo>
                <a:lnTo>
                  <a:pt x="422" y="249"/>
                </a:lnTo>
                <a:lnTo>
                  <a:pt x="422" y="247"/>
                </a:lnTo>
                <a:lnTo>
                  <a:pt x="422" y="247"/>
                </a:lnTo>
                <a:lnTo>
                  <a:pt x="420" y="242"/>
                </a:lnTo>
                <a:lnTo>
                  <a:pt x="420" y="235"/>
                </a:lnTo>
                <a:lnTo>
                  <a:pt x="420" y="230"/>
                </a:lnTo>
                <a:lnTo>
                  <a:pt x="420" y="230"/>
                </a:lnTo>
                <a:lnTo>
                  <a:pt x="429" y="203"/>
                </a:lnTo>
                <a:lnTo>
                  <a:pt x="429" y="203"/>
                </a:lnTo>
                <a:lnTo>
                  <a:pt x="434" y="191"/>
                </a:lnTo>
                <a:lnTo>
                  <a:pt x="436" y="182"/>
                </a:lnTo>
                <a:lnTo>
                  <a:pt x="436" y="171"/>
                </a:lnTo>
                <a:lnTo>
                  <a:pt x="436" y="171"/>
                </a:lnTo>
                <a:lnTo>
                  <a:pt x="434" y="143"/>
                </a:lnTo>
                <a:lnTo>
                  <a:pt x="433" y="130"/>
                </a:lnTo>
                <a:lnTo>
                  <a:pt x="431" y="118"/>
                </a:lnTo>
                <a:lnTo>
                  <a:pt x="431" y="118"/>
                </a:lnTo>
                <a:lnTo>
                  <a:pt x="429" y="109"/>
                </a:lnTo>
                <a:lnTo>
                  <a:pt x="425" y="102"/>
                </a:lnTo>
                <a:lnTo>
                  <a:pt x="418" y="91"/>
                </a:lnTo>
                <a:lnTo>
                  <a:pt x="418" y="91"/>
                </a:lnTo>
                <a:lnTo>
                  <a:pt x="413" y="87"/>
                </a:lnTo>
                <a:lnTo>
                  <a:pt x="406" y="82"/>
                </a:lnTo>
                <a:lnTo>
                  <a:pt x="400" y="78"/>
                </a:lnTo>
                <a:lnTo>
                  <a:pt x="397" y="77"/>
                </a:lnTo>
                <a:lnTo>
                  <a:pt x="397" y="77"/>
                </a:lnTo>
                <a:lnTo>
                  <a:pt x="377" y="34"/>
                </a:lnTo>
                <a:lnTo>
                  <a:pt x="377" y="34"/>
                </a:lnTo>
                <a:lnTo>
                  <a:pt x="370" y="29"/>
                </a:lnTo>
                <a:lnTo>
                  <a:pt x="367" y="27"/>
                </a:lnTo>
                <a:lnTo>
                  <a:pt x="361" y="25"/>
                </a:lnTo>
                <a:lnTo>
                  <a:pt x="361" y="25"/>
                </a:lnTo>
                <a:lnTo>
                  <a:pt x="338" y="20"/>
                </a:lnTo>
                <a:lnTo>
                  <a:pt x="326" y="6"/>
                </a:lnTo>
                <a:lnTo>
                  <a:pt x="326" y="6"/>
                </a:lnTo>
                <a:lnTo>
                  <a:pt x="312" y="0"/>
                </a:lnTo>
                <a:lnTo>
                  <a:pt x="312" y="0"/>
                </a:lnTo>
                <a:lnTo>
                  <a:pt x="297" y="2"/>
                </a:lnTo>
                <a:lnTo>
                  <a:pt x="285" y="2"/>
                </a:lnTo>
                <a:lnTo>
                  <a:pt x="258" y="0"/>
                </a:lnTo>
                <a:close/>
                <a:moveTo>
                  <a:pt x="628" y="621"/>
                </a:moveTo>
                <a:lnTo>
                  <a:pt x="628" y="621"/>
                </a:lnTo>
                <a:lnTo>
                  <a:pt x="646" y="676"/>
                </a:lnTo>
                <a:lnTo>
                  <a:pt x="667" y="740"/>
                </a:lnTo>
                <a:lnTo>
                  <a:pt x="667" y="740"/>
                </a:lnTo>
                <a:lnTo>
                  <a:pt x="669" y="753"/>
                </a:lnTo>
                <a:lnTo>
                  <a:pt x="671" y="765"/>
                </a:lnTo>
                <a:lnTo>
                  <a:pt x="671" y="781"/>
                </a:lnTo>
                <a:lnTo>
                  <a:pt x="685" y="963"/>
                </a:lnTo>
                <a:lnTo>
                  <a:pt x="685" y="963"/>
                </a:lnTo>
                <a:lnTo>
                  <a:pt x="671" y="922"/>
                </a:lnTo>
                <a:lnTo>
                  <a:pt x="662" y="888"/>
                </a:lnTo>
                <a:lnTo>
                  <a:pt x="659" y="874"/>
                </a:lnTo>
                <a:lnTo>
                  <a:pt x="659" y="861"/>
                </a:lnTo>
                <a:lnTo>
                  <a:pt x="659" y="861"/>
                </a:lnTo>
                <a:lnTo>
                  <a:pt x="657" y="844"/>
                </a:lnTo>
                <a:lnTo>
                  <a:pt x="657" y="831"/>
                </a:lnTo>
                <a:lnTo>
                  <a:pt x="653" y="819"/>
                </a:lnTo>
                <a:lnTo>
                  <a:pt x="653" y="819"/>
                </a:lnTo>
                <a:lnTo>
                  <a:pt x="651" y="808"/>
                </a:lnTo>
                <a:lnTo>
                  <a:pt x="646" y="790"/>
                </a:lnTo>
                <a:lnTo>
                  <a:pt x="641" y="774"/>
                </a:lnTo>
                <a:lnTo>
                  <a:pt x="637" y="763"/>
                </a:lnTo>
                <a:lnTo>
                  <a:pt x="637" y="763"/>
                </a:lnTo>
                <a:lnTo>
                  <a:pt x="637" y="740"/>
                </a:lnTo>
                <a:lnTo>
                  <a:pt x="637" y="715"/>
                </a:lnTo>
                <a:lnTo>
                  <a:pt x="637" y="715"/>
                </a:lnTo>
                <a:lnTo>
                  <a:pt x="637" y="698"/>
                </a:lnTo>
                <a:lnTo>
                  <a:pt x="634" y="666"/>
                </a:lnTo>
                <a:lnTo>
                  <a:pt x="628" y="621"/>
                </a:lnTo>
                <a:lnTo>
                  <a:pt x="628" y="621"/>
                </a:lnTo>
                <a:close/>
                <a:moveTo>
                  <a:pt x="169" y="733"/>
                </a:moveTo>
                <a:lnTo>
                  <a:pt x="169" y="733"/>
                </a:lnTo>
                <a:lnTo>
                  <a:pt x="176" y="779"/>
                </a:lnTo>
                <a:lnTo>
                  <a:pt x="182" y="819"/>
                </a:lnTo>
                <a:lnTo>
                  <a:pt x="183" y="835"/>
                </a:lnTo>
                <a:lnTo>
                  <a:pt x="182" y="849"/>
                </a:lnTo>
                <a:lnTo>
                  <a:pt x="182" y="849"/>
                </a:lnTo>
                <a:lnTo>
                  <a:pt x="182" y="861"/>
                </a:lnTo>
                <a:lnTo>
                  <a:pt x="182" y="876"/>
                </a:lnTo>
                <a:lnTo>
                  <a:pt x="185" y="904"/>
                </a:lnTo>
                <a:lnTo>
                  <a:pt x="190" y="936"/>
                </a:lnTo>
                <a:lnTo>
                  <a:pt x="190" y="936"/>
                </a:lnTo>
                <a:lnTo>
                  <a:pt x="194" y="963"/>
                </a:lnTo>
                <a:lnTo>
                  <a:pt x="196" y="984"/>
                </a:lnTo>
                <a:lnTo>
                  <a:pt x="196" y="998"/>
                </a:lnTo>
                <a:lnTo>
                  <a:pt x="196" y="998"/>
                </a:lnTo>
                <a:lnTo>
                  <a:pt x="190" y="1062"/>
                </a:lnTo>
                <a:lnTo>
                  <a:pt x="189" y="1103"/>
                </a:lnTo>
                <a:lnTo>
                  <a:pt x="187" y="1123"/>
                </a:lnTo>
                <a:lnTo>
                  <a:pt x="187" y="1123"/>
                </a:lnTo>
                <a:lnTo>
                  <a:pt x="182" y="1146"/>
                </a:lnTo>
                <a:lnTo>
                  <a:pt x="180" y="1167"/>
                </a:lnTo>
                <a:lnTo>
                  <a:pt x="180" y="1167"/>
                </a:lnTo>
                <a:lnTo>
                  <a:pt x="180" y="1194"/>
                </a:lnTo>
                <a:lnTo>
                  <a:pt x="180" y="1223"/>
                </a:lnTo>
                <a:lnTo>
                  <a:pt x="180" y="1223"/>
                </a:lnTo>
                <a:lnTo>
                  <a:pt x="173" y="1255"/>
                </a:lnTo>
                <a:lnTo>
                  <a:pt x="166" y="1287"/>
                </a:lnTo>
                <a:lnTo>
                  <a:pt x="166" y="1287"/>
                </a:lnTo>
                <a:lnTo>
                  <a:pt x="169" y="1306"/>
                </a:lnTo>
                <a:lnTo>
                  <a:pt x="173" y="1319"/>
                </a:lnTo>
                <a:lnTo>
                  <a:pt x="173" y="1319"/>
                </a:lnTo>
                <a:lnTo>
                  <a:pt x="164" y="1303"/>
                </a:lnTo>
                <a:lnTo>
                  <a:pt x="157" y="1288"/>
                </a:lnTo>
                <a:lnTo>
                  <a:pt x="153" y="1278"/>
                </a:lnTo>
                <a:lnTo>
                  <a:pt x="153" y="1278"/>
                </a:lnTo>
                <a:lnTo>
                  <a:pt x="151" y="1255"/>
                </a:lnTo>
                <a:lnTo>
                  <a:pt x="151" y="1242"/>
                </a:lnTo>
                <a:lnTo>
                  <a:pt x="153" y="1230"/>
                </a:lnTo>
                <a:lnTo>
                  <a:pt x="153" y="1230"/>
                </a:lnTo>
                <a:lnTo>
                  <a:pt x="157" y="1221"/>
                </a:lnTo>
                <a:lnTo>
                  <a:pt x="160" y="1210"/>
                </a:lnTo>
                <a:lnTo>
                  <a:pt x="164" y="1201"/>
                </a:lnTo>
                <a:lnTo>
                  <a:pt x="166" y="1192"/>
                </a:lnTo>
                <a:lnTo>
                  <a:pt x="166" y="1192"/>
                </a:lnTo>
                <a:lnTo>
                  <a:pt x="167" y="1182"/>
                </a:lnTo>
                <a:lnTo>
                  <a:pt x="166" y="1169"/>
                </a:lnTo>
                <a:lnTo>
                  <a:pt x="162" y="1157"/>
                </a:lnTo>
                <a:lnTo>
                  <a:pt x="162" y="1144"/>
                </a:lnTo>
                <a:lnTo>
                  <a:pt x="162" y="1144"/>
                </a:lnTo>
                <a:lnTo>
                  <a:pt x="164" y="1096"/>
                </a:lnTo>
                <a:lnTo>
                  <a:pt x="164" y="1096"/>
                </a:lnTo>
                <a:lnTo>
                  <a:pt x="166" y="1069"/>
                </a:lnTo>
                <a:lnTo>
                  <a:pt x="164" y="1036"/>
                </a:lnTo>
                <a:lnTo>
                  <a:pt x="164" y="1036"/>
                </a:lnTo>
                <a:lnTo>
                  <a:pt x="162" y="997"/>
                </a:lnTo>
                <a:lnTo>
                  <a:pt x="160" y="956"/>
                </a:lnTo>
                <a:lnTo>
                  <a:pt x="160" y="956"/>
                </a:lnTo>
                <a:lnTo>
                  <a:pt x="157" y="936"/>
                </a:lnTo>
                <a:lnTo>
                  <a:pt x="153" y="913"/>
                </a:lnTo>
                <a:lnTo>
                  <a:pt x="146" y="881"/>
                </a:lnTo>
                <a:lnTo>
                  <a:pt x="146" y="881"/>
                </a:lnTo>
                <a:lnTo>
                  <a:pt x="144" y="876"/>
                </a:lnTo>
                <a:lnTo>
                  <a:pt x="142" y="870"/>
                </a:lnTo>
                <a:lnTo>
                  <a:pt x="141" y="861"/>
                </a:lnTo>
                <a:lnTo>
                  <a:pt x="144" y="844"/>
                </a:lnTo>
                <a:lnTo>
                  <a:pt x="144" y="844"/>
                </a:lnTo>
                <a:lnTo>
                  <a:pt x="155" y="769"/>
                </a:lnTo>
                <a:lnTo>
                  <a:pt x="162" y="721"/>
                </a:lnTo>
                <a:lnTo>
                  <a:pt x="169" y="733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0">
            <a:extLst>
              <a:ext uri="{FF2B5EF4-FFF2-40B4-BE49-F238E27FC236}">
                <a16:creationId xmlns:a16="http://schemas.microsoft.com/office/drawing/2014/main" id="{43D74705-B4A8-4B45-B8A1-B8C9A8836088}"/>
              </a:ext>
            </a:extLst>
          </p:cNvPr>
          <p:cNvSpPr>
            <a:spLocks noEditPoints="1"/>
          </p:cNvSpPr>
          <p:nvPr/>
        </p:nvSpPr>
        <p:spPr bwMode="auto">
          <a:xfrm>
            <a:off x="6443616" y="4710273"/>
            <a:ext cx="743463" cy="1567770"/>
          </a:xfrm>
          <a:custGeom>
            <a:avLst/>
            <a:gdLst>
              <a:gd name="T0" fmla="*/ 51 w 938"/>
              <a:gd name="T1" fmla="*/ 37 h 1978"/>
              <a:gd name="T2" fmla="*/ 12 w 938"/>
              <a:gd name="T3" fmla="*/ 64 h 1978"/>
              <a:gd name="T4" fmla="*/ 12 w 938"/>
              <a:gd name="T5" fmla="*/ 126 h 1978"/>
              <a:gd name="T6" fmla="*/ 0 w 938"/>
              <a:gd name="T7" fmla="*/ 160 h 1978"/>
              <a:gd name="T8" fmla="*/ 16 w 938"/>
              <a:gd name="T9" fmla="*/ 185 h 1978"/>
              <a:gd name="T10" fmla="*/ 33 w 938"/>
              <a:gd name="T11" fmla="*/ 208 h 1978"/>
              <a:gd name="T12" fmla="*/ 73 w 938"/>
              <a:gd name="T13" fmla="*/ 231 h 1978"/>
              <a:gd name="T14" fmla="*/ 99 w 938"/>
              <a:gd name="T15" fmla="*/ 259 h 1978"/>
              <a:gd name="T16" fmla="*/ 146 w 938"/>
              <a:gd name="T17" fmla="*/ 284 h 1978"/>
              <a:gd name="T18" fmla="*/ 179 w 938"/>
              <a:gd name="T19" fmla="*/ 284 h 1978"/>
              <a:gd name="T20" fmla="*/ 206 w 938"/>
              <a:gd name="T21" fmla="*/ 359 h 1978"/>
              <a:gd name="T22" fmla="*/ 235 w 938"/>
              <a:gd name="T23" fmla="*/ 409 h 1978"/>
              <a:gd name="T24" fmla="*/ 256 w 938"/>
              <a:gd name="T25" fmla="*/ 462 h 1978"/>
              <a:gd name="T26" fmla="*/ 288 w 938"/>
              <a:gd name="T27" fmla="*/ 500 h 1978"/>
              <a:gd name="T28" fmla="*/ 461 w 938"/>
              <a:gd name="T29" fmla="*/ 907 h 1978"/>
              <a:gd name="T30" fmla="*/ 473 w 938"/>
              <a:gd name="T31" fmla="*/ 994 h 1978"/>
              <a:gd name="T32" fmla="*/ 454 w 938"/>
              <a:gd name="T33" fmla="*/ 1081 h 1978"/>
              <a:gd name="T34" fmla="*/ 461 w 938"/>
              <a:gd name="T35" fmla="*/ 1110 h 1978"/>
              <a:gd name="T36" fmla="*/ 471 w 938"/>
              <a:gd name="T37" fmla="*/ 1156 h 1978"/>
              <a:gd name="T38" fmla="*/ 502 w 938"/>
              <a:gd name="T39" fmla="*/ 1192 h 1978"/>
              <a:gd name="T40" fmla="*/ 505 w 938"/>
              <a:gd name="T41" fmla="*/ 1489 h 1978"/>
              <a:gd name="T42" fmla="*/ 559 w 938"/>
              <a:gd name="T43" fmla="*/ 1651 h 1978"/>
              <a:gd name="T44" fmla="*/ 583 w 938"/>
              <a:gd name="T45" fmla="*/ 1713 h 1978"/>
              <a:gd name="T46" fmla="*/ 608 w 938"/>
              <a:gd name="T47" fmla="*/ 1830 h 1978"/>
              <a:gd name="T48" fmla="*/ 564 w 938"/>
              <a:gd name="T49" fmla="*/ 1877 h 1978"/>
              <a:gd name="T50" fmla="*/ 407 w 938"/>
              <a:gd name="T51" fmla="*/ 1939 h 1978"/>
              <a:gd name="T52" fmla="*/ 427 w 938"/>
              <a:gd name="T53" fmla="*/ 1962 h 1978"/>
              <a:gd name="T54" fmla="*/ 464 w 938"/>
              <a:gd name="T55" fmla="*/ 1973 h 1978"/>
              <a:gd name="T56" fmla="*/ 614 w 938"/>
              <a:gd name="T57" fmla="*/ 1978 h 1978"/>
              <a:gd name="T58" fmla="*/ 747 w 938"/>
              <a:gd name="T59" fmla="*/ 1971 h 1978"/>
              <a:gd name="T60" fmla="*/ 761 w 938"/>
              <a:gd name="T61" fmla="*/ 1935 h 1978"/>
              <a:gd name="T62" fmla="*/ 756 w 938"/>
              <a:gd name="T63" fmla="*/ 1880 h 1978"/>
              <a:gd name="T64" fmla="*/ 737 w 938"/>
              <a:gd name="T65" fmla="*/ 1637 h 1978"/>
              <a:gd name="T66" fmla="*/ 722 w 938"/>
              <a:gd name="T67" fmla="*/ 1482 h 1978"/>
              <a:gd name="T68" fmla="*/ 721 w 938"/>
              <a:gd name="T69" fmla="*/ 1350 h 1978"/>
              <a:gd name="T70" fmla="*/ 790 w 938"/>
              <a:gd name="T71" fmla="*/ 1202 h 1978"/>
              <a:gd name="T72" fmla="*/ 875 w 938"/>
              <a:gd name="T73" fmla="*/ 1033 h 1978"/>
              <a:gd name="T74" fmla="*/ 916 w 938"/>
              <a:gd name="T75" fmla="*/ 982 h 1978"/>
              <a:gd name="T76" fmla="*/ 938 w 938"/>
              <a:gd name="T77" fmla="*/ 927 h 1978"/>
              <a:gd name="T78" fmla="*/ 900 w 938"/>
              <a:gd name="T79" fmla="*/ 715 h 1978"/>
              <a:gd name="T80" fmla="*/ 906 w 938"/>
              <a:gd name="T81" fmla="*/ 656 h 1978"/>
              <a:gd name="T82" fmla="*/ 907 w 938"/>
              <a:gd name="T83" fmla="*/ 637 h 1978"/>
              <a:gd name="T84" fmla="*/ 875 w 938"/>
              <a:gd name="T85" fmla="*/ 585 h 1978"/>
              <a:gd name="T86" fmla="*/ 781 w 938"/>
              <a:gd name="T87" fmla="*/ 459 h 1978"/>
              <a:gd name="T88" fmla="*/ 744 w 938"/>
              <a:gd name="T89" fmla="*/ 364 h 1978"/>
              <a:gd name="T90" fmla="*/ 656 w 938"/>
              <a:gd name="T91" fmla="*/ 295 h 1978"/>
              <a:gd name="T92" fmla="*/ 560 w 938"/>
              <a:gd name="T93" fmla="*/ 224 h 1978"/>
              <a:gd name="T94" fmla="*/ 436 w 938"/>
              <a:gd name="T95" fmla="*/ 162 h 1978"/>
              <a:gd name="T96" fmla="*/ 318 w 938"/>
              <a:gd name="T97" fmla="*/ 94 h 1978"/>
              <a:gd name="T98" fmla="*/ 235 w 938"/>
              <a:gd name="T99" fmla="*/ 23 h 1978"/>
              <a:gd name="T100" fmla="*/ 142 w 938"/>
              <a:gd name="T101" fmla="*/ 1 h 1978"/>
              <a:gd name="T102" fmla="*/ 96 w 938"/>
              <a:gd name="T103" fmla="*/ 16 h 1978"/>
              <a:gd name="T104" fmla="*/ 587 w 938"/>
              <a:gd name="T105" fmla="*/ 870 h 1978"/>
              <a:gd name="T106" fmla="*/ 596 w 938"/>
              <a:gd name="T107" fmla="*/ 916 h 1978"/>
              <a:gd name="T108" fmla="*/ 569 w 938"/>
              <a:gd name="T109" fmla="*/ 1000 h 1978"/>
              <a:gd name="T110" fmla="*/ 551 w 938"/>
              <a:gd name="T111" fmla="*/ 969 h 1978"/>
              <a:gd name="T112" fmla="*/ 553 w 938"/>
              <a:gd name="T113" fmla="*/ 907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38" h="1978">
                <a:moveTo>
                  <a:pt x="96" y="16"/>
                </a:moveTo>
                <a:lnTo>
                  <a:pt x="96" y="16"/>
                </a:lnTo>
                <a:lnTo>
                  <a:pt x="62" y="33"/>
                </a:lnTo>
                <a:lnTo>
                  <a:pt x="62" y="33"/>
                </a:lnTo>
                <a:lnTo>
                  <a:pt x="51" y="37"/>
                </a:lnTo>
                <a:lnTo>
                  <a:pt x="44" y="39"/>
                </a:lnTo>
                <a:lnTo>
                  <a:pt x="37" y="42"/>
                </a:lnTo>
                <a:lnTo>
                  <a:pt x="37" y="42"/>
                </a:lnTo>
                <a:lnTo>
                  <a:pt x="19" y="57"/>
                </a:lnTo>
                <a:lnTo>
                  <a:pt x="12" y="64"/>
                </a:lnTo>
                <a:lnTo>
                  <a:pt x="9" y="69"/>
                </a:lnTo>
                <a:lnTo>
                  <a:pt x="9" y="69"/>
                </a:lnTo>
                <a:lnTo>
                  <a:pt x="16" y="119"/>
                </a:lnTo>
                <a:lnTo>
                  <a:pt x="16" y="119"/>
                </a:lnTo>
                <a:lnTo>
                  <a:pt x="12" y="126"/>
                </a:lnTo>
                <a:lnTo>
                  <a:pt x="7" y="138"/>
                </a:lnTo>
                <a:lnTo>
                  <a:pt x="7" y="138"/>
                </a:lnTo>
                <a:lnTo>
                  <a:pt x="1" y="153"/>
                </a:lnTo>
                <a:lnTo>
                  <a:pt x="0" y="160"/>
                </a:lnTo>
                <a:lnTo>
                  <a:pt x="0" y="160"/>
                </a:lnTo>
                <a:lnTo>
                  <a:pt x="1" y="167"/>
                </a:lnTo>
                <a:lnTo>
                  <a:pt x="3" y="172"/>
                </a:lnTo>
                <a:lnTo>
                  <a:pt x="9" y="178"/>
                </a:lnTo>
                <a:lnTo>
                  <a:pt x="9" y="178"/>
                </a:lnTo>
                <a:lnTo>
                  <a:pt x="16" y="185"/>
                </a:lnTo>
                <a:lnTo>
                  <a:pt x="17" y="186"/>
                </a:lnTo>
                <a:lnTo>
                  <a:pt x="17" y="192"/>
                </a:lnTo>
                <a:lnTo>
                  <a:pt x="17" y="192"/>
                </a:lnTo>
                <a:lnTo>
                  <a:pt x="9" y="231"/>
                </a:lnTo>
                <a:lnTo>
                  <a:pt x="33" y="208"/>
                </a:lnTo>
                <a:lnTo>
                  <a:pt x="39" y="222"/>
                </a:lnTo>
                <a:lnTo>
                  <a:pt x="39" y="222"/>
                </a:lnTo>
                <a:lnTo>
                  <a:pt x="57" y="226"/>
                </a:lnTo>
                <a:lnTo>
                  <a:pt x="69" y="229"/>
                </a:lnTo>
                <a:lnTo>
                  <a:pt x="73" y="231"/>
                </a:lnTo>
                <a:lnTo>
                  <a:pt x="74" y="235"/>
                </a:lnTo>
                <a:lnTo>
                  <a:pt x="74" y="235"/>
                </a:lnTo>
                <a:lnTo>
                  <a:pt x="80" y="242"/>
                </a:lnTo>
                <a:lnTo>
                  <a:pt x="89" y="251"/>
                </a:lnTo>
                <a:lnTo>
                  <a:pt x="99" y="259"/>
                </a:lnTo>
                <a:lnTo>
                  <a:pt x="110" y="267"/>
                </a:lnTo>
                <a:lnTo>
                  <a:pt x="110" y="267"/>
                </a:lnTo>
                <a:lnTo>
                  <a:pt x="122" y="274"/>
                </a:lnTo>
                <a:lnTo>
                  <a:pt x="133" y="279"/>
                </a:lnTo>
                <a:lnTo>
                  <a:pt x="146" y="284"/>
                </a:lnTo>
                <a:lnTo>
                  <a:pt x="151" y="286"/>
                </a:lnTo>
                <a:lnTo>
                  <a:pt x="158" y="288"/>
                </a:lnTo>
                <a:lnTo>
                  <a:pt x="158" y="288"/>
                </a:lnTo>
                <a:lnTo>
                  <a:pt x="171" y="286"/>
                </a:lnTo>
                <a:lnTo>
                  <a:pt x="179" y="284"/>
                </a:lnTo>
                <a:lnTo>
                  <a:pt x="188" y="281"/>
                </a:lnTo>
                <a:lnTo>
                  <a:pt x="188" y="281"/>
                </a:lnTo>
                <a:lnTo>
                  <a:pt x="195" y="315"/>
                </a:lnTo>
                <a:lnTo>
                  <a:pt x="201" y="341"/>
                </a:lnTo>
                <a:lnTo>
                  <a:pt x="206" y="359"/>
                </a:lnTo>
                <a:lnTo>
                  <a:pt x="206" y="359"/>
                </a:lnTo>
                <a:lnTo>
                  <a:pt x="222" y="379"/>
                </a:lnTo>
                <a:lnTo>
                  <a:pt x="229" y="393"/>
                </a:lnTo>
                <a:lnTo>
                  <a:pt x="233" y="400"/>
                </a:lnTo>
                <a:lnTo>
                  <a:pt x="235" y="409"/>
                </a:lnTo>
                <a:lnTo>
                  <a:pt x="235" y="409"/>
                </a:lnTo>
                <a:lnTo>
                  <a:pt x="240" y="428"/>
                </a:lnTo>
                <a:lnTo>
                  <a:pt x="247" y="446"/>
                </a:lnTo>
                <a:lnTo>
                  <a:pt x="256" y="462"/>
                </a:lnTo>
                <a:lnTo>
                  <a:pt x="256" y="462"/>
                </a:lnTo>
                <a:lnTo>
                  <a:pt x="260" y="496"/>
                </a:lnTo>
                <a:lnTo>
                  <a:pt x="260" y="496"/>
                </a:lnTo>
                <a:lnTo>
                  <a:pt x="261" y="498"/>
                </a:lnTo>
                <a:lnTo>
                  <a:pt x="268" y="500"/>
                </a:lnTo>
                <a:lnTo>
                  <a:pt x="288" y="500"/>
                </a:lnTo>
                <a:lnTo>
                  <a:pt x="318" y="501"/>
                </a:lnTo>
                <a:lnTo>
                  <a:pt x="430" y="786"/>
                </a:lnTo>
                <a:lnTo>
                  <a:pt x="430" y="786"/>
                </a:lnTo>
                <a:lnTo>
                  <a:pt x="448" y="857"/>
                </a:lnTo>
                <a:lnTo>
                  <a:pt x="461" y="907"/>
                </a:lnTo>
                <a:lnTo>
                  <a:pt x="466" y="934"/>
                </a:lnTo>
                <a:lnTo>
                  <a:pt x="466" y="934"/>
                </a:lnTo>
                <a:lnTo>
                  <a:pt x="471" y="962"/>
                </a:lnTo>
                <a:lnTo>
                  <a:pt x="473" y="980"/>
                </a:lnTo>
                <a:lnTo>
                  <a:pt x="473" y="994"/>
                </a:lnTo>
                <a:lnTo>
                  <a:pt x="473" y="994"/>
                </a:lnTo>
                <a:lnTo>
                  <a:pt x="470" y="1012"/>
                </a:lnTo>
                <a:lnTo>
                  <a:pt x="462" y="1039"/>
                </a:lnTo>
                <a:lnTo>
                  <a:pt x="455" y="1065"/>
                </a:lnTo>
                <a:lnTo>
                  <a:pt x="454" y="1081"/>
                </a:lnTo>
                <a:lnTo>
                  <a:pt x="454" y="1081"/>
                </a:lnTo>
                <a:lnTo>
                  <a:pt x="455" y="1097"/>
                </a:lnTo>
                <a:lnTo>
                  <a:pt x="457" y="1105"/>
                </a:lnTo>
                <a:lnTo>
                  <a:pt x="461" y="1110"/>
                </a:lnTo>
                <a:lnTo>
                  <a:pt x="461" y="1110"/>
                </a:lnTo>
                <a:lnTo>
                  <a:pt x="466" y="1119"/>
                </a:lnTo>
                <a:lnTo>
                  <a:pt x="470" y="1129"/>
                </a:lnTo>
                <a:lnTo>
                  <a:pt x="470" y="1129"/>
                </a:lnTo>
                <a:lnTo>
                  <a:pt x="471" y="1147"/>
                </a:lnTo>
                <a:lnTo>
                  <a:pt x="471" y="1156"/>
                </a:lnTo>
                <a:lnTo>
                  <a:pt x="471" y="1156"/>
                </a:lnTo>
                <a:lnTo>
                  <a:pt x="484" y="1174"/>
                </a:lnTo>
                <a:lnTo>
                  <a:pt x="494" y="1185"/>
                </a:lnTo>
                <a:lnTo>
                  <a:pt x="502" y="1192"/>
                </a:lnTo>
                <a:lnTo>
                  <a:pt x="502" y="1192"/>
                </a:lnTo>
                <a:lnTo>
                  <a:pt x="500" y="1334"/>
                </a:lnTo>
                <a:lnTo>
                  <a:pt x="500" y="1334"/>
                </a:lnTo>
                <a:lnTo>
                  <a:pt x="502" y="1473"/>
                </a:lnTo>
                <a:lnTo>
                  <a:pt x="502" y="1473"/>
                </a:lnTo>
                <a:lnTo>
                  <a:pt x="505" y="1489"/>
                </a:lnTo>
                <a:lnTo>
                  <a:pt x="510" y="1512"/>
                </a:lnTo>
                <a:lnTo>
                  <a:pt x="528" y="1571"/>
                </a:lnTo>
                <a:lnTo>
                  <a:pt x="548" y="1624"/>
                </a:lnTo>
                <a:lnTo>
                  <a:pt x="559" y="1651"/>
                </a:lnTo>
                <a:lnTo>
                  <a:pt x="559" y="1651"/>
                </a:lnTo>
                <a:lnTo>
                  <a:pt x="564" y="1660"/>
                </a:lnTo>
                <a:lnTo>
                  <a:pt x="573" y="1676"/>
                </a:lnTo>
                <a:lnTo>
                  <a:pt x="576" y="1688"/>
                </a:lnTo>
                <a:lnTo>
                  <a:pt x="582" y="1699"/>
                </a:lnTo>
                <a:lnTo>
                  <a:pt x="583" y="1713"/>
                </a:lnTo>
                <a:lnTo>
                  <a:pt x="585" y="1727"/>
                </a:lnTo>
                <a:lnTo>
                  <a:pt x="585" y="1727"/>
                </a:lnTo>
                <a:lnTo>
                  <a:pt x="583" y="1791"/>
                </a:lnTo>
                <a:lnTo>
                  <a:pt x="582" y="1825"/>
                </a:lnTo>
                <a:lnTo>
                  <a:pt x="608" y="1830"/>
                </a:lnTo>
                <a:lnTo>
                  <a:pt x="608" y="1830"/>
                </a:lnTo>
                <a:lnTo>
                  <a:pt x="589" y="1852"/>
                </a:lnTo>
                <a:lnTo>
                  <a:pt x="573" y="1868"/>
                </a:lnTo>
                <a:lnTo>
                  <a:pt x="564" y="1877"/>
                </a:lnTo>
                <a:lnTo>
                  <a:pt x="564" y="1877"/>
                </a:lnTo>
                <a:lnTo>
                  <a:pt x="484" y="1903"/>
                </a:lnTo>
                <a:lnTo>
                  <a:pt x="432" y="1923"/>
                </a:lnTo>
                <a:lnTo>
                  <a:pt x="414" y="1932"/>
                </a:lnTo>
                <a:lnTo>
                  <a:pt x="409" y="1935"/>
                </a:lnTo>
                <a:lnTo>
                  <a:pt x="407" y="1939"/>
                </a:lnTo>
                <a:lnTo>
                  <a:pt x="407" y="1939"/>
                </a:lnTo>
                <a:lnTo>
                  <a:pt x="407" y="1944"/>
                </a:lnTo>
                <a:lnTo>
                  <a:pt x="411" y="1950"/>
                </a:lnTo>
                <a:lnTo>
                  <a:pt x="418" y="1955"/>
                </a:lnTo>
                <a:lnTo>
                  <a:pt x="427" y="1962"/>
                </a:lnTo>
                <a:lnTo>
                  <a:pt x="436" y="1966"/>
                </a:lnTo>
                <a:lnTo>
                  <a:pt x="446" y="1969"/>
                </a:lnTo>
                <a:lnTo>
                  <a:pt x="455" y="1973"/>
                </a:lnTo>
                <a:lnTo>
                  <a:pt x="464" y="1973"/>
                </a:lnTo>
                <a:lnTo>
                  <a:pt x="464" y="1973"/>
                </a:lnTo>
                <a:lnTo>
                  <a:pt x="491" y="1973"/>
                </a:lnTo>
                <a:lnTo>
                  <a:pt x="534" y="1976"/>
                </a:lnTo>
                <a:lnTo>
                  <a:pt x="578" y="1978"/>
                </a:lnTo>
                <a:lnTo>
                  <a:pt x="614" y="1978"/>
                </a:lnTo>
                <a:lnTo>
                  <a:pt x="614" y="1978"/>
                </a:lnTo>
                <a:lnTo>
                  <a:pt x="649" y="1978"/>
                </a:lnTo>
                <a:lnTo>
                  <a:pt x="692" y="1978"/>
                </a:lnTo>
                <a:lnTo>
                  <a:pt x="729" y="1976"/>
                </a:lnTo>
                <a:lnTo>
                  <a:pt x="742" y="1973"/>
                </a:lnTo>
                <a:lnTo>
                  <a:pt x="747" y="1971"/>
                </a:lnTo>
                <a:lnTo>
                  <a:pt x="749" y="1969"/>
                </a:lnTo>
                <a:lnTo>
                  <a:pt x="749" y="1969"/>
                </a:lnTo>
                <a:lnTo>
                  <a:pt x="754" y="1960"/>
                </a:lnTo>
                <a:lnTo>
                  <a:pt x="758" y="1946"/>
                </a:lnTo>
                <a:lnTo>
                  <a:pt x="761" y="1935"/>
                </a:lnTo>
                <a:lnTo>
                  <a:pt x="760" y="1925"/>
                </a:lnTo>
                <a:lnTo>
                  <a:pt x="760" y="1925"/>
                </a:lnTo>
                <a:lnTo>
                  <a:pt x="758" y="1903"/>
                </a:lnTo>
                <a:lnTo>
                  <a:pt x="756" y="1880"/>
                </a:lnTo>
                <a:lnTo>
                  <a:pt x="756" y="1880"/>
                </a:lnTo>
                <a:lnTo>
                  <a:pt x="754" y="1863"/>
                </a:lnTo>
                <a:lnTo>
                  <a:pt x="754" y="1850"/>
                </a:lnTo>
                <a:lnTo>
                  <a:pt x="781" y="1836"/>
                </a:lnTo>
                <a:lnTo>
                  <a:pt x="781" y="1836"/>
                </a:lnTo>
                <a:lnTo>
                  <a:pt x="737" y="1637"/>
                </a:lnTo>
                <a:lnTo>
                  <a:pt x="737" y="1637"/>
                </a:lnTo>
                <a:lnTo>
                  <a:pt x="728" y="1564"/>
                </a:lnTo>
                <a:lnTo>
                  <a:pt x="724" y="1514"/>
                </a:lnTo>
                <a:lnTo>
                  <a:pt x="722" y="1482"/>
                </a:lnTo>
                <a:lnTo>
                  <a:pt x="722" y="1482"/>
                </a:lnTo>
                <a:lnTo>
                  <a:pt x="721" y="1455"/>
                </a:lnTo>
                <a:lnTo>
                  <a:pt x="717" y="1425"/>
                </a:lnTo>
                <a:lnTo>
                  <a:pt x="712" y="1379"/>
                </a:lnTo>
                <a:lnTo>
                  <a:pt x="712" y="1379"/>
                </a:lnTo>
                <a:lnTo>
                  <a:pt x="721" y="1350"/>
                </a:lnTo>
                <a:lnTo>
                  <a:pt x="744" y="1293"/>
                </a:lnTo>
                <a:lnTo>
                  <a:pt x="769" y="1236"/>
                </a:lnTo>
                <a:lnTo>
                  <a:pt x="781" y="1215"/>
                </a:lnTo>
                <a:lnTo>
                  <a:pt x="790" y="1202"/>
                </a:lnTo>
                <a:lnTo>
                  <a:pt x="790" y="1202"/>
                </a:lnTo>
                <a:lnTo>
                  <a:pt x="797" y="1192"/>
                </a:lnTo>
                <a:lnTo>
                  <a:pt x="810" y="1170"/>
                </a:lnTo>
                <a:lnTo>
                  <a:pt x="838" y="1112"/>
                </a:lnTo>
                <a:lnTo>
                  <a:pt x="865" y="1053"/>
                </a:lnTo>
                <a:lnTo>
                  <a:pt x="875" y="1033"/>
                </a:lnTo>
                <a:lnTo>
                  <a:pt x="882" y="1023"/>
                </a:lnTo>
                <a:lnTo>
                  <a:pt x="882" y="1023"/>
                </a:lnTo>
                <a:lnTo>
                  <a:pt x="895" y="1012"/>
                </a:lnTo>
                <a:lnTo>
                  <a:pt x="909" y="992"/>
                </a:lnTo>
                <a:lnTo>
                  <a:pt x="916" y="982"/>
                </a:lnTo>
                <a:lnTo>
                  <a:pt x="923" y="968"/>
                </a:lnTo>
                <a:lnTo>
                  <a:pt x="931" y="953"/>
                </a:lnTo>
                <a:lnTo>
                  <a:pt x="936" y="936"/>
                </a:lnTo>
                <a:lnTo>
                  <a:pt x="936" y="936"/>
                </a:lnTo>
                <a:lnTo>
                  <a:pt x="938" y="927"/>
                </a:lnTo>
                <a:lnTo>
                  <a:pt x="938" y="912"/>
                </a:lnTo>
                <a:lnTo>
                  <a:pt x="934" y="877"/>
                </a:lnTo>
                <a:lnTo>
                  <a:pt x="927" y="834"/>
                </a:lnTo>
                <a:lnTo>
                  <a:pt x="918" y="791"/>
                </a:lnTo>
                <a:lnTo>
                  <a:pt x="900" y="715"/>
                </a:lnTo>
                <a:lnTo>
                  <a:pt x="891" y="681"/>
                </a:lnTo>
                <a:lnTo>
                  <a:pt x="891" y="681"/>
                </a:lnTo>
                <a:lnTo>
                  <a:pt x="899" y="670"/>
                </a:lnTo>
                <a:lnTo>
                  <a:pt x="904" y="662"/>
                </a:lnTo>
                <a:lnTo>
                  <a:pt x="906" y="656"/>
                </a:lnTo>
                <a:lnTo>
                  <a:pt x="906" y="649"/>
                </a:lnTo>
                <a:lnTo>
                  <a:pt x="906" y="649"/>
                </a:lnTo>
                <a:lnTo>
                  <a:pt x="906" y="644"/>
                </a:lnTo>
                <a:lnTo>
                  <a:pt x="906" y="640"/>
                </a:lnTo>
                <a:lnTo>
                  <a:pt x="907" y="637"/>
                </a:lnTo>
                <a:lnTo>
                  <a:pt x="907" y="631"/>
                </a:lnTo>
                <a:lnTo>
                  <a:pt x="906" y="624"/>
                </a:lnTo>
                <a:lnTo>
                  <a:pt x="900" y="615"/>
                </a:lnTo>
                <a:lnTo>
                  <a:pt x="890" y="603"/>
                </a:lnTo>
                <a:lnTo>
                  <a:pt x="875" y="585"/>
                </a:lnTo>
                <a:lnTo>
                  <a:pt x="875" y="585"/>
                </a:lnTo>
                <a:lnTo>
                  <a:pt x="843" y="546"/>
                </a:lnTo>
                <a:lnTo>
                  <a:pt x="815" y="510"/>
                </a:lnTo>
                <a:lnTo>
                  <a:pt x="793" y="482"/>
                </a:lnTo>
                <a:lnTo>
                  <a:pt x="781" y="459"/>
                </a:lnTo>
                <a:lnTo>
                  <a:pt x="781" y="459"/>
                </a:lnTo>
                <a:lnTo>
                  <a:pt x="770" y="432"/>
                </a:lnTo>
                <a:lnTo>
                  <a:pt x="758" y="396"/>
                </a:lnTo>
                <a:lnTo>
                  <a:pt x="751" y="379"/>
                </a:lnTo>
                <a:lnTo>
                  <a:pt x="744" y="364"/>
                </a:lnTo>
                <a:lnTo>
                  <a:pt x="737" y="352"/>
                </a:lnTo>
                <a:lnTo>
                  <a:pt x="729" y="345"/>
                </a:lnTo>
                <a:lnTo>
                  <a:pt x="729" y="345"/>
                </a:lnTo>
                <a:lnTo>
                  <a:pt x="701" y="327"/>
                </a:lnTo>
                <a:lnTo>
                  <a:pt x="656" y="295"/>
                </a:lnTo>
                <a:lnTo>
                  <a:pt x="614" y="265"/>
                </a:lnTo>
                <a:lnTo>
                  <a:pt x="594" y="247"/>
                </a:lnTo>
                <a:lnTo>
                  <a:pt x="594" y="247"/>
                </a:lnTo>
                <a:lnTo>
                  <a:pt x="582" y="238"/>
                </a:lnTo>
                <a:lnTo>
                  <a:pt x="560" y="224"/>
                </a:lnTo>
                <a:lnTo>
                  <a:pt x="537" y="210"/>
                </a:lnTo>
                <a:lnTo>
                  <a:pt x="518" y="201"/>
                </a:lnTo>
                <a:lnTo>
                  <a:pt x="518" y="201"/>
                </a:lnTo>
                <a:lnTo>
                  <a:pt x="466" y="176"/>
                </a:lnTo>
                <a:lnTo>
                  <a:pt x="436" y="162"/>
                </a:lnTo>
                <a:lnTo>
                  <a:pt x="418" y="154"/>
                </a:lnTo>
                <a:lnTo>
                  <a:pt x="418" y="154"/>
                </a:lnTo>
                <a:lnTo>
                  <a:pt x="320" y="119"/>
                </a:lnTo>
                <a:lnTo>
                  <a:pt x="336" y="101"/>
                </a:lnTo>
                <a:lnTo>
                  <a:pt x="318" y="94"/>
                </a:lnTo>
                <a:lnTo>
                  <a:pt x="327" y="76"/>
                </a:lnTo>
                <a:lnTo>
                  <a:pt x="313" y="76"/>
                </a:lnTo>
                <a:lnTo>
                  <a:pt x="274" y="49"/>
                </a:lnTo>
                <a:lnTo>
                  <a:pt x="235" y="23"/>
                </a:lnTo>
                <a:lnTo>
                  <a:pt x="235" y="23"/>
                </a:lnTo>
                <a:lnTo>
                  <a:pt x="206" y="17"/>
                </a:lnTo>
                <a:lnTo>
                  <a:pt x="169" y="7"/>
                </a:lnTo>
                <a:lnTo>
                  <a:pt x="169" y="7"/>
                </a:lnTo>
                <a:lnTo>
                  <a:pt x="156" y="5"/>
                </a:lnTo>
                <a:lnTo>
                  <a:pt x="142" y="1"/>
                </a:lnTo>
                <a:lnTo>
                  <a:pt x="119" y="0"/>
                </a:lnTo>
                <a:lnTo>
                  <a:pt x="119" y="0"/>
                </a:lnTo>
                <a:lnTo>
                  <a:pt x="112" y="3"/>
                </a:lnTo>
                <a:lnTo>
                  <a:pt x="105" y="9"/>
                </a:lnTo>
                <a:lnTo>
                  <a:pt x="96" y="16"/>
                </a:lnTo>
                <a:lnTo>
                  <a:pt x="96" y="16"/>
                </a:lnTo>
                <a:close/>
                <a:moveTo>
                  <a:pt x="537" y="786"/>
                </a:moveTo>
                <a:lnTo>
                  <a:pt x="537" y="786"/>
                </a:lnTo>
                <a:lnTo>
                  <a:pt x="587" y="870"/>
                </a:lnTo>
                <a:lnTo>
                  <a:pt x="587" y="870"/>
                </a:lnTo>
                <a:lnTo>
                  <a:pt x="591" y="877"/>
                </a:lnTo>
                <a:lnTo>
                  <a:pt x="592" y="884"/>
                </a:lnTo>
                <a:lnTo>
                  <a:pt x="596" y="900"/>
                </a:lnTo>
                <a:lnTo>
                  <a:pt x="596" y="916"/>
                </a:lnTo>
                <a:lnTo>
                  <a:pt x="596" y="916"/>
                </a:lnTo>
                <a:lnTo>
                  <a:pt x="580" y="944"/>
                </a:lnTo>
                <a:lnTo>
                  <a:pt x="580" y="944"/>
                </a:lnTo>
                <a:lnTo>
                  <a:pt x="576" y="953"/>
                </a:lnTo>
                <a:lnTo>
                  <a:pt x="575" y="968"/>
                </a:lnTo>
                <a:lnTo>
                  <a:pt x="569" y="1000"/>
                </a:lnTo>
                <a:lnTo>
                  <a:pt x="564" y="1041"/>
                </a:lnTo>
                <a:lnTo>
                  <a:pt x="564" y="1041"/>
                </a:lnTo>
                <a:lnTo>
                  <a:pt x="551" y="976"/>
                </a:lnTo>
                <a:lnTo>
                  <a:pt x="551" y="976"/>
                </a:lnTo>
                <a:lnTo>
                  <a:pt x="551" y="969"/>
                </a:lnTo>
                <a:lnTo>
                  <a:pt x="553" y="959"/>
                </a:lnTo>
                <a:lnTo>
                  <a:pt x="555" y="948"/>
                </a:lnTo>
                <a:lnTo>
                  <a:pt x="555" y="936"/>
                </a:lnTo>
                <a:lnTo>
                  <a:pt x="555" y="936"/>
                </a:lnTo>
                <a:lnTo>
                  <a:pt x="553" y="907"/>
                </a:lnTo>
                <a:lnTo>
                  <a:pt x="546" y="855"/>
                </a:lnTo>
                <a:lnTo>
                  <a:pt x="537" y="786"/>
                </a:lnTo>
                <a:lnTo>
                  <a:pt x="537" y="786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127609F2-AC66-4D73-AEB3-1B56FE216399}"/>
              </a:ext>
            </a:extLst>
          </p:cNvPr>
          <p:cNvSpPr>
            <a:spLocks noEditPoints="1"/>
          </p:cNvSpPr>
          <p:nvPr/>
        </p:nvSpPr>
        <p:spPr bwMode="auto">
          <a:xfrm>
            <a:off x="8186882" y="4743598"/>
            <a:ext cx="1077837" cy="1654769"/>
          </a:xfrm>
          <a:custGeom>
            <a:avLst/>
            <a:gdLst>
              <a:gd name="T0" fmla="*/ 221 w 1205"/>
              <a:gd name="T1" fmla="*/ 5 h 1850"/>
              <a:gd name="T2" fmla="*/ 118 w 1205"/>
              <a:gd name="T3" fmla="*/ 5 h 1850"/>
              <a:gd name="T4" fmla="*/ 47 w 1205"/>
              <a:gd name="T5" fmla="*/ 32 h 1850"/>
              <a:gd name="T6" fmla="*/ 18 w 1205"/>
              <a:gd name="T7" fmla="*/ 85 h 1850"/>
              <a:gd name="T8" fmla="*/ 9 w 1205"/>
              <a:gd name="T9" fmla="*/ 199 h 1850"/>
              <a:gd name="T10" fmla="*/ 13 w 1205"/>
              <a:gd name="T11" fmla="*/ 228 h 1850"/>
              <a:gd name="T12" fmla="*/ 80 w 1205"/>
              <a:gd name="T13" fmla="*/ 279 h 1850"/>
              <a:gd name="T14" fmla="*/ 121 w 1205"/>
              <a:gd name="T15" fmla="*/ 309 h 1850"/>
              <a:gd name="T16" fmla="*/ 159 w 1205"/>
              <a:gd name="T17" fmla="*/ 331 h 1850"/>
              <a:gd name="T18" fmla="*/ 191 w 1205"/>
              <a:gd name="T19" fmla="*/ 334 h 1850"/>
              <a:gd name="T20" fmla="*/ 257 w 1205"/>
              <a:gd name="T21" fmla="*/ 436 h 1850"/>
              <a:gd name="T22" fmla="*/ 429 w 1205"/>
              <a:gd name="T23" fmla="*/ 603 h 1850"/>
              <a:gd name="T24" fmla="*/ 559 w 1205"/>
              <a:gd name="T25" fmla="*/ 799 h 1850"/>
              <a:gd name="T26" fmla="*/ 556 w 1205"/>
              <a:gd name="T27" fmla="*/ 840 h 1850"/>
              <a:gd name="T28" fmla="*/ 516 w 1205"/>
              <a:gd name="T29" fmla="*/ 895 h 1850"/>
              <a:gd name="T30" fmla="*/ 516 w 1205"/>
              <a:gd name="T31" fmla="*/ 962 h 1850"/>
              <a:gd name="T32" fmla="*/ 557 w 1205"/>
              <a:gd name="T33" fmla="*/ 1034 h 1850"/>
              <a:gd name="T34" fmla="*/ 556 w 1205"/>
              <a:gd name="T35" fmla="*/ 977 h 1850"/>
              <a:gd name="T36" fmla="*/ 588 w 1205"/>
              <a:gd name="T37" fmla="*/ 1021 h 1850"/>
              <a:gd name="T38" fmla="*/ 545 w 1205"/>
              <a:gd name="T39" fmla="*/ 1300 h 1850"/>
              <a:gd name="T40" fmla="*/ 598 w 1205"/>
              <a:gd name="T41" fmla="*/ 1414 h 1850"/>
              <a:gd name="T42" fmla="*/ 595 w 1205"/>
              <a:gd name="T43" fmla="*/ 1717 h 1850"/>
              <a:gd name="T44" fmla="*/ 604 w 1205"/>
              <a:gd name="T45" fmla="*/ 1781 h 1850"/>
              <a:gd name="T46" fmla="*/ 499 w 1205"/>
              <a:gd name="T47" fmla="*/ 1820 h 1850"/>
              <a:gd name="T48" fmla="*/ 504 w 1205"/>
              <a:gd name="T49" fmla="*/ 1843 h 1850"/>
              <a:gd name="T50" fmla="*/ 671 w 1205"/>
              <a:gd name="T51" fmla="*/ 1845 h 1850"/>
              <a:gd name="T52" fmla="*/ 833 w 1205"/>
              <a:gd name="T53" fmla="*/ 1827 h 1850"/>
              <a:gd name="T54" fmla="*/ 849 w 1205"/>
              <a:gd name="T55" fmla="*/ 1813 h 1850"/>
              <a:gd name="T56" fmla="*/ 880 w 1205"/>
              <a:gd name="T57" fmla="*/ 1790 h 1850"/>
              <a:gd name="T58" fmla="*/ 888 w 1205"/>
              <a:gd name="T59" fmla="*/ 1754 h 1850"/>
              <a:gd name="T60" fmla="*/ 856 w 1205"/>
              <a:gd name="T61" fmla="*/ 1662 h 1850"/>
              <a:gd name="T62" fmla="*/ 876 w 1205"/>
              <a:gd name="T63" fmla="*/ 1639 h 1850"/>
              <a:gd name="T64" fmla="*/ 880 w 1205"/>
              <a:gd name="T65" fmla="*/ 1608 h 1850"/>
              <a:gd name="T66" fmla="*/ 848 w 1205"/>
              <a:gd name="T67" fmla="*/ 1512 h 1850"/>
              <a:gd name="T68" fmla="*/ 844 w 1205"/>
              <a:gd name="T69" fmla="*/ 1304 h 1850"/>
              <a:gd name="T70" fmla="*/ 981 w 1205"/>
              <a:gd name="T71" fmla="*/ 1010 h 1850"/>
              <a:gd name="T72" fmla="*/ 1157 w 1205"/>
              <a:gd name="T73" fmla="*/ 790 h 1850"/>
              <a:gd name="T74" fmla="*/ 1191 w 1205"/>
              <a:gd name="T75" fmla="*/ 692 h 1850"/>
              <a:gd name="T76" fmla="*/ 1205 w 1205"/>
              <a:gd name="T77" fmla="*/ 663 h 1850"/>
              <a:gd name="T78" fmla="*/ 1109 w 1205"/>
              <a:gd name="T79" fmla="*/ 436 h 1850"/>
              <a:gd name="T80" fmla="*/ 1102 w 1205"/>
              <a:gd name="T81" fmla="*/ 395 h 1850"/>
              <a:gd name="T82" fmla="*/ 990 w 1205"/>
              <a:gd name="T83" fmla="*/ 352 h 1850"/>
              <a:gd name="T84" fmla="*/ 824 w 1205"/>
              <a:gd name="T85" fmla="*/ 203 h 1850"/>
              <a:gd name="T86" fmla="*/ 661 w 1205"/>
              <a:gd name="T87" fmla="*/ 149 h 1850"/>
              <a:gd name="T88" fmla="*/ 467 w 1205"/>
              <a:gd name="T89" fmla="*/ 89 h 1850"/>
              <a:gd name="T90" fmla="*/ 310 w 1205"/>
              <a:gd name="T91" fmla="*/ 87 h 1850"/>
              <a:gd name="T92" fmla="*/ 283 w 1205"/>
              <a:gd name="T93" fmla="*/ 51 h 1850"/>
              <a:gd name="T94" fmla="*/ 241 w 1205"/>
              <a:gd name="T95" fmla="*/ 28 h 1850"/>
              <a:gd name="T96" fmla="*/ 568 w 1205"/>
              <a:gd name="T97" fmla="*/ 585 h 1850"/>
              <a:gd name="T98" fmla="*/ 643 w 1205"/>
              <a:gd name="T99" fmla="*/ 612 h 1850"/>
              <a:gd name="T100" fmla="*/ 702 w 1205"/>
              <a:gd name="T101" fmla="*/ 640 h 1850"/>
              <a:gd name="T102" fmla="*/ 678 w 1205"/>
              <a:gd name="T103" fmla="*/ 745 h 1850"/>
              <a:gd name="T104" fmla="*/ 639 w 1205"/>
              <a:gd name="T105" fmla="*/ 822 h 1850"/>
              <a:gd name="T106" fmla="*/ 639 w 1205"/>
              <a:gd name="T107" fmla="*/ 733 h 1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5" h="1850">
                <a:moveTo>
                  <a:pt x="239" y="25"/>
                </a:moveTo>
                <a:lnTo>
                  <a:pt x="239" y="25"/>
                </a:lnTo>
                <a:lnTo>
                  <a:pt x="235" y="19"/>
                </a:lnTo>
                <a:lnTo>
                  <a:pt x="230" y="12"/>
                </a:lnTo>
                <a:lnTo>
                  <a:pt x="221" y="5"/>
                </a:lnTo>
                <a:lnTo>
                  <a:pt x="221" y="5"/>
                </a:lnTo>
                <a:lnTo>
                  <a:pt x="210" y="3"/>
                </a:lnTo>
                <a:lnTo>
                  <a:pt x="194" y="2"/>
                </a:lnTo>
                <a:lnTo>
                  <a:pt x="169" y="0"/>
                </a:lnTo>
                <a:lnTo>
                  <a:pt x="169" y="0"/>
                </a:lnTo>
                <a:lnTo>
                  <a:pt x="128" y="3"/>
                </a:lnTo>
                <a:lnTo>
                  <a:pt x="118" y="5"/>
                </a:lnTo>
                <a:lnTo>
                  <a:pt x="111" y="7"/>
                </a:lnTo>
                <a:lnTo>
                  <a:pt x="111" y="7"/>
                </a:lnTo>
                <a:lnTo>
                  <a:pt x="77" y="19"/>
                </a:lnTo>
                <a:lnTo>
                  <a:pt x="52" y="27"/>
                </a:lnTo>
                <a:lnTo>
                  <a:pt x="52" y="27"/>
                </a:lnTo>
                <a:lnTo>
                  <a:pt x="47" y="32"/>
                </a:lnTo>
                <a:lnTo>
                  <a:pt x="36" y="44"/>
                </a:lnTo>
                <a:lnTo>
                  <a:pt x="31" y="53"/>
                </a:lnTo>
                <a:lnTo>
                  <a:pt x="25" y="64"/>
                </a:lnTo>
                <a:lnTo>
                  <a:pt x="22" y="75"/>
                </a:lnTo>
                <a:lnTo>
                  <a:pt x="18" y="85"/>
                </a:lnTo>
                <a:lnTo>
                  <a:pt x="18" y="85"/>
                </a:lnTo>
                <a:lnTo>
                  <a:pt x="16" y="117"/>
                </a:lnTo>
                <a:lnTo>
                  <a:pt x="16" y="148"/>
                </a:lnTo>
                <a:lnTo>
                  <a:pt x="16" y="148"/>
                </a:lnTo>
                <a:lnTo>
                  <a:pt x="15" y="180"/>
                </a:lnTo>
                <a:lnTo>
                  <a:pt x="13" y="190"/>
                </a:lnTo>
                <a:lnTo>
                  <a:pt x="9" y="199"/>
                </a:lnTo>
                <a:lnTo>
                  <a:pt x="9" y="199"/>
                </a:lnTo>
                <a:lnTo>
                  <a:pt x="7" y="203"/>
                </a:lnTo>
                <a:lnTo>
                  <a:pt x="9" y="206"/>
                </a:lnTo>
                <a:lnTo>
                  <a:pt x="13" y="210"/>
                </a:lnTo>
                <a:lnTo>
                  <a:pt x="0" y="236"/>
                </a:lnTo>
                <a:lnTo>
                  <a:pt x="13" y="228"/>
                </a:lnTo>
                <a:lnTo>
                  <a:pt x="16" y="252"/>
                </a:lnTo>
                <a:lnTo>
                  <a:pt x="31" y="247"/>
                </a:lnTo>
                <a:lnTo>
                  <a:pt x="43" y="272"/>
                </a:lnTo>
                <a:lnTo>
                  <a:pt x="54" y="265"/>
                </a:lnTo>
                <a:lnTo>
                  <a:pt x="54" y="265"/>
                </a:lnTo>
                <a:lnTo>
                  <a:pt x="80" y="279"/>
                </a:lnTo>
                <a:lnTo>
                  <a:pt x="100" y="288"/>
                </a:lnTo>
                <a:lnTo>
                  <a:pt x="111" y="293"/>
                </a:lnTo>
                <a:lnTo>
                  <a:pt x="111" y="293"/>
                </a:lnTo>
                <a:lnTo>
                  <a:pt x="112" y="299"/>
                </a:lnTo>
                <a:lnTo>
                  <a:pt x="121" y="309"/>
                </a:lnTo>
                <a:lnTo>
                  <a:pt x="121" y="309"/>
                </a:lnTo>
                <a:lnTo>
                  <a:pt x="128" y="320"/>
                </a:lnTo>
                <a:lnTo>
                  <a:pt x="132" y="322"/>
                </a:lnTo>
                <a:lnTo>
                  <a:pt x="139" y="325"/>
                </a:lnTo>
                <a:lnTo>
                  <a:pt x="139" y="325"/>
                </a:lnTo>
                <a:lnTo>
                  <a:pt x="148" y="329"/>
                </a:lnTo>
                <a:lnTo>
                  <a:pt x="159" y="331"/>
                </a:lnTo>
                <a:lnTo>
                  <a:pt x="173" y="333"/>
                </a:lnTo>
                <a:lnTo>
                  <a:pt x="173" y="333"/>
                </a:lnTo>
                <a:lnTo>
                  <a:pt x="175" y="331"/>
                </a:lnTo>
                <a:lnTo>
                  <a:pt x="180" y="331"/>
                </a:lnTo>
                <a:lnTo>
                  <a:pt x="187" y="333"/>
                </a:lnTo>
                <a:lnTo>
                  <a:pt x="191" y="334"/>
                </a:lnTo>
                <a:lnTo>
                  <a:pt x="194" y="338"/>
                </a:lnTo>
                <a:lnTo>
                  <a:pt x="194" y="338"/>
                </a:lnTo>
                <a:lnTo>
                  <a:pt x="207" y="357"/>
                </a:lnTo>
                <a:lnTo>
                  <a:pt x="226" y="391"/>
                </a:lnTo>
                <a:lnTo>
                  <a:pt x="248" y="425"/>
                </a:lnTo>
                <a:lnTo>
                  <a:pt x="257" y="436"/>
                </a:lnTo>
                <a:lnTo>
                  <a:pt x="265" y="443"/>
                </a:lnTo>
                <a:lnTo>
                  <a:pt x="265" y="443"/>
                </a:lnTo>
                <a:lnTo>
                  <a:pt x="312" y="462"/>
                </a:lnTo>
                <a:lnTo>
                  <a:pt x="312" y="462"/>
                </a:lnTo>
                <a:lnTo>
                  <a:pt x="378" y="541"/>
                </a:lnTo>
                <a:lnTo>
                  <a:pt x="429" y="603"/>
                </a:lnTo>
                <a:lnTo>
                  <a:pt x="451" y="631"/>
                </a:lnTo>
                <a:lnTo>
                  <a:pt x="467" y="653"/>
                </a:lnTo>
                <a:lnTo>
                  <a:pt x="467" y="653"/>
                </a:lnTo>
                <a:lnTo>
                  <a:pt x="522" y="740"/>
                </a:lnTo>
                <a:lnTo>
                  <a:pt x="547" y="781"/>
                </a:lnTo>
                <a:lnTo>
                  <a:pt x="559" y="799"/>
                </a:lnTo>
                <a:lnTo>
                  <a:pt x="559" y="799"/>
                </a:lnTo>
                <a:lnTo>
                  <a:pt x="570" y="811"/>
                </a:lnTo>
                <a:lnTo>
                  <a:pt x="575" y="818"/>
                </a:lnTo>
                <a:lnTo>
                  <a:pt x="577" y="824"/>
                </a:lnTo>
                <a:lnTo>
                  <a:pt x="577" y="824"/>
                </a:lnTo>
                <a:lnTo>
                  <a:pt x="556" y="840"/>
                </a:lnTo>
                <a:lnTo>
                  <a:pt x="541" y="852"/>
                </a:lnTo>
                <a:lnTo>
                  <a:pt x="531" y="861"/>
                </a:lnTo>
                <a:lnTo>
                  <a:pt x="531" y="861"/>
                </a:lnTo>
                <a:lnTo>
                  <a:pt x="525" y="870"/>
                </a:lnTo>
                <a:lnTo>
                  <a:pt x="520" y="882"/>
                </a:lnTo>
                <a:lnTo>
                  <a:pt x="516" y="895"/>
                </a:lnTo>
                <a:lnTo>
                  <a:pt x="515" y="905"/>
                </a:lnTo>
                <a:lnTo>
                  <a:pt x="515" y="905"/>
                </a:lnTo>
                <a:lnTo>
                  <a:pt x="515" y="932"/>
                </a:lnTo>
                <a:lnTo>
                  <a:pt x="515" y="957"/>
                </a:lnTo>
                <a:lnTo>
                  <a:pt x="515" y="957"/>
                </a:lnTo>
                <a:lnTo>
                  <a:pt x="516" y="962"/>
                </a:lnTo>
                <a:lnTo>
                  <a:pt x="520" y="973"/>
                </a:lnTo>
                <a:lnTo>
                  <a:pt x="534" y="1002"/>
                </a:lnTo>
                <a:lnTo>
                  <a:pt x="548" y="1025"/>
                </a:lnTo>
                <a:lnTo>
                  <a:pt x="554" y="1032"/>
                </a:lnTo>
                <a:lnTo>
                  <a:pt x="557" y="1034"/>
                </a:lnTo>
                <a:lnTo>
                  <a:pt x="557" y="1034"/>
                </a:lnTo>
                <a:lnTo>
                  <a:pt x="559" y="1030"/>
                </a:lnTo>
                <a:lnTo>
                  <a:pt x="561" y="1025"/>
                </a:lnTo>
                <a:lnTo>
                  <a:pt x="561" y="1014"/>
                </a:lnTo>
                <a:lnTo>
                  <a:pt x="561" y="1014"/>
                </a:lnTo>
                <a:lnTo>
                  <a:pt x="556" y="977"/>
                </a:lnTo>
                <a:lnTo>
                  <a:pt x="556" y="977"/>
                </a:lnTo>
                <a:lnTo>
                  <a:pt x="565" y="998"/>
                </a:lnTo>
                <a:lnTo>
                  <a:pt x="573" y="1012"/>
                </a:lnTo>
                <a:lnTo>
                  <a:pt x="579" y="1021"/>
                </a:lnTo>
                <a:lnTo>
                  <a:pt x="579" y="1021"/>
                </a:lnTo>
                <a:lnTo>
                  <a:pt x="582" y="1021"/>
                </a:lnTo>
                <a:lnTo>
                  <a:pt x="588" y="1021"/>
                </a:lnTo>
                <a:lnTo>
                  <a:pt x="593" y="1019"/>
                </a:lnTo>
                <a:lnTo>
                  <a:pt x="593" y="1019"/>
                </a:lnTo>
                <a:lnTo>
                  <a:pt x="568" y="1153"/>
                </a:lnTo>
                <a:lnTo>
                  <a:pt x="550" y="1251"/>
                </a:lnTo>
                <a:lnTo>
                  <a:pt x="547" y="1288"/>
                </a:lnTo>
                <a:lnTo>
                  <a:pt x="545" y="1300"/>
                </a:lnTo>
                <a:lnTo>
                  <a:pt x="547" y="1308"/>
                </a:lnTo>
                <a:lnTo>
                  <a:pt x="547" y="1308"/>
                </a:lnTo>
                <a:lnTo>
                  <a:pt x="550" y="1320"/>
                </a:lnTo>
                <a:lnTo>
                  <a:pt x="557" y="1338"/>
                </a:lnTo>
                <a:lnTo>
                  <a:pt x="579" y="1377"/>
                </a:lnTo>
                <a:lnTo>
                  <a:pt x="598" y="1414"/>
                </a:lnTo>
                <a:lnTo>
                  <a:pt x="605" y="1429"/>
                </a:lnTo>
                <a:lnTo>
                  <a:pt x="607" y="1439"/>
                </a:lnTo>
                <a:lnTo>
                  <a:pt x="607" y="1439"/>
                </a:lnTo>
                <a:lnTo>
                  <a:pt x="607" y="1491"/>
                </a:lnTo>
                <a:lnTo>
                  <a:pt x="602" y="1585"/>
                </a:lnTo>
                <a:lnTo>
                  <a:pt x="595" y="1717"/>
                </a:lnTo>
                <a:lnTo>
                  <a:pt x="646" y="1715"/>
                </a:lnTo>
                <a:lnTo>
                  <a:pt x="646" y="1715"/>
                </a:lnTo>
                <a:lnTo>
                  <a:pt x="627" y="1747"/>
                </a:lnTo>
                <a:lnTo>
                  <a:pt x="613" y="1770"/>
                </a:lnTo>
                <a:lnTo>
                  <a:pt x="604" y="1781"/>
                </a:lnTo>
                <a:lnTo>
                  <a:pt x="604" y="1781"/>
                </a:lnTo>
                <a:lnTo>
                  <a:pt x="581" y="1786"/>
                </a:lnTo>
                <a:lnTo>
                  <a:pt x="559" y="1793"/>
                </a:lnTo>
                <a:lnTo>
                  <a:pt x="536" y="1800"/>
                </a:lnTo>
                <a:lnTo>
                  <a:pt x="515" y="1809"/>
                </a:lnTo>
                <a:lnTo>
                  <a:pt x="506" y="1815"/>
                </a:lnTo>
                <a:lnTo>
                  <a:pt x="499" y="1820"/>
                </a:lnTo>
                <a:lnTo>
                  <a:pt x="493" y="1824"/>
                </a:lnTo>
                <a:lnTo>
                  <a:pt x="492" y="1829"/>
                </a:lnTo>
                <a:lnTo>
                  <a:pt x="492" y="1834"/>
                </a:lnTo>
                <a:lnTo>
                  <a:pt x="497" y="1840"/>
                </a:lnTo>
                <a:lnTo>
                  <a:pt x="497" y="1840"/>
                </a:lnTo>
                <a:lnTo>
                  <a:pt x="504" y="1843"/>
                </a:lnTo>
                <a:lnTo>
                  <a:pt x="515" y="1847"/>
                </a:lnTo>
                <a:lnTo>
                  <a:pt x="527" y="1848"/>
                </a:lnTo>
                <a:lnTo>
                  <a:pt x="541" y="1850"/>
                </a:lnTo>
                <a:lnTo>
                  <a:pt x="573" y="1850"/>
                </a:lnTo>
                <a:lnTo>
                  <a:pt x="609" y="1850"/>
                </a:lnTo>
                <a:lnTo>
                  <a:pt x="671" y="1845"/>
                </a:lnTo>
                <a:lnTo>
                  <a:pt x="705" y="1841"/>
                </a:lnTo>
                <a:lnTo>
                  <a:pt x="705" y="1841"/>
                </a:lnTo>
                <a:lnTo>
                  <a:pt x="760" y="1838"/>
                </a:lnTo>
                <a:lnTo>
                  <a:pt x="819" y="1831"/>
                </a:lnTo>
                <a:lnTo>
                  <a:pt x="819" y="1831"/>
                </a:lnTo>
                <a:lnTo>
                  <a:pt x="833" y="1827"/>
                </a:lnTo>
                <a:lnTo>
                  <a:pt x="842" y="1825"/>
                </a:lnTo>
                <a:lnTo>
                  <a:pt x="846" y="1822"/>
                </a:lnTo>
                <a:lnTo>
                  <a:pt x="846" y="1818"/>
                </a:lnTo>
                <a:lnTo>
                  <a:pt x="846" y="1818"/>
                </a:lnTo>
                <a:lnTo>
                  <a:pt x="848" y="1816"/>
                </a:lnTo>
                <a:lnTo>
                  <a:pt x="849" y="1813"/>
                </a:lnTo>
                <a:lnTo>
                  <a:pt x="856" y="1804"/>
                </a:lnTo>
                <a:lnTo>
                  <a:pt x="865" y="1795"/>
                </a:lnTo>
                <a:lnTo>
                  <a:pt x="871" y="1790"/>
                </a:lnTo>
                <a:lnTo>
                  <a:pt x="871" y="1790"/>
                </a:lnTo>
                <a:lnTo>
                  <a:pt x="874" y="1790"/>
                </a:lnTo>
                <a:lnTo>
                  <a:pt x="880" y="1790"/>
                </a:lnTo>
                <a:lnTo>
                  <a:pt x="883" y="1788"/>
                </a:lnTo>
                <a:lnTo>
                  <a:pt x="885" y="1784"/>
                </a:lnTo>
                <a:lnTo>
                  <a:pt x="887" y="1777"/>
                </a:lnTo>
                <a:lnTo>
                  <a:pt x="888" y="1768"/>
                </a:lnTo>
                <a:lnTo>
                  <a:pt x="888" y="1768"/>
                </a:lnTo>
                <a:lnTo>
                  <a:pt x="888" y="1754"/>
                </a:lnTo>
                <a:lnTo>
                  <a:pt x="885" y="1738"/>
                </a:lnTo>
                <a:lnTo>
                  <a:pt x="874" y="1704"/>
                </a:lnTo>
                <a:lnTo>
                  <a:pt x="862" y="1676"/>
                </a:lnTo>
                <a:lnTo>
                  <a:pt x="856" y="1663"/>
                </a:lnTo>
                <a:lnTo>
                  <a:pt x="856" y="1663"/>
                </a:lnTo>
                <a:lnTo>
                  <a:pt x="856" y="1662"/>
                </a:lnTo>
                <a:lnTo>
                  <a:pt x="856" y="1656"/>
                </a:lnTo>
                <a:lnTo>
                  <a:pt x="858" y="1649"/>
                </a:lnTo>
                <a:lnTo>
                  <a:pt x="862" y="1647"/>
                </a:lnTo>
                <a:lnTo>
                  <a:pt x="865" y="1644"/>
                </a:lnTo>
                <a:lnTo>
                  <a:pt x="865" y="1644"/>
                </a:lnTo>
                <a:lnTo>
                  <a:pt x="876" y="1639"/>
                </a:lnTo>
                <a:lnTo>
                  <a:pt x="881" y="1637"/>
                </a:lnTo>
                <a:lnTo>
                  <a:pt x="883" y="1633"/>
                </a:lnTo>
                <a:lnTo>
                  <a:pt x="883" y="1630"/>
                </a:lnTo>
                <a:lnTo>
                  <a:pt x="881" y="1617"/>
                </a:lnTo>
                <a:lnTo>
                  <a:pt x="881" y="1617"/>
                </a:lnTo>
                <a:lnTo>
                  <a:pt x="880" y="1608"/>
                </a:lnTo>
                <a:lnTo>
                  <a:pt x="876" y="1599"/>
                </a:lnTo>
                <a:lnTo>
                  <a:pt x="867" y="1580"/>
                </a:lnTo>
                <a:lnTo>
                  <a:pt x="862" y="1567"/>
                </a:lnTo>
                <a:lnTo>
                  <a:pt x="856" y="1553"/>
                </a:lnTo>
                <a:lnTo>
                  <a:pt x="851" y="1535"/>
                </a:lnTo>
                <a:lnTo>
                  <a:pt x="848" y="1512"/>
                </a:lnTo>
                <a:lnTo>
                  <a:pt x="848" y="1512"/>
                </a:lnTo>
                <a:lnTo>
                  <a:pt x="846" y="1485"/>
                </a:lnTo>
                <a:lnTo>
                  <a:pt x="844" y="1455"/>
                </a:lnTo>
                <a:lnTo>
                  <a:pt x="844" y="1391"/>
                </a:lnTo>
                <a:lnTo>
                  <a:pt x="844" y="1304"/>
                </a:lnTo>
                <a:lnTo>
                  <a:pt x="844" y="1304"/>
                </a:lnTo>
                <a:lnTo>
                  <a:pt x="844" y="1219"/>
                </a:lnTo>
                <a:lnTo>
                  <a:pt x="844" y="1146"/>
                </a:lnTo>
                <a:lnTo>
                  <a:pt x="844" y="1146"/>
                </a:lnTo>
                <a:lnTo>
                  <a:pt x="856" y="1131"/>
                </a:lnTo>
                <a:lnTo>
                  <a:pt x="887" y="1101"/>
                </a:lnTo>
                <a:lnTo>
                  <a:pt x="981" y="1010"/>
                </a:lnTo>
                <a:lnTo>
                  <a:pt x="1077" y="921"/>
                </a:lnTo>
                <a:lnTo>
                  <a:pt x="1123" y="881"/>
                </a:lnTo>
                <a:lnTo>
                  <a:pt x="1123" y="881"/>
                </a:lnTo>
                <a:lnTo>
                  <a:pt x="1129" y="872"/>
                </a:lnTo>
                <a:lnTo>
                  <a:pt x="1136" y="852"/>
                </a:lnTo>
                <a:lnTo>
                  <a:pt x="1157" y="790"/>
                </a:lnTo>
                <a:lnTo>
                  <a:pt x="1175" y="728"/>
                </a:lnTo>
                <a:lnTo>
                  <a:pt x="1184" y="694"/>
                </a:lnTo>
                <a:lnTo>
                  <a:pt x="1184" y="694"/>
                </a:lnTo>
                <a:lnTo>
                  <a:pt x="1184" y="692"/>
                </a:lnTo>
                <a:lnTo>
                  <a:pt x="1186" y="692"/>
                </a:lnTo>
                <a:lnTo>
                  <a:pt x="1191" y="692"/>
                </a:lnTo>
                <a:lnTo>
                  <a:pt x="1196" y="690"/>
                </a:lnTo>
                <a:lnTo>
                  <a:pt x="1202" y="687"/>
                </a:lnTo>
                <a:lnTo>
                  <a:pt x="1203" y="683"/>
                </a:lnTo>
                <a:lnTo>
                  <a:pt x="1205" y="679"/>
                </a:lnTo>
                <a:lnTo>
                  <a:pt x="1205" y="672"/>
                </a:lnTo>
                <a:lnTo>
                  <a:pt x="1205" y="663"/>
                </a:lnTo>
                <a:lnTo>
                  <a:pt x="1200" y="639"/>
                </a:lnTo>
                <a:lnTo>
                  <a:pt x="1189" y="603"/>
                </a:lnTo>
                <a:lnTo>
                  <a:pt x="1189" y="603"/>
                </a:lnTo>
                <a:lnTo>
                  <a:pt x="1150" y="498"/>
                </a:lnTo>
                <a:lnTo>
                  <a:pt x="1141" y="478"/>
                </a:lnTo>
                <a:lnTo>
                  <a:pt x="1109" y="436"/>
                </a:lnTo>
                <a:lnTo>
                  <a:pt x="1109" y="436"/>
                </a:lnTo>
                <a:lnTo>
                  <a:pt x="1109" y="420"/>
                </a:lnTo>
                <a:lnTo>
                  <a:pt x="1107" y="405"/>
                </a:lnTo>
                <a:lnTo>
                  <a:pt x="1106" y="400"/>
                </a:lnTo>
                <a:lnTo>
                  <a:pt x="1102" y="395"/>
                </a:lnTo>
                <a:lnTo>
                  <a:pt x="1102" y="395"/>
                </a:lnTo>
                <a:lnTo>
                  <a:pt x="1093" y="386"/>
                </a:lnTo>
                <a:lnTo>
                  <a:pt x="1084" y="379"/>
                </a:lnTo>
                <a:lnTo>
                  <a:pt x="1070" y="373"/>
                </a:lnTo>
                <a:lnTo>
                  <a:pt x="1052" y="368"/>
                </a:lnTo>
                <a:lnTo>
                  <a:pt x="1052" y="368"/>
                </a:lnTo>
                <a:lnTo>
                  <a:pt x="990" y="352"/>
                </a:lnTo>
                <a:lnTo>
                  <a:pt x="990" y="352"/>
                </a:lnTo>
                <a:lnTo>
                  <a:pt x="924" y="290"/>
                </a:lnTo>
                <a:lnTo>
                  <a:pt x="869" y="240"/>
                </a:lnTo>
                <a:lnTo>
                  <a:pt x="844" y="219"/>
                </a:lnTo>
                <a:lnTo>
                  <a:pt x="824" y="203"/>
                </a:lnTo>
                <a:lnTo>
                  <a:pt x="824" y="203"/>
                </a:lnTo>
                <a:lnTo>
                  <a:pt x="807" y="192"/>
                </a:lnTo>
                <a:lnTo>
                  <a:pt x="785" y="183"/>
                </a:lnTo>
                <a:lnTo>
                  <a:pt x="764" y="174"/>
                </a:lnTo>
                <a:lnTo>
                  <a:pt x="741" y="167"/>
                </a:lnTo>
                <a:lnTo>
                  <a:pt x="696" y="158"/>
                </a:lnTo>
                <a:lnTo>
                  <a:pt x="661" y="149"/>
                </a:lnTo>
                <a:lnTo>
                  <a:pt x="661" y="149"/>
                </a:lnTo>
                <a:lnTo>
                  <a:pt x="559" y="119"/>
                </a:lnTo>
                <a:lnTo>
                  <a:pt x="504" y="103"/>
                </a:lnTo>
                <a:lnTo>
                  <a:pt x="476" y="92"/>
                </a:lnTo>
                <a:lnTo>
                  <a:pt x="476" y="92"/>
                </a:lnTo>
                <a:lnTo>
                  <a:pt x="467" y="89"/>
                </a:lnTo>
                <a:lnTo>
                  <a:pt x="458" y="89"/>
                </a:lnTo>
                <a:lnTo>
                  <a:pt x="433" y="85"/>
                </a:lnTo>
                <a:lnTo>
                  <a:pt x="392" y="85"/>
                </a:lnTo>
                <a:lnTo>
                  <a:pt x="392" y="85"/>
                </a:lnTo>
                <a:lnTo>
                  <a:pt x="310" y="87"/>
                </a:lnTo>
                <a:lnTo>
                  <a:pt x="310" y="87"/>
                </a:lnTo>
                <a:lnTo>
                  <a:pt x="303" y="82"/>
                </a:lnTo>
                <a:lnTo>
                  <a:pt x="294" y="75"/>
                </a:lnTo>
                <a:lnTo>
                  <a:pt x="294" y="75"/>
                </a:lnTo>
                <a:lnTo>
                  <a:pt x="289" y="62"/>
                </a:lnTo>
                <a:lnTo>
                  <a:pt x="287" y="55"/>
                </a:lnTo>
                <a:lnTo>
                  <a:pt x="283" y="51"/>
                </a:lnTo>
                <a:lnTo>
                  <a:pt x="283" y="51"/>
                </a:lnTo>
                <a:lnTo>
                  <a:pt x="258" y="39"/>
                </a:lnTo>
                <a:lnTo>
                  <a:pt x="258" y="39"/>
                </a:lnTo>
                <a:lnTo>
                  <a:pt x="249" y="34"/>
                </a:lnTo>
                <a:lnTo>
                  <a:pt x="242" y="30"/>
                </a:lnTo>
                <a:lnTo>
                  <a:pt x="241" y="28"/>
                </a:lnTo>
                <a:lnTo>
                  <a:pt x="239" y="25"/>
                </a:lnTo>
                <a:lnTo>
                  <a:pt x="239" y="25"/>
                </a:lnTo>
                <a:close/>
                <a:moveTo>
                  <a:pt x="565" y="585"/>
                </a:moveTo>
                <a:lnTo>
                  <a:pt x="565" y="585"/>
                </a:lnTo>
                <a:lnTo>
                  <a:pt x="565" y="585"/>
                </a:lnTo>
                <a:lnTo>
                  <a:pt x="568" y="585"/>
                </a:lnTo>
                <a:lnTo>
                  <a:pt x="581" y="591"/>
                </a:lnTo>
                <a:lnTo>
                  <a:pt x="602" y="603"/>
                </a:lnTo>
                <a:lnTo>
                  <a:pt x="602" y="603"/>
                </a:lnTo>
                <a:lnTo>
                  <a:pt x="611" y="607"/>
                </a:lnTo>
                <a:lnTo>
                  <a:pt x="625" y="608"/>
                </a:lnTo>
                <a:lnTo>
                  <a:pt x="643" y="612"/>
                </a:lnTo>
                <a:lnTo>
                  <a:pt x="643" y="612"/>
                </a:lnTo>
                <a:lnTo>
                  <a:pt x="666" y="623"/>
                </a:lnTo>
                <a:lnTo>
                  <a:pt x="696" y="637"/>
                </a:lnTo>
                <a:lnTo>
                  <a:pt x="696" y="637"/>
                </a:lnTo>
                <a:lnTo>
                  <a:pt x="700" y="639"/>
                </a:lnTo>
                <a:lnTo>
                  <a:pt x="702" y="640"/>
                </a:lnTo>
                <a:lnTo>
                  <a:pt x="703" y="649"/>
                </a:lnTo>
                <a:lnTo>
                  <a:pt x="703" y="663"/>
                </a:lnTo>
                <a:lnTo>
                  <a:pt x="703" y="663"/>
                </a:lnTo>
                <a:lnTo>
                  <a:pt x="696" y="694"/>
                </a:lnTo>
                <a:lnTo>
                  <a:pt x="689" y="719"/>
                </a:lnTo>
                <a:lnTo>
                  <a:pt x="678" y="745"/>
                </a:lnTo>
                <a:lnTo>
                  <a:pt x="678" y="745"/>
                </a:lnTo>
                <a:lnTo>
                  <a:pt x="668" y="774"/>
                </a:lnTo>
                <a:lnTo>
                  <a:pt x="652" y="802"/>
                </a:lnTo>
                <a:lnTo>
                  <a:pt x="634" y="834"/>
                </a:lnTo>
                <a:lnTo>
                  <a:pt x="634" y="834"/>
                </a:lnTo>
                <a:lnTo>
                  <a:pt x="639" y="822"/>
                </a:lnTo>
                <a:lnTo>
                  <a:pt x="646" y="799"/>
                </a:lnTo>
                <a:lnTo>
                  <a:pt x="646" y="799"/>
                </a:lnTo>
                <a:lnTo>
                  <a:pt x="646" y="784"/>
                </a:lnTo>
                <a:lnTo>
                  <a:pt x="645" y="763"/>
                </a:lnTo>
                <a:lnTo>
                  <a:pt x="641" y="744"/>
                </a:lnTo>
                <a:lnTo>
                  <a:pt x="639" y="733"/>
                </a:lnTo>
                <a:lnTo>
                  <a:pt x="639" y="733"/>
                </a:lnTo>
                <a:lnTo>
                  <a:pt x="600" y="658"/>
                </a:lnTo>
                <a:lnTo>
                  <a:pt x="565" y="585"/>
                </a:lnTo>
                <a:lnTo>
                  <a:pt x="565" y="585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BB436E3A-1F7C-45C0-B0D4-FF07A8340967}"/>
              </a:ext>
            </a:extLst>
          </p:cNvPr>
          <p:cNvSpPr>
            <a:spLocks/>
          </p:cNvSpPr>
          <p:nvPr/>
        </p:nvSpPr>
        <p:spPr bwMode="auto">
          <a:xfrm>
            <a:off x="8373380" y="2775638"/>
            <a:ext cx="818080" cy="1654769"/>
          </a:xfrm>
          <a:custGeom>
            <a:avLst/>
            <a:gdLst>
              <a:gd name="T0" fmla="*/ 197 w 1011"/>
              <a:gd name="T1" fmla="*/ 70 h 2045"/>
              <a:gd name="T2" fmla="*/ 188 w 1011"/>
              <a:gd name="T3" fmla="*/ 113 h 2045"/>
              <a:gd name="T4" fmla="*/ 162 w 1011"/>
              <a:gd name="T5" fmla="*/ 162 h 2045"/>
              <a:gd name="T6" fmla="*/ 181 w 1011"/>
              <a:gd name="T7" fmla="*/ 161 h 2045"/>
              <a:gd name="T8" fmla="*/ 171 w 1011"/>
              <a:gd name="T9" fmla="*/ 193 h 2045"/>
              <a:gd name="T10" fmla="*/ 187 w 1011"/>
              <a:gd name="T11" fmla="*/ 210 h 2045"/>
              <a:gd name="T12" fmla="*/ 194 w 1011"/>
              <a:gd name="T13" fmla="*/ 253 h 2045"/>
              <a:gd name="T14" fmla="*/ 190 w 1011"/>
              <a:gd name="T15" fmla="*/ 274 h 2045"/>
              <a:gd name="T16" fmla="*/ 90 w 1011"/>
              <a:gd name="T17" fmla="*/ 367 h 2045"/>
              <a:gd name="T18" fmla="*/ 0 w 1011"/>
              <a:gd name="T19" fmla="*/ 641 h 2045"/>
              <a:gd name="T20" fmla="*/ 46 w 1011"/>
              <a:gd name="T21" fmla="*/ 643 h 2045"/>
              <a:gd name="T22" fmla="*/ 146 w 1011"/>
              <a:gd name="T23" fmla="*/ 1002 h 2045"/>
              <a:gd name="T24" fmla="*/ 171 w 1011"/>
              <a:gd name="T25" fmla="*/ 1027 h 2045"/>
              <a:gd name="T26" fmla="*/ 178 w 1011"/>
              <a:gd name="T27" fmla="*/ 1107 h 2045"/>
              <a:gd name="T28" fmla="*/ 156 w 1011"/>
              <a:gd name="T29" fmla="*/ 1531 h 2045"/>
              <a:gd name="T30" fmla="*/ 172 w 1011"/>
              <a:gd name="T31" fmla="*/ 1646 h 2045"/>
              <a:gd name="T32" fmla="*/ 219 w 1011"/>
              <a:gd name="T33" fmla="*/ 1931 h 2045"/>
              <a:gd name="T34" fmla="*/ 217 w 1011"/>
              <a:gd name="T35" fmla="*/ 1999 h 2045"/>
              <a:gd name="T36" fmla="*/ 340 w 1011"/>
              <a:gd name="T37" fmla="*/ 2004 h 2045"/>
              <a:gd name="T38" fmla="*/ 366 w 1011"/>
              <a:gd name="T39" fmla="*/ 1975 h 2045"/>
              <a:gd name="T40" fmla="*/ 365 w 1011"/>
              <a:gd name="T41" fmla="*/ 1897 h 2045"/>
              <a:gd name="T42" fmla="*/ 349 w 1011"/>
              <a:gd name="T43" fmla="*/ 1808 h 2045"/>
              <a:gd name="T44" fmla="*/ 349 w 1011"/>
              <a:gd name="T45" fmla="*/ 1589 h 2045"/>
              <a:gd name="T46" fmla="*/ 398 w 1011"/>
              <a:gd name="T47" fmla="*/ 1449 h 2045"/>
              <a:gd name="T48" fmla="*/ 446 w 1011"/>
              <a:gd name="T49" fmla="*/ 1187 h 2045"/>
              <a:gd name="T50" fmla="*/ 477 w 1011"/>
              <a:gd name="T51" fmla="*/ 1052 h 2045"/>
              <a:gd name="T52" fmla="*/ 571 w 1011"/>
              <a:gd name="T53" fmla="*/ 1225 h 2045"/>
              <a:gd name="T54" fmla="*/ 628 w 1011"/>
              <a:gd name="T55" fmla="*/ 1358 h 2045"/>
              <a:gd name="T56" fmla="*/ 671 w 1011"/>
              <a:gd name="T57" fmla="*/ 1596 h 2045"/>
              <a:gd name="T58" fmla="*/ 729 w 1011"/>
              <a:gd name="T59" fmla="*/ 1892 h 2045"/>
              <a:gd name="T60" fmla="*/ 737 w 1011"/>
              <a:gd name="T61" fmla="*/ 1888 h 2045"/>
              <a:gd name="T62" fmla="*/ 728 w 1011"/>
              <a:gd name="T63" fmla="*/ 1965 h 2045"/>
              <a:gd name="T64" fmla="*/ 797 w 1011"/>
              <a:gd name="T65" fmla="*/ 2036 h 2045"/>
              <a:gd name="T66" fmla="*/ 973 w 1011"/>
              <a:gd name="T67" fmla="*/ 2045 h 2045"/>
              <a:gd name="T68" fmla="*/ 1009 w 1011"/>
              <a:gd name="T69" fmla="*/ 2025 h 2045"/>
              <a:gd name="T70" fmla="*/ 996 w 1011"/>
              <a:gd name="T71" fmla="*/ 1984 h 2045"/>
              <a:gd name="T72" fmla="*/ 925 w 1011"/>
              <a:gd name="T73" fmla="*/ 1890 h 2045"/>
              <a:gd name="T74" fmla="*/ 883 w 1011"/>
              <a:gd name="T75" fmla="*/ 1728 h 2045"/>
              <a:gd name="T76" fmla="*/ 849 w 1011"/>
              <a:gd name="T77" fmla="*/ 1504 h 2045"/>
              <a:gd name="T78" fmla="*/ 845 w 1011"/>
              <a:gd name="T79" fmla="*/ 1386 h 2045"/>
              <a:gd name="T80" fmla="*/ 817 w 1011"/>
              <a:gd name="T81" fmla="*/ 1056 h 2045"/>
              <a:gd name="T82" fmla="*/ 802 w 1011"/>
              <a:gd name="T83" fmla="*/ 977 h 2045"/>
              <a:gd name="T84" fmla="*/ 808 w 1011"/>
              <a:gd name="T85" fmla="*/ 837 h 2045"/>
              <a:gd name="T86" fmla="*/ 802 w 1011"/>
              <a:gd name="T87" fmla="*/ 483 h 2045"/>
              <a:gd name="T88" fmla="*/ 833 w 1011"/>
              <a:gd name="T89" fmla="*/ 451 h 2045"/>
              <a:gd name="T90" fmla="*/ 794 w 1011"/>
              <a:gd name="T91" fmla="*/ 379 h 2045"/>
              <a:gd name="T92" fmla="*/ 721 w 1011"/>
              <a:gd name="T93" fmla="*/ 267 h 2045"/>
              <a:gd name="T94" fmla="*/ 621 w 1011"/>
              <a:gd name="T95" fmla="*/ 219 h 2045"/>
              <a:gd name="T96" fmla="*/ 502 w 1011"/>
              <a:gd name="T97" fmla="*/ 189 h 2045"/>
              <a:gd name="T98" fmla="*/ 479 w 1011"/>
              <a:gd name="T99" fmla="*/ 143 h 2045"/>
              <a:gd name="T100" fmla="*/ 462 w 1011"/>
              <a:gd name="T101" fmla="*/ 102 h 2045"/>
              <a:gd name="T102" fmla="*/ 418 w 1011"/>
              <a:gd name="T103" fmla="*/ 41 h 2045"/>
              <a:gd name="T104" fmla="*/ 375 w 1011"/>
              <a:gd name="T105" fmla="*/ 15 h 2045"/>
              <a:gd name="T106" fmla="*/ 299 w 1011"/>
              <a:gd name="T107" fmla="*/ 0 h 2045"/>
              <a:gd name="T108" fmla="*/ 247 w 1011"/>
              <a:gd name="T109" fmla="*/ 18 h 2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1" h="2045">
                <a:moveTo>
                  <a:pt x="240" y="27"/>
                </a:moveTo>
                <a:lnTo>
                  <a:pt x="240" y="27"/>
                </a:lnTo>
                <a:lnTo>
                  <a:pt x="220" y="41"/>
                </a:lnTo>
                <a:lnTo>
                  <a:pt x="206" y="56"/>
                </a:lnTo>
                <a:lnTo>
                  <a:pt x="201" y="63"/>
                </a:lnTo>
                <a:lnTo>
                  <a:pt x="197" y="70"/>
                </a:lnTo>
                <a:lnTo>
                  <a:pt x="197" y="70"/>
                </a:lnTo>
                <a:lnTo>
                  <a:pt x="194" y="84"/>
                </a:lnTo>
                <a:lnTo>
                  <a:pt x="190" y="98"/>
                </a:lnTo>
                <a:lnTo>
                  <a:pt x="187" y="113"/>
                </a:lnTo>
                <a:lnTo>
                  <a:pt x="187" y="113"/>
                </a:lnTo>
                <a:lnTo>
                  <a:pt x="188" y="113"/>
                </a:lnTo>
                <a:lnTo>
                  <a:pt x="188" y="114"/>
                </a:lnTo>
                <a:lnTo>
                  <a:pt x="187" y="120"/>
                </a:lnTo>
                <a:lnTo>
                  <a:pt x="179" y="130"/>
                </a:lnTo>
                <a:lnTo>
                  <a:pt x="163" y="148"/>
                </a:lnTo>
                <a:lnTo>
                  <a:pt x="162" y="162"/>
                </a:lnTo>
                <a:lnTo>
                  <a:pt x="162" y="162"/>
                </a:lnTo>
                <a:lnTo>
                  <a:pt x="165" y="161"/>
                </a:lnTo>
                <a:lnTo>
                  <a:pt x="172" y="157"/>
                </a:lnTo>
                <a:lnTo>
                  <a:pt x="176" y="155"/>
                </a:lnTo>
                <a:lnTo>
                  <a:pt x="179" y="155"/>
                </a:lnTo>
                <a:lnTo>
                  <a:pt x="181" y="157"/>
                </a:lnTo>
                <a:lnTo>
                  <a:pt x="181" y="161"/>
                </a:lnTo>
                <a:lnTo>
                  <a:pt x="181" y="161"/>
                </a:lnTo>
                <a:lnTo>
                  <a:pt x="181" y="168"/>
                </a:lnTo>
                <a:lnTo>
                  <a:pt x="178" y="173"/>
                </a:lnTo>
                <a:lnTo>
                  <a:pt x="172" y="182"/>
                </a:lnTo>
                <a:lnTo>
                  <a:pt x="169" y="191"/>
                </a:lnTo>
                <a:lnTo>
                  <a:pt x="171" y="193"/>
                </a:lnTo>
                <a:lnTo>
                  <a:pt x="172" y="194"/>
                </a:lnTo>
                <a:lnTo>
                  <a:pt x="172" y="194"/>
                </a:lnTo>
                <a:lnTo>
                  <a:pt x="179" y="196"/>
                </a:lnTo>
                <a:lnTo>
                  <a:pt x="183" y="198"/>
                </a:lnTo>
                <a:lnTo>
                  <a:pt x="185" y="201"/>
                </a:lnTo>
                <a:lnTo>
                  <a:pt x="187" y="210"/>
                </a:lnTo>
                <a:lnTo>
                  <a:pt x="187" y="210"/>
                </a:lnTo>
                <a:lnTo>
                  <a:pt x="190" y="226"/>
                </a:lnTo>
                <a:lnTo>
                  <a:pt x="190" y="242"/>
                </a:lnTo>
                <a:lnTo>
                  <a:pt x="190" y="242"/>
                </a:lnTo>
                <a:lnTo>
                  <a:pt x="192" y="250"/>
                </a:lnTo>
                <a:lnTo>
                  <a:pt x="194" y="253"/>
                </a:lnTo>
                <a:lnTo>
                  <a:pt x="201" y="258"/>
                </a:lnTo>
                <a:lnTo>
                  <a:pt x="201" y="262"/>
                </a:lnTo>
                <a:lnTo>
                  <a:pt x="201" y="264"/>
                </a:lnTo>
                <a:lnTo>
                  <a:pt x="197" y="269"/>
                </a:lnTo>
                <a:lnTo>
                  <a:pt x="190" y="274"/>
                </a:lnTo>
                <a:lnTo>
                  <a:pt x="190" y="274"/>
                </a:lnTo>
                <a:lnTo>
                  <a:pt x="165" y="294"/>
                </a:lnTo>
                <a:lnTo>
                  <a:pt x="135" y="322"/>
                </a:lnTo>
                <a:lnTo>
                  <a:pt x="107" y="349"/>
                </a:lnTo>
                <a:lnTo>
                  <a:pt x="96" y="360"/>
                </a:lnTo>
                <a:lnTo>
                  <a:pt x="90" y="367"/>
                </a:lnTo>
                <a:lnTo>
                  <a:pt x="90" y="367"/>
                </a:lnTo>
                <a:lnTo>
                  <a:pt x="80" y="392"/>
                </a:lnTo>
                <a:lnTo>
                  <a:pt x="60" y="442"/>
                </a:lnTo>
                <a:lnTo>
                  <a:pt x="60" y="442"/>
                </a:lnTo>
                <a:lnTo>
                  <a:pt x="42" y="492"/>
                </a:lnTo>
                <a:lnTo>
                  <a:pt x="23" y="559"/>
                </a:lnTo>
                <a:lnTo>
                  <a:pt x="0" y="641"/>
                </a:lnTo>
                <a:lnTo>
                  <a:pt x="0" y="641"/>
                </a:lnTo>
                <a:lnTo>
                  <a:pt x="23" y="641"/>
                </a:lnTo>
                <a:lnTo>
                  <a:pt x="39" y="641"/>
                </a:lnTo>
                <a:lnTo>
                  <a:pt x="44" y="643"/>
                </a:lnTo>
                <a:lnTo>
                  <a:pt x="46" y="643"/>
                </a:lnTo>
                <a:lnTo>
                  <a:pt x="46" y="643"/>
                </a:lnTo>
                <a:lnTo>
                  <a:pt x="73" y="776"/>
                </a:lnTo>
                <a:lnTo>
                  <a:pt x="98" y="913"/>
                </a:lnTo>
                <a:lnTo>
                  <a:pt x="98" y="913"/>
                </a:lnTo>
                <a:lnTo>
                  <a:pt x="107" y="931"/>
                </a:lnTo>
                <a:lnTo>
                  <a:pt x="124" y="967"/>
                </a:lnTo>
                <a:lnTo>
                  <a:pt x="146" y="1002"/>
                </a:lnTo>
                <a:lnTo>
                  <a:pt x="155" y="1016"/>
                </a:lnTo>
                <a:lnTo>
                  <a:pt x="160" y="1023"/>
                </a:lnTo>
                <a:lnTo>
                  <a:pt x="160" y="1023"/>
                </a:lnTo>
                <a:lnTo>
                  <a:pt x="163" y="1027"/>
                </a:lnTo>
                <a:lnTo>
                  <a:pt x="167" y="1027"/>
                </a:lnTo>
                <a:lnTo>
                  <a:pt x="171" y="1027"/>
                </a:lnTo>
                <a:lnTo>
                  <a:pt x="172" y="1027"/>
                </a:lnTo>
                <a:lnTo>
                  <a:pt x="174" y="1027"/>
                </a:lnTo>
                <a:lnTo>
                  <a:pt x="178" y="1040"/>
                </a:lnTo>
                <a:lnTo>
                  <a:pt x="178" y="1040"/>
                </a:lnTo>
                <a:lnTo>
                  <a:pt x="179" y="1063"/>
                </a:lnTo>
                <a:lnTo>
                  <a:pt x="178" y="1107"/>
                </a:lnTo>
                <a:lnTo>
                  <a:pt x="171" y="1239"/>
                </a:lnTo>
                <a:lnTo>
                  <a:pt x="163" y="1376"/>
                </a:lnTo>
                <a:lnTo>
                  <a:pt x="160" y="1463"/>
                </a:lnTo>
                <a:lnTo>
                  <a:pt x="160" y="1463"/>
                </a:lnTo>
                <a:lnTo>
                  <a:pt x="158" y="1500"/>
                </a:lnTo>
                <a:lnTo>
                  <a:pt x="156" y="1531"/>
                </a:lnTo>
                <a:lnTo>
                  <a:pt x="156" y="1555"/>
                </a:lnTo>
                <a:lnTo>
                  <a:pt x="158" y="1570"/>
                </a:lnTo>
                <a:lnTo>
                  <a:pt x="162" y="1586"/>
                </a:lnTo>
                <a:lnTo>
                  <a:pt x="162" y="1586"/>
                </a:lnTo>
                <a:lnTo>
                  <a:pt x="167" y="1611"/>
                </a:lnTo>
                <a:lnTo>
                  <a:pt x="172" y="1646"/>
                </a:lnTo>
                <a:lnTo>
                  <a:pt x="185" y="1739"/>
                </a:lnTo>
                <a:lnTo>
                  <a:pt x="199" y="1856"/>
                </a:lnTo>
                <a:lnTo>
                  <a:pt x="235" y="1865"/>
                </a:lnTo>
                <a:lnTo>
                  <a:pt x="235" y="1865"/>
                </a:lnTo>
                <a:lnTo>
                  <a:pt x="229" y="1886"/>
                </a:lnTo>
                <a:lnTo>
                  <a:pt x="219" y="1931"/>
                </a:lnTo>
                <a:lnTo>
                  <a:pt x="213" y="1954"/>
                </a:lnTo>
                <a:lnTo>
                  <a:pt x="212" y="1975"/>
                </a:lnTo>
                <a:lnTo>
                  <a:pt x="212" y="1984"/>
                </a:lnTo>
                <a:lnTo>
                  <a:pt x="212" y="1991"/>
                </a:lnTo>
                <a:lnTo>
                  <a:pt x="213" y="1997"/>
                </a:lnTo>
                <a:lnTo>
                  <a:pt x="217" y="1999"/>
                </a:lnTo>
                <a:lnTo>
                  <a:pt x="217" y="1999"/>
                </a:lnTo>
                <a:lnTo>
                  <a:pt x="229" y="2002"/>
                </a:lnTo>
                <a:lnTo>
                  <a:pt x="245" y="2004"/>
                </a:lnTo>
                <a:lnTo>
                  <a:pt x="284" y="2006"/>
                </a:lnTo>
                <a:lnTo>
                  <a:pt x="322" y="2006"/>
                </a:lnTo>
                <a:lnTo>
                  <a:pt x="340" y="2004"/>
                </a:lnTo>
                <a:lnTo>
                  <a:pt x="340" y="2004"/>
                </a:lnTo>
                <a:lnTo>
                  <a:pt x="347" y="2000"/>
                </a:lnTo>
                <a:lnTo>
                  <a:pt x="357" y="1991"/>
                </a:lnTo>
                <a:lnTo>
                  <a:pt x="363" y="1986"/>
                </a:lnTo>
                <a:lnTo>
                  <a:pt x="365" y="1981"/>
                </a:lnTo>
                <a:lnTo>
                  <a:pt x="366" y="1975"/>
                </a:lnTo>
                <a:lnTo>
                  <a:pt x="366" y="1970"/>
                </a:lnTo>
                <a:lnTo>
                  <a:pt x="366" y="1970"/>
                </a:lnTo>
                <a:lnTo>
                  <a:pt x="350" y="1922"/>
                </a:lnTo>
                <a:lnTo>
                  <a:pt x="365" y="1899"/>
                </a:lnTo>
                <a:lnTo>
                  <a:pt x="365" y="1899"/>
                </a:lnTo>
                <a:lnTo>
                  <a:pt x="365" y="1897"/>
                </a:lnTo>
                <a:lnTo>
                  <a:pt x="366" y="1894"/>
                </a:lnTo>
                <a:lnTo>
                  <a:pt x="368" y="1883"/>
                </a:lnTo>
                <a:lnTo>
                  <a:pt x="365" y="1869"/>
                </a:lnTo>
                <a:lnTo>
                  <a:pt x="365" y="1869"/>
                </a:lnTo>
                <a:lnTo>
                  <a:pt x="349" y="1808"/>
                </a:lnTo>
                <a:lnTo>
                  <a:pt x="349" y="1808"/>
                </a:lnTo>
                <a:lnTo>
                  <a:pt x="347" y="1776"/>
                </a:lnTo>
                <a:lnTo>
                  <a:pt x="345" y="1716"/>
                </a:lnTo>
                <a:lnTo>
                  <a:pt x="345" y="1630"/>
                </a:lnTo>
                <a:lnTo>
                  <a:pt x="345" y="1630"/>
                </a:lnTo>
                <a:lnTo>
                  <a:pt x="345" y="1618"/>
                </a:lnTo>
                <a:lnTo>
                  <a:pt x="349" y="1589"/>
                </a:lnTo>
                <a:lnTo>
                  <a:pt x="354" y="1552"/>
                </a:lnTo>
                <a:lnTo>
                  <a:pt x="359" y="1534"/>
                </a:lnTo>
                <a:lnTo>
                  <a:pt x="365" y="1520"/>
                </a:lnTo>
                <a:lnTo>
                  <a:pt x="365" y="1520"/>
                </a:lnTo>
                <a:lnTo>
                  <a:pt x="381" y="1486"/>
                </a:lnTo>
                <a:lnTo>
                  <a:pt x="398" y="1449"/>
                </a:lnTo>
                <a:lnTo>
                  <a:pt x="414" y="1408"/>
                </a:lnTo>
                <a:lnTo>
                  <a:pt x="420" y="1388"/>
                </a:lnTo>
                <a:lnTo>
                  <a:pt x="425" y="1370"/>
                </a:lnTo>
                <a:lnTo>
                  <a:pt x="425" y="1370"/>
                </a:lnTo>
                <a:lnTo>
                  <a:pt x="434" y="1297"/>
                </a:lnTo>
                <a:lnTo>
                  <a:pt x="446" y="1187"/>
                </a:lnTo>
                <a:lnTo>
                  <a:pt x="455" y="1132"/>
                </a:lnTo>
                <a:lnTo>
                  <a:pt x="462" y="1088"/>
                </a:lnTo>
                <a:lnTo>
                  <a:pt x="466" y="1072"/>
                </a:lnTo>
                <a:lnTo>
                  <a:pt x="470" y="1059"/>
                </a:lnTo>
                <a:lnTo>
                  <a:pt x="475" y="1052"/>
                </a:lnTo>
                <a:lnTo>
                  <a:pt x="477" y="1052"/>
                </a:lnTo>
                <a:lnTo>
                  <a:pt x="479" y="1052"/>
                </a:lnTo>
                <a:lnTo>
                  <a:pt x="479" y="1052"/>
                </a:lnTo>
                <a:lnTo>
                  <a:pt x="487" y="1066"/>
                </a:lnTo>
                <a:lnTo>
                  <a:pt x="503" y="1089"/>
                </a:lnTo>
                <a:lnTo>
                  <a:pt x="539" y="1155"/>
                </a:lnTo>
                <a:lnTo>
                  <a:pt x="571" y="1225"/>
                </a:lnTo>
                <a:lnTo>
                  <a:pt x="584" y="1251"/>
                </a:lnTo>
                <a:lnTo>
                  <a:pt x="589" y="1271"/>
                </a:lnTo>
                <a:lnTo>
                  <a:pt x="589" y="1271"/>
                </a:lnTo>
                <a:lnTo>
                  <a:pt x="594" y="1287"/>
                </a:lnTo>
                <a:lnTo>
                  <a:pt x="603" y="1306"/>
                </a:lnTo>
                <a:lnTo>
                  <a:pt x="628" y="1358"/>
                </a:lnTo>
                <a:lnTo>
                  <a:pt x="651" y="1408"/>
                </a:lnTo>
                <a:lnTo>
                  <a:pt x="658" y="1427"/>
                </a:lnTo>
                <a:lnTo>
                  <a:pt x="662" y="1442"/>
                </a:lnTo>
                <a:lnTo>
                  <a:pt x="662" y="1442"/>
                </a:lnTo>
                <a:lnTo>
                  <a:pt x="667" y="1536"/>
                </a:lnTo>
                <a:lnTo>
                  <a:pt x="671" y="1596"/>
                </a:lnTo>
                <a:lnTo>
                  <a:pt x="676" y="1641"/>
                </a:lnTo>
                <a:lnTo>
                  <a:pt x="676" y="1641"/>
                </a:lnTo>
                <a:lnTo>
                  <a:pt x="701" y="1781"/>
                </a:lnTo>
                <a:lnTo>
                  <a:pt x="722" y="1890"/>
                </a:lnTo>
                <a:lnTo>
                  <a:pt x="722" y="1890"/>
                </a:lnTo>
                <a:lnTo>
                  <a:pt x="729" y="1892"/>
                </a:lnTo>
                <a:lnTo>
                  <a:pt x="740" y="1895"/>
                </a:lnTo>
                <a:lnTo>
                  <a:pt x="740" y="1895"/>
                </a:lnTo>
                <a:lnTo>
                  <a:pt x="742" y="1894"/>
                </a:lnTo>
                <a:lnTo>
                  <a:pt x="740" y="1892"/>
                </a:lnTo>
                <a:lnTo>
                  <a:pt x="740" y="1890"/>
                </a:lnTo>
                <a:lnTo>
                  <a:pt x="737" y="1888"/>
                </a:lnTo>
                <a:lnTo>
                  <a:pt x="735" y="1890"/>
                </a:lnTo>
                <a:lnTo>
                  <a:pt x="733" y="1895"/>
                </a:lnTo>
                <a:lnTo>
                  <a:pt x="731" y="1906"/>
                </a:lnTo>
                <a:lnTo>
                  <a:pt x="729" y="1924"/>
                </a:lnTo>
                <a:lnTo>
                  <a:pt x="729" y="1924"/>
                </a:lnTo>
                <a:lnTo>
                  <a:pt x="728" y="1965"/>
                </a:lnTo>
                <a:lnTo>
                  <a:pt x="729" y="1999"/>
                </a:lnTo>
                <a:lnTo>
                  <a:pt x="731" y="2022"/>
                </a:lnTo>
                <a:lnTo>
                  <a:pt x="733" y="2029"/>
                </a:lnTo>
                <a:lnTo>
                  <a:pt x="733" y="2031"/>
                </a:lnTo>
                <a:lnTo>
                  <a:pt x="733" y="2031"/>
                </a:lnTo>
                <a:lnTo>
                  <a:pt x="797" y="2036"/>
                </a:lnTo>
                <a:lnTo>
                  <a:pt x="847" y="2039"/>
                </a:lnTo>
                <a:lnTo>
                  <a:pt x="888" y="2041"/>
                </a:lnTo>
                <a:lnTo>
                  <a:pt x="888" y="2041"/>
                </a:lnTo>
                <a:lnTo>
                  <a:pt x="922" y="2043"/>
                </a:lnTo>
                <a:lnTo>
                  <a:pt x="957" y="2045"/>
                </a:lnTo>
                <a:lnTo>
                  <a:pt x="973" y="2045"/>
                </a:lnTo>
                <a:lnTo>
                  <a:pt x="988" y="2043"/>
                </a:lnTo>
                <a:lnTo>
                  <a:pt x="998" y="2039"/>
                </a:lnTo>
                <a:lnTo>
                  <a:pt x="1002" y="2036"/>
                </a:lnTo>
                <a:lnTo>
                  <a:pt x="1005" y="2032"/>
                </a:lnTo>
                <a:lnTo>
                  <a:pt x="1005" y="2032"/>
                </a:lnTo>
                <a:lnTo>
                  <a:pt x="1009" y="2025"/>
                </a:lnTo>
                <a:lnTo>
                  <a:pt x="1011" y="2018"/>
                </a:lnTo>
                <a:lnTo>
                  <a:pt x="1009" y="2009"/>
                </a:lnTo>
                <a:lnTo>
                  <a:pt x="1009" y="2002"/>
                </a:lnTo>
                <a:lnTo>
                  <a:pt x="1005" y="1995"/>
                </a:lnTo>
                <a:lnTo>
                  <a:pt x="1002" y="1990"/>
                </a:lnTo>
                <a:lnTo>
                  <a:pt x="996" y="1984"/>
                </a:lnTo>
                <a:lnTo>
                  <a:pt x="989" y="1979"/>
                </a:lnTo>
                <a:lnTo>
                  <a:pt x="989" y="1979"/>
                </a:lnTo>
                <a:lnTo>
                  <a:pt x="932" y="1940"/>
                </a:lnTo>
                <a:lnTo>
                  <a:pt x="890" y="1908"/>
                </a:lnTo>
                <a:lnTo>
                  <a:pt x="925" y="1890"/>
                </a:lnTo>
                <a:lnTo>
                  <a:pt x="925" y="1890"/>
                </a:lnTo>
                <a:lnTo>
                  <a:pt x="909" y="1863"/>
                </a:lnTo>
                <a:lnTo>
                  <a:pt x="899" y="1840"/>
                </a:lnTo>
                <a:lnTo>
                  <a:pt x="891" y="1822"/>
                </a:lnTo>
                <a:lnTo>
                  <a:pt x="891" y="1822"/>
                </a:lnTo>
                <a:lnTo>
                  <a:pt x="888" y="1789"/>
                </a:lnTo>
                <a:lnTo>
                  <a:pt x="883" y="1728"/>
                </a:lnTo>
                <a:lnTo>
                  <a:pt x="872" y="1650"/>
                </a:lnTo>
                <a:lnTo>
                  <a:pt x="867" y="1609"/>
                </a:lnTo>
                <a:lnTo>
                  <a:pt x="858" y="1568"/>
                </a:lnTo>
                <a:lnTo>
                  <a:pt x="858" y="1568"/>
                </a:lnTo>
                <a:lnTo>
                  <a:pt x="852" y="1532"/>
                </a:lnTo>
                <a:lnTo>
                  <a:pt x="849" y="1504"/>
                </a:lnTo>
                <a:lnTo>
                  <a:pt x="849" y="1481"/>
                </a:lnTo>
                <a:lnTo>
                  <a:pt x="851" y="1459"/>
                </a:lnTo>
                <a:lnTo>
                  <a:pt x="851" y="1443"/>
                </a:lnTo>
                <a:lnTo>
                  <a:pt x="852" y="1426"/>
                </a:lnTo>
                <a:lnTo>
                  <a:pt x="851" y="1408"/>
                </a:lnTo>
                <a:lnTo>
                  <a:pt x="845" y="1386"/>
                </a:lnTo>
                <a:lnTo>
                  <a:pt x="845" y="1386"/>
                </a:lnTo>
                <a:lnTo>
                  <a:pt x="842" y="1372"/>
                </a:lnTo>
                <a:lnTo>
                  <a:pt x="838" y="1353"/>
                </a:lnTo>
                <a:lnTo>
                  <a:pt x="833" y="1301"/>
                </a:lnTo>
                <a:lnTo>
                  <a:pt x="824" y="1175"/>
                </a:lnTo>
                <a:lnTo>
                  <a:pt x="817" y="1056"/>
                </a:lnTo>
                <a:lnTo>
                  <a:pt x="813" y="1016"/>
                </a:lnTo>
                <a:lnTo>
                  <a:pt x="811" y="1004"/>
                </a:lnTo>
                <a:lnTo>
                  <a:pt x="810" y="997"/>
                </a:lnTo>
                <a:lnTo>
                  <a:pt x="810" y="997"/>
                </a:lnTo>
                <a:lnTo>
                  <a:pt x="806" y="988"/>
                </a:lnTo>
                <a:lnTo>
                  <a:pt x="802" y="977"/>
                </a:lnTo>
                <a:lnTo>
                  <a:pt x="799" y="952"/>
                </a:lnTo>
                <a:lnTo>
                  <a:pt x="795" y="919"/>
                </a:lnTo>
                <a:lnTo>
                  <a:pt x="795" y="919"/>
                </a:lnTo>
                <a:lnTo>
                  <a:pt x="802" y="886"/>
                </a:lnTo>
                <a:lnTo>
                  <a:pt x="806" y="862"/>
                </a:lnTo>
                <a:lnTo>
                  <a:pt x="808" y="837"/>
                </a:lnTo>
                <a:lnTo>
                  <a:pt x="808" y="837"/>
                </a:lnTo>
                <a:lnTo>
                  <a:pt x="804" y="771"/>
                </a:lnTo>
                <a:lnTo>
                  <a:pt x="795" y="655"/>
                </a:lnTo>
                <a:lnTo>
                  <a:pt x="785" y="497"/>
                </a:lnTo>
                <a:lnTo>
                  <a:pt x="785" y="497"/>
                </a:lnTo>
                <a:lnTo>
                  <a:pt x="802" y="483"/>
                </a:lnTo>
                <a:lnTo>
                  <a:pt x="817" y="472"/>
                </a:lnTo>
                <a:lnTo>
                  <a:pt x="827" y="465"/>
                </a:lnTo>
                <a:lnTo>
                  <a:pt x="827" y="465"/>
                </a:lnTo>
                <a:lnTo>
                  <a:pt x="831" y="463"/>
                </a:lnTo>
                <a:lnTo>
                  <a:pt x="833" y="458"/>
                </a:lnTo>
                <a:lnTo>
                  <a:pt x="833" y="451"/>
                </a:lnTo>
                <a:lnTo>
                  <a:pt x="829" y="442"/>
                </a:lnTo>
                <a:lnTo>
                  <a:pt x="826" y="429"/>
                </a:lnTo>
                <a:lnTo>
                  <a:pt x="817" y="415"/>
                </a:lnTo>
                <a:lnTo>
                  <a:pt x="808" y="399"/>
                </a:lnTo>
                <a:lnTo>
                  <a:pt x="794" y="379"/>
                </a:lnTo>
                <a:lnTo>
                  <a:pt x="794" y="379"/>
                </a:lnTo>
                <a:lnTo>
                  <a:pt x="769" y="342"/>
                </a:lnTo>
                <a:lnTo>
                  <a:pt x="751" y="314"/>
                </a:lnTo>
                <a:lnTo>
                  <a:pt x="738" y="290"/>
                </a:lnTo>
                <a:lnTo>
                  <a:pt x="728" y="274"/>
                </a:lnTo>
                <a:lnTo>
                  <a:pt x="728" y="274"/>
                </a:lnTo>
                <a:lnTo>
                  <a:pt x="721" y="267"/>
                </a:lnTo>
                <a:lnTo>
                  <a:pt x="712" y="260"/>
                </a:lnTo>
                <a:lnTo>
                  <a:pt x="694" y="248"/>
                </a:lnTo>
                <a:lnTo>
                  <a:pt x="674" y="237"/>
                </a:lnTo>
                <a:lnTo>
                  <a:pt x="658" y="230"/>
                </a:lnTo>
                <a:lnTo>
                  <a:pt x="658" y="230"/>
                </a:lnTo>
                <a:lnTo>
                  <a:pt x="621" y="219"/>
                </a:lnTo>
                <a:lnTo>
                  <a:pt x="596" y="212"/>
                </a:lnTo>
                <a:lnTo>
                  <a:pt x="596" y="212"/>
                </a:lnTo>
                <a:lnTo>
                  <a:pt x="553" y="201"/>
                </a:lnTo>
                <a:lnTo>
                  <a:pt x="521" y="193"/>
                </a:lnTo>
                <a:lnTo>
                  <a:pt x="502" y="189"/>
                </a:lnTo>
                <a:lnTo>
                  <a:pt x="502" y="189"/>
                </a:lnTo>
                <a:lnTo>
                  <a:pt x="482" y="193"/>
                </a:lnTo>
                <a:lnTo>
                  <a:pt x="471" y="194"/>
                </a:lnTo>
                <a:lnTo>
                  <a:pt x="473" y="175"/>
                </a:lnTo>
                <a:lnTo>
                  <a:pt x="473" y="175"/>
                </a:lnTo>
                <a:lnTo>
                  <a:pt x="477" y="159"/>
                </a:lnTo>
                <a:lnTo>
                  <a:pt x="479" y="143"/>
                </a:lnTo>
                <a:lnTo>
                  <a:pt x="479" y="136"/>
                </a:lnTo>
                <a:lnTo>
                  <a:pt x="479" y="130"/>
                </a:lnTo>
                <a:lnTo>
                  <a:pt x="479" y="130"/>
                </a:lnTo>
                <a:lnTo>
                  <a:pt x="473" y="120"/>
                </a:lnTo>
                <a:lnTo>
                  <a:pt x="468" y="109"/>
                </a:lnTo>
                <a:lnTo>
                  <a:pt x="462" y="102"/>
                </a:lnTo>
                <a:lnTo>
                  <a:pt x="445" y="80"/>
                </a:lnTo>
                <a:lnTo>
                  <a:pt x="445" y="80"/>
                </a:lnTo>
                <a:lnTo>
                  <a:pt x="436" y="61"/>
                </a:lnTo>
                <a:lnTo>
                  <a:pt x="427" y="47"/>
                </a:lnTo>
                <a:lnTo>
                  <a:pt x="422" y="43"/>
                </a:lnTo>
                <a:lnTo>
                  <a:pt x="418" y="41"/>
                </a:lnTo>
                <a:lnTo>
                  <a:pt x="418" y="41"/>
                </a:lnTo>
                <a:lnTo>
                  <a:pt x="413" y="40"/>
                </a:lnTo>
                <a:lnTo>
                  <a:pt x="409" y="38"/>
                </a:lnTo>
                <a:lnTo>
                  <a:pt x="397" y="29"/>
                </a:lnTo>
                <a:lnTo>
                  <a:pt x="382" y="18"/>
                </a:lnTo>
                <a:lnTo>
                  <a:pt x="375" y="15"/>
                </a:lnTo>
                <a:lnTo>
                  <a:pt x="366" y="13"/>
                </a:lnTo>
                <a:lnTo>
                  <a:pt x="366" y="13"/>
                </a:lnTo>
                <a:lnTo>
                  <a:pt x="333" y="8"/>
                </a:lnTo>
                <a:lnTo>
                  <a:pt x="309" y="4"/>
                </a:lnTo>
                <a:lnTo>
                  <a:pt x="309" y="4"/>
                </a:lnTo>
                <a:lnTo>
                  <a:pt x="299" y="0"/>
                </a:lnTo>
                <a:lnTo>
                  <a:pt x="292" y="0"/>
                </a:lnTo>
                <a:lnTo>
                  <a:pt x="276" y="4"/>
                </a:lnTo>
                <a:lnTo>
                  <a:pt x="276" y="4"/>
                </a:lnTo>
                <a:lnTo>
                  <a:pt x="267" y="6"/>
                </a:lnTo>
                <a:lnTo>
                  <a:pt x="260" y="9"/>
                </a:lnTo>
                <a:lnTo>
                  <a:pt x="247" y="18"/>
                </a:lnTo>
                <a:lnTo>
                  <a:pt x="242" y="25"/>
                </a:lnTo>
                <a:lnTo>
                  <a:pt x="240" y="27"/>
                </a:lnTo>
                <a:lnTo>
                  <a:pt x="240" y="27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5">
            <a:extLst>
              <a:ext uri="{FF2B5EF4-FFF2-40B4-BE49-F238E27FC236}">
                <a16:creationId xmlns:a16="http://schemas.microsoft.com/office/drawing/2014/main" id="{ADA05596-18C8-40B5-85F3-743BDBC7DED3}"/>
              </a:ext>
            </a:extLst>
          </p:cNvPr>
          <p:cNvSpPr>
            <a:spLocks noEditPoints="1"/>
          </p:cNvSpPr>
          <p:nvPr/>
        </p:nvSpPr>
        <p:spPr bwMode="auto">
          <a:xfrm>
            <a:off x="2522730" y="841122"/>
            <a:ext cx="927100" cy="1530350"/>
          </a:xfrm>
          <a:custGeom>
            <a:avLst/>
            <a:gdLst>
              <a:gd name="T0" fmla="*/ 371 w 584"/>
              <a:gd name="T1" fmla="*/ 82 h 964"/>
              <a:gd name="T2" fmla="*/ 316 w 584"/>
              <a:gd name="T3" fmla="*/ 80 h 964"/>
              <a:gd name="T4" fmla="*/ 221 w 584"/>
              <a:gd name="T5" fmla="*/ 168 h 964"/>
              <a:gd name="T6" fmla="*/ 136 w 584"/>
              <a:gd name="T7" fmla="*/ 282 h 964"/>
              <a:gd name="T8" fmla="*/ 22 w 584"/>
              <a:gd name="T9" fmla="*/ 371 h 964"/>
              <a:gd name="T10" fmla="*/ 0 w 584"/>
              <a:gd name="T11" fmla="*/ 404 h 964"/>
              <a:gd name="T12" fmla="*/ 104 w 584"/>
              <a:gd name="T13" fmla="*/ 539 h 964"/>
              <a:gd name="T14" fmla="*/ 45 w 584"/>
              <a:gd name="T15" fmla="*/ 666 h 964"/>
              <a:gd name="T16" fmla="*/ 41 w 584"/>
              <a:gd name="T17" fmla="*/ 676 h 964"/>
              <a:gd name="T18" fmla="*/ 15 w 584"/>
              <a:gd name="T19" fmla="*/ 701 h 964"/>
              <a:gd name="T20" fmla="*/ 9 w 584"/>
              <a:gd name="T21" fmla="*/ 741 h 964"/>
              <a:gd name="T22" fmla="*/ 42 w 584"/>
              <a:gd name="T23" fmla="*/ 757 h 964"/>
              <a:gd name="T24" fmla="*/ 95 w 584"/>
              <a:gd name="T25" fmla="*/ 746 h 964"/>
              <a:gd name="T26" fmla="*/ 154 w 584"/>
              <a:gd name="T27" fmla="*/ 736 h 964"/>
              <a:gd name="T28" fmla="*/ 167 w 584"/>
              <a:gd name="T29" fmla="*/ 709 h 964"/>
              <a:gd name="T30" fmla="*/ 148 w 584"/>
              <a:gd name="T31" fmla="*/ 693 h 964"/>
              <a:gd name="T32" fmla="*/ 114 w 584"/>
              <a:gd name="T33" fmla="*/ 691 h 964"/>
              <a:gd name="T34" fmla="*/ 110 w 584"/>
              <a:gd name="T35" fmla="*/ 661 h 964"/>
              <a:gd name="T36" fmla="*/ 150 w 584"/>
              <a:gd name="T37" fmla="*/ 592 h 964"/>
              <a:gd name="T38" fmla="*/ 176 w 584"/>
              <a:gd name="T39" fmla="*/ 571 h 964"/>
              <a:gd name="T40" fmla="*/ 200 w 584"/>
              <a:gd name="T41" fmla="*/ 654 h 964"/>
              <a:gd name="T42" fmla="*/ 169 w 584"/>
              <a:gd name="T43" fmla="*/ 777 h 964"/>
              <a:gd name="T44" fmla="*/ 161 w 584"/>
              <a:gd name="T45" fmla="*/ 875 h 964"/>
              <a:gd name="T46" fmla="*/ 147 w 584"/>
              <a:gd name="T47" fmla="*/ 888 h 964"/>
              <a:gd name="T48" fmla="*/ 137 w 584"/>
              <a:gd name="T49" fmla="*/ 942 h 964"/>
              <a:gd name="T50" fmla="*/ 141 w 584"/>
              <a:gd name="T51" fmla="*/ 963 h 964"/>
              <a:gd name="T52" fmla="*/ 218 w 584"/>
              <a:gd name="T53" fmla="*/ 963 h 964"/>
              <a:gd name="T54" fmla="*/ 295 w 584"/>
              <a:gd name="T55" fmla="*/ 958 h 964"/>
              <a:gd name="T56" fmla="*/ 301 w 584"/>
              <a:gd name="T57" fmla="*/ 944 h 964"/>
              <a:gd name="T58" fmla="*/ 249 w 584"/>
              <a:gd name="T59" fmla="*/ 906 h 964"/>
              <a:gd name="T60" fmla="*/ 224 w 584"/>
              <a:gd name="T61" fmla="*/ 859 h 964"/>
              <a:gd name="T62" fmla="*/ 225 w 584"/>
              <a:gd name="T63" fmla="*/ 834 h 964"/>
              <a:gd name="T64" fmla="*/ 278 w 584"/>
              <a:gd name="T65" fmla="*/ 694 h 964"/>
              <a:gd name="T66" fmla="*/ 294 w 584"/>
              <a:gd name="T67" fmla="*/ 589 h 964"/>
              <a:gd name="T68" fmla="*/ 311 w 584"/>
              <a:gd name="T69" fmla="*/ 507 h 964"/>
              <a:gd name="T70" fmla="*/ 320 w 584"/>
              <a:gd name="T71" fmla="*/ 535 h 964"/>
              <a:gd name="T72" fmla="*/ 326 w 584"/>
              <a:gd name="T73" fmla="*/ 520 h 964"/>
              <a:gd name="T74" fmla="*/ 339 w 584"/>
              <a:gd name="T75" fmla="*/ 529 h 964"/>
              <a:gd name="T76" fmla="*/ 334 w 584"/>
              <a:gd name="T77" fmla="*/ 555 h 964"/>
              <a:gd name="T78" fmla="*/ 353 w 584"/>
              <a:gd name="T79" fmla="*/ 529 h 964"/>
              <a:gd name="T80" fmla="*/ 359 w 584"/>
              <a:gd name="T81" fmla="*/ 494 h 964"/>
              <a:gd name="T82" fmla="*/ 377 w 584"/>
              <a:gd name="T83" fmla="*/ 439 h 964"/>
              <a:gd name="T84" fmla="*/ 401 w 584"/>
              <a:gd name="T85" fmla="*/ 404 h 964"/>
              <a:gd name="T86" fmla="*/ 427 w 584"/>
              <a:gd name="T87" fmla="*/ 283 h 964"/>
              <a:gd name="T88" fmla="*/ 437 w 584"/>
              <a:gd name="T89" fmla="*/ 251 h 964"/>
              <a:gd name="T90" fmla="*/ 446 w 584"/>
              <a:gd name="T91" fmla="*/ 213 h 964"/>
              <a:gd name="T92" fmla="*/ 464 w 584"/>
              <a:gd name="T93" fmla="*/ 185 h 964"/>
              <a:gd name="T94" fmla="*/ 527 w 584"/>
              <a:gd name="T95" fmla="*/ 159 h 964"/>
              <a:gd name="T96" fmla="*/ 551 w 584"/>
              <a:gd name="T97" fmla="*/ 156 h 964"/>
              <a:gd name="T98" fmla="*/ 566 w 584"/>
              <a:gd name="T99" fmla="*/ 148 h 964"/>
              <a:gd name="T100" fmla="*/ 584 w 584"/>
              <a:gd name="T101" fmla="*/ 87 h 964"/>
              <a:gd name="T102" fmla="*/ 550 w 584"/>
              <a:gd name="T103" fmla="*/ 20 h 964"/>
              <a:gd name="T104" fmla="*/ 521 w 584"/>
              <a:gd name="T105" fmla="*/ 0 h 964"/>
              <a:gd name="T106" fmla="*/ 484 w 584"/>
              <a:gd name="T107" fmla="*/ 6 h 964"/>
              <a:gd name="T108" fmla="*/ 463 w 584"/>
              <a:gd name="T109" fmla="*/ 20 h 964"/>
              <a:gd name="T110" fmla="*/ 437 w 584"/>
              <a:gd name="T111" fmla="*/ 39 h 964"/>
              <a:gd name="T112" fmla="*/ 417 w 584"/>
              <a:gd name="T113" fmla="*/ 68 h 964"/>
              <a:gd name="T114" fmla="*/ 243 w 584"/>
              <a:gd name="T115" fmla="*/ 168 h 964"/>
              <a:gd name="T116" fmla="*/ 176 w 584"/>
              <a:gd name="T117" fmla="*/ 270 h 964"/>
              <a:gd name="T118" fmla="*/ 192 w 584"/>
              <a:gd name="T119" fmla="*/ 231 h 964"/>
              <a:gd name="T120" fmla="*/ 228 w 584"/>
              <a:gd name="T121" fmla="*/ 187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4" h="964">
                <a:moveTo>
                  <a:pt x="410" y="87"/>
                </a:moveTo>
                <a:lnTo>
                  <a:pt x="396" y="90"/>
                </a:lnTo>
                <a:lnTo>
                  <a:pt x="396" y="90"/>
                </a:lnTo>
                <a:lnTo>
                  <a:pt x="386" y="86"/>
                </a:lnTo>
                <a:lnTo>
                  <a:pt x="379" y="83"/>
                </a:lnTo>
                <a:lnTo>
                  <a:pt x="371" y="82"/>
                </a:lnTo>
                <a:lnTo>
                  <a:pt x="371" y="82"/>
                </a:lnTo>
                <a:lnTo>
                  <a:pt x="366" y="82"/>
                </a:lnTo>
                <a:lnTo>
                  <a:pt x="362" y="84"/>
                </a:lnTo>
                <a:lnTo>
                  <a:pt x="359" y="87"/>
                </a:lnTo>
                <a:lnTo>
                  <a:pt x="359" y="87"/>
                </a:lnTo>
                <a:lnTo>
                  <a:pt x="339" y="83"/>
                </a:lnTo>
                <a:lnTo>
                  <a:pt x="322" y="80"/>
                </a:lnTo>
                <a:lnTo>
                  <a:pt x="316" y="80"/>
                </a:lnTo>
                <a:lnTo>
                  <a:pt x="311" y="82"/>
                </a:lnTo>
                <a:lnTo>
                  <a:pt x="311" y="82"/>
                </a:lnTo>
                <a:lnTo>
                  <a:pt x="305" y="85"/>
                </a:lnTo>
                <a:lnTo>
                  <a:pt x="296" y="93"/>
                </a:lnTo>
                <a:lnTo>
                  <a:pt x="269" y="118"/>
                </a:lnTo>
                <a:lnTo>
                  <a:pt x="240" y="147"/>
                </a:lnTo>
                <a:lnTo>
                  <a:pt x="221" y="168"/>
                </a:lnTo>
                <a:lnTo>
                  <a:pt x="221" y="168"/>
                </a:lnTo>
                <a:lnTo>
                  <a:pt x="204" y="191"/>
                </a:lnTo>
                <a:lnTo>
                  <a:pt x="178" y="224"/>
                </a:lnTo>
                <a:lnTo>
                  <a:pt x="147" y="266"/>
                </a:lnTo>
                <a:lnTo>
                  <a:pt x="147" y="266"/>
                </a:lnTo>
                <a:lnTo>
                  <a:pt x="143" y="271"/>
                </a:lnTo>
                <a:lnTo>
                  <a:pt x="136" y="282"/>
                </a:lnTo>
                <a:lnTo>
                  <a:pt x="125" y="292"/>
                </a:lnTo>
                <a:lnTo>
                  <a:pt x="119" y="298"/>
                </a:lnTo>
                <a:lnTo>
                  <a:pt x="114" y="302"/>
                </a:lnTo>
                <a:lnTo>
                  <a:pt x="114" y="302"/>
                </a:lnTo>
                <a:lnTo>
                  <a:pt x="91" y="318"/>
                </a:lnTo>
                <a:lnTo>
                  <a:pt x="55" y="345"/>
                </a:lnTo>
                <a:lnTo>
                  <a:pt x="22" y="371"/>
                </a:lnTo>
                <a:lnTo>
                  <a:pt x="12" y="380"/>
                </a:lnTo>
                <a:lnTo>
                  <a:pt x="6" y="386"/>
                </a:lnTo>
                <a:lnTo>
                  <a:pt x="6" y="386"/>
                </a:lnTo>
                <a:lnTo>
                  <a:pt x="1" y="393"/>
                </a:lnTo>
                <a:lnTo>
                  <a:pt x="0" y="397"/>
                </a:lnTo>
                <a:lnTo>
                  <a:pt x="0" y="404"/>
                </a:lnTo>
                <a:lnTo>
                  <a:pt x="0" y="404"/>
                </a:lnTo>
                <a:lnTo>
                  <a:pt x="1" y="407"/>
                </a:lnTo>
                <a:lnTo>
                  <a:pt x="5" y="413"/>
                </a:lnTo>
                <a:lnTo>
                  <a:pt x="15" y="430"/>
                </a:lnTo>
                <a:lnTo>
                  <a:pt x="33" y="452"/>
                </a:lnTo>
                <a:lnTo>
                  <a:pt x="52" y="476"/>
                </a:lnTo>
                <a:lnTo>
                  <a:pt x="87" y="519"/>
                </a:lnTo>
                <a:lnTo>
                  <a:pt x="104" y="539"/>
                </a:lnTo>
                <a:lnTo>
                  <a:pt x="104" y="539"/>
                </a:lnTo>
                <a:lnTo>
                  <a:pt x="57" y="625"/>
                </a:lnTo>
                <a:lnTo>
                  <a:pt x="57" y="625"/>
                </a:lnTo>
                <a:lnTo>
                  <a:pt x="53" y="632"/>
                </a:lnTo>
                <a:lnTo>
                  <a:pt x="50" y="641"/>
                </a:lnTo>
                <a:lnTo>
                  <a:pt x="46" y="655"/>
                </a:lnTo>
                <a:lnTo>
                  <a:pt x="45" y="666"/>
                </a:lnTo>
                <a:lnTo>
                  <a:pt x="45" y="670"/>
                </a:lnTo>
                <a:lnTo>
                  <a:pt x="45" y="670"/>
                </a:lnTo>
                <a:lnTo>
                  <a:pt x="45" y="670"/>
                </a:lnTo>
                <a:lnTo>
                  <a:pt x="46" y="670"/>
                </a:lnTo>
                <a:lnTo>
                  <a:pt x="46" y="673"/>
                </a:lnTo>
                <a:lnTo>
                  <a:pt x="41" y="676"/>
                </a:lnTo>
                <a:lnTo>
                  <a:pt x="41" y="676"/>
                </a:lnTo>
                <a:lnTo>
                  <a:pt x="33" y="685"/>
                </a:lnTo>
                <a:lnTo>
                  <a:pt x="29" y="688"/>
                </a:lnTo>
                <a:lnTo>
                  <a:pt x="29" y="688"/>
                </a:lnTo>
                <a:lnTo>
                  <a:pt x="28" y="688"/>
                </a:lnTo>
                <a:lnTo>
                  <a:pt x="24" y="692"/>
                </a:lnTo>
                <a:lnTo>
                  <a:pt x="18" y="696"/>
                </a:lnTo>
                <a:lnTo>
                  <a:pt x="15" y="701"/>
                </a:lnTo>
                <a:lnTo>
                  <a:pt x="12" y="706"/>
                </a:lnTo>
                <a:lnTo>
                  <a:pt x="12" y="706"/>
                </a:lnTo>
                <a:lnTo>
                  <a:pt x="8" y="717"/>
                </a:lnTo>
                <a:lnTo>
                  <a:pt x="6" y="727"/>
                </a:lnTo>
                <a:lnTo>
                  <a:pt x="7" y="736"/>
                </a:lnTo>
                <a:lnTo>
                  <a:pt x="9" y="741"/>
                </a:lnTo>
                <a:lnTo>
                  <a:pt x="9" y="741"/>
                </a:lnTo>
                <a:lnTo>
                  <a:pt x="14" y="747"/>
                </a:lnTo>
                <a:lnTo>
                  <a:pt x="21" y="753"/>
                </a:lnTo>
                <a:lnTo>
                  <a:pt x="29" y="758"/>
                </a:lnTo>
                <a:lnTo>
                  <a:pt x="33" y="759"/>
                </a:lnTo>
                <a:lnTo>
                  <a:pt x="35" y="759"/>
                </a:lnTo>
                <a:lnTo>
                  <a:pt x="35" y="759"/>
                </a:lnTo>
                <a:lnTo>
                  <a:pt x="42" y="757"/>
                </a:lnTo>
                <a:lnTo>
                  <a:pt x="52" y="751"/>
                </a:lnTo>
                <a:lnTo>
                  <a:pt x="58" y="749"/>
                </a:lnTo>
                <a:lnTo>
                  <a:pt x="65" y="746"/>
                </a:lnTo>
                <a:lnTo>
                  <a:pt x="72" y="745"/>
                </a:lnTo>
                <a:lnTo>
                  <a:pt x="80" y="745"/>
                </a:lnTo>
                <a:lnTo>
                  <a:pt x="80" y="745"/>
                </a:lnTo>
                <a:lnTo>
                  <a:pt x="95" y="746"/>
                </a:lnTo>
                <a:lnTo>
                  <a:pt x="103" y="749"/>
                </a:lnTo>
                <a:lnTo>
                  <a:pt x="111" y="750"/>
                </a:lnTo>
                <a:lnTo>
                  <a:pt x="123" y="747"/>
                </a:lnTo>
                <a:lnTo>
                  <a:pt x="123" y="747"/>
                </a:lnTo>
                <a:lnTo>
                  <a:pt x="136" y="744"/>
                </a:lnTo>
                <a:lnTo>
                  <a:pt x="148" y="739"/>
                </a:lnTo>
                <a:lnTo>
                  <a:pt x="154" y="736"/>
                </a:lnTo>
                <a:lnTo>
                  <a:pt x="159" y="732"/>
                </a:lnTo>
                <a:lnTo>
                  <a:pt x="162" y="728"/>
                </a:lnTo>
                <a:lnTo>
                  <a:pt x="164" y="724"/>
                </a:lnTo>
                <a:lnTo>
                  <a:pt x="164" y="724"/>
                </a:lnTo>
                <a:lnTo>
                  <a:pt x="166" y="719"/>
                </a:lnTo>
                <a:lnTo>
                  <a:pt x="167" y="714"/>
                </a:lnTo>
                <a:lnTo>
                  <a:pt x="167" y="709"/>
                </a:lnTo>
                <a:lnTo>
                  <a:pt x="166" y="705"/>
                </a:lnTo>
                <a:lnTo>
                  <a:pt x="163" y="701"/>
                </a:lnTo>
                <a:lnTo>
                  <a:pt x="161" y="698"/>
                </a:lnTo>
                <a:lnTo>
                  <a:pt x="159" y="695"/>
                </a:lnTo>
                <a:lnTo>
                  <a:pt x="155" y="694"/>
                </a:lnTo>
                <a:lnTo>
                  <a:pt x="155" y="694"/>
                </a:lnTo>
                <a:lnTo>
                  <a:pt x="148" y="693"/>
                </a:lnTo>
                <a:lnTo>
                  <a:pt x="140" y="692"/>
                </a:lnTo>
                <a:lnTo>
                  <a:pt x="129" y="691"/>
                </a:lnTo>
                <a:lnTo>
                  <a:pt x="129" y="691"/>
                </a:lnTo>
                <a:lnTo>
                  <a:pt x="122" y="692"/>
                </a:lnTo>
                <a:lnTo>
                  <a:pt x="117" y="692"/>
                </a:lnTo>
                <a:lnTo>
                  <a:pt x="114" y="691"/>
                </a:lnTo>
                <a:lnTo>
                  <a:pt x="114" y="691"/>
                </a:lnTo>
                <a:lnTo>
                  <a:pt x="105" y="687"/>
                </a:lnTo>
                <a:lnTo>
                  <a:pt x="98" y="685"/>
                </a:lnTo>
                <a:lnTo>
                  <a:pt x="98" y="685"/>
                </a:lnTo>
                <a:lnTo>
                  <a:pt x="103" y="677"/>
                </a:lnTo>
                <a:lnTo>
                  <a:pt x="106" y="670"/>
                </a:lnTo>
                <a:lnTo>
                  <a:pt x="110" y="661"/>
                </a:lnTo>
                <a:lnTo>
                  <a:pt x="110" y="661"/>
                </a:lnTo>
                <a:lnTo>
                  <a:pt x="116" y="647"/>
                </a:lnTo>
                <a:lnTo>
                  <a:pt x="119" y="637"/>
                </a:lnTo>
                <a:lnTo>
                  <a:pt x="119" y="637"/>
                </a:lnTo>
                <a:lnTo>
                  <a:pt x="134" y="615"/>
                </a:lnTo>
                <a:lnTo>
                  <a:pt x="147" y="596"/>
                </a:lnTo>
                <a:lnTo>
                  <a:pt x="147" y="596"/>
                </a:lnTo>
                <a:lnTo>
                  <a:pt x="150" y="592"/>
                </a:lnTo>
                <a:lnTo>
                  <a:pt x="156" y="589"/>
                </a:lnTo>
                <a:lnTo>
                  <a:pt x="164" y="583"/>
                </a:lnTo>
                <a:lnTo>
                  <a:pt x="164" y="583"/>
                </a:lnTo>
                <a:lnTo>
                  <a:pt x="169" y="579"/>
                </a:lnTo>
                <a:lnTo>
                  <a:pt x="173" y="576"/>
                </a:lnTo>
                <a:lnTo>
                  <a:pt x="176" y="571"/>
                </a:lnTo>
                <a:lnTo>
                  <a:pt x="176" y="571"/>
                </a:lnTo>
                <a:lnTo>
                  <a:pt x="182" y="565"/>
                </a:lnTo>
                <a:lnTo>
                  <a:pt x="191" y="555"/>
                </a:lnTo>
                <a:lnTo>
                  <a:pt x="204" y="545"/>
                </a:lnTo>
                <a:lnTo>
                  <a:pt x="204" y="545"/>
                </a:lnTo>
                <a:lnTo>
                  <a:pt x="200" y="631"/>
                </a:lnTo>
                <a:lnTo>
                  <a:pt x="200" y="631"/>
                </a:lnTo>
                <a:lnTo>
                  <a:pt x="200" y="654"/>
                </a:lnTo>
                <a:lnTo>
                  <a:pt x="199" y="670"/>
                </a:lnTo>
                <a:lnTo>
                  <a:pt x="196" y="680"/>
                </a:lnTo>
                <a:lnTo>
                  <a:pt x="194" y="688"/>
                </a:lnTo>
                <a:lnTo>
                  <a:pt x="194" y="688"/>
                </a:lnTo>
                <a:lnTo>
                  <a:pt x="187" y="712"/>
                </a:lnTo>
                <a:lnTo>
                  <a:pt x="178" y="744"/>
                </a:lnTo>
                <a:lnTo>
                  <a:pt x="169" y="777"/>
                </a:lnTo>
                <a:lnTo>
                  <a:pt x="164" y="802"/>
                </a:lnTo>
                <a:lnTo>
                  <a:pt x="164" y="802"/>
                </a:lnTo>
                <a:lnTo>
                  <a:pt x="163" y="822"/>
                </a:lnTo>
                <a:lnTo>
                  <a:pt x="162" y="842"/>
                </a:lnTo>
                <a:lnTo>
                  <a:pt x="161" y="871"/>
                </a:lnTo>
                <a:lnTo>
                  <a:pt x="161" y="871"/>
                </a:lnTo>
                <a:lnTo>
                  <a:pt x="161" y="875"/>
                </a:lnTo>
                <a:lnTo>
                  <a:pt x="160" y="880"/>
                </a:lnTo>
                <a:lnTo>
                  <a:pt x="157" y="884"/>
                </a:lnTo>
                <a:lnTo>
                  <a:pt x="155" y="885"/>
                </a:lnTo>
                <a:lnTo>
                  <a:pt x="155" y="885"/>
                </a:lnTo>
                <a:lnTo>
                  <a:pt x="151" y="885"/>
                </a:lnTo>
                <a:lnTo>
                  <a:pt x="149" y="886"/>
                </a:lnTo>
                <a:lnTo>
                  <a:pt x="147" y="888"/>
                </a:lnTo>
                <a:lnTo>
                  <a:pt x="147" y="888"/>
                </a:lnTo>
                <a:lnTo>
                  <a:pt x="144" y="893"/>
                </a:lnTo>
                <a:lnTo>
                  <a:pt x="143" y="899"/>
                </a:lnTo>
                <a:lnTo>
                  <a:pt x="141" y="916"/>
                </a:lnTo>
                <a:lnTo>
                  <a:pt x="141" y="916"/>
                </a:lnTo>
                <a:lnTo>
                  <a:pt x="137" y="942"/>
                </a:lnTo>
                <a:lnTo>
                  <a:pt x="137" y="942"/>
                </a:lnTo>
                <a:lnTo>
                  <a:pt x="136" y="944"/>
                </a:lnTo>
                <a:lnTo>
                  <a:pt x="133" y="950"/>
                </a:lnTo>
                <a:lnTo>
                  <a:pt x="133" y="954"/>
                </a:lnTo>
                <a:lnTo>
                  <a:pt x="133" y="957"/>
                </a:lnTo>
                <a:lnTo>
                  <a:pt x="136" y="961"/>
                </a:lnTo>
                <a:lnTo>
                  <a:pt x="141" y="963"/>
                </a:lnTo>
                <a:lnTo>
                  <a:pt x="141" y="963"/>
                </a:lnTo>
                <a:lnTo>
                  <a:pt x="148" y="964"/>
                </a:lnTo>
                <a:lnTo>
                  <a:pt x="156" y="964"/>
                </a:lnTo>
                <a:lnTo>
                  <a:pt x="176" y="963"/>
                </a:lnTo>
                <a:lnTo>
                  <a:pt x="198" y="962"/>
                </a:lnTo>
                <a:lnTo>
                  <a:pt x="208" y="962"/>
                </a:lnTo>
                <a:lnTo>
                  <a:pt x="218" y="963"/>
                </a:lnTo>
                <a:lnTo>
                  <a:pt x="218" y="963"/>
                </a:lnTo>
                <a:lnTo>
                  <a:pt x="227" y="964"/>
                </a:lnTo>
                <a:lnTo>
                  <a:pt x="236" y="964"/>
                </a:lnTo>
                <a:lnTo>
                  <a:pt x="250" y="964"/>
                </a:lnTo>
                <a:lnTo>
                  <a:pt x="272" y="959"/>
                </a:lnTo>
                <a:lnTo>
                  <a:pt x="272" y="959"/>
                </a:lnTo>
                <a:lnTo>
                  <a:pt x="291" y="958"/>
                </a:lnTo>
                <a:lnTo>
                  <a:pt x="295" y="958"/>
                </a:lnTo>
                <a:lnTo>
                  <a:pt x="298" y="956"/>
                </a:lnTo>
                <a:lnTo>
                  <a:pt x="301" y="955"/>
                </a:lnTo>
                <a:lnTo>
                  <a:pt x="302" y="951"/>
                </a:lnTo>
                <a:lnTo>
                  <a:pt x="302" y="951"/>
                </a:lnTo>
                <a:lnTo>
                  <a:pt x="303" y="948"/>
                </a:lnTo>
                <a:lnTo>
                  <a:pt x="302" y="945"/>
                </a:lnTo>
                <a:lnTo>
                  <a:pt x="301" y="944"/>
                </a:lnTo>
                <a:lnTo>
                  <a:pt x="298" y="942"/>
                </a:lnTo>
                <a:lnTo>
                  <a:pt x="290" y="937"/>
                </a:lnTo>
                <a:lnTo>
                  <a:pt x="278" y="930"/>
                </a:lnTo>
                <a:lnTo>
                  <a:pt x="278" y="930"/>
                </a:lnTo>
                <a:lnTo>
                  <a:pt x="259" y="916"/>
                </a:lnTo>
                <a:lnTo>
                  <a:pt x="249" y="906"/>
                </a:lnTo>
                <a:lnTo>
                  <a:pt x="249" y="906"/>
                </a:lnTo>
                <a:lnTo>
                  <a:pt x="236" y="896"/>
                </a:lnTo>
                <a:lnTo>
                  <a:pt x="227" y="888"/>
                </a:lnTo>
                <a:lnTo>
                  <a:pt x="218" y="888"/>
                </a:lnTo>
                <a:lnTo>
                  <a:pt x="218" y="865"/>
                </a:lnTo>
                <a:lnTo>
                  <a:pt x="218" y="865"/>
                </a:lnTo>
                <a:lnTo>
                  <a:pt x="221" y="861"/>
                </a:lnTo>
                <a:lnTo>
                  <a:pt x="224" y="859"/>
                </a:lnTo>
                <a:lnTo>
                  <a:pt x="225" y="858"/>
                </a:lnTo>
                <a:lnTo>
                  <a:pt x="225" y="855"/>
                </a:lnTo>
                <a:lnTo>
                  <a:pt x="225" y="855"/>
                </a:lnTo>
                <a:lnTo>
                  <a:pt x="223" y="846"/>
                </a:lnTo>
                <a:lnTo>
                  <a:pt x="224" y="840"/>
                </a:lnTo>
                <a:lnTo>
                  <a:pt x="225" y="834"/>
                </a:lnTo>
                <a:lnTo>
                  <a:pt x="225" y="834"/>
                </a:lnTo>
                <a:lnTo>
                  <a:pt x="239" y="789"/>
                </a:lnTo>
                <a:lnTo>
                  <a:pt x="250" y="758"/>
                </a:lnTo>
                <a:lnTo>
                  <a:pt x="257" y="739"/>
                </a:lnTo>
                <a:lnTo>
                  <a:pt x="257" y="739"/>
                </a:lnTo>
                <a:lnTo>
                  <a:pt x="269" y="718"/>
                </a:lnTo>
                <a:lnTo>
                  <a:pt x="273" y="706"/>
                </a:lnTo>
                <a:lnTo>
                  <a:pt x="278" y="694"/>
                </a:lnTo>
                <a:lnTo>
                  <a:pt x="278" y="694"/>
                </a:lnTo>
                <a:lnTo>
                  <a:pt x="281" y="687"/>
                </a:lnTo>
                <a:lnTo>
                  <a:pt x="282" y="676"/>
                </a:lnTo>
                <a:lnTo>
                  <a:pt x="283" y="654"/>
                </a:lnTo>
                <a:lnTo>
                  <a:pt x="284" y="625"/>
                </a:lnTo>
                <a:lnTo>
                  <a:pt x="284" y="625"/>
                </a:lnTo>
                <a:lnTo>
                  <a:pt x="294" y="589"/>
                </a:lnTo>
                <a:lnTo>
                  <a:pt x="300" y="563"/>
                </a:lnTo>
                <a:lnTo>
                  <a:pt x="302" y="547"/>
                </a:lnTo>
                <a:lnTo>
                  <a:pt x="302" y="547"/>
                </a:lnTo>
                <a:lnTo>
                  <a:pt x="305" y="490"/>
                </a:lnTo>
                <a:lnTo>
                  <a:pt x="314" y="496"/>
                </a:lnTo>
                <a:lnTo>
                  <a:pt x="314" y="496"/>
                </a:lnTo>
                <a:lnTo>
                  <a:pt x="311" y="507"/>
                </a:lnTo>
                <a:lnTo>
                  <a:pt x="310" y="514"/>
                </a:lnTo>
                <a:lnTo>
                  <a:pt x="311" y="521"/>
                </a:lnTo>
                <a:lnTo>
                  <a:pt x="311" y="521"/>
                </a:lnTo>
                <a:lnTo>
                  <a:pt x="315" y="531"/>
                </a:lnTo>
                <a:lnTo>
                  <a:pt x="317" y="534"/>
                </a:lnTo>
                <a:lnTo>
                  <a:pt x="319" y="535"/>
                </a:lnTo>
                <a:lnTo>
                  <a:pt x="320" y="535"/>
                </a:lnTo>
                <a:lnTo>
                  <a:pt x="320" y="535"/>
                </a:lnTo>
                <a:lnTo>
                  <a:pt x="322" y="534"/>
                </a:lnTo>
                <a:lnTo>
                  <a:pt x="323" y="533"/>
                </a:lnTo>
                <a:lnTo>
                  <a:pt x="326" y="528"/>
                </a:lnTo>
                <a:lnTo>
                  <a:pt x="327" y="522"/>
                </a:lnTo>
                <a:lnTo>
                  <a:pt x="326" y="521"/>
                </a:lnTo>
                <a:lnTo>
                  <a:pt x="326" y="520"/>
                </a:lnTo>
                <a:lnTo>
                  <a:pt x="326" y="520"/>
                </a:lnTo>
                <a:lnTo>
                  <a:pt x="332" y="521"/>
                </a:lnTo>
                <a:lnTo>
                  <a:pt x="335" y="522"/>
                </a:lnTo>
                <a:lnTo>
                  <a:pt x="336" y="525"/>
                </a:lnTo>
                <a:lnTo>
                  <a:pt x="339" y="527"/>
                </a:lnTo>
                <a:lnTo>
                  <a:pt x="339" y="527"/>
                </a:lnTo>
                <a:lnTo>
                  <a:pt x="339" y="529"/>
                </a:lnTo>
                <a:lnTo>
                  <a:pt x="339" y="533"/>
                </a:lnTo>
                <a:lnTo>
                  <a:pt x="337" y="540"/>
                </a:lnTo>
                <a:lnTo>
                  <a:pt x="335" y="547"/>
                </a:lnTo>
                <a:lnTo>
                  <a:pt x="335" y="547"/>
                </a:lnTo>
                <a:lnTo>
                  <a:pt x="334" y="552"/>
                </a:lnTo>
                <a:lnTo>
                  <a:pt x="334" y="554"/>
                </a:lnTo>
                <a:lnTo>
                  <a:pt x="334" y="555"/>
                </a:lnTo>
                <a:lnTo>
                  <a:pt x="335" y="557"/>
                </a:lnTo>
                <a:lnTo>
                  <a:pt x="335" y="557"/>
                </a:lnTo>
                <a:lnTo>
                  <a:pt x="337" y="555"/>
                </a:lnTo>
                <a:lnTo>
                  <a:pt x="340" y="553"/>
                </a:lnTo>
                <a:lnTo>
                  <a:pt x="346" y="545"/>
                </a:lnTo>
                <a:lnTo>
                  <a:pt x="350" y="535"/>
                </a:lnTo>
                <a:lnTo>
                  <a:pt x="353" y="529"/>
                </a:lnTo>
                <a:lnTo>
                  <a:pt x="353" y="502"/>
                </a:lnTo>
                <a:lnTo>
                  <a:pt x="353" y="502"/>
                </a:lnTo>
                <a:lnTo>
                  <a:pt x="354" y="503"/>
                </a:lnTo>
                <a:lnTo>
                  <a:pt x="355" y="502"/>
                </a:lnTo>
                <a:lnTo>
                  <a:pt x="358" y="500"/>
                </a:lnTo>
                <a:lnTo>
                  <a:pt x="359" y="494"/>
                </a:lnTo>
                <a:lnTo>
                  <a:pt x="359" y="494"/>
                </a:lnTo>
                <a:lnTo>
                  <a:pt x="361" y="486"/>
                </a:lnTo>
                <a:lnTo>
                  <a:pt x="362" y="478"/>
                </a:lnTo>
                <a:lnTo>
                  <a:pt x="365" y="470"/>
                </a:lnTo>
                <a:lnTo>
                  <a:pt x="365" y="470"/>
                </a:lnTo>
                <a:lnTo>
                  <a:pt x="367" y="463"/>
                </a:lnTo>
                <a:lnTo>
                  <a:pt x="371" y="452"/>
                </a:lnTo>
                <a:lnTo>
                  <a:pt x="377" y="439"/>
                </a:lnTo>
                <a:lnTo>
                  <a:pt x="379" y="433"/>
                </a:lnTo>
                <a:lnTo>
                  <a:pt x="384" y="427"/>
                </a:lnTo>
                <a:lnTo>
                  <a:pt x="384" y="427"/>
                </a:lnTo>
                <a:lnTo>
                  <a:pt x="390" y="420"/>
                </a:lnTo>
                <a:lnTo>
                  <a:pt x="394" y="416"/>
                </a:lnTo>
                <a:lnTo>
                  <a:pt x="398" y="411"/>
                </a:lnTo>
                <a:lnTo>
                  <a:pt x="401" y="404"/>
                </a:lnTo>
                <a:lnTo>
                  <a:pt x="401" y="404"/>
                </a:lnTo>
                <a:lnTo>
                  <a:pt x="405" y="382"/>
                </a:lnTo>
                <a:lnTo>
                  <a:pt x="410" y="348"/>
                </a:lnTo>
                <a:lnTo>
                  <a:pt x="416" y="302"/>
                </a:lnTo>
                <a:lnTo>
                  <a:pt x="416" y="302"/>
                </a:lnTo>
                <a:lnTo>
                  <a:pt x="423" y="291"/>
                </a:lnTo>
                <a:lnTo>
                  <a:pt x="427" y="283"/>
                </a:lnTo>
                <a:lnTo>
                  <a:pt x="431" y="276"/>
                </a:lnTo>
                <a:lnTo>
                  <a:pt x="431" y="276"/>
                </a:lnTo>
                <a:lnTo>
                  <a:pt x="432" y="270"/>
                </a:lnTo>
                <a:lnTo>
                  <a:pt x="435" y="264"/>
                </a:lnTo>
                <a:lnTo>
                  <a:pt x="437" y="258"/>
                </a:lnTo>
                <a:lnTo>
                  <a:pt x="437" y="251"/>
                </a:lnTo>
                <a:lnTo>
                  <a:pt x="437" y="251"/>
                </a:lnTo>
                <a:lnTo>
                  <a:pt x="436" y="246"/>
                </a:lnTo>
                <a:lnTo>
                  <a:pt x="437" y="243"/>
                </a:lnTo>
                <a:lnTo>
                  <a:pt x="441" y="233"/>
                </a:lnTo>
                <a:lnTo>
                  <a:pt x="441" y="233"/>
                </a:lnTo>
                <a:lnTo>
                  <a:pt x="444" y="221"/>
                </a:lnTo>
                <a:lnTo>
                  <a:pt x="446" y="213"/>
                </a:lnTo>
                <a:lnTo>
                  <a:pt x="446" y="213"/>
                </a:lnTo>
                <a:lnTo>
                  <a:pt x="444" y="206"/>
                </a:lnTo>
                <a:lnTo>
                  <a:pt x="438" y="194"/>
                </a:lnTo>
                <a:lnTo>
                  <a:pt x="431" y="180"/>
                </a:lnTo>
                <a:lnTo>
                  <a:pt x="431" y="180"/>
                </a:lnTo>
                <a:lnTo>
                  <a:pt x="438" y="181"/>
                </a:lnTo>
                <a:lnTo>
                  <a:pt x="455" y="183"/>
                </a:lnTo>
                <a:lnTo>
                  <a:pt x="464" y="185"/>
                </a:lnTo>
                <a:lnTo>
                  <a:pt x="474" y="185"/>
                </a:lnTo>
                <a:lnTo>
                  <a:pt x="483" y="182"/>
                </a:lnTo>
                <a:lnTo>
                  <a:pt x="491" y="180"/>
                </a:lnTo>
                <a:lnTo>
                  <a:pt x="491" y="180"/>
                </a:lnTo>
                <a:lnTo>
                  <a:pt x="515" y="166"/>
                </a:lnTo>
                <a:lnTo>
                  <a:pt x="523" y="161"/>
                </a:lnTo>
                <a:lnTo>
                  <a:pt x="527" y="159"/>
                </a:lnTo>
                <a:lnTo>
                  <a:pt x="527" y="159"/>
                </a:lnTo>
                <a:lnTo>
                  <a:pt x="532" y="155"/>
                </a:lnTo>
                <a:lnTo>
                  <a:pt x="539" y="153"/>
                </a:lnTo>
                <a:lnTo>
                  <a:pt x="539" y="153"/>
                </a:lnTo>
                <a:lnTo>
                  <a:pt x="542" y="153"/>
                </a:lnTo>
                <a:lnTo>
                  <a:pt x="547" y="154"/>
                </a:lnTo>
                <a:lnTo>
                  <a:pt x="551" y="156"/>
                </a:lnTo>
                <a:lnTo>
                  <a:pt x="557" y="150"/>
                </a:lnTo>
                <a:lnTo>
                  <a:pt x="557" y="150"/>
                </a:lnTo>
                <a:lnTo>
                  <a:pt x="560" y="154"/>
                </a:lnTo>
                <a:lnTo>
                  <a:pt x="563" y="156"/>
                </a:lnTo>
                <a:lnTo>
                  <a:pt x="563" y="156"/>
                </a:lnTo>
                <a:lnTo>
                  <a:pt x="564" y="153"/>
                </a:lnTo>
                <a:lnTo>
                  <a:pt x="566" y="148"/>
                </a:lnTo>
                <a:lnTo>
                  <a:pt x="568" y="141"/>
                </a:lnTo>
                <a:lnTo>
                  <a:pt x="568" y="141"/>
                </a:lnTo>
                <a:lnTo>
                  <a:pt x="577" y="119"/>
                </a:lnTo>
                <a:lnTo>
                  <a:pt x="582" y="102"/>
                </a:lnTo>
                <a:lnTo>
                  <a:pt x="584" y="93"/>
                </a:lnTo>
                <a:lnTo>
                  <a:pt x="584" y="87"/>
                </a:lnTo>
                <a:lnTo>
                  <a:pt x="584" y="87"/>
                </a:lnTo>
                <a:lnTo>
                  <a:pt x="582" y="74"/>
                </a:lnTo>
                <a:lnTo>
                  <a:pt x="578" y="60"/>
                </a:lnTo>
                <a:lnTo>
                  <a:pt x="573" y="48"/>
                </a:lnTo>
                <a:lnTo>
                  <a:pt x="568" y="39"/>
                </a:lnTo>
                <a:lnTo>
                  <a:pt x="568" y="39"/>
                </a:lnTo>
                <a:lnTo>
                  <a:pt x="557" y="26"/>
                </a:lnTo>
                <a:lnTo>
                  <a:pt x="550" y="20"/>
                </a:lnTo>
                <a:lnTo>
                  <a:pt x="542" y="15"/>
                </a:lnTo>
                <a:lnTo>
                  <a:pt x="542" y="15"/>
                </a:lnTo>
                <a:lnTo>
                  <a:pt x="535" y="10"/>
                </a:lnTo>
                <a:lnTo>
                  <a:pt x="529" y="6"/>
                </a:lnTo>
                <a:lnTo>
                  <a:pt x="526" y="2"/>
                </a:lnTo>
                <a:lnTo>
                  <a:pt x="523" y="1"/>
                </a:lnTo>
                <a:lnTo>
                  <a:pt x="521" y="0"/>
                </a:lnTo>
                <a:lnTo>
                  <a:pt x="521" y="0"/>
                </a:lnTo>
                <a:lnTo>
                  <a:pt x="508" y="3"/>
                </a:lnTo>
                <a:lnTo>
                  <a:pt x="500" y="6"/>
                </a:lnTo>
                <a:lnTo>
                  <a:pt x="500" y="6"/>
                </a:lnTo>
                <a:lnTo>
                  <a:pt x="495" y="4"/>
                </a:lnTo>
                <a:lnTo>
                  <a:pt x="490" y="4"/>
                </a:lnTo>
                <a:lnTo>
                  <a:pt x="484" y="6"/>
                </a:lnTo>
                <a:lnTo>
                  <a:pt x="484" y="6"/>
                </a:lnTo>
                <a:lnTo>
                  <a:pt x="482" y="8"/>
                </a:lnTo>
                <a:lnTo>
                  <a:pt x="481" y="10"/>
                </a:lnTo>
                <a:lnTo>
                  <a:pt x="478" y="12"/>
                </a:lnTo>
                <a:lnTo>
                  <a:pt x="473" y="15"/>
                </a:lnTo>
                <a:lnTo>
                  <a:pt x="473" y="15"/>
                </a:lnTo>
                <a:lnTo>
                  <a:pt x="463" y="20"/>
                </a:lnTo>
                <a:lnTo>
                  <a:pt x="463" y="20"/>
                </a:lnTo>
                <a:lnTo>
                  <a:pt x="458" y="25"/>
                </a:lnTo>
                <a:lnTo>
                  <a:pt x="458" y="25"/>
                </a:lnTo>
                <a:lnTo>
                  <a:pt x="452" y="28"/>
                </a:lnTo>
                <a:lnTo>
                  <a:pt x="446" y="32"/>
                </a:lnTo>
                <a:lnTo>
                  <a:pt x="442" y="35"/>
                </a:lnTo>
                <a:lnTo>
                  <a:pt x="437" y="39"/>
                </a:lnTo>
                <a:lnTo>
                  <a:pt x="437" y="39"/>
                </a:lnTo>
                <a:lnTo>
                  <a:pt x="429" y="47"/>
                </a:lnTo>
                <a:lnTo>
                  <a:pt x="425" y="52"/>
                </a:lnTo>
                <a:lnTo>
                  <a:pt x="422" y="57"/>
                </a:lnTo>
                <a:lnTo>
                  <a:pt x="422" y="57"/>
                </a:lnTo>
                <a:lnTo>
                  <a:pt x="418" y="65"/>
                </a:lnTo>
                <a:lnTo>
                  <a:pt x="417" y="68"/>
                </a:lnTo>
                <a:lnTo>
                  <a:pt x="416" y="72"/>
                </a:lnTo>
                <a:lnTo>
                  <a:pt x="416" y="72"/>
                </a:lnTo>
                <a:lnTo>
                  <a:pt x="416" y="76"/>
                </a:lnTo>
                <a:lnTo>
                  <a:pt x="413" y="80"/>
                </a:lnTo>
                <a:lnTo>
                  <a:pt x="410" y="87"/>
                </a:lnTo>
                <a:lnTo>
                  <a:pt x="410" y="87"/>
                </a:lnTo>
                <a:close/>
                <a:moveTo>
                  <a:pt x="243" y="168"/>
                </a:moveTo>
                <a:lnTo>
                  <a:pt x="243" y="168"/>
                </a:lnTo>
                <a:lnTo>
                  <a:pt x="200" y="239"/>
                </a:lnTo>
                <a:lnTo>
                  <a:pt x="200" y="239"/>
                </a:lnTo>
                <a:lnTo>
                  <a:pt x="194" y="250"/>
                </a:lnTo>
                <a:lnTo>
                  <a:pt x="187" y="258"/>
                </a:lnTo>
                <a:lnTo>
                  <a:pt x="176" y="270"/>
                </a:lnTo>
                <a:lnTo>
                  <a:pt x="176" y="270"/>
                </a:lnTo>
                <a:lnTo>
                  <a:pt x="169" y="277"/>
                </a:lnTo>
                <a:lnTo>
                  <a:pt x="164" y="282"/>
                </a:lnTo>
                <a:lnTo>
                  <a:pt x="164" y="260"/>
                </a:lnTo>
                <a:lnTo>
                  <a:pt x="164" y="260"/>
                </a:lnTo>
                <a:lnTo>
                  <a:pt x="178" y="247"/>
                </a:lnTo>
                <a:lnTo>
                  <a:pt x="186" y="237"/>
                </a:lnTo>
                <a:lnTo>
                  <a:pt x="192" y="231"/>
                </a:lnTo>
                <a:lnTo>
                  <a:pt x="192" y="231"/>
                </a:lnTo>
                <a:lnTo>
                  <a:pt x="195" y="226"/>
                </a:lnTo>
                <a:lnTo>
                  <a:pt x="202" y="220"/>
                </a:lnTo>
                <a:lnTo>
                  <a:pt x="208" y="214"/>
                </a:lnTo>
                <a:lnTo>
                  <a:pt x="212" y="209"/>
                </a:lnTo>
                <a:lnTo>
                  <a:pt x="212" y="209"/>
                </a:lnTo>
                <a:lnTo>
                  <a:pt x="228" y="187"/>
                </a:lnTo>
                <a:lnTo>
                  <a:pt x="243" y="168"/>
                </a:lnTo>
                <a:lnTo>
                  <a:pt x="243" y="1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0">
            <a:extLst>
              <a:ext uri="{FF2B5EF4-FFF2-40B4-BE49-F238E27FC236}">
                <a16:creationId xmlns:a16="http://schemas.microsoft.com/office/drawing/2014/main" id="{7A7959C2-5D99-4677-820A-8695ED7C9027}"/>
              </a:ext>
            </a:extLst>
          </p:cNvPr>
          <p:cNvSpPr>
            <a:spLocks/>
          </p:cNvSpPr>
          <p:nvPr/>
        </p:nvSpPr>
        <p:spPr bwMode="auto">
          <a:xfrm>
            <a:off x="808038" y="773705"/>
            <a:ext cx="1100903" cy="1665185"/>
          </a:xfrm>
          <a:custGeom>
            <a:avLst/>
            <a:gdLst>
              <a:gd name="T0" fmla="*/ 186 w 796"/>
              <a:gd name="T1" fmla="*/ 68 h 1204"/>
              <a:gd name="T2" fmla="*/ 132 w 796"/>
              <a:gd name="T3" fmla="*/ 10 h 1204"/>
              <a:gd name="T4" fmla="*/ 77 w 796"/>
              <a:gd name="T5" fmla="*/ 3 h 1204"/>
              <a:gd name="T6" fmla="*/ 27 w 796"/>
              <a:gd name="T7" fmla="*/ 46 h 1204"/>
              <a:gd name="T8" fmla="*/ 0 w 796"/>
              <a:gd name="T9" fmla="*/ 113 h 1204"/>
              <a:gd name="T10" fmla="*/ 14 w 796"/>
              <a:gd name="T11" fmla="*/ 178 h 1204"/>
              <a:gd name="T12" fmla="*/ 42 w 796"/>
              <a:gd name="T13" fmla="*/ 167 h 1204"/>
              <a:gd name="T14" fmla="*/ 71 w 796"/>
              <a:gd name="T15" fmla="*/ 192 h 1204"/>
              <a:gd name="T16" fmla="*/ 92 w 796"/>
              <a:gd name="T17" fmla="*/ 217 h 1204"/>
              <a:gd name="T18" fmla="*/ 121 w 796"/>
              <a:gd name="T19" fmla="*/ 238 h 1204"/>
              <a:gd name="T20" fmla="*/ 163 w 796"/>
              <a:gd name="T21" fmla="*/ 213 h 1204"/>
              <a:gd name="T22" fmla="*/ 206 w 796"/>
              <a:gd name="T23" fmla="*/ 221 h 1204"/>
              <a:gd name="T24" fmla="*/ 241 w 796"/>
              <a:gd name="T25" fmla="*/ 298 h 1204"/>
              <a:gd name="T26" fmla="*/ 382 w 796"/>
              <a:gd name="T27" fmla="*/ 493 h 1204"/>
              <a:gd name="T28" fmla="*/ 390 w 796"/>
              <a:gd name="T29" fmla="*/ 597 h 1204"/>
              <a:gd name="T30" fmla="*/ 390 w 796"/>
              <a:gd name="T31" fmla="*/ 632 h 1204"/>
              <a:gd name="T32" fmla="*/ 406 w 796"/>
              <a:gd name="T33" fmla="*/ 660 h 1204"/>
              <a:gd name="T34" fmla="*/ 425 w 796"/>
              <a:gd name="T35" fmla="*/ 820 h 1204"/>
              <a:gd name="T36" fmla="*/ 436 w 796"/>
              <a:gd name="T37" fmla="*/ 866 h 1204"/>
              <a:gd name="T38" fmla="*/ 454 w 796"/>
              <a:gd name="T39" fmla="*/ 984 h 1204"/>
              <a:gd name="T40" fmla="*/ 437 w 796"/>
              <a:gd name="T41" fmla="*/ 1043 h 1204"/>
              <a:gd name="T42" fmla="*/ 398 w 796"/>
              <a:gd name="T43" fmla="*/ 1081 h 1204"/>
              <a:gd name="T44" fmla="*/ 386 w 796"/>
              <a:gd name="T45" fmla="*/ 1096 h 1204"/>
              <a:gd name="T46" fmla="*/ 368 w 796"/>
              <a:gd name="T47" fmla="*/ 1119 h 1204"/>
              <a:gd name="T48" fmla="*/ 349 w 796"/>
              <a:gd name="T49" fmla="*/ 1138 h 1204"/>
              <a:gd name="T50" fmla="*/ 309 w 796"/>
              <a:gd name="T51" fmla="*/ 1152 h 1204"/>
              <a:gd name="T52" fmla="*/ 326 w 796"/>
              <a:gd name="T53" fmla="*/ 1186 h 1204"/>
              <a:gd name="T54" fmla="*/ 411 w 796"/>
              <a:gd name="T55" fmla="*/ 1176 h 1204"/>
              <a:gd name="T56" fmla="*/ 502 w 796"/>
              <a:gd name="T57" fmla="*/ 1173 h 1204"/>
              <a:gd name="T58" fmla="*/ 521 w 796"/>
              <a:gd name="T59" fmla="*/ 1097 h 1204"/>
              <a:gd name="T60" fmla="*/ 526 w 796"/>
              <a:gd name="T61" fmla="*/ 1072 h 1204"/>
              <a:gd name="T62" fmla="*/ 514 w 796"/>
              <a:gd name="T63" fmla="*/ 1020 h 1204"/>
              <a:gd name="T64" fmla="*/ 528 w 796"/>
              <a:gd name="T65" fmla="*/ 963 h 1204"/>
              <a:gd name="T66" fmla="*/ 542 w 796"/>
              <a:gd name="T67" fmla="*/ 830 h 1204"/>
              <a:gd name="T68" fmla="*/ 585 w 796"/>
              <a:gd name="T69" fmla="*/ 884 h 1204"/>
              <a:gd name="T70" fmla="*/ 599 w 796"/>
              <a:gd name="T71" fmla="*/ 898 h 1204"/>
              <a:gd name="T72" fmla="*/ 635 w 796"/>
              <a:gd name="T73" fmla="*/ 959 h 1204"/>
              <a:gd name="T74" fmla="*/ 638 w 796"/>
              <a:gd name="T75" fmla="*/ 999 h 1204"/>
              <a:gd name="T76" fmla="*/ 649 w 796"/>
              <a:gd name="T77" fmla="*/ 1027 h 1204"/>
              <a:gd name="T78" fmla="*/ 647 w 796"/>
              <a:gd name="T79" fmla="*/ 1072 h 1204"/>
              <a:gd name="T80" fmla="*/ 643 w 796"/>
              <a:gd name="T81" fmla="*/ 1095 h 1204"/>
              <a:gd name="T82" fmla="*/ 623 w 796"/>
              <a:gd name="T83" fmla="*/ 1138 h 1204"/>
              <a:gd name="T84" fmla="*/ 583 w 796"/>
              <a:gd name="T85" fmla="*/ 1161 h 1204"/>
              <a:gd name="T86" fmla="*/ 563 w 796"/>
              <a:gd name="T87" fmla="*/ 1185 h 1204"/>
              <a:gd name="T88" fmla="*/ 581 w 796"/>
              <a:gd name="T89" fmla="*/ 1202 h 1204"/>
              <a:gd name="T90" fmla="*/ 673 w 796"/>
              <a:gd name="T91" fmla="*/ 1193 h 1204"/>
              <a:gd name="T92" fmla="*/ 792 w 796"/>
              <a:gd name="T93" fmla="*/ 1122 h 1204"/>
              <a:gd name="T94" fmla="*/ 790 w 796"/>
              <a:gd name="T95" fmla="*/ 1094 h 1204"/>
              <a:gd name="T96" fmla="*/ 756 w 796"/>
              <a:gd name="T97" fmla="*/ 1067 h 1204"/>
              <a:gd name="T98" fmla="*/ 740 w 796"/>
              <a:gd name="T99" fmla="*/ 1030 h 1204"/>
              <a:gd name="T100" fmla="*/ 735 w 796"/>
              <a:gd name="T101" fmla="*/ 1000 h 1204"/>
              <a:gd name="T102" fmla="*/ 706 w 796"/>
              <a:gd name="T103" fmla="*/ 908 h 1204"/>
              <a:gd name="T104" fmla="*/ 624 w 796"/>
              <a:gd name="T105" fmla="*/ 770 h 1204"/>
              <a:gd name="T106" fmla="*/ 610 w 796"/>
              <a:gd name="T107" fmla="*/ 703 h 1204"/>
              <a:gd name="T108" fmla="*/ 622 w 796"/>
              <a:gd name="T109" fmla="*/ 498 h 1204"/>
              <a:gd name="T110" fmla="*/ 629 w 796"/>
              <a:gd name="T111" fmla="*/ 449 h 1204"/>
              <a:gd name="T112" fmla="*/ 641 w 796"/>
              <a:gd name="T113" fmla="*/ 426 h 1204"/>
              <a:gd name="T114" fmla="*/ 578 w 796"/>
              <a:gd name="T115" fmla="*/ 352 h 1204"/>
              <a:gd name="T116" fmla="*/ 490 w 796"/>
              <a:gd name="T117" fmla="*/ 215 h 1204"/>
              <a:gd name="T118" fmla="*/ 381 w 796"/>
              <a:gd name="T119" fmla="*/ 103 h 1204"/>
              <a:gd name="T120" fmla="*/ 298 w 796"/>
              <a:gd name="T121" fmla="*/ 81 h 1204"/>
              <a:gd name="T122" fmla="*/ 192 w 796"/>
              <a:gd name="T123" fmla="*/ 85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6" h="1204">
                <a:moveTo>
                  <a:pt x="192" y="85"/>
                </a:moveTo>
                <a:lnTo>
                  <a:pt x="192" y="85"/>
                </a:lnTo>
                <a:lnTo>
                  <a:pt x="192" y="84"/>
                </a:lnTo>
                <a:lnTo>
                  <a:pt x="193" y="82"/>
                </a:lnTo>
                <a:lnTo>
                  <a:pt x="192" y="80"/>
                </a:lnTo>
                <a:lnTo>
                  <a:pt x="189" y="75"/>
                </a:lnTo>
                <a:lnTo>
                  <a:pt x="186" y="68"/>
                </a:lnTo>
                <a:lnTo>
                  <a:pt x="180" y="58"/>
                </a:lnTo>
                <a:lnTo>
                  <a:pt x="170" y="46"/>
                </a:lnTo>
                <a:lnTo>
                  <a:pt x="170" y="46"/>
                </a:lnTo>
                <a:lnTo>
                  <a:pt x="160" y="35"/>
                </a:lnTo>
                <a:lnTo>
                  <a:pt x="150" y="24"/>
                </a:lnTo>
                <a:lnTo>
                  <a:pt x="141" y="16"/>
                </a:lnTo>
                <a:lnTo>
                  <a:pt x="132" y="10"/>
                </a:lnTo>
                <a:lnTo>
                  <a:pt x="124" y="5"/>
                </a:lnTo>
                <a:lnTo>
                  <a:pt x="115" y="3"/>
                </a:lnTo>
                <a:lnTo>
                  <a:pt x="105" y="0"/>
                </a:lnTo>
                <a:lnTo>
                  <a:pt x="96" y="0"/>
                </a:lnTo>
                <a:lnTo>
                  <a:pt x="96" y="0"/>
                </a:lnTo>
                <a:lnTo>
                  <a:pt x="85" y="1"/>
                </a:lnTo>
                <a:lnTo>
                  <a:pt x="77" y="3"/>
                </a:lnTo>
                <a:lnTo>
                  <a:pt x="70" y="5"/>
                </a:lnTo>
                <a:lnTo>
                  <a:pt x="63" y="8"/>
                </a:lnTo>
                <a:lnTo>
                  <a:pt x="57" y="13"/>
                </a:lnTo>
                <a:lnTo>
                  <a:pt x="51" y="19"/>
                </a:lnTo>
                <a:lnTo>
                  <a:pt x="39" y="32"/>
                </a:lnTo>
                <a:lnTo>
                  <a:pt x="39" y="32"/>
                </a:lnTo>
                <a:lnTo>
                  <a:pt x="27" y="46"/>
                </a:lnTo>
                <a:lnTo>
                  <a:pt x="14" y="61"/>
                </a:lnTo>
                <a:lnTo>
                  <a:pt x="9" y="68"/>
                </a:lnTo>
                <a:lnTo>
                  <a:pt x="5" y="77"/>
                </a:lnTo>
                <a:lnTo>
                  <a:pt x="1" y="88"/>
                </a:lnTo>
                <a:lnTo>
                  <a:pt x="0" y="100"/>
                </a:lnTo>
                <a:lnTo>
                  <a:pt x="0" y="100"/>
                </a:lnTo>
                <a:lnTo>
                  <a:pt x="0" y="113"/>
                </a:lnTo>
                <a:lnTo>
                  <a:pt x="1" y="126"/>
                </a:lnTo>
                <a:lnTo>
                  <a:pt x="3" y="151"/>
                </a:lnTo>
                <a:lnTo>
                  <a:pt x="6" y="160"/>
                </a:lnTo>
                <a:lnTo>
                  <a:pt x="9" y="168"/>
                </a:lnTo>
                <a:lnTo>
                  <a:pt x="12" y="174"/>
                </a:lnTo>
                <a:lnTo>
                  <a:pt x="14" y="178"/>
                </a:lnTo>
                <a:lnTo>
                  <a:pt x="14" y="178"/>
                </a:lnTo>
                <a:lnTo>
                  <a:pt x="19" y="180"/>
                </a:lnTo>
                <a:lnTo>
                  <a:pt x="23" y="184"/>
                </a:lnTo>
                <a:lnTo>
                  <a:pt x="28" y="189"/>
                </a:lnTo>
                <a:lnTo>
                  <a:pt x="28" y="171"/>
                </a:lnTo>
                <a:lnTo>
                  <a:pt x="39" y="174"/>
                </a:lnTo>
                <a:lnTo>
                  <a:pt x="42" y="167"/>
                </a:lnTo>
                <a:lnTo>
                  <a:pt x="42" y="167"/>
                </a:lnTo>
                <a:lnTo>
                  <a:pt x="47" y="170"/>
                </a:lnTo>
                <a:lnTo>
                  <a:pt x="57" y="176"/>
                </a:lnTo>
                <a:lnTo>
                  <a:pt x="61" y="179"/>
                </a:lnTo>
                <a:lnTo>
                  <a:pt x="66" y="184"/>
                </a:lnTo>
                <a:lnTo>
                  <a:pt x="70" y="187"/>
                </a:lnTo>
                <a:lnTo>
                  <a:pt x="71" y="192"/>
                </a:lnTo>
                <a:lnTo>
                  <a:pt x="71" y="192"/>
                </a:lnTo>
                <a:lnTo>
                  <a:pt x="71" y="202"/>
                </a:lnTo>
                <a:lnTo>
                  <a:pt x="71" y="204"/>
                </a:lnTo>
                <a:lnTo>
                  <a:pt x="74" y="206"/>
                </a:lnTo>
                <a:lnTo>
                  <a:pt x="74" y="206"/>
                </a:lnTo>
                <a:lnTo>
                  <a:pt x="85" y="211"/>
                </a:lnTo>
                <a:lnTo>
                  <a:pt x="90" y="213"/>
                </a:lnTo>
                <a:lnTo>
                  <a:pt x="92" y="217"/>
                </a:lnTo>
                <a:lnTo>
                  <a:pt x="92" y="217"/>
                </a:lnTo>
                <a:lnTo>
                  <a:pt x="95" y="221"/>
                </a:lnTo>
                <a:lnTo>
                  <a:pt x="99" y="226"/>
                </a:lnTo>
                <a:lnTo>
                  <a:pt x="108" y="234"/>
                </a:lnTo>
                <a:lnTo>
                  <a:pt x="113" y="236"/>
                </a:lnTo>
                <a:lnTo>
                  <a:pt x="121" y="238"/>
                </a:lnTo>
                <a:lnTo>
                  <a:pt x="121" y="238"/>
                </a:lnTo>
                <a:lnTo>
                  <a:pt x="127" y="238"/>
                </a:lnTo>
                <a:lnTo>
                  <a:pt x="134" y="236"/>
                </a:lnTo>
                <a:lnTo>
                  <a:pt x="138" y="232"/>
                </a:lnTo>
                <a:lnTo>
                  <a:pt x="144" y="228"/>
                </a:lnTo>
                <a:lnTo>
                  <a:pt x="154" y="218"/>
                </a:lnTo>
                <a:lnTo>
                  <a:pt x="159" y="215"/>
                </a:lnTo>
                <a:lnTo>
                  <a:pt x="163" y="213"/>
                </a:lnTo>
                <a:lnTo>
                  <a:pt x="163" y="213"/>
                </a:lnTo>
                <a:lnTo>
                  <a:pt x="177" y="212"/>
                </a:lnTo>
                <a:lnTo>
                  <a:pt x="188" y="213"/>
                </a:lnTo>
                <a:lnTo>
                  <a:pt x="188" y="213"/>
                </a:lnTo>
                <a:lnTo>
                  <a:pt x="193" y="215"/>
                </a:lnTo>
                <a:lnTo>
                  <a:pt x="199" y="217"/>
                </a:lnTo>
                <a:lnTo>
                  <a:pt x="206" y="221"/>
                </a:lnTo>
                <a:lnTo>
                  <a:pt x="206" y="221"/>
                </a:lnTo>
                <a:lnTo>
                  <a:pt x="218" y="244"/>
                </a:lnTo>
                <a:lnTo>
                  <a:pt x="227" y="263"/>
                </a:lnTo>
                <a:lnTo>
                  <a:pt x="234" y="281"/>
                </a:lnTo>
                <a:lnTo>
                  <a:pt x="234" y="281"/>
                </a:lnTo>
                <a:lnTo>
                  <a:pt x="237" y="288"/>
                </a:lnTo>
                <a:lnTo>
                  <a:pt x="241" y="298"/>
                </a:lnTo>
                <a:lnTo>
                  <a:pt x="253" y="317"/>
                </a:lnTo>
                <a:lnTo>
                  <a:pt x="272" y="349"/>
                </a:lnTo>
                <a:lnTo>
                  <a:pt x="272" y="349"/>
                </a:lnTo>
                <a:lnTo>
                  <a:pt x="283" y="360"/>
                </a:lnTo>
                <a:lnTo>
                  <a:pt x="297" y="377"/>
                </a:lnTo>
                <a:lnTo>
                  <a:pt x="315" y="398"/>
                </a:lnTo>
                <a:lnTo>
                  <a:pt x="382" y="493"/>
                </a:lnTo>
                <a:lnTo>
                  <a:pt x="382" y="493"/>
                </a:lnTo>
                <a:lnTo>
                  <a:pt x="385" y="514"/>
                </a:lnTo>
                <a:lnTo>
                  <a:pt x="386" y="546"/>
                </a:lnTo>
                <a:lnTo>
                  <a:pt x="386" y="546"/>
                </a:lnTo>
                <a:lnTo>
                  <a:pt x="387" y="562"/>
                </a:lnTo>
                <a:lnTo>
                  <a:pt x="388" y="581"/>
                </a:lnTo>
                <a:lnTo>
                  <a:pt x="390" y="597"/>
                </a:lnTo>
                <a:lnTo>
                  <a:pt x="391" y="602"/>
                </a:lnTo>
                <a:lnTo>
                  <a:pt x="390" y="603"/>
                </a:lnTo>
                <a:lnTo>
                  <a:pt x="390" y="603"/>
                </a:lnTo>
                <a:lnTo>
                  <a:pt x="388" y="615"/>
                </a:lnTo>
                <a:lnTo>
                  <a:pt x="388" y="625"/>
                </a:lnTo>
                <a:lnTo>
                  <a:pt x="390" y="632"/>
                </a:lnTo>
                <a:lnTo>
                  <a:pt x="390" y="632"/>
                </a:lnTo>
                <a:lnTo>
                  <a:pt x="390" y="636"/>
                </a:lnTo>
                <a:lnTo>
                  <a:pt x="390" y="641"/>
                </a:lnTo>
                <a:lnTo>
                  <a:pt x="391" y="646"/>
                </a:lnTo>
                <a:lnTo>
                  <a:pt x="397" y="653"/>
                </a:lnTo>
                <a:lnTo>
                  <a:pt x="397" y="653"/>
                </a:lnTo>
                <a:lnTo>
                  <a:pt x="401" y="658"/>
                </a:lnTo>
                <a:lnTo>
                  <a:pt x="406" y="660"/>
                </a:lnTo>
                <a:lnTo>
                  <a:pt x="410" y="662"/>
                </a:lnTo>
                <a:lnTo>
                  <a:pt x="413" y="664"/>
                </a:lnTo>
                <a:lnTo>
                  <a:pt x="419" y="664"/>
                </a:lnTo>
                <a:lnTo>
                  <a:pt x="422" y="664"/>
                </a:lnTo>
                <a:lnTo>
                  <a:pt x="422" y="664"/>
                </a:lnTo>
                <a:lnTo>
                  <a:pt x="423" y="737"/>
                </a:lnTo>
                <a:lnTo>
                  <a:pt x="425" y="820"/>
                </a:lnTo>
                <a:lnTo>
                  <a:pt x="425" y="820"/>
                </a:lnTo>
                <a:lnTo>
                  <a:pt x="427" y="831"/>
                </a:lnTo>
                <a:lnTo>
                  <a:pt x="431" y="841"/>
                </a:lnTo>
                <a:lnTo>
                  <a:pt x="435" y="854"/>
                </a:lnTo>
                <a:lnTo>
                  <a:pt x="436" y="860"/>
                </a:lnTo>
                <a:lnTo>
                  <a:pt x="436" y="866"/>
                </a:lnTo>
                <a:lnTo>
                  <a:pt x="436" y="866"/>
                </a:lnTo>
                <a:lnTo>
                  <a:pt x="437" y="876"/>
                </a:lnTo>
                <a:lnTo>
                  <a:pt x="439" y="890"/>
                </a:lnTo>
                <a:lnTo>
                  <a:pt x="445" y="928"/>
                </a:lnTo>
                <a:lnTo>
                  <a:pt x="451" y="963"/>
                </a:lnTo>
                <a:lnTo>
                  <a:pt x="454" y="976"/>
                </a:lnTo>
                <a:lnTo>
                  <a:pt x="454" y="984"/>
                </a:lnTo>
                <a:lnTo>
                  <a:pt x="454" y="984"/>
                </a:lnTo>
                <a:lnTo>
                  <a:pt x="450" y="994"/>
                </a:lnTo>
                <a:lnTo>
                  <a:pt x="444" y="1011"/>
                </a:lnTo>
                <a:lnTo>
                  <a:pt x="438" y="1025"/>
                </a:lnTo>
                <a:lnTo>
                  <a:pt x="436" y="1033"/>
                </a:lnTo>
                <a:lnTo>
                  <a:pt x="436" y="1033"/>
                </a:lnTo>
                <a:lnTo>
                  <a:pt x="437" y="1039"/>
                </a:lnTo>
                <a:lnTo>
                  <a:pt x="437" y="1043"/>
                </a:lnTo>
                <a:lnTo>
                  <a:pt x="436" y="1048"/>
                </a:lnTo>
                <a:lnTo>
                  <a:pt x="436" y="1048"/>
                </a:lnTo>
                <a:lnTo>
                  <a:pt x="425" y="1064"/>
                </a:lnTo>
                <a:lnTo>
                  <a:pt x="418" y="1076"/>
                </a:lnTo>
                <a:lnTo>
                  <a:pt x="397" y="1076"/>
                </a:lnTo>
                <a:lnTo>
                  <a:pt x="397" y="1076"/>
                </a:lnTo>
                <a:lnTo>
                  <a:pt x="398" y="1081"/>
                </a:lnTo>
                <a:lnTo>
                  <a:pt x="398" y="1085"/>
                </a:lnTo>
                <a:lnTo>
                  <a:pt x="397" y="1090"/>
                </a:lnTo>
                <a:lnTo>
                  <a:pt x="397" y="1090"/>
                </a:lnTo>
                <a:lnTo>
                  <a:pt x="395" y="1091"/>
                </a:lnTo>
                <a:lnTo>
                  <a:pt x="394" y="1093"/>
                </a:lnTo>
                <a:lnTo>
                  <a:pt x="390" y="1094"/>
                </a:lnTo>
                <a:lnTo>
                  <a:pt x="386" y="1096"/>
                </a:lnTo>
                <a:lnTo>
                  <a:pt x="384" y="1097"/>
                </a:lnTo>
                <a:lnTo>
                  <a:pt x="382" y="1101"/>
                </a:lnTo>
                <a:lnTo>
                  <a:pt x="382" y="1101"/>
                </a:lnTo>
                <a:lnTo>
                  <a:pt x="380" y="1106"/>
                </a:lnTo>
                <a:lnTo>
                  <a:pt x="378" y="1108"/>
                </a:lnTo>
                <a:lnTo>
                  <a:pt x="374" y="1112"/>
                </a:lnTo>
                <a:lnTo>
                  <a:pt x="368" y="1119"/>
                </a:lnTo>
                <a:lnTo>
                  <a:pt x="368" y="1119"/>
                </a:lnTo>
                <a:lnTo>
                  <a:pt x="365" y="1126"/>
                </a:lnTo>
                <a:lnTo>
                  <a:pt x="362" y="1132"/>
                </a:lnTo>
                <a:lnTo>
                  <a:pt x="361" y="1134"/>
                </a:lnTo>
                <a:lnTo>
                  <a:pt x="358" y="1136"/>
                </a:lnTo>
                <a:lnTo>
                  <a:pt x="358" y="1136"/>
                </a:lnTo>
                <a:lnTo>
                  <a:pt x="349" y="1138"/>
                </a:lnTo>
                <a:lnTo>
                  <a:pt x="336" y="1138"/>
                </a:lnTo>
                <a:lnTo>
                  <a:pt x="329" y="1139"/>
                </a:lnTo>
                <a:lnTo>
                  <a:pt x="322" y="1140"/>
                </a:lnTo>
                <a:lnTo>
                  <a:pt x="316" y="1144"/>
                </a:lnTo>
                <a:lnTo>
                  <a:pt x="311" y="1147"/>
                </a:lnTo>
                <a:lnTo>
                  <a:pt x="311" y="1147"/>
                </a:lnTo>
                <a:lnTo>
                  <a:pt x="309" y="1152"/>
                </a:lnTo>
                <a:lnTo>
                  <a:pt x="308" y="1158"/>
                </a:lnTo>
                <a:lnTo>
                  <a:pt x="308" y="1164"/>
                </a:lnTo>
                <a:lnTo>
                  <a:pt x="309" y="1170"/>
                </a:lnTo>
                <a:lnTo>
                  <a:pt x="313" y="1176"/>
                </a:lnTo>
                <a:lnTo>
                  <a:pt x="316" y="1180"/>
                </a:lnTo>
                <a:lnTo>
                  <a:pt x="321" y="1184"/>
                </a:lnTo>
                <a:lnTo>
                  <a:pt x="326" y="1186"/>
                </a:lnTo>
                <a:lnTo>
                  <a:pt x="326" y="1186"/>
                </a:lnTo>
                <a:lnTo>
                  <a:pt x="331" y="1186"/>
                </a:lnTo>
                <a:lnTo>
                  <a:pt x="339" y="1185"/>
                </a:lnTo>
                <a:lnTo>
                  <a:pt x="358" y="1181"/>
                </a:lnTo>
                <a:lnTo>
                  <a:pt x="381" y="1177"/>
                </a:lnTo>
                <a:lnTo>
                  <a:pt x="395" y="1176"/>
                </a:lnTo>
                <a:lnTo>
                  <a:pt x="411" y="1176"/>
                </a:lnTo>
                <a:lnTo>
                  <a:pt x="411" y="1176"/>
                </a:lnTo>
                <a:lnTo>
                  <a:pt x="438" y="1176"/>
                </a:lnTo>
                <a:lnTo>
                  <a:pt x="458" y="1177"/>
                </a:lnTo>
                <a:lnTo>
                  <a:pt x="475" y="1177"/>
                </a:lnTo>
                <a:lnTo>
                  <a:pt x="493" y="1176"/>
                </a:lnTo>
                <a:lnTo>
                  <a:pt x="493" y="1176"/>
                </a:lnTo>
                <a:lnTo>
                  <a:pt x="502" y="1173"/>
                </a:lnTo>
                <a:lnTo>
                  <a:pt x="510" y="1171"/>
                </a:lnTo>
                <a:lnTo>
                  <a:pt x="516" y="1167"/>
                </a:lnTo>
                <a:lnTo>
                  <a:pt x="522" y="1164"/>
                </a:lnTo>
                <a:lnTo>
                  <a:pt x="529" y="1157"/>
                </a:lnTo>
                <a:lnTo>
                  <a:pt x="532" y="1154"/>
                </a:lnTo>
                <a:lnTo>
                  <a:pt x="521" y="1097"/>
                </a:lnTo>
                <a:lnTo>
                  <a:pt x="521" y="1097"/>
                </a:lnTo>
                <a:lnTo>
                  <a:pt x="522" y="1094"/>
                </a:lnTo>
                <a:lnTo>
                  <a:pt x="522" y="1091"/>
                </a:lnTo>
                <a:lnTo>
                  <a:pt x="525" y="1090"/>
                </a:lnTo>
                <a:lnTo>
                  <a:pt x="525" y="1090"/>
                </a:lnTo>
                <a:lnTo>
                  <a:pt x="525" y="1088"/>
                </a:lnTo>
                <a:lnTo>
                  <a:pt x="526" y="1084"/>
                </a:lnTo>
                <a:lnTo>
                  <a:pt x="526" y="1072"/>
                </a:lnTo>
                <a:lnTo>
                  <a:pt x="525" y="1055"/>
                </a:lnTo>
                <a:lnTo>
                  <a:pt x="525" y="1055"/>
                </a:lnTo>
                <a:lnTo>
                  <a:pt x="519" y="1046"/>
                </a:lnTo>
                <a:lnTo>
                  <a:pt x="515" y="1040"/>
                </a:lnTo>
                <a:lnTo>
                  <a:pt x="514" y="1037"/>
                </a:lnTo>
                <a:lnTo>
                  <a:pt x="514" y="1037"/>
                </a:lnTo>
                <a:lnTo>
                  <a:pt x="514" y="1020"/>
                </a:lnTo>
                <a:lnTo>
                  <a:pt x="515" y="1011"/>
                </a:lnTo>
                <a:lnTo>
                  <a:pt x="516" y="1007"/>
                </a:lnTo>
                <a:lnTo>
                  <a:pt x="517" y="1005"/>
                </a:lnTo>
                <a:lnTo>
                  <a:pt x="517" y="1005"/>
                </a:lnTo>
                <a:lnTo>
                  <a:pt x="520" y="1000"/>
                </a:lnTo>
                <a:lnTo>
                  <a:pt x="522" y="991"/>
                </a:lnTo>
                <a:lnTo>
                  <a:pt x="528" y="963"/>
                </a:lnTo>
                <a:lnTo>
                  <a:pt x="533" y="936"/>
                </a:lnTo>
                <a:lnTo>
                  <a:pt x="535" y="920"/>
                </a:lnTo>
                <a:lnTo>
                  <a:pt x="535" y="920"/>
                </a:lnTo>
                <a:lnTo>
                  <a:pt x="532" y="859"/>
                </a:lnTo>
                <a:lnTo>
                  <a:pt x="528" y="806"/>
                </a:lnTo>
                <a:lnTo>
                  <a:pt x="528" y="806"/>
                </a:lnTo>
                <a:lnTo>
                  <a:pt x="542" y="830"/>
                </a:lnTo>
                <a:lnTo>
                  <a:pt x="554" y="847"/>
                </a:lnTo>
                <a:lnTo>
                  <a:pt x="559" y="854"/>
                </a:lnTo>
                <a:lnTo>
                  <a:pt x="564" y="859"/>
                </a:lnTo>
                <a:lnTo>
                  <a:pt x="564" y="859"/>
                </a:lnTo>
                <a:lnTo>
                  <a:pt x="570" y="866"/>
                </a:lnTo>
                <a:lnTo>
                  <a:pt x="577" y="875"/>
                </a:lnTo>
                <a:lnTo>
                  <a:pt x="585" y="884"/>
                </a:lnTo>
                <a:lnTo>
                  <a:pt x="585" y="884"/>
                </a:lnTo>
                <a:lnTo>
                  <a:pt x="586" y="884"/>
                </a:lnTo>
                <a:lnTo>
                  <a:pt x="590" y="885"/>
                </a:lnTo>
                <a:lnTo>
                  <a:pt x="594" y="890"/>
                </a:lnTo>
                <a:lnTo>
                  <a:pt x="597" y="894"/>
                </a:lnTo>
                <a:lnTo>
                  <a:pt x="599" y="898"/>
                </a:lnTo>
                <a:lnTo>
                  <a:pt x="599" y="898"/>
                </a:lnTo>
                <a:lnTo>
                  <a:pt x="602" y="904"/>
                </a:lnTo>
                <a:lnTo>
                  <a:pt x="606" y="912"/>
                </a:lnTo>
                <a:lnTo>
                  <a:pt x="618" y="929"/>
                </a:lnTo>
                <a:lnTo>
                  <a:pt x="629" y="946"/>
                </a:lnTo>
                <a:lnTo>
                  <a:pt x="632" y="953"/>
                </a:lnTo>
                <a:lnTo>
                  <a:pt x="635" y="959"/>
                </a:lnTo>
                <a:lnTo>
                  <a:pt x="635" y="959"/>
                </a:lnTo>
                <a:lnTo>
                  <a:pt x="636" y="968"/>
                </a:lnTo>
                <a:lnTo>
                  <a:pt x="640" y="976"/>
                </a:lnTo>
                <a:lnTo>
                  <a:pt x="641" y="984"/>
                </a:lnTo>
                <a:lnTo>
                  <a:pt x="642" y="991"/>
                </a:lnTo>
                <a:lnTo>
                  <a:pt x="642" y="991"/>
                </a:lnTo>
                <a:lnTo>
                  <a:pt x="640" y="995"/>
                </a:lnTo>
                <a:lnTo>
                  <a:pt x="638" y="999"/>
                </a:lnTo>
                <a:lnTo>
                  <a:pt x="637" y="1004"/>
                </a:lnTo>
                <a:lnTo>
                  <a:pt x="638" y="1012"/>
                </a:lnTo>
                <a:lnTo>
                  <a:pt x="638" y="1012"/>
                </a:lnTo>
                <a:lnTo>
                  <a:pt x="640" y="1017"/>
                </a:lnTo>
                <a:lnTo>
                  <a:pt x="642" y="1022"/>
                </a:lnTo>
                <a:lnTo>
                  <a:pt x="645" y="1025"/>
                </a:lnTo>
                <a:lnTo>
                  <a:pt x="649" y="1027"/>
                </a:lnTo>
                <a:lnTo>
                  <a:pt x="656" y="1032"/>
                </a:lnTo>
                <a:lnTo>
                  <a:pt x="658" y="1033"/>
                </a:lnTo>
                <a:lnTo>
                  <a:pt x="655" y="1069"/>
                </a:lnTo>
                <a:lnTo>
                  <a:pt x="655" y="1069"/>
                </a:lnTo>
                <a:lnTo>
                  <a:pt x="654" y="1069"/>
                </a:lnTo>
                <a:lnTo>
                  <a:pt x="649" y="1071"/>
                </a:lnTo>
                <a:lnTo>
                  <a:pt x="647" y="1072"/>
                </a:lnTo>
                <a:lnTo>
                  <a:pt x="644" y="1075"/>
                </a:lnTo>
                <a:lnTo>
                  <a:pt x="643" y="1078"/>
                </a:lnTo>
                <a:lnTo>
                  <a:pt x="642" y="1083"/>
                </a:lnTo>
                <a:lnTo>
                  <a:pt x="642" y="1083"/>
                </a:lnTo>
                <a:lnTo>
                  <a:pt x="641" y="1087"/>
                </a:lnTo>
                <a:lnTo>
                  <a:pt x="641" y="1090"/>
                </a:lnTo>
                <a:lnTo>
                  <a:pt x="643" y="1095"/>
                </a:lnTo>
                <a:lnTo>
                  <a:pt x="643" y="1096"/>
                </a:lnTo>
                <a:lnTo>
                  <a:pt x="642" y="1100"/>
                </a:lnTo>
                <a:lnTo>
                  <a:pt x="638" y="1108"/>
                </a:lnTo>
                <a:lnTo>
                  <a:pt x="638" y="1108"/>
                </a:lnTo>
                <a:lnTo>
                  <a:pt x="634" y="1114"/>
                </a:lnTo>
                <a:lnTo>
                  <a:pt x="630" y="1121"/>
                </a:lnTo>
                <a:lnTo>
                  <a:pt x="623" y="1138"/>
                </a:lnTo>
                <a:lnTo>
                  <a:pt x="619" y="1145"/>
                </a:lnTo>
                <a:lnTo>
                  <a:pt x="615" y="1151"/>
                </a:lnTo>
                <a:lnTo>
                  <a:pt x="611" y="1155"/>
                </a:lnTo>
                <a:lnTo>
                  <a:pt x="606" y="1158"/>
                </a:lnTo>
                <a:lnTo>
                  <a:pt x="606" y="1158"/>
                </a:lnTo>
                <a:lnTo>
                  <a:pt x="594" y="1159"/>
                </a:lnTo>
                <a:lnTo>
                  <a:pt x="583" y="1161"/>
                </a:lnTo>
                <a:lnTo>
                  <a:pt x="577" y="1164"/>
                </a:lnTo>
                <a:lnTo>
                  <a:pt x="572" y="1166"/>
                </a:lnTo>
                <a:lnTo>
                  <a:pt x="568" y="1168"/>
                </a:lnTo>
                <a:lnTo>
                  <a:pt x="567" y="1172"/>
                </a:lnTo>
                <a:lnTo>
                  <a:pt x="567" y="1172"/>
                </a:lnTo>
                <a:lnTo>
                  <a:pt x="565" y="1178"/>
                </a:lnTo>
                <a:lnTo>
                  <a:pt x="563" y="1185"/>
                </a:lnTo>
                <a:lnTo>
                  <a:pt x="563" y="1187"/>
                </a:lnTo>
                <a:lnTo>
                  <a:pt x="563" y="1191"/>
                </a:lnTo>
                <a:lnTo>
                  <a:pt x="565" y="1193"/>
                </a:lnTo>
                <a:lnTo>
                  <a:pt x="567" y="1197"/>
                </a:lnTo>
                <a:lnTo>
                  <a:pt x="567" y="1197"/>
                </a:lnTo>
                <a:lnTo>
                  <a:pt x="572" y="1199"/>
                </a:lnTo>
                <a:lnTo>
                  <a:pt x="581" y="1202"/>
                </a:lnTo>
                <a:lnTo>
                  <a:pt x="594" y="1203"/>
                </a:lnTo>
                <a:lnTo>
                  <a:pt x="609" y="1204"/>
                </a:lnTo>
                <a:lnTo>
                  <a:pt x="625" y="1204"/>
                </a:lnTo>
                <a:lnTo>
                  <a:pt x="642" y="1202"/>
                </a:lnTo>
                <a:lnTo>
                  <a:pt x="658" y="1198"/>
                </a:lnTo>
                <a:lnTo>
                  <a:pt x="673" y="1193"/>
                </a:lnTo>
                <a:lnTo>
                  <a:pt x="673" y="1193"/>
                </a:lnTo>
                <a:lnTo>
                  <a:pt x="689" y="1185"/>
                </a:lnTo>
                <a:lnTo>
                  <a:pt x="706" y="1177"/>
                </a:lnTo>
                <a:lnTo>
                  <a:pt x="744" y="1155"/>
                </a:lnTo>
                <a:lnTo>
                  <a:pt x="775" y="1136"/>
                </a:lnTo>
                <a:lnTo>
                  <a:pt x="790" y="1126"/>
                </a:lnTo>
                <a:lnTo>
                  <a:pt x="790" y="1126"/>
                </a:lnTo>
                <a:lnTo>
                  <a:pt x="792" y="1122"/>
                </a:lnTo>
                <a:lnTo>
                  <a:pt x="795" y="1119"/>
                </a:lnTo>
                <a:lnTo>
                  <a:pt x="796" y="1115"/>
                </a:lnTo>
                <a:lnTo>
                  <a:pt x="796" y="1110"/>
                </a:lnTo>
                <a:lnTo>
                  <a:pt x="796" y="1107"/>
                </a:lnTo>
                <a:lnTo>
                  <a:pt x="795" y="1102"/>
                </a:lnTo>
                <a:lnTo>
                  <a:pt x="792" y="1097"/>
                </a:lnTo>
                <a:lnTo>
                  <a:pt x="790" y="1094"/>
                </a:lnTo>
                <a:lnTo>
                  <a:pt x="790" y="1094"/>
                </a:lnTo>
                <a:lnTo>
                  <a:pt x="783" y="1085"/>
                </a:lnTo>
                <a:lnTo>
                  <a:pt x="777" y="1078"/>
                </a:lnTo>
                <a:lnTo>
                  <a:pt x="769" y="1072"/>
                </a:lnTo>
                <a:lnTo>
                  <a:pt x="769" y="1072"/>
                </a:lnTo>
                <a:lnTo>
                  <a:pt x="762" y="1070"/>
                </a:lnTo>
                <a:lnTo>
                  <a:pt x="756" y="1067"/>
                </a:lnTo>
                <a:lnTo>
                  <a:pt x="753" y="1064"/>
                </a:lnTo>
                <a:lnTo>
                  <a:pt x="751" y="1062"/>
                </a:lnTo>
                <a:lnTo>
                  <a:pt x="751" y="1062"/>
                </a:lnTo>
                <a:lnTo>
                  <a:pt x="747" y="1053"/>
                </a:lnTo>
                <a:lnTo>
                  <a:pt x="744" y="1045"/>
                </a:lnTo>
                <a:lnTo>
                  <a:pt x="741" y="1037"/>
                </a:lnTo>
                <a:lnTo>
                  <a:pt x="740" y="1030"/>
                </a:lnTo>
                <a:lnTo>
                  <a:pt x="740" y="1030"/>
                </a:lnTo>
                <a:lnTo>
                  <a:pt x="743" y="1013"/>
                </a:lnTo>
                <a:lnTo>
                  <a:pt x="744" y="1001"/>
                </a:lnTo>
                <a:lnTo>
                  <a:pt x="744" y="1001"/>
                </a:lnTo>
                <a:lnTo>
                  <a:pt x="743" y="1001"/>
                </a:lnTo>
                <a:lnTo>
                  <a:pt x="738" y="1001"/>
                </a:lnTo>
                <a:lnTo>
                  <a:pt x="735" y="1000"/>
                </a:lnTo>
                <a:lnTo>
                  <a:pt x="733" y="998"/>
                </a:lnTo>
                <a:lnTo>
                  <a:pt x="732" y="993"/>
                </a:lnTo>
                <a:lnTo>
                  <a:pt x="730" y="987"/>
                </a:lnTo>
                <a:lnTo>
                  <a:pt x="730" y="987"/>
                </a:lnTo>
                <a:lnTo>
                  <a:pt x="725" y="966"/>
                </a:lnTo>
                <a:lnTo>
                  <a:pt x="717" y="937"/>
                </a:lnTo>
                <a:lnTo>
                  <a:pt x="706" y="908"/>
                </a:lnTo>
                <a:lnTo>
                  <a:pt x="700" y="895"/>
                </a:lnTo>
                <a:lnTo>
                  <a:pt x="694" y="884"/>
                </a:lnTo>
                <a:lnTo>
                  <a:pt x="694" y="884"/>
                </a:lnTo>
                <a:lnTo>
                  <a:pt x="677" y="856"/>
                </a:lnTo>
                <a:lnTo>
                  <a:pt x="654" y="818"/>
                </a:lnTo>
                <a:lnTo>
                  <a:pt x="624" y="770"/>
                </a:lnTo>
                <a:lnTo>
                  <a:pt x="624" y="770"/>
                </a:lnTo>
                <a:lnTo>
                  <a:pt x="621" y="742"/>
                </a:lnTo>
                <a:lnTo>
                  <a:pt x="621" y="742"/>
                </a:lnTo>
                <a:lnTo>
                  <a:pt x="618" y="736"/>
                </a:lnTo>
                <a:lnTo>
                  <a:pt x="613" y="728"/>
                </a:lnTo>
                <a:lnTo>
                  <a:pt x="610" y="716"/>
                </a:lnTo>
                <a:lnTo>
                  <a:pt x="610" y="710"/>
                </a:lnTo>
                <a:lnTo>
                  <a:pt x="610" y="703"/>
                </a:lnTo>
                <a:lnTo>
                  <a:pt x="610" y="703"/>
                </a:lnTo>
                <a:lnTo>
                  <a:pt x="610" y="677"/>
                </a:lnTo>
                <a:lnTo>
                  <a:pt x="610" y="635"/>
                </a:lnTo>
                <a:lnTo>
                  <a:pt x="610" y="582"/>
                </a:lnTo>
                <a:lnTo>
                  <a:pt x="610" y="582"/>
                </a:lnTo>
                <a:lnTo>
                  <a:pt x="617" y="535"/>
                </a:lnTo>
                <a:lnTo>
                  <a:pt x="622" y="498"/>
                </a:lnTo>
                <a:lnTo>
                  <a:pt x="623" y="482"/>
                </a:lnTo>
                <a:lnTo>
                  <a:pt x="624" y="472"/>
                </a:lnTo>
                <a:lnTo>
                  <a:pt x="624" y="472"/>
                </a:lnTo>
                <a:lnTo>
                  <a:pt x="623" y="454"/>
                </a:lnTo>
                <a:lnTo>
                  <a:pt x="624" y="450"/>
                </a:lnTo>
                <a:lnTo>
                  <a:pt x="624" y="450"/>
                </a:lnTo>
                <a:lnTo>
                  <a:pt x="629" y="449"/>
                </a:lnTo>
                <a:lnTo>
                  <a:pt x="634" y="446"/>
                </a:lnTo>
                <a:lnTo>
                  <a:pt x="638" y="442"/>
                </a:lnTo>
                <a:lnTo>
                  <a:pt x="642" y="437"/>
                </a:lnTo>
                <a:lnTo>
                  <a:pt x="643" y="435"/>
                </a:lnTo>
                <a:lnTo>
                  <a:pt x="643" y="431"/>
                </a:lnTo>
                <a:lnTo>
                  <a:pt x="642" y="429"/>
                </a:lnTo>
                <a:lnTo>
                  <a:pt x="641" y="426"/>
                </a:lnTo>
                <a:lnTo>
                  <a:pt x="638" y="422"/>
                </a:lnTo>
                <a:lnTo>
                  <a:pt x="635" y="420"/>
                </a:lnTo>
                <a:lnTo>
                  <a:pt x="635" y="420"/>
                </a:lnTo>
                <a:lnTo>
                  <a:pt x="618" y="405"/>
                </a:lnTo>
                <a:lnTo>
                  <a:pt x="605" y="391"/>
                </a:lnTo>
                <a:lnTo>
                  <a:pt x="593" y="375"/>
                </a:lnTo>
                <a:lnTo>
                  <a:pt x="578" y="352"/>
                </a:lnTo>
                <a:lnTo>
                  <a:pt x="578" y="352"/>
                </a:lnTo>
                <a:lnTo>
                  <a:pt x="559" y="322"/>
                </a:lnTo>
                <a:lnTo>
                  <a:pt x="541" y="293"/>
                </a:lnTo>
                <a:lnTo>
                  <a:pt x="523" y="263"/>
                </a:lnTo>
                <a:lnTo>
                  <a:pt x="507" y="238"/>
                </a:lnTo>
                <a:lnTo>
                  <a:pt x="507" y="238"/>
                </a:lnTo>
                <a:lnTo>
                  <a:pt x="490" y="215"/>
                </a:lnTo>
                <a:lnTo>
                  <a:pt x="472" y="191"/>
                </a:lnTo>
                <a:lnTo>
                  <a:pt x="452" y="167"/>
                </a:lnTo>
                <a:lnTo>
                  <a:pt x="432" y="146"/>
                </a:lnTo>
                <a:lnTo>
                  <a:pt x="432" y="146"/>
                </a:lnTo>
                <a:lnTo>
                  <a:pt x="411" y="127"/>
                </a:lnTo>
                <a:lnTo>
                  <a:pt x="391" y="110"/>
                </a:lnTo>
                <a:lnTo>
                  <a:pt x="381" y="103"/>
                </a:lnTo>
                <a:lnTo>
                  <a:pt x="373" y="99"/>
                </a:lnTo>
                <a:lnTo>
                  <a:pt x="365" y="94"/>
                </a:lnTo>
                <a:lnTo>
                  <a:pt x="358" y="93"/>
                </a:lnTo>
                <a:lnTo>
                  <a:pt x="358" y="93"/>
                </a:lnTo>
                <a:lnTo>
                  <a:pt x="341" y="89"/>
                </a:lnTo>
                <a:lnTo>
                  <a:pt x="320" y="84"/>
                </a:lnTo>
                <a:lnTo>
                  <a:pt x="298" y="81"/>
                </a:lnTo>
                <a:lnTo>
                  <a:pt x="283" y="78"/>
                </a:lnTo>
                <a:lnTo>
                  <a:pt x="283" y="78"/>
                </a:lnTo>
                <a:lnTo>
                  <a:pt x="277" y="78"/>
                </a:lnTo>
                <a:lnTo>
                  <a:pt x="270" y="81"/>
                </a:lnTo>
                <a:lnTo>
                  <a:pt x="253" y="85"/>
                </a:lnTo>
                <a:lnTo>
                  <a:pt x="234" y="93"/>
                </a:lnTo>
                <a:lnTo>
                  <a:pt x="192" y="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0B575019-87CF-485C-8DE6-29746E1B670B}"/>
              </a:ext>
            </a:extLst>
          </p:cNvPr>
          <p:cNvSpPr>
            <a:spLocks/>
          </p:cNvSpPr>
          <p:nvPr/>
        </p:nvSpPr>
        <p:spPr bwMode="auto">
          <a:xfrm>
            <a:off x="4502950" y="771725"/>
            <a:ext cx="859373" cy="1665185"/>
          </a:xfrm>
          <a:custGeom>
            <a:avLst/>
            <a:gdLst>
              <a:gd name="T0" fmla="*/ 581 w 722"/>
              <a:gd name="T1" fmla="*/ 41 h 1399"/>
              <a:gd name="T2" fmla="*/ 478 w 722"/>
              <a:gd name="T3" fmla="*/ 11 h 1399"/>
              <a:gd name="T4" fmla="*/ 424 w 722"/>
              <a:gd name="T5" fmla="*/ 2 h 1399"/>
              <a:gd name="T6" fmla="*/ 355 w 722"/>
              <a:gd name="T7" fmla="*/ 56 h 1399"/>
              <a:gd name="T8" fmla="*/ 283 w 722"/>
              <a:gd name="T9" fmla="*/ 127 h 1399"/>
              <a:gd name="T10" fmla="*/ 213 w 722"/>
              <a:gd name="T11" fmla="*/ 189 h 1399"/>
              <a:gd name="T12" fmla="*/ 124 w 722"/>
              <a:gd name="T13" fmla="*/ 308 h 1399"/>
              <a:gd name="T14" fmla="*/ 79 w 722"/>
              <a:gd name="T15" fmla="*/ 429 h 1399"/>
              <a:gd name="T16" fmla="*/ 45 w 722"/>
              <a:gd name="T17" fmla="*/ 510 h 1399"/>
              <a:gd name="T18" fmla="*/ 83 w 722"/>
              <a:gd name="T19" fmla="*/ 673 h 1399"/>
              <a:gd name="T20" fmla="*/ 105 w 722"/>
              <a:gd name="T21" fmla="*/ 729 h 1399"/>
              <a:gd name="T22" fmla="*/ 110 w 722"/>
              <a:gd name="T23" fmla="*/ 842 h 1399"/>
              <a:gd name="T24" fmla="*/ 59 w 722"/>
              <a:gd name="T25" fmla="*/ 975 h 1399"/>
              <a:gd name="T26" fmla="*/ 27 w 722"/>
              <a:gd name="T27" fmla="*/ 1100 h 1399"/>
              <a:gd name="T28" fmla="*/ 26 w 722"/>
              <a:gd name="T29" fmla="*/ 1190 h 1399"/>
              <a:gd name="T30" fmla="*/ 24 w 722"/>
              <a:gd name="T31" fmla="*/ 1269 h 1399"/>
              <a:gd name="T32" fmla="*/ 1 w 722"/>
              <a:gd name="T33" fmla="*/ 1321 h 1399"/>
              <a:gd name="T34" fmla="*/ 7 w 722"/>
              <a:gd name="T35" fmla="*/ 1354 h 1399"/>
              <a:gd name="T36" fmla="*/ 86 w 722"/>
              <a:gd name="T37" fmla="*/ 1382 h 1399"/>
              <a:gd name="T38" fmla="*/ 136 w 722"/>
              <a:gd name="T39" fmla="*/ 1398 h 1399"/>
              <a:gd name="T40" fmla="*/ 196 w 722"/>
              <a:gd name="T41" fmla="*/ 1388 h 1399"/>
              <a:gd name="T42" fmla="*/ 203 w 722"/>
              <a:gd name="T43" fmla="*/ 1370 h 1399"/>
              <a:gd name="T44" fmla="*/ 176 w 722"/>
              <a:gd name="T45" fmla="*/ 1340 h 1399"/>
              <a:gd name="T46" fmla="*/ 131 w 722"/>
              <a:gd name="T47" fmla="*/ 1292 h 1399"/>
              <a:gd name="T48" fmla="*/ 135 w 722"/>
              <a:gd name="T49" fmla="*/ 1265 h 1399"/>
              <a:gd name="T50" fmla="*/ 139 w 722"/>
              <a:gd name="T51" fmla="*/ 1218 h 1399"/>
              <a:gd name="T52" fmla="*/ 134 w 722"/>
              <a:gd name="T53" fmla="*/ 1179 h 1399"/>
              <a:gd name="T54" fmla="*/ 181 w 722"/>
              <a:gd name="T55" fmla="*/ 1036 h 1399"/>
              <a:gd name="T56" fmla="*/ 248 w 722"/>
              <a:gd name="T57" fmla="*/ 866 h 1399"/>
              <a:gd name="T58" fmla="*/ 271 w 722"/>
              <a:gd name="T59" fmla="*/ 736 h 1399"/>
              <a:gd name="T60" fmla="*/ 302 w 722"/>
              <a:gd name="T61" fmla="*/ 680 h 1399"/>
              <a:gd name="T62" fmla="*/ 342 w 722"/>
              <a:gd name="T63" fmla="*/ 807 h 1399"/>
              <a:gd name="T64" fmla="*/ 369 w 722"/>
              <a:gd name="T65" fmla="*/ 907 h 1399"/>
              <a:gd name="T66" fmla="*/ 366 w 722"/>
              <a:gd name="T67" fmla="*/ 1059 h 1399"/>
              <a:gd name="T68" fmla="*/ 375 w 722"/>
              <a:gd name="T69" fmla="*/ 1163 h 1399"/>
              <a:gd name="T70" fmla="*/ 371 w 722"/>
              <a:gd name="T71" fmla="*/ 1252 h 1399"/>
              <a:gd name="T72" fmla="*/ 366 w 722"/>
              <a:gd name="T73" fmla="*/ 1307 h 1399"/>
              <a:gd name="T74" fmla="*/ 379 w 722"/>
              <a:gd name="T75" fmla="*/ 1328 h 1399"/>
              <a:gd name="T76" fmla="*/ 511 w 722"/>
              <a:gd name="T77" fmla="*/ 1314 h 1399"/>
              <a:gd name="T78" fmla="*/ 553 w 722"/>
              <a:gd name="T79" fmla="*/ 1280 h 1399"/>
              <a:gd name="T80" fmla="*/ 549 w 722"/>
              <a:gd name="T81" fmla="*/ 1260 h 1399"/>
              <a:gd name="T82" fmla="*/ 509 w 722"/>
              <a:gd name="T83" fmla="*/ 1236 h 1399"/>
              <a:gd name="T84" fmla="*/ 502 w 722"/>
              <a:gd name="T85" fmla="*/ 1189 h 1399"/>
              <a:gd name="T86" fmla="*/ 497 w 722"/>
              <a:gd name="T87" fmla="*/ 1138 h 1399"/>
              <a:gd name="T88" fmla="*/ 497 w 722"/>
              <a:gd name="T89" fmla="*/ 1100 h 1399"/>
              <a:gd name="T90" fmla="*/ 511 w 722"/>
              <a:gd name="T91" fmla="*/ 895 h 1399"/>
              <a:gd name="T92" fmla="*/ 504 w 722"/>
              <a:gd name="T93" fmla="*/ 816 h 1399"/>
              <a:gd name="T94" fmla="*/ 513 w 722"/>
              <a:gd name="T95" fmla="*/ 705 h 1399"/>
              <a:gd name="T96" fmla="*/ 567 w 722"/>
              <a:gd name="T97" fmla="*/ 544 h 1399"/>
              <a:gd name="T98" fmla="*/ 564 w 722"/>
              <a:gd name="T99" fmla="*/ 441 h 1399"/>
              <a:gd name="T100" fmla="*/ 594 w 722"/>
              <a:gd name="T101" fmla="*/ 353 h 1399"/>
              <a:gd name="T102" fmla="*/ 664 w 722"/>
              <a:gd name="T103" fmla="*/ 328 h 1399"/>
              <a:gd name="T104" fmla="*/ 665 w 722"/>
              <a:gd name="T105" fmla="*/ 269 h 1399"/>
              <a:gd name="T106" fmla="*/ 709 w 722"/>
              <a:gd name="T107" fmla="*/ 169 h 1399"/>
              <a:gd name="T108" fmla="*/ 722 w 722"/>
              <a:gd name="T109" fmla="*/ 131 h 1399"/>
              <a:gd name="T110" fmla="*/ 695 w 722"/>
              <a:gd name="T111" fmla="*/ 96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22" h="1399">
                <a:moveTo>
                  <a:pt x="629" y="70"/>
                </a:moveTo>
                <a:lnTo>
                  <a:pt x="629" y="70"/>
                </a:lnTo>
                <a:lnTo>
                  <a:pt x="621" y="64"/>
                </a:lnTo>
                <a:lnTo>
                  <a:pt x="611" y="57"/>
                </a:lnTo>
                <a:lnTo>
                  <a:pt x="597" y="50"/>
                </a:lnTo>
                <a:lnTo>
                  <a:pt x="581" y="41"/>
                </a:lnTo>
                <a:lnTo>
                  <a:pt x="562" y="33"/>
                </a:lnTo>
                <a:lnTo>
                  <a:pt x="541" y="26"/>
                </a:lnTo>
                <a:lnTo>
                  <a:pt x="517" y="21"/>
                </a:lnTo>
                <a:lnTo>
                  <a:pt x="517" y="21"/>
                </a:lnTo>
                <a:lnTo>
                  <a:pt x="496" y="17"/>
                </a:lnTo>
                <a:lnTo>
                  <a:pt x="478" y="11"/>
                </a:lnTo>
                <a:lnTo>
                  <a:pt x="464" y="6"/>
                </a:lnTo>
                <a:lnTo>
                  <a:pt x="452" y="2"/>
                </a:lnTo>
                <a:lnTo>
                  <a:pt x="440" y="0"/>
                </a:lnTo>
                <a:lnTo>
                  <a:pt x="434" y="0"/>
                </a:lnTo>
                <a:lnTo>
                  <a:pt x="429" y="1"/>
                </a:lnTo>
                <a:lnTo>
                  <a:pt x="424" y="2"/>
                </a:lnTo>
                <a:lnTo>
                  <a:pt x="416" y="5"/>
                </a:lnTo>
                <a:lnTo>
                  <a:pt x="402" y="13"/>
                </a:lnTo>
                <a:lnTo>
                  <a:pt x="402" y="13"/>
                </a:lnTo>
                <a:lnTo>
                  <a:pt x="387" y="25"/>
                </a:lnTo>
                <a:lnTo>
                  <a:pt x="370" y="39"/>
                </a:lnTo>
                <a:lnTo>
                  <a:pt x="355" y="56"/>
                </a:lnTo>
                <a:lnTo>
                  <a:pt x="339" y="71"/>
                </a:lnTo>
                <a:lnTo>
                  <a:pt x="317" y="97"/>
                </a:lnTo>
                <a:lnTo>
                  <a:pt x="308" y="108"/>
                </a:lnTo>
                <a:lnTo>
                  <a:pt x="308" y="108"/>
                </a:lnTo>
                <a:lnTo>
                  <a:pt x="296" y="117"/>
                </a:lnTo>
                <a:lnTo>
                  <a:pt x="283" y="127"/>
                </a:lnTo>
                <a:lnTo>
                  <a:pt x="265" y="137"/>
                </a:lnTo>
                <a:lnTo>
                  <a:pt x="265" y="137"/>
                </a:lnTo>
                <a:lnTo>
                  <a:pt x="259" y="141"/>
                </a:lnTo>
                <a:lnTo>
                  <a:pt x="251" y="147"/>
                </a:lnTo>
                <a:lnTo>
                  <a:pt x="233" y="164"/>
                </a:lnTo>
                <a:lnTo>
                  <a:pt x="213" y="189"/>
                </a:lnTo>
                <a:lnTo>
                  <a:pt x="190" y="216"/>
                </a:lnTo>
                <a:lnTo>
                  <a:pt x="168" y="244"/>
                </a:lnTo>
                <a:lnTo>
                  <a:pt x="149" y="271"/>
                </a:lnTo>
                <a:lnTo>
                  <a:pt x="134" y="292"/>
                </a:lnTo>
                <a:lnTo>
                  <a:pt x="124" y="308"/>
                </a:lnTo>
                <a:lnTo>
                  <a:pt x="124" y="308"/>
                </a:lnTo>
                <a:lnTo>
                  <a:pt x="118" y="321"/>
                </a:lnTo>
                <a:lnTo>
                  <a:pt x="112" y="335"/>
                </a:lnTo>
                <a:lnTo>
                  <a:pt x="99" y="369"/>
                </a:lnTo>
                <a:lnTo>
                  <a:pt x="89" y="403"/>
                </a:lnTo>
                <a:lnTo>
                  <a:pt x="79" y="429"/>
                </a:lnTo>
                <a:lnTo>
                  <a:pt x="79" y="429"/>
                </a:lnTo>
                <a:lnTo>
                  <a:pt x="68" y="452"/>
                </a:lnTo>
                <a:lnTo>
                  <a:pt x="58" y="474"/>
                </a:lnTo>
                <a:lnTo>
                  <a:pt x="50" y="494"/>
                </a:lnTo>
                <a:lnTo>
                  <a:pt x="46" y="504"/>
                </a:lnTo>
                <a:lnTo>
                  <a:pt x="45" y="510"/>
                </a:lnTo>
                <a:lnTo>
                  <a:pt x="45" y="510"/>
                </a:lnTo>
                <a:lnTo>
                  <a:pt x="46" y="522"/>
                </a:lnTo>
                <a:lnTo>
                  <a:pt x="50" y="541"/>
                </a:lnTo>
                <a:lnTo>
                  <a:pt x="60" y="593"/>
                </a:lnTo>
                <a:lnTo>
                  <a:pt x="73" y="645"/>
                </a:lnTo>
                <a:lnTo>
                  <a:pt x="79" y="664"/>
                </a:lnTo>
                <a:lnTo>
                  <a:pt x="83" y="673"/>
                </a:lnTo>
                <a:lnTo>
                  <a:pt x="83" y="673"/>
                </a:lnTo>
                <a:lnTo>
                  <a:pt x="93" y="688"/>
                </a:lnTo>
                <a:lnTo>
                  <a:pt x="97" y="693"/>
                </a:lnTo>
                <a:lnTo>
                  <a:pt x="97" y="693"/>
                </a:lnTo>
                <a:lnTo>
                  <a:pt x="100" y="710"/>
                </a:lnTo>
                <a:lnTo>
                  <a:pt x="105" y="729"/>
                </a:lnTo>
                <a:lnTo>
                  <a:pt x="109" y="751"/>
                </a:lnTo>
                <a:lnTo>
                  <a:pt x="111" y="777"/>
                </a:lnTo>
                <a:lnTo>
                  <a:pt x="113" y="804"/>
                </a:lnTo>
                <a:lnTo>
                  <a:pt x="112" y="817"/>
                </a:lnTo>
                <a:lnTo>
                  <a:pt x="111" y="830"/>
                </a:lnTo>
                <a:lnTo>
                  <a:pt x="110" y="842"/>
                </a:lnTo>
                <a:lnTo>
                  <a:pt x="106" y="854"/>
                </a:lnTo>
                <a:lnTo>
                  <a:pt x="106" y="854"/>
                </a:lnTo>
                <a:lnTo>
                  <a:pt x="98" y="877"/>
                </a:lnTo>
                <a:lnTo>
                  <a:pt x="89" y="900"/>
                </a:lnTo>
                <a:lnTo>
                  <a:pt x="68" y="950"/>
                </a:lnTo>
                <a:lnTo>
                  <a:pt x="59" y="975"/>
                </a:lnTo>
                <a:lnTo>
                  <a:pt x="50" y="1001"/>
                </a:lnTo>
                <a:lnTo>
                  <a:pt x="41" y="1027"/>
                </a:lnTo>
                <a:lnTo>
                  <a:pt x="35" y="1053"/>
                </a:lnTo>
                <a:lnTo>
                  <a:pt x="35" y="1053"/>
                </a:lnTo>
                <a:lnTo>
                  <a:pt x="31" y="1078"/>
                </a:lnTo>
                <a:lnTo>
                  <a:pt x="27" y="1100"/>
                </a:lnTo>
                <a:lnTo>
                  <a:pt x="25" y="1120"/>
                </a:lnTo>
                <a:lnTo>
                  <a:pt x="24" y="1139"/>
                </a:lnTo>
                <a:lnTo>
                  <a:pt x="24" y="1155"/>
                </a:lnTo>
                <a:lnTo>
                  <a:pt x="24" y="1169"/>
                </a:lnTo>
                <a:lnTo>
                  <a:pt x="25" y="1181"/>
                </a:lnTo>
                <a:lnTo>
                  <a:pt x="26" y="1190"/>
                </a:lnTo>
                <a:lnTo>
                  <a:pt x="26" y="1190"/>
                </a:lnTo>
                <a:lnTo>
                  <a:pt x="27" y="1211"/>
                </a:lnTo>
                <a:lnTo>
                  <a:pt x="27" y="1235"/>
                </a:lnTo>
                <a:lnTo>
                  <a:pt x="26" y="1256"/>
                </a:lnTo>
                <a:lnTo>
                  <a:pt x="24" y="1269"/>
                </a:lnTo>
                <a:lnTo>
                  <a:pt x="24" y="1269"/>
                </a:lnTo>
                <a:lnTo>
                  <a:pt x="15" y="1293"/>
                </a:lnTo>
                <a:lnTo>
                  <a:pt x="15" y="1293"/>
                </a:lnTo>
                <a:lnTo>
                  <a:pt x="12" y="1298"/>
                </a:lnTo>
                <a:lnTo>
                  <a:pt x="8" y="1305"/>
                </a:lnTo>
                <a:lnTo>
                  <a:pt x="5" y="1312"/>
                </a:lnTo>
                <a:lnTo>
                  <a:pt x="1" y="1321"/>
                </a:lnTo>
                <a:lnTo>
                  <a:pt x="0" y="1331"/>
                </a:lnTo>
                <a:lnTo>
                  <a:pt x="0" y="1340"/>
                </a:lnTo>
                <a:lnTo>
                  <a:pt x="1" y="1345"/>
                </a:lnTo>
                <a:lnTo>
                  <a:pt x="3" y="1350"/>
                </a:lnTo>
                <a:lnTo>
                  <a:pt x="3" y="1350"/>
                </a:lnTo>
                <a:lnTo>
                  <a:pt x="7" y="1354"/>
                </a:lnTo>
                <a:lnTo>
                  <a:pt x="12" y="1358"/>
                </a:lnTo>
                <a:lnTo>
                  <a:pt x="16" y="1362"/>
                </a:lnTo>
                <a:lnTo>
                  <a:pt x="24" y="1364"/>
                </a:lnTo>
                <a:lnTo>
                  <a:pt x="38" y="1370"/>
                </a:lnTo>
                <a:lnTo>
                  <a:pt x="54" y="1373"/>
                </a:lnTo>
                <a:lnTo>
                  <a:pt x="86" y="1382"/>
                </a:lnTo>
                <a:lnTo>
                  <a:pt x="100" y="1385"/>
                </a:lnTo>
                <a:lnTo>
                  <a:pt x="112" y="1391"/>
                </a:lnTo>
                <a:lnTo>
                  <a:pt x="112" y="1391"/>
                </a:lnTo>
                <a:lnTo>
                  <a:pt x="117" y="1393"/>
                </a:lnTo>
                <a:lnTo>
                  <a:pt x="123" y="1396"/>
                </a:lnTo>
                <a:lnTo>
                  <a:pt x="136" y="1398"/>
                </a:lnTo>
                <a:lnTo>
                  <a:pt x="149" y="1399"/>
                </a:lnTo>
                <a:lnTo>
                  <a:pt x="163" y="1399"/>
                </a:lnTo>
                <a:lnTo>
                  <a:pt x="175" y="1397"/>
                </a:lnTo>
                <a:lnTo>
                  <a:pt x="186" y="1393"/>
                </a:lnTo>
                <a:lnTo>
                  <a:pt x="194" y="1390"/>
                </a:lnTo>
                <a:lnTo>
                  <a:pt x="196" y="1388"/>
                </a:lnTo>
                <a:lnTo>
                  <a:pt x="197" y="1385"/>
                </a:lnTo>
                <a:lnTo>
                  <a:pt x="197" y="1385"/>
                </a:lnTo>
                <a:lnTo>
                  <a:pt x="199" y="1380"/>
                </a:lnTo>
                <a:lnTo>
                  <a:pt x="201" y="1377"/>
                </a:lnTo>
                <a:lnTo>
                  <a:pt x="202" y="1373"/>
                </a:lnTo>
                <a:lnTo>
                  <a:pt x="203" y="1370"/>
                </a:lnTo>
                <a:lnTo>
                  <a:pt x="203" y="1367"/>
                </a:lnTo>
                <a:lnTo>
                  <a:pt x="201" y="1364"/>
                </a:lnTo>
                <a:lnTo>
                  <a:pt x="197" y="1359"/>
                </a:lnTo>
                <a:lnTo>
                  <a:pt x="192" y="1353"/>
                </a:lnTo>
                <a:lnTo>
                  <a:pt x="192" y="1353"/>
                </a:lnTo>
                <a:lnTo>
                  <a:pt x="176" y="1340"/>
                </a:lnTo>
                <a:lnTo>
                  <a:pt x="164" y="1327"/>
                </a:lnTo>
                <a:lnTo>
                  <a:pt x="150" y="1311"/>
                </a:lnTo>
                <a:lnTo>
                  <a:pt x="150" y="1311"/>
                </a:lnTo>
                <a:lnTo>
                  <a:pt x="144" y="1305"/>
                </a:lnTo>
                <a:lnTo>
                  <a:pt x="136" y="1296"/>
                </a:lnTo>
                <a:lnTo>
                  <a:pt x="131" y="1292"/>
                </a:lnTo>
                <a:lnTo>
                  <a:pt x="128" y="1287"/>
                </a:lnTo>
                <a:lnTo>
                  <a:pt x="126" y="1282"/>
                </a:lnTo>
                <a:lnTo>
                  <a:pt x="126" y="1279"/>
                </a:lnTo>
                <a:lnTo>
                  <a:pt x="126" y="1279"/>
                </a:lnTo>
                <a:lnTo>
                  <a:pt x="130" y="1272"/>
                </a:lnTo>
                <a:lnTo>
                  <a:pt x="135" y="1265"/>
                </a:lnTo>
                <a:lnTo>
                  <a:pt x="138" y="1256"/>
                </a:lnTo>
                <a:lnTo>
                  <a:pt x="139" y="1252"/>
                </a:lnTo>
                <a:lnTo>
                  <a:pt x="139" y="1248"/>
                </a:lnTo>
                <a:lnTo>
                  <a:pt x="139" y="1248"/>
                </a:lnTo>
                <a:lnTo>
                  <a:pt x="141" y="1229"/>
                </a:lnTo>
                <a:lnTo>
                  <a:pt x="139" y="1218"/>
                </a:lnTo>
                <a:lnTo>
                  <a:pt x="138" y="1208"/>
                </a:lnTo>
                <a:lnTo>
                  <a:pt x="138" y="1208"/>
                </a:lnTo>
                <a:lnTo>
                  <a:pt x="135" y="1198"/>
                </a:lnTo>
                <a:lnTo>
                  <a:pt x="134" y="1190"/>
                </a:lnTo>
                <a:lnTo>
                  <a:pt x="132" y="1185"/>
                </a:lnTo>
                <a:lnTo>
                  <a:pt x="134" y="1179"/>
                </a:lnTo>
                <a:lnTo>
                  <a:pt x="135" y="1172"/>
                </a:lnTo>
                <a:lnTo>
                  <a:pt x="138" y="1165"/>
                </a:lnTo>
                <a:lnTo>
                  <a:pt x="138" y="1165"/>
                </a:lnTo>
                <a:lnTo>
                  <a:pt x="148" y="1136"/>
                </a:lnTo>
                <a:lnTo>
                  <a:pt x="163" y="1089"/>
                </a:lnTo>
                <a:lnTo>
                  <a:pt x="181" y="1036"/>
                </a:lnTo>
                <a:lnTo>
                  <a:pt x="190" y="1011"/>
                </a:lnTo>
                <a:lnTo>
                  <a:pt x="199" y="990"/>
                </a:lnTo>
                <a:lnTo>
                  <a:pt x="199" y="990"/>
                </a:lnTo>
                <a:lnTo>
                  <a:pt x="215" y="955"/>
                </a:lnTo>
                <a:lnTo>
                  <a:pt x="227" y="926"/>
                </a:lnTo>
                <a:lnTo>
                  <a:pt x="248" y="866"/>
                </a:lnTo>
                <a:lnTo>
                  <a:pt x="248" y="866"/>
                </a:lnTo>
                <a:lnTo>
                  <a:pt x="252" y="855"/>
                </a:lnTo>
                <a:lnTo>
                  <a:pt x="255" y="842"/>
                </a:lnTo>
                <a:lnTo>
                  <a:pt x="261" y="810"/>
                </a:lnTo>
                <a:lnTo>
                  <a:pt x="266" y="774"/>
                </a:lnTo>
                <a:lnTo>
                  <a:pt x="271" y="736"/>
                </a:lnTo>
                <a:lnTo>
                  <a:pt x="278" y="670"/>
                </a:lnTo>
                <a:lnTo>
                  <a:pt x="280" y="642"/>
                </a:lnTo>
                <a:lnTo>
                  <a:pt x="280" y="642"/>
                </a:lnTo>
                <a:lnTo>
                  <a:pt x="286" y="652"/>
                </a:lnTo>
                <a:lnTo>
                  <a:pt x="293" y="664"/>
                </a:lnTo>
                <a:lnTo>
                  <a:pt x="302" y="680"/>
                </a:lnTo>
                <a:lnTo>
                  <a:pt x="311" y="700"/>
                </a:lnTo>
                <a:lnTo>
                  <a:pt x="319" y="724"/>
                </a:lnTo>
                <a:lnTo>
                  <a:pt x="329" y="750"/>
                </a:lnTo>
                <a:lnTo>
                  <a:pt x="336" y="780"/>
                </a:lnTo>
                <a:lnTo>
                  <a:pt x="336" y="780"/>
                </a:lnTo>
                <a:lnTo>
                  <a:pt x="342" y="807"/>
                </a:lnTo>
                <a:lnTo>
                  <a:pt x="347" y="827"/>
                </a:lnTo>
                <a:lnTo>
                  <a:pt x="356" y="855"/>
                </a:lnTo>
                <a:lnTo>
                  <a:pt x="363" y="878"/>
                </a:lnTo>
                <a:lnTo>
                  <a:pt x="366" y="891"/>
                </a:lnTo>
                <a:lnTo>
                  <a:pt x="369" y="907"/>
                </a:lnTo>
                <a:lnTo>
                  <a:pt x="369" y="907"/>
                </a:lnTo>
                <a:lnTo>
                  <a:pt x="371" y="927"/>
                </a:lnTo>
                <a:lnTo>
                  <a:pt x="371" y="951"/>
                </a:lnTo>
                <a:lnTo>
                  <a:pt x="371" y="974"/>
                </a:lnTo>
                <a:lnTo>
                  <a:pt x="370" y="996"/>
                </a:lnTo>
                <a:lnTo>
                  <a:pt x="367" y="1036"/>
                </a:lnTo>
                <a:lnTo>
                  <a:pt x="366" y="1059"/>
                </a:lnTo>
                <a:lnTo>
                  <a:pt x="366" y="1059"/>
                </a:lnTo>
                <a:lnTo>
                  <a:pt x="367" y="1079"/>
                </a:lnTo>
                <a:lnTo>
                  <a:pt x="370" y="1108"/>
                </a:lnTo>
                <a:lnTo>
                  <a:pt x="374" y="1140"/>
                </a:lnTo>
                <a:lnTo>
                  <a:pt x="375" y="1163"/>
                </a:lnTo>
                <a:lnTo>
                  <a:pt x="375" y="1163"/>
                </a:lnTo>
                <a:lnTo>
                  <a:pt x="373" y="1214"/>
                </a:lnTo>
                <a:lnTo>
                  <a:pt x="373" y="1214"/>
                </a:lnTo>
                <a:lnTo>
                  <a:pt x="373" y="1237"/>
                </a:lnTo>
                <a:lnTo>
                  <a:pt x="371" y="1246"/>
                </a:lnTo>
                <a:lnTo>
                  <a:pt x="371" y="1252"/>
                </a:lnTo>
                <a:lnTo>
                  <a:pt x="371" y="1252"/>
                </a:lnTo>
                <a:lnTo>
                  <a:pt x="370" y="1259"/>
                </a:lnTo>
                <a:lnTo>
                  <a:pt x="369" y="1266"/>
                </a:lnTo>
                <a:lnTo>
                  <a:pt x="369" y="1282"/>
                </a:lnTo>
                <a:lnTo>
                  <a:pt x="369" y="1282"/>
                </a:lnTo>
                <a:lnTo>
                  <a:pt x="368" y="1294"/>
                </a:lnTo>
                <a:lnTo>
                  <a:pt x="366" y="1307"/>
                </a:lnTo>
                <a:lnTo>
                  <a:pt x="364" y="1319"/>
                </a:lnTo>
                <a:lnTo>
                  <a:pt x="366" y="1324"/>
                </a:lnTo>
                <a:lnTo>
                  <a:pt x="367" y="1326"/>
                </a:lnTo>
                <a:lnTo>
                  <a:pt x="367" y="1326"/>
                </a:lnTo>
                <a:lnTo>
                  <a:pt x="371" y="1327"/>
                </a:lnTo>
                <a:lnTo>
                  <a:pt x="379" y="1328"/>
                </a:lnTo>
                <a:lnTo>
                  <a:pt x="397" y="1328"/>
                </a:lnTo>
                <a:lnTo>
                  <a:pt x="446" y="1326"/>
                </a:lnTo>
                <a:lnTo>
                  <a:pt x="446" y="1326"/>
                </a:lnTo>
                <a:lnTo>
                  <a:pt x="468" y="1324"/>
                </a:lnTo>
                <a:lnTo>
                  <a:pt x="491" y="1320"/>
                </a:lnTo>
                <a:lnTo>
                  <a:pt x="511" y="1314"/>
                </a:lnTo>
                <a:lnTo>
                  <a:pt x="529" y="1306"/>
                </a:lnTo>
                <a:lnTo>
                  <a:pt x="529" y="1306"/>
                </a:lnTo>
                <a:lnTo>
                  <a:pt x="537" y="1301"/>
                </a:lnTo>
                <a:lnTo>
                  <a:pt x="543" y="1295"/>
                </a:lnTo>
                <a:lnTo>
                  <a:pt x="549" y="1287"/>
                </a:lnTo>
                <a:lnTo>
                  <a:pt x="553" y="1280"/>
                </a:lnTo>
                <a:lnTo>
                  <a:pt x="554" y="1273"/>
                </a:lnTo>
                <a:lnTo>
                  <a:pt x="554" y="1267"/>
                </a:lnTo>
                <a:lnTo>
                  <a:pt x="553" y="1262"/>
                </a:lnTo>
                <a:lnTo>
                  <a:pt x="551" y="1260"/>
                </a:lnTo>
                <a:lnTo>
                  <a:pt x="549" y="1260"/>
                </a:lnTo>
                <a:lnTo>
                  <a:pt x="549" y="1260"/>
                </a:lnTo>
                <a:lnTo>
                  <a:pt x="544" y="1257"/>
                </a:lnTo>
                <a:lnTo>
                  <a:pt x="538" y="1254"/>
                </a:lnTo>
                <a:lnTo>
                  <a:pt x="526" y="1247"/>
                </a:lnTo>
                <a:lnTo>
                  <a:pt x="516" y="1240"/>
                </a:lnTo>
                <a:lnTo>
                  <a:pt x="509" y="1236"/>
                </a:lnTo>
                <a:lnTo>
                  <a:pt x="509" y="1236"/>
                </a:lnTo>
                <a:lnTo>
                  <a:pt x="485" y="1224"/>
                </a:lnTo>
                <a:lnTo>
                  <a:pt x="485" y="1224"/>
                </a:lnTo>
                <a:lnTo>
                  <a:pt x="493" y="1211"/>
                </a:lnTo>
                <a:lnTo>
                  <a:pt x="499" y="1199"/>
                </a:lnTo>
                <a:lnTo>
                  <a:pt x="500" y="1194"/>
                </a:lnTo>
                <a:lnTo>
                  <a:pt x="502" y="1189"/>
                </a:lnTo>
                <a:lnTo>
                  <a:pt x="502" y="1189"/>
                </a:lnTo>
                <a:lnTo>
                  <a:pt x="499" y="1166"/>
                </a:lnTo>
                <a:lnTo>
                  <a:pt x="498" y="1155"/>
                </a:lnTo>
                <a:lnTo>
                  <a:pt x="497" y="1145"/>
                </a:lnTo>
                <a:lnTo>
                  <a:pt x="497" y="1145"/>
                </a:lnTo>
                <a:lnTo>
                  <a:pt x="497" y="1138"/>
                </a:lnTo>
                <a:lnTo>
                  <a:pt x="495" y="1130"/>
                </a:lnTo>
                <a:lnTo>
                  <a:pt x="495" y="1124"/>
                </a:lnTo>
                <a:lnTo>
                  <a:pt x="495" y="1118"/>
                </a:lnTo>
                <a:lnTo>
                  <a:pt x="496" y="1110"/>
                </a:lnTo>
                <a:lnTo>
                  <a:pt x="497" y="1100"/>
                </a:lnTo>
                <a:lnTo>
                  <a:pt x="497" y="1100"/>
                </a:lnTo>
                <a:lnTo>
                  <a:pt x="509" y="1055"/>
                </a:lnTo>
                <a:lnTo>
                  <a:pt x="512" y="1036"/>
                </a:lnTo>
                <a:lnTo>
                  <a:pt x="513" y="1023"/>
                </a:lnTo>
                <a:lnTo>
                  <a:pt x="513" y="1023"/>
                </a:lnTo>
                <a:lnTo>
                  <a:pt x="512" y="958"/>
                </a:lnTo>
                <a:lnTo>
                  <a:pt x="511" y="895"/>
                </a:lnTo>
                <a:lnTo>
                  <a:pt x="511" y="895"/>
                </a:lnTo>
                <a:lnTo>
                  <a:pt x="511" y="891"/>
                </a:lnTo>
                <a:lnTo>
                  <a:pt x="509" y="866"/>
                </a:lnTo>
                <a:lnTo>
                  <a:pt x="509" y="866"/>
                </a:lnTo>
                <a:lnTo>
                  <a:pt x="505" y="829"/>
                </a:lnTo>
                <a:lnTo>
                  <a:pt x="504" y="816"/>
                </a:lnTo>
                <a:lnTo>
                  <a:pt x="503" y="803"/>
                </a:lnTo>
                <a:lnTo>
                  <a:pt x="503" y="803"/>
                </a:lnTo>
                <a:lnTo>
                  <a:pt x="502" y="751"/>
                </a:lnTo>
                <a:lnTo>
                  <a:pt x="499" y="713"/>
                </a:lnTo>
                <a:lnTo>
                  <a:pt x="513" y="705"/>
                </a:lnTo>
                <a:lnTo>
                  <a:pt x="513" y="705"/>
                </a:lnTo>
                <a:lnTo>
                  <a:pt x="539" y="634"/>
                </a:lnTo>
                <a:lnTo>
                  <a:pt x="557" y="582"/>
                </a:lnTo>
                <a:lnTo>
                  <a:pt x="564" y="563"/>
                </a:lnTo>
                <a:lnTo>
                  <a:pt x="567" y="551"/>
                </a:lnTo>
                <a:lnTo>
                  <a:pt x="567" y="551"/>
                </a:lnTo>
                <a:lnTo>
                  <a:pt x="567" y="544"/>
                </a:lnTo>
                <a:lnTo>
                  <a:pt x="566" y="532"/>
                </a:lnTo>
                <a:lnTo>
                  <a:pt x="560" y="504"/>
                </a:lnTo>
                <a:lnTo>
                  <a:pt x="553" y="467"/>
                </a:lnTo>
                <a:lnTo>
                  <a:pt x="553" y="467"/>
                </a:lnTo>
                <a:lnTo>
                  <a:pt x="556" y="460"/>
                </a:lnTo>
                <a:lnTo>
                  <a:pt x="564" y="441"/>
                </a:lnTo>
                <a:lnTo>
                  <a:pt x="564" y="441"/>
                </a:lnTo>
                <a:lnTo>
                  <a:pt x="571" y="426"/>
                </a:lnTo>
                <a:lnTo>
                  <a:pt x="577" y="406"/>
                </a:lnTo>
                <a:lnTo>
                  <a:pt x="587" y="375"/>
                </a:lnTo>
                <a:lnTo>
                  <a:pt x="587" y="375"/>
                </a:lnTo>
                <a:lnTo>
                  <a:pt x="594" y="353"/>
                </a:lnTo>
                <a:lnTo>
                  <a:pt x="600" y="337"/>
                </a:lnTo>
                <a:lnTo>
                  <a:pt x="612" y="347"/>
                </a:lnTo>
                <a:lnTo>
                  <a:pt x="622" y="334"/>
                </a:lnTo>
                <a:lnTo>
                  <a:pt x="629" y="349"/>
                </a:lnTo>
                <a:lnTo>
                  <a:pt x="644" y="312"/>
                </a:lnTo>
                <a:lnTo>
                  <a:pt x="664" y="328"/>
                </a:lnTo>
                <a:lnTo>
                  <a:pt x="655" y="292"/>
                </a:lnTo>
                <a:lnTo>
                  <a:pt x="671" y="304"/>
                </a:lnTo>
                <a:lnTo>
                  <a:pt x="671" y="304"/>
                </a:lnTo>
                <a:lnTo>
                  <a:pt x="670" y="292"/>
                </a:lnTo>
                <a:lnTo>
                  <a:pt x="665" y="269"/>
                </a:lnTo>
                <a:lnTo>
                  <a:pt x="665" y="269"/>
                </a:lnTo>
                <a:lnTo>
                  <a:pt x="664" y="256"/>
                </a:lnTo>
                <a:lnTo>
                  <a:pt x="664" y="245"/>
                </a:lnTo>
                <a:lnTo>
                  <a:pt x="665" y="233"/>
                </a:lnTo>
                <a:lnTo>
                  <a:pt x="665" y="233"/>
                </a:lnTo>
                <a:lnTo>
                  <a:pt x="690" y="196"/>
                </a:lnTo>
                <a:lnTo>
                  <a:pt x="709" y="169"/>
                </a:lnTo>
                <a:lnTo>
                  <a:pt x="715" y="157"/>
                </a:lnTo>
                <a:lnTo>
                  <a:pt x="718" y="150"/>
                </a:lnTo>
                <a:lnTo>
                  <a:pt x="718" y="150"/>
                </a:lnTo>
                <a:lnTo>
                  <a:pt x="721" y="145"/>
                </a:lnTo>
                <a:lnTo>
                  <a:pt x="722" y="138"/>
                </a:lnTo>
                <a:lnTo>
                  <a:pt x="722" y="131"/>
                </a:lnTo>
                <a:lnTo>
                  <a:pt x="721" y="123"/>
                </a:lnTo>
                <a:lnTo>
                  <a:pt x="718" y="115"/>
                </a:lnTo>
                <a:lnTo>
                  <a:pt x="713" y="108"/>
                </a:lnTo>
                <a:lnTo>
                  <a:pt x="705" y="101"/>
                </a:lnTo>
                <a:lnTo>
                  <a:pt x="700" y="98"/>
                </a:lnTo>
                <a:lnTo>
                  <a:pt x="695" y="96"/>
                </a:lnTo>
                <a:lnTo>
                  <a:pt x="695" y="96"/>
                </a:lnTo>
                <a:lnTo>
                  <a:pt x="629" y="70"/>
                </a:lnTo>
                <a:lnTo>
                  <a:pt x="629" y="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469E9669-F6C3-4274-B226-09A5ECF1261E}"/>
              </a:ext>
            </a:extLst>
          </p:cNvPr>
          <p:cNvSpPr>
            <a:spLocks/>
          </p:cNvSpPr>
          <p:nvPr/>
        </p:nvSpPr>
        <p:spPr bwMode="auto">
          <a:xfrm>
            <a:off x="6303150" y="830845"/>
            <a:ext cx="1024396" cy="1635439"/>
          </a:xfrm>
          <a:custGeom>
            <a:avLst/>
            <a:gdLst>
              <a:gd name="T0" fmla="*/ 0 w 798"/>
              <a:gd name="T1" fmla="*/ 124 h 1274"/>
              <a:gd name="T2" fmla="*/ 19 w 798"/>
              <a:gd name="T3" fmla="*/ 147 h 1274"/>
              <a:gd name="T4" fmla="*/ 61 w 798"/>
              <a:gd name="T5" fmla="*/ 134 h 1274"/>
              <a:gd name="T6" fmla="*/ 94 w 798"/>
              <a:gd name="T7" fmla="*/ 157 h 1274"/>
              <a:gd name="T8" fmla="*/ 89 w 798"/>
              <a:gd name="T9" fmla="*/ 179 h 1274"/>
              <a:gd name="T10" fmla="*/ 121 w 798"/>
              <a:gd name="T11" fmla="*/ 208 h 1274"/>
              <a:gd name="T12" fmla="*/ 145 w 798"/>
              <a:gd name="T13" fmla="*/ 225 h 1274"/>
              <a:gd name="T14" fmla="*/ 222 w 798"/>
              <a:gd name="T15" fmla="*/ 211 h 1274"/>
              <a:gd name="T16" fmla="*/ 236 w 798"/>
              <a:gd name="T17" fmla="*/ 240 h 1274"/>
              <a:gd name="T18" fmla="*/ 263 w 798"/>
              <a:gd name="T19" fmla="*/ 257 h 1274"/>
              <a:gd name="T20" fmla="*/ 312 w 798"/>
              <a:gd name="T21" fmla="*/ 309 h 1274"/>
              <a:gd name="T22" fmla="*/ 316 w 798"/>
              <a:gd name="T23" fmla="*/ 333 h 1274"/>
              <a:gd name="T24" fmla="*/ 285 w 798"/>
              <a:gd name="T25" fmla="*/ 327 h 1274"/>
              <a:gd name="T26" fmla="*/ 263 w 798"/>
              <a:gd name="T27" fmla="*/ 343 h 1274"/>
              <a:gd name="T28" fmla="*/ 267 w 798"/>
              <a:gd name="T29" fmla="*/ 386 h 1274"/>
              <a:gd name="T30" fmla="*/ 274 w 798"/>
              <a:gd name="T31" fmla="*/ 402 h 1274"/>
              <a:gd name="T32" fmla="*/ 310 w 798"/>
              <a:gd name="T33" fmla="*/ 462 h 1274"/>
              <a:gd name="T34" fmla="*/ 346 w 798"/>
              <a:gd name="T35" fmla="*/ 475 h 1274"/>
              <a:gd name="T36" fmla="*/ 429 w 798"/>
              <a:gd name="T37" fmla="*/ 448 h 1274"/>
              <a:gd name="T38" fmla="*/ 520 w 798"/>
              <a:gd name="T39" fmla="*/ 574 h 1274"/>
              <a:gd name="T40" fmla="*/ 500 w 798"/>
              <a:gd name="T41" fmla="*/ 648 h 1274"/>
              <a:gd name="T42" fmla="*/ 504 w 798"/>
              <a:gd name="T43" fmla="*/ 700 h 1274"/>
              <a:gd name="T44" fmla="*/ 478 w 798"/>
              <a:gd name="T45" fmla="*/ 836 h 1274"/>
              <a:gd name="T46" fmla="*/ 473 w 798"/>
              <a:gd name="T47" fmla="*/ 928 h 1274"/>
              <a:gd name="T48" fmla="*/ 482 w 798"/>
              <a:gd name="T49" fmla="*/ 978 h 1274"/>
              <a:gd name="T50" fmla="*/ 473 w 798"/>
              <a:gd name="T51" fmla="*/ 1114 h 1274"/>
              <a:gd name="T52" fmla="*/ 424 w 798"/>
              <a:gd name="T53" fmla="*/ 1147 h 1274"/>
              <a:gd name="T54" fmla="*/ 417 w 798"/>
              <a:gd name="T55" fmla="*/ 1170 h 1274"/>
              <a:gd name="T56" fmla="*/ 452 w 798"/>
              <a:gd name="T57" fmla="*/ 1189 h 1274"/>
              <a:gd name="T58" fmla="*/ 386 w 798"/>
              <a:gd name="T59" fmla="*/ 1212 h 1274"/>
              <a:gd name="T60" fmla="*/ 306 w 798"/>
              <a:gd name="T61" fmla="*/ 1235 h 1274"/>
              <a:gd name="T62" fmla="*/ 311 w 798"/>
              <a:gd name="T63" fmla="*/ 1258 h 1274"/>
              <a:gd name="T64" fmla="*/ 360 w 798"/>
              <a:gd name="T65" fmla="*/ 1273 h 1274"/>
              <a:gd name="T66" fmla="*/ 562 w 798"/>
              <a:gd name="T67" fmla="*/ 1269 h 1274"/>
              <a:gd name="T68" fmla="*/ 568 w 798"/>
              <a:gd name="T69" fmla="*/ 1213 h 1274"/>
              <a:gd name="T70" fmla="*/ 599 w 798"/>
              <a:gd name="T71" fmla="*/ 1208 h 1274"/>
              <a:gd name="T72" fmla="*/ 590 w 798"/>
              <a:gd name="T73" fmla="*/ 1156 h 1274"/>
              <a:gd name="T74" fmla="*/ 612 w 798"/>
              <a:gd name="T75" fmla="*/ 1112 h 1274"/>
              <a:gd name="T76" fmla="*/ 649 w 798"/>
              <a:gd name="T77" fmla="*/ 1021 h 1274"/>
              <a:gd name="T78" fmla="*/ 704 w 798"/>
              <a:gd name="T79" fmla="*/ 785 h 1274"/>
              <a:gd name="T80" fmla="*/ 786 w 798"/>
              <a:gd name="T81" fmla="*/ 562 h 1274"/>
              <a:gd name="T82" fmla="*/ 798 w 798"/>
              <a:gd name="T83" fmla="*/ 473 h 1274"/>
              <a:gd name="T84" fmla="*/ 778 w 798"/>
              <a:gd name="T85" fmla="*/ 388 h 1274"/>
              <a:gd name="T86" fmla="*/ 784 w 798"/>
              <a:gd name="T87" fmla="*/ 366 h 1274"/>
              <a:gd name="T88" fmla="*/ 735 w 798"/>
              <a:gd name="T89" fmla="*/ 296 h 1274"/>
              <a:gd name="T90" fmla="*/ 615 w 798"/>
              <a:gd name="T91" fmla="*/ 164 h 1274"/>
              <a:gd name="T92" fmla="*/ 490 w 798"/>
              <a:gd name="T93" fmla="*/ 90 h 1274"/>
              <a:gd name="T94" fmla="*/ 408 w 798"/>
              <a:gd name="T95" fmla="*/ 74 h 1274"/>
              <a:gd name="T96" fmla="*/ 398 w 798"/>
              <a:gd name="T97" fmla="*/ 54 h 1274"/>
              <a:gd name="T98" fmla="*/ 345 w 798"/>
              <a:gd name="T99" fmla="*/ 39 h 1274"/>
              <a:gd name="T100" fmla="*/ 335 w 798"/>
              <a:gd name="T101" fmla="*/ 30 h 1274"/>
              <a:gd name="T102" fmla="*/ 319 w 798"/>
              <a:gd name="T103" fmla="*/ 25 h 1274"/>
              <a:gd name="T104" fmla="*/ 294 w 798"/>
              <a:gd name="T105" fmla="*/ 43 h 1274"/>
              <a:gd name="T106" fmla="*/ 273 w 798"/>
              <a:gd name="T107" fmla="*/ 50 h 1274"/>
              <a:gd name="T108" fmla="*/ 257 w 798"/>
              <a:gd name="T109" fmla="*/ 40 h 1274"/>
              <a:gd name="T110" fmla="*/ 247 w 798"/>
              <a:gd name="T111" fmla="*/ 41 h 1274"/>
              <a:gd name="T112" fmla="*/ 182 w 798"/>
              <a:gd name="T113" fmla="*/ 6 h 1274"/>
              <a:gd name="T114" fmla="*/ 127 w 798"/>
              <a:gd name="T115" fmla="*/ 2 h 1274"/>
              <a:gd name="T116" fmla="*/ 87 w 798"/>
              <a:gd name="T117" fmla="*/ 27 h 1274"/>
              <a:gd name="T118" fmla="*/ 57 w 798"/>
              <a:gd name="T119" fmla="*/ 84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8" h="1274">
                <a:moveTo>
                  <a:pt x="57" y="84"/>
                </a:moveTo>
                <a:lnTo>
                  <a:pt x="57" y="84"/>
                </a:lnTo>
                <a:lnTo>
                  <a:pt x="28" y="103"/>
                </a:lnTo>
                <a:lnTo>
                  <a:pt x="8" y="116"/>
                </a:lnTo>
                <a:lnTo>
                  <a:pt x="2" y="121"/>
                </a:lnTo>
                <a:lnTo>
                  <a:pt x="0" y="124"/>
                </a:lnTo>
                <a:lnTo>
                  <a:pt x="0" y="124"/>
                </a:lnTo>
                <a:lnTo>
                  <a:pt x="1" y="129"/>
                </a:lnTo>
                <a:lnTo>
                  <a:pt x="6" y="138"/>
                </a:lnTo>
                <a:lnTo>
                  <a:pt x="9" y="141"/>
                </a:lnTo>
                <a:lnTo>
                  <a:pt x="14" y="145"/>
                </a:lnTo>
                <a:lnTo>
                  <a:pt x="19" y="147"/>
                </a:lnTo>
                <a:lnTo>
                  <a:pt x="26" y="147"/>
                </a:lnTo>
                <a:lnTo>
                  <a:pt x="26" y="147"/>
                </a:lnTo>
                <a:lnTo>
                  <a:pt x="32" y="147"/>
                </a:lnTo>
                <a:lnTo>
                  <a:pt x="39" y="145"/>
                </a:lnTo>
                <a:lnTo>
                  <a:pt x="51" y="140"/>
                </a:lnTo>
                <a:lnTo>
                  <a:pt x="61" y="134"/>
                </a:lnTo>
                <a:lnTo>
                  <a:pt x="63" y="132"/>
                </a:lnTo>
                <a:lnTo>
                  <a:pt x="63" y="132"/>
                </a:lnTo>
                <a:lnTo>
                  <a:pt x="77" y="141"/>
                </a:lnTo>
                <a:lnTo>
                  <a:pt x="88" y="148"/>
                </a:lnTo>
                <a:lnTo>
                  <a:pt x="92" y="153"/>
                </a:lnTo>
                <a:lnTo>
                  <a:pt x="94" y="157"/>
                </a:lnTo>
                <a:lnTo>
                  <a:pt x="94" y="157"/>
                </a:lnTo>
                <a:lnTo>
                  <a:pt x="94" y="160"/>
                </a:lnTo>
                <a:lnTo>
                  <a:pt x="94" y="164"/>
                </a:lnTo>
                <a:lnTo>
                  <a:pt x="92" y="171"/>
                </a:lnTo>
                <a:lnTo>
                  <a:pt x="89" y="178"/>
                </a:lnTo>
                <a:lnTo>
                  <a:pt x="89" y="179"/>
                </a:lnTo>
                <a:lnTo>
                  <a:pt x="90" y="182"/>
                </a:lnTo>
                <a:lnTo>
                  <a:pt x="90" y="182"/>
                </a:lnTo>
                <a:lnTo>
                  <a:pt x="107" y="190"/>
                </a:lnTo>
                <a:lnTo>
                  <a:pt x="107" y="190"/>
                </a:lnTo>
                <a:lnTo>
                  <a:pt x="114" y="200"/>
                </a:lnTo>
                <a:lnTo>
                  <a:pt x="121" y="208"/>
                </a:lnTo>
                <a:lnTo>
                  <a:pt x="129" y="215"/>
                </a:lnTo>
                <a:lnTo>
                  <a:pt x="129" y="215"/>
                </a:lnTo>
                <a:lnTo>
                  <a:pt x="137" y="222"/>
                </a:lnTo>
                <a:lnTo>
                  <a:pt x="141" y="223"/>
                </a:lnTo>
                <a:lnTo>
                  <a:pt x="145" y="225"/>
                </a:lnTo>
                <a:lnTo>
                  <a:pt x="145" y="225"/>
                </a:lnTo>
                <a:lnTo>
                  <a:pt x="155" y="223"/>
                </a:lnTo>
                <a:lnTo>
                  <a:pt x="164" y="221"/>
                </a:lnTo>
                <a:lnTo>
                  <a:pt x="180" y="215"/>
                </a:lnTo>
                <a:lnTo>
                  <a:pt x="180" y="215"/>
                </a:lnTo>
                <a:lnTo>
                  <a:pt x="203" y="213"/>
                </a:lnTo>
                <a:lnTo>
                  <a:pt x="222" y="211"/>
                </a:lnTo>
                <a:lnTo>
                  <a:pt x="222" y="211"/>
                </a:lnTo>
                <a:lnTo>
                  <a:pt x="223" y="215"/>
                </a:lnTo>
                <a:lnTo>
                  <a:pt x="225" y="225"/>
                </a:lnTo>
                <a:lnTo>
                  <a:pt x="228" y="229"/>
                </a:lnTo>
                <a:lnTo>
                  <a:pt x="231" y="235"/>
                </a:lnTo>
                <a:lnTo>
                  <a:pt x="236" y="240"/>
                </a:lnTo>
                <a:lnTo>
                  <a:pt x="241" y="244"/>
                </a:lnTo>
                <a:lnTo>
                  <a:pt x="241" y="244"/>
                </a:lnTo>
                <a:lnTo>
                  <a:pt x="259" y="253"/>
                </a:lnTo>
                <a:lnTo>
                  <a:pt x="262" y="256"/>
                </a:lnTo>
                <a:lnTo>
                  <a:pt x="263" y="257"/>
                </a:lnTo>
                <a:lnTo>
                  <a:pt x="263" y="257"/>
                </a:lnTo>
                <a:lnTo>
                  <a:pt x="267" y="259"/>
                </a:lnTo>
                <a:lnTo>
                  <a:pt x="274" y="263"/>
                </a:lnTo>
                <a:lnTo>
                  <a:pt x="285" y="267"/>
                </a:lnTo>
                <a:lnTo>
                  <a:pt x="285" y="267"/>
                </a:lnTo>
                <a:lnTo>
                  <a:pt x="312" y="309"/>
                </a:lnTo>
                <a:lnTo>
                  <a:pt x="312" y="309"/>
                </a:lnTo>
                <a:lnTo>
                  <a:pt x="324" y="319"/>
                </a:lnTo>
                <a:lnTo>
                  <a:pt x="335" y="327"/>
                </a:lnTo>
                <a:lnTo>
                  <a:pt x="335" y="327"/>
                </a:lnTo>
                <a:lnTo>
                  <a:pt x="318" y="332"/>
                </a:lnTo>
                <a:lnTo>
                  <a:pt x="318" y="332"/>
                </a:lnTo>
                <a:lnTo>
                  <a:pt x="316" y="333"/>
                </a:lnTo>
                <a:lnTo>
                  <a:pt x="314" y="334"/>
                </a:lnTo>
                <a:lnTo>
                  <a:pt x="300" y="332"/>
                </a:lnTo>
                <a:lnTo>
                  <a:pt x="300" y="332"/>
                </a:lnTo>
                <a:lnTo>
                  <a:pt x="292" y="330"/>
                </a:lnTo>
                <a:lnTo>
                  <a:pt x="287" y="327"/>
                </a:lnTo>
                <a:lnTo>
                  <a:pt x="285" y="327"/>
                </a:lnTo>
                <a:lnTo>
                  <a:pt x="282" y="327"/>
                </a:lnTo>
                <a:lnTo>
                  <a:pt x="280" y="328"/>
                </a:lnTo>
                <a:lnTo>
                  <a:pt x="277" y="330"/>
                </a:lnTo>
                <a:lnTo>
                  <a:pt x="277" y="330"/>
                </a:lnTo>
                <a:lnTo>
                  <a:pt x="269" y="335"/>
                </a:lnTo>
                <a:lnTo>
                  <a:pt x="263" y="343"/>
                </a:lnTo>
                <a:lnTo>
                  <a:pt x="260" y="349"/>
                </a:lnTo>
                <a:lnTo>
                  <a:pt x="260" y="352"/>
                </a:lnTo>
                <a:lnTo>
                  <a:pt x="260" y="356"/>
                </a:lnTo>
                <a:lnTo>
                  <a:pt x="260" y="356"/>
                </a:lnTo>
                <a:lnTo>
                  <a:pt x="263" y="374"/>
                </a:lnTo>
                <a:lnTo>
                  <a:pt x="267" y="386"/>
                </a:lnTo>
                <a:lnTo>
                  <a:pt x="267" y="386"/>
                </a:lnTo>
                <a:lnTo>
                  <a:pt x="271" y="392"/>
                </a:lnTo>
                <a:lnTo>
                  <a:pt x="272" y="395"/>
                </a:lnTo>
                <a:lnTo>
                  <a:pt x="273" y="397"/>
                </a:lnTo>
                <a:lnTo>
                  <a:pt x="273" y="397"/>
                </a:lnTo>
                <a:lnTo>
                  <a:pt x="274" y="402"/>
                </a:lnTo>
                <a:lnTo>
                  <a:pt x="277" y="409"/>
                </a:lnTo>
                <a:lnTo>
                  <a:pt x="288" y="432"/>
                </a:lnTo>
                <a:lnTo>
                  <a:pt x="288" y="432"/>
                </a:lnTo>
                <a:lnTo>
                  <a:pt x="296" y="443"/>
                </a:lnTo>
                <a:lnTo>
                  <a:pt x="303" y="454"/>
                </a:lnTo>
                <a:lnTo>
                  <a:pt x="310" y="462"/>
                </a:lnTo>
                <a:lnTo>
                  <a:pt x="318" y="469"/>
                </a:lnTo>
                <a:lnTo>
                  <a:pt x="318" y="469"/>
                </a:lnTo>
                <a:lnTo>
                  <a:pt x="323" y="471"/>
                </a:lnTo>
                <a:lnTo>
                  <a:pt x="330" y="474"/>
                </a:lnTo>
                <a:lnTo>
                  <a:pt x="337" y="475"/>
                </a:lnTo>
                <a:lnTo>
                  <a:pt x="346" y="475"/>
                </a:lnTo>
                <a:lnTo>
                  <a:pt x="362" y="474"/>
                </a:lnTo>
                <a:lnTo>
                  <a:pt x="376" y="470"/>
                </a:lnTo>
                <a:lnTo>
                  <a:pt x="376" y="470"/>
                </a:lnTo>
                <a:lnTo>
                  <a:pt x="390" y="465"/>
                </a:lnTo>
                <a:lnTo>
                  <a:pt x="408" y="457"/>
                </a:lnTo>
                <a:lnTo>
                  <a:pt x="429" y="448"/>
                </a:lnTo>
                <a:lnTo>
                  <a:pt x="507" y="531"/>
                </a:lnTo>
                <a:lnTo>
                  <a:pt x="507" y="531"/>
                </a:lnTo>
                <a:lnTo>
                  <a:pt x="513" y="549"/>
                </a:lnTo>
                <a:lnTo>
                  <a:pt x="518" y="564"/>
                </a:lnTo>
                <a:lnTo>
                  <a:pt x="520" y="574"/>
                </a:lnTo>
                <a:lnTo>
                  <a:pt x="520" y="574"/>
                </a:lnTo>
                <a:lnTo>
                  <a:pt x="519" y="581"/>
                </a:lnTo>
                <a:lnTo>
                  <a:pt x="515" y="591"/>
                </a:lnTo>
                <a:lnTo>
                  <a:pt x="507" y="617"/>
                </a:lnTo>
                <a:lnTo>
                  <a:pt x="507" y="617"/>
                </a:lnTo>
                <a:lnTo>
                  <a:pt x="502" y="631"/>
                </a:lnTo>
                <a:lnTo>
                  <a:pt x="500" y="648"/>
                </a:lnTo>
                <a:lnTo>
                  <a:pt x="497" y="662"/>
                </a:lnTo>
                <a:lnTo>
                  <a:pt x="496" y="672"/>
                </a:lnTo>
                <a:lnTo>
                  <a:pt x="496" y="672"/>
                </a:lnTo>
                <a:lnTo>
                  <a:pt x="498" y="678"/>
                </a:lnTo>
                <a:lnTo>
                  <a:pt x="502" y="688"/>
                </a:lnTo>
                <a:lnTo>
                  <a:pt x="504" y="700"/>
                </a:lnTo>
                <a:lnTo>
                  <a:pt x="506" y="706"/>
                </a:lnTo>
                <a:lnTo>
                  <a:pt x="504" y="711"/>
                </a:lnTo>
                <a:lnTo>
                  <a:pt x="504" y="711"/>
                </a:lnTo>
                <a:lnTo>
                  <a:pt x="497" y="738"/>
                </a:lnTo>
                <a:lnTo>
                  <a:pt x="488" y="785"/>
                </a:lnTo>
                <a:lnTo>
                  <a:pt x="478" y="836"/>
                </a:lnTo>
                <a:lnTo>
                  <a:pt x="471" y="874"/>
                </a:lnTo>
                <a:lnTo>
                  <a:pt x="471" y="874"/>
                </a:lnTo>
                <a:lnTo>
                  <a:pt x="470" y="895"/>
                </a:lnTo>
                <a:lnTo>
                  <a:pt x="470" y="908"/>
                </a:lnTo>
                <a:lnTo>
                  <a:pt x="472" y="917"/>
                </a:lnTo>
                <a:lnTo>
                  <a:pt x="473" y="928"/>
                </a:lnTo>
                <a:lnTo>
                  <a:pt x="473" y="928"/>
                </a:lnTo>
                <a:lnTo>
                  <a:pt x="476" y="940"/>
                </a:lnTo>
                <a:lnTo>
                  <a:pt x="479" y="953"/>
                </a:lnTo>
                <a:lnTo>
                  <a:pt x="482" y="966"/>
                </a:lnTo>
                <a:lnTo>
                  <a:pt x="482" y="978"/>
                </a:lnTo>
                <a:lnTo>
                  <a:pt x="482" y="978"/>
                </a:lnTo>
                <a:lnTo>
                  <a:pt x="479" y="1029"/>
                </a:lnTo>
                <a:lnTo>
                  <a:pt x="477" y="1060"/>
                </a:lnTo>
                <a:lnTo>
                  <a:pt x="476" y="1078"/>
                </a:lnTo>
                <a:lnTo>
                  <a:pt x="476" y="1078"/>
                </a:lnTo>
                <a:lnTo>
                  <a:pt x="475" y="1094"/>
                </a:lnTo>
                <a:lnTo>
                  <a:pt x="473" y="1114"/>
                </a:lnTo>
                <a:lnTo>
                  <a:pt x="473" y="1140"/>
                </a:lnTo>
                <a:lnTo>
                  <a:pt x="473" y="1140"/>
                </a:lnTo>
                <a:lnTo>
                  <a:pt x="466" y="1140"/>
                </a:lnTo>
                <a:lnTo>
                  <a:pt x="450" y="1142"/>
                </a:lnTo>
                <a:lnTo>
                  <a:pt x="432" y="1145"/>
                </a:lnTo>
                <a:lnTo>
                  <a:pt x="424" y="1147"/>
                </a:lnTo>
                <a:lnTo>
                  <a:pt x="421" y="1151"/>
                </a:lnTo>
                <a:lnTo>
                  <a:pt x="421" y="1151"/>
                </a:lnTo>
                <a:lnTo>
                  <a:pt x="417" y="1157"/>
                </a:lnTo>
                <a:lnTo>
                  <a:pt x="416" y="1164"/>
                </a:lnTo>
                <a:lnTo>
                  <a:pt x="416" y="1168"/>
                </a:lnTo>
                <a:lnTo>
                  <a:pt x="417" y="1170"/>
                </a:lnTo>
                <a:lnTo>
                  <a:pt x="420" y="1174"/>
                </a:lnTo>
                <a:lnTo>
                  <a:pt x="423" y="1176"/>
                </a:lnTo>
                <a:lnTo>
                  <a:pt x="423" y="1176"/>
                </a:lnTo>
                <a:lnTo>
                  <a:pt x="432" y="1182"/>
                </a:lnTo>
                <a:lnTo>
                  <a:pt x="441" y="1186"/>
                </a:lnTo>
                <a:lnTo>
                  <a:pt x="452" y="1189"/>
                </a:lnTo>
                <a:lnTo>
                  <a:pt x="452" y="1189"/>
                </a:lnTo>
                <a:lnTo>
                  <a:pt x="438" y="1194"/>
                </a:lnTo>
                <a:lnTo>
                  <a:pt x="410" y="1205"/>
                </a:lnTo>
                <a:lnTo>
                  <a:pt x="410" y="1205"/>
                </a:lnTo>
                <a:lnTo>
                  <a:pt x="399" y="1208"/>
                </a:lnTo>
                <a:lnTo>
                  <a:pt x="386" y="1212"/>
                </a:lnTo>
                <a:lnTo>
                  <a:pt x="352" y="1220"/>
                </a:lnTo>
                <a:lnTo>
                  <a:pt x="322" y="1226"/>
                </a:lnTo>
                <a:lnTo>
                  <a:pt x="311" y="1229"/>
                </a:lnTo>
                <a:lnTo>
                  <a:pt x="308" y="1230"/>
                </a:lnTo>
                <a:lnTo>
                  <a:pt x="308" y="1230"/>
                </a:lnTo>
                <a:lnTo>
                  <a:pt x="306" y="1235"/>
                </a:lnTo>
                <a:lnTo>
                  <a:pt x="303" y="1242"/>
                </a:lnTo>
                <a:lnTo>
                  <a:pt x="303" y="1245"/>
                </a:lnTo>
                <a:lnTo>
                  <a:pt x="303" y="1250"/>
                </a:lnTo>
                <a:lnTo>
                  <a:pt x="306" y="1255"/>
                </a:lnTo>
                <a:lnTo>
                  <a:pt x="311" y="1258"/>
                </a:lnTo>
                <a:lnTo>
                  <a:pt x="311" y="1258"/>
                </a:lnTo>
                <a:lnTo>
                  <a:pt x="317" y="1263"/>
                </a:lnTo>
                <a:lnTo>
                  <a:pt x="323" y="1266"/>
                </a:lnTo>
                <a:lnTo>
                  <a:pt x="337" y="1270"/>
                </a:lnTo>
                <a:lnTo>
                  <a:pt x="350" y="1273"/>
                </a:lnTo>
                <a:lnTo>
                  <a:pt x="360" y="1273"/>
                </a:lnTo>
                <a:lnTo>
                  <a:pt x="360" y="1273"/>
                </a:lnTo>
                <a:lnTo>
                  <a:pt x="453" y="1274"/>
                </a:lnTo>
                <a:lnTo>
                  <a:pt x="514" y="1274"/>
                </a:lnTo>
                <a:lnTo>
                  <a:pt x="546" y="1273"/>
                </a:lnTo>
                <a:lnTo>
                  <a:pt x="546" y="1273"/>
                </a:lnTo>
                <a:lnTo>
                  <a:pt x="558" y="1270"/>
                </a:lnTo>
                <a:lnTo>
                  <a:pt x="562" y="1269"/>
                </a:lnTo>
                <a:lnTo>
                  <a:pt x="564" y="1266"/>
                </a:lnTo>
                <a:lnTo>
                  <a:pt x="564" y="1266"/>
                </a:lnTo>
                <a:lnTo>
                  <a:pt x="566" y="1258"/>
                </a:lnTo>
                <a:lnTo>
                  <a:pt x="566" y="1249"/>
                </a:lnTo>
                <a:lnTo>
                  <a:pt x="568" y="1213"/>
                </a:lnTo>
                <a:lnTo>
                  <a:pt x="568" y="1213"/>
                </a:lnTo>
                <a:lnTo>
                  <a:pt x="572" y="1213"/>
                </a:lnTo>
                <a:lnTo>
                  <a:pt x="581" y="1213"/>
                </a:lnTo>
                <a:lnTo>
                  <a:pt x="590" y="1212"/>
                </a:lnTo>
                <a:lnTo>
                  <a:pt x="595" y="1211"/>
                </a:lnTo>
                <a:lnTo>
                  <a:pt x="599" y="1208"/>
                </a:lnTo>
                <a:lnTo>
                  <a:pt x="599" y="1208"/>
                </a:lnTo>
                <a:lnTo>
                  <a:pt x="602" y="1202"/>
                </a:lnTo>
                <a:lnTo>
                  <a:pt x="603" y="1196"/>
                </a:lnTo>
                <a:lnTo>
                  <a:pt x="602" y="1189"/>
                </a:lnTo>
                <a:lnTo>
                  <a:pt x="600" y="1182"/>
                </a:lnTo>
                <a:lnTo>
                  <a:pt x="600" y="1182"/>
                </a:lnTo>
                <a:lnTo>
                  <a:pt x="590" y="1156"/>
                </a:lnTo>
                <a:lnTo>
                  <a:pt x="593" y="1133"/>
                </a:lnTo>
                <a:lnTo>
                  <a:pt x="593" y="1133"/>
                </a:lnTo>
                <a:lnTo>
                  <a:pt x="600" y="1127"/>
                </a:lnTo>
                <a:lnTo>
                  <a:pt x="605" y="1120"/>
                </a:lnTo>
                <a:lnTo>
                  <a:pt x="612" y="1112"/>
                </a:lnTo>
                <a:lnTo>
                  <a:pt x="612" y="1112"/>
                </a:lnTo>
                <a:lnTo>
                  <a:pt x="619" y="1096"/>
                </a:lnTo>
                <a:lnTo>
                  <a:pt x="630" y="1075"/>
                </a:lnTo>
                <a:lnTo>
                  <a:pt x="645" y="1041"/>
                </a:lnTo>
                <a:lnTo>
                  <a:pt x="645" y="1041"/>
                </a:lnTo>
                <a:lnTo>
                  <a:pt x="648" y="1033"/>
                </a:lnTo>
                <a:lnTo>
                  <a:pt x="649" y="1021"/>
                </a:lnTo>
                <a:lnTo>
                  <a:pt x="652" y="1006"/>
                </a:lnTo>
                <a:lnTo>
                  <a:pt x="657" y="985"/>
                </a:lnTo>
                <a:lnTo>
                  <a:pt x="657" y="985"/>
                </a:lnTo>
                <a:lnTo>
                  <a:pt x="668" y="938"/>
                </a:lnTo>
                <a:lnTo>
                  <a:pt x="686" y="861"/>
                </a:lnTo>
                <a:lnTo>
                  <a:pt x="704" y="785"/>
                </a:lnTo>
                <a:lnTo>
                  <a:pt x="711" y="758"/>
                </a:lnTo>
                <a:lnTo>
                  <a:pt x="716" y="742"/>
                </a:lnTo>
                <a:lnTo>
                  <a:pt x="716" y="742"/>
                </a:lnTo>
                <a:lnTo>
                  <a:pt x="730" y="706"/>
                </a:lnTo>
                <a:lnTo>
                  <a:pt x="751" y="651"/>
                </a:lnTo>
                <a:lnTo>
                  <a:pt x="786" y="562"/>
                </a:lnTo>
                <a:lnTo>
                  <a:pt x="786" y="562"/>
                </a:lnTo>
                <a:lnTo>
                  <a:pt x="790" y="552"/>
                </a:lnTo>
                <a:lnTo>
                  <a:pt x="793" y="542"/>
                </a:lnTo>
                <a:lnTo>
                  <a:pt x="797" y="518"/>
                </a:lnTo>
                <a:lnTo>
                  <a:pt x="798" y="495"/>
                </a:lnTo>
                <a:lnTo>
                  <a:pt x="798" y="473"/>
                </a:lnTo>
                <a:lnTo>
                  <a:pt x="798" y="473"/>
                </a:lnTo>
                <a:lnTo>
                  <a:pt x="795" y="439"/>
                </a:lnTo>
                <a:lnTo>
                  <a:pt x="794" y="425"/>
                </a:lnTo>
                <a:lnTo>
                  <a:pt x="791" y="413"/>
                </a:lnTo>
                <a:lnTo>
                  <a:pt x="791" y="413"/>
                </a:lnTo>
                <a:lnTo>
                  <a:pt x="778" y="388"/>
                </a:lnTo>
                <a:lnTo>
                  <a:pt x="769" y="372"/>
                </a:lnTo>
                <a:lnTo>
                  <a:pt x="769" y="372"/>
                </a:lnTo>
                <a:lnTo>
                  <a:pt x="772" y="372"/>
                </a:lnTo>
                <a:lnTo>
                  <a:pt x="778" y="370"/>
                </a:lnTo>
                <a:lnTo>
                  <a:pt x="781" y="369"/>
                </a:lnTo>
                <a:lnTo>
                  <a:pt x="784" y="366"/>
                </a:lnTo>
                <a:lnTo>
                  <a:pt x="785" y="364"/>
                </a:lnTo>
                <a:lnTo>
                  <a:pt x="784" y="362"/>
                </a:lnTo>
                <a:lnTo>
                  <a:pt x="784" y="362"/>
                </a:lnTo>
                <a:lnTo>
                  <a:pt x="779" y="353"/>
                </a:lnTo>
                <a:lnTo>
                  <a:pt x="768" y="339"/>
                </a:lnTo>
                <a:lnTo>
                  <a:pt x="735" y="296"/>
                </a:lnTo>
                <a:lnTo>
                  <a:pt x="699" y="250"/>
                </a:lnTo>
                <a:lnTo>
                  <a:pt x="671" y="216"/>
                </a:lnTo>
                <a:lnTo>
                  <a:pt x="671" y="216"/>
                </a:lnTo>
                <a:lnTo>
                  <a:pt x="661" y="205"/>
                </a:lnTo>
                <a:lnTo>
                  <a:pt x="648" y="192"/>
                </a:lnTo>
                <a:lnTo>
                  <a:pt x="615" y="164"/>
                </a:lnTo>
                <a:lnTo>
                  <a:pt x="584" y="140"/>
                </a:lnTo>
                <a:lnTo>
                  <a:pt x="570" y="130"/>
                </a:lnTo>
                <a:lnTo>
                  <a:pt x="560" y="124"/>
                </a:lnTo>
                <a:lnTo>
                  <a:pt x="560" y="124"/>
                </a:lnTo>
                <a:lnTo>
                  <a:pt x="514" y="101"/>
                </a:lnTo>
                <a:lnTo>
                  <a:pt x="490" y="90"/>
                </a:lnTo>
                <a:lnTo>
                  <a:pt x="482" y="86"/>
                </a:lnTo>
                <a:lnTo>
                  <a:pt x="476" y="85"/>
                </a:lnTo>
                <a:lnTo>
                  <a:pt x="476" y="85"/>
                </a:lnTo>
                <a:lnTo>
                  <a:pt x="408" y="76"/>
                </a:lnTo>
                <a:lnTo>
                  <a:pt x="408" y="76"/>
                </a:lnTo>
                <a:lnTo>
                  <a:pt x="408" y="74"/>
                </a:lnTo>
                <a:lnTo>
                  <a:pt x="408" y="70"/>
                </a:lnTo>
                <a:lnTo>
                  <a:pt x="407" y="66"/>
                </a:lnTo>
                <a:lnTo>
                  <a:pt x="405" y="62"/>
                </a:lnTo>
                <a:lnTo>
                  <a:pt x="403" y="59"/>
                </a:lnTo>
                <a:lnTo>
                  <a:pt x="398" y="54"/>
                </a:lnTo>
                <a:lnTo>
                  <a:pt x="398" y="54"/>
                </a:lnTo>
                <a:lnTo>
                  <a:pt x="392" y="49"/>
                </a:lnTo>
                <a:lnTo>
                  <a:pt x="384" y="46"/>
                </a:lnTo>
                <a:lnTo>
                  <a:pt x="376" y="43"/>
                </a:lnTo>
                <a:lnTo>
                  <a:pt x="366" y="41"/>
                </a:lnTo>
                <a:lnTo>
                  <a:pt x="350" y="39"/>
                </a:lnTo>
                <a:lnTo>
                  <a:pt x="345" y="39"/>
                </a:lnTo>
                <a:lnTo>
                  <a:pt x="345" y="39"/>
                </a:lnTo>
                <a:lnTo>
                  <a:pt x="345" y="36"/>
                </a:lnTo>
                <a:lnTo>
                  <a:pt x="343" y="34"/>
                </a:lnTo>
                <a:lnTo>
                  <a:pt x="341" y="31"/>
                </a:lnTo>
                <a:lnTo>
                  <a:pt x="339" y="30"/>
                </a:lnTo>
                <a:lnTo>
                  <a:pt x="335" y="30"/>
                </a:lnTo>
                <a:lnTo>
                  <a:pt x="335" y="30"/>
                </a:lnTo>
                <a:lnTo>
                  <a:pt x="333" y="30"/>
                </a:lnTo>
                <a:lnTo>
                  <a:pt x="330" y="29"/>
                </a:lnTo>
                <a:lnTo>
                  <a:pt x="325" y="25"/>
                </a:lnTo>
                <a:lnTo>
                  <a:pt x="323" y="25"/>
                </a:lnTo>
                <a:lnTo>
                  <a:pt x="319" y="25"/>
                </a:lnTo>
                <a:lnTo>
                  <a:pt x="315" y="27"/>
                </a:lnTo>
                <a:lnTo>
                  <a:pt x="309" y="30"/>
                </a:lnTo>
                <a:lnTo>
                  <a:pt x="309" y="30"/>
                </a:lnTo>
                <a:lnTo>
                  <a:pt x="300" y="37"/>
                </a:lnTo>
                <a:lnTo>
                  <a:pt x="297" y="41"/>
                </a:lnTo>
                <a:lnTo>
                  <a:pt x="294" y="43"/>
                </a:lnTo>
                <a:lnTo>
                  <a:pt x="288" y="46"/>
                </a:lnTo>
                <a:lnTo>
                  <a:pt x="288" y="46"/>
                </a:lnTo>
                <a:lnTo>
                  <a:pt x="278" y="50"/>
                </a:lnTo>
                <a:lnTo>
                  <a:pt x="274" y="52"/>
                </a:lnTo>
                <a:lnTo>
                  <a:pt x="273" y="50"/>
                </a:lnTo>
                <a:lnTo>
                  <a:pt x="273" y="50"/>
                </a:lnTo>
                <a:lnTo>
                  <a:pt x="268" y="47"/>
                </a:lnTo>
                <a:lnTo>
                  <a:pt x="265" y="43"/>
                </a:lnTo>
                <a:lnTo>
                  <a:pt x="261" y="42"/>
                </a:lnTo>
                <a:lnTo>
                  <a:pt x="261" y="42"/>
                </a:lnTo>
                <a:lnTo>
                  <a:pt x="259" y="41"/>
                </a:lnTo>
                <a:lnTo>
                  <a:pt x="257" y="40"/>
                </a:lnTo>
                <a:lnTo>
                  <a:pt x="254" y="36"/>
                </a:lnTo>
                <a:lnTo>
                  <a:pt x="253" y="36"/>
                </a:lnTo>
                <a:lnTo>
                  <a:pt x="250" y="36"/>
                </a:lnTo>
                <a:lnTo>
                  <a:pt x="249" y="37"/>
                </a:lnTo>
                <a:lnTo>
                  <a:pt x="247" y="41"/>
                </a:lnTo>
                <a:lnTo>
                  <a:pt x="247" y="41"/>
                </a:lnTo>
                <a:lnTo>
                  <a:pt x="240" y="53"/>
                </a:lnTo>
                <a:lnTo>
                  <a:pt x="240" y="53"/>
                </a:lnTo>
                <a:lnTo>
                  <a:pt x="195" y="12"/>
                </a:lnTo>
                <a:lnTo>
                  <a:pt x="195" y="12"/>
                </a:lnTo>
                <a:lnTo>
                  <a:pt x="191" y="10"/>
                </a:lnTo>
                <a:lnTo>
                  <a:pt x="182" y="6"/>
                </a:lnTo>
                <a:lnTo>
                  <a:pt x="173" y="4"/>
                </a:lnTo>
                <a:lnTo>
                  <a:pt x="162" y="2"/>
                </a:lnTo>
                <a:lnTo>
                  <a:pt x="162" y="2"/>
                </a:lnTo>
                <a:lnTo>
                  <a:pt x="150" y="0"/>
                </a:lnTo>
                <a:lnTo>
                  <a:pt x="138" y="0"/>
                </a:lnTo>
                <a:lnTo>
                  <a:pt x="127" y="2"/>
                </a:lnTo>
                <a:lnTo>
                  <a:pt x="123" y="3"/>
                </a:lnTo>
                <a:lnTo>
                  <a:pt x="117" y="5"/>
                </a:lnTo>
                <a:lnTo>
                  <a:pt x="117" y="5"/>
                </a:lnTo>
                <a:lnTo>
                  <a:pt x="107" y="11"/>
                </a:lnTo>
                <a:lnTo>
                  <a:pt x="96" y="19"/>
                </a:lnTo>
                <a:lnTo>
                  <a:pt x="87" y="27"/>
                </a:lnTo>
                <a:lnTo>
                  <a:pt x="81" y="33"/>
                </a:lnTo>
                <a:lnTo>
                  <a:pt x="81" y="33"/>
                </a:lnTo>
                <a:lnTo>
                  <a:pt x="75" y="43"/>
                </a:lnTo>
                <a:lnTo>
                  <a:pt x="67" y="61"/>
                </a:lnTo>
                <a:lnTo>
                  <a:pt x="57" y="84"/>
                </a:lnTo>
                <a:lnTo>
                  <a:pt x="57" y="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97C12CA8-5B1D-493F-B324-7F66B7B7771B}"/>
              </a:ext>
            </a:extLst>
          </p:cNvPr>
          <p:cNvSpPr>
            <a:spLocks/>
          </p:cNvSpPr>
          <p:nvPr/>
        </p:nvSpPr>
        <p:spPr bwMode="auto">
          <a:xfrm>
            <a:off x="8373380" y="830845"/>
            <a:ext cx="665174" cy="1635439"/>
          </a:xfrm>
          <a:custGeom>
            <a:avLst/>
            <a:gdLst>
              <a:gd name="T0" fmla="*/ 74 w 508"/>
              <a:gd name="T1" fmla="*/ 22 h 1249"/>
              <a:gd name="T2" fmla="*/ 44 w 508"/>
              <a:gd name="T3" fmla="*/ 72 h 1249"/>
              <a:gd name="T4" fmla="*/ 20 w 508"/>
              <a:gd name="T5" fmla="*/ 109 h 1249"/>
              <a:gd name="T6" fmla="*/ 50 w 508"/>
              <a:gd name="T7" fmla="*/ 155 h 1249"/>
              <a:gd name="T8" fmla="*/ 57 w 508"/>
              <a:gd name="T9" fmla="*/ 177 h 1249"/>
              <a:gd name="T10" fmla="*/ 76 w 508"/>
              <a:gd name="T11" fmla="*/ 223 h 1249"/>
              <a:gd name="T12" fmla="*/ 81 w 508"/>
              <a:gd name="T13" fmla="*/ 239 h 1249"/>
              <a:gd name="T14" fmla="*/ 68 w 508"/>
              <a:gd name="T15" fmla="*/ 252 h 1249"/>
              <a:gd name="T16" fmla="*/ 45 w 508"/>
              <a:gd name="T17" fmla="*/ 282 h 1249"/>
              <a:gd name="T18" fmla="*/ 33 w 508"/>
              <a:gd name="T19" fmla="*/ 282 h 1249"/>
              <a:gd name="T20" fmla="*/ 43 w 508"/>
              <a:gd name="T21" fmla="*/ 256 h 1249"/>
              <a:gd name="T22" fmla="*/ 38 w 508"/>
              <a:gd name="T23" fmla="*/ 251 h 1249"/>
              <a:gd name="T24" fmla="*/ 20 w 508"/>
              <a:gd name="T25" fmla="*/ 249 h 1249"/>
              <a:gd name="T26" fmla="*/ 8 w 508"/>
              <a:gd name="T27" fmla="*/ 252 h 1249"/>
              <a:gd name="T28" fmla="*/ 0 w 508"/>
              <a:gd name="T29" fmla="*/ 288 h 1249"/>
              <a:gd name="T30" fmla="*/ 6 w 508"/>
              <a:gd name="T31" fmla="*/ 319 h 1249"/>
              <a:gd name="T32" fmla="*/ 36 w 508"/>
              <a:gd name="T33" fmla="*/ 351 h 1249"/>
              <a:gd name="T34" fmla="*/ 81 w 508"/>
              <a:gd name="T35" fmla="*/ 359 h 1249"/>
              <a:gd name="T36" fmla="*/ 161 w 508"/>
              <a:gd name="T37" fmla="*/ 334 h 1249"/>
              <a:gd name="T38" fmla="*/ 164 w 508"/>
              <a:gd name="T39" fmla="*/ 378 h 1249"/>
              <a:gd name="T40" fmla="*/ 180 w 508"/>
              <a:gd name="T41" fmla="*/ 438 h 1249"/>
              <a:gd name="T42" fmla="*/ 186 w 508"/>
              <a:gd name="T43" fmla="*/ 678 h 1249"/>
              <a:gd name="T44" fmla="*/ 178 w 508"/>
              <a:gd name="T45" fmla="*/ 810 h 1249"/>
              <a:gd name="T46" fmla="*/ 194 w 508"/>
              <a:gd name="T47" fmla="*/ 882 h 1249"/>
              <a:gd name="T48" fmla="*/ 201 w 508"/>
              <a:gd name="T49" fmla="*/ 995 h 1249"/>
              <a:gd name="T50" fmla="*/ 191 w 508"/>
              <a:gd name="T51" fmla="*/ 1086 h 1249"/>
              <a:gd name="T52" fmla="*/ 193 w 508"/>
              <a:gd name="T53" fmla="*/ 1116 h 1249"/>
              <a:gd name="T54" fmla="*/ 162 w 508"/>
              <a:gd name="T55" fmla="*/ 1123 h 1249"/>
              <a:gd name="T56" fmla="*/ 161 w 508"/>
              <a:gd name="T57" fmla="*/ 1144 h 1249"/>
              <a:gd name="T58" fmla="*/ 88 w 508"/>
              <a:gd name="T59" fmla="*/ 1186 h 1249"/>
              <a:gd name="T60" fmla="*/ 43 w 508"/>
              <a:gd name="T61" fmla="*/ 1205 h 1249"/>
              <a:gd name="T62" fmla="*/ 34 w 508"/>
              <a:gd name="T63" fmla="*/ 1227 h 1249"/>
              <a:gd name="T64" fmla="*/ 64 w 508"/>
              <a:gd name="T65" fmla="*/ 1242 h 1249"/>
              <a:gd name="T66" fmla="*/ 220 w 508"/>
              <a:gd name="T67" fmla="*/ 1249 h 1249"/>
              <a:gd name="T68" fmla="*/ 296 w 508"/>
              <a:gd name="T69" fmla="*/ 1236 h 1249"/>
              <a:gd name="T70" fmla="*/ 292 w 508"/>
              <a:gd name="T71" fmla="*/ 1196 h 1249"/>
              <a:gd name="T72" fmla="*/ 334 w 508"/>
              <a:gd name="T73" fmla="*/ 1177 h 1249"/>
              <a:gd name="T74" fmla="*/ 342 w 508"/>
              <a:gd name="T75" fmla="*/ 1148 h 1249"/>
              <a:gd name="T76" fmla="*/ 328 w 508"/>
              <a:gd name="T77" fmla="*/ 1111 h 1249"/>
              <a:gd name="T78" fmla="*/ 343 w 508"/>
              <a:gd name="T79" fmla="*/ 1033 h 1249"/>
              <a:gd name="T80" fmla="*/ 351 w 508"/>
              <a:gd name="T81" fmla="*/ 960 h 1249"/>
              <a:gd name="T82" fmla="*/ 339 w 508"/>
              <a:gd name="T83" fmla="*/ 887 h 1249"/>
              <a:gd name="T84" fmla="*/ 364 w 508"/>
              <a:gd name="T85" fmla="*/ 713 h 1249"/>
              <a:gd name="T86" fmla="*/ 434 w 508"/>
              <a:gd name="T87" fmla="*/ 642 h 1249"/>
              <a:gd name="T88" fmla="*/ 489 w 508"/>
              <a:gd name="T89" fmla="*/ 572 h 1249"/>
              <a:gd name="T90" fmla="*/ 508 w 508"/>
              <a:gd name="T91" fmla="*/ 465 h 1249"/>
              <a:gd name="T92" fmla="*/ 498 w 508"/>
              <a:gd name="T93" fmla="*/ 405 h 1249"/>
              <a:gd name="T94" fmla="*/ 464 w 508"/>
              <a:gd name="T95" fmla="*/ 351 h 1249"/>
              <a:gd name="T96" fmla="*/ 460 w 508"/>
              <a:gd name="T97" fmla="*/ 323 h 1249"/>
              <a:gd name="T98" fmla="*/ 396 w 508"/>
              <a:gd name="T99" fmla="*/ 189 h 1249"/>
              <a:gd name="T100" fmla="*/ 351 w 508"/>
              <a:gd name="T101" fmla="*/ 124 h 1249"/>
              <a:gd name="T102" fmla="*/ 253 w 508"/>
              <a:gd name="T103" fmla="*/ 64 h 1249"/>
              <a:gd name="T104" fmla="*/ 204 w 508"/>
              <a:gd name="T105" fmla="*/ 41 h 1249"/>
              <a:gd name="T106" fmla="*/ 166 w 508"/>
              <a:gd name="T107" fmla="*/ 4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08" h="1249">
                <a:moveTo>
                  <a:pt x="123" y="0"/>
                </a:moveTo>
                <a:lnTo>
                  <a:pt x="123" y="0"/>
                </a:lnTo>
                <a:lnTo>
                  <a:pt x="102" y="7"/>
                </a:lnTo>
                <a:lnTo>
                  <a:pt x="86" y="14"/>
                </a:lnTo>
                <a:lnTo>
                  <a:pt x="79" y="18"/>
                </a:lnTo>
                <a:lnTo>
                  <a:pt x="74" y="22"/>
                </a:lnTo>
                <a:lnTo>
                  <a:pt x="74" y="22"/>
                </a:lnTo>
                <a:lnTo>
                  <a:pt x="65" y="32"/>
                </a:lnTo>
                <a:lnTo>
                  <a:pt x="58" y="41"/>
                </a:lnTo>
                <a:lnTo>
                  <a:pt x="52" y="53"/>
                </a:lnTo>
                <a:lnTo>
                  <a:pt x="44" y="72"/>
                </a:lnTo>
                <a:lnTo>
                  <a:pt x="44" y="72"/>
                </a:lnTo>
                <a:lnTo>
                  <a:pt x="39" y="78"/>
                </a:lnTo>
                <a:lnTo>
                  <a:pt x="30" y="90"/>
                </a:lnTo>
                <a:lnTo>
                  <a:pt x="25" y="97"/>
                </a:lnTo>
                <a:lnTo>
                  <a:pt x="21" y="103"/>
                </a:lnTo>
                <a:lnTo>
                  <a:pt x="20" y="108"/>
                </a:lnTo>
                <a:lnTo>
                  <a:pt x="20" y="109"/>
                </a:lnTo>
                <a:lnTo>
                  <a:pt x="21" y="111"/>
                </a:lnTo>
                <a:lnTo>
                  <a:pt x="21" y="111"/>
                </a:lnTo>
                <a:lnTo>
                  <a:pt x="36" y="114"/>
                </a:lnTo>
                <a:lnTo>
                  <a:pt x="43" y="115"/>
                </a:lnTo>
                <a:lnTo>
                  <a:pt x="43" y="115"/>
                </a:lnTo>
                <a:lnTo>
                  <a:pt x="50" y="155"/>
                </a:lnTo>
                <a:lnTo>
                  <a:pt x="50" y="155"/>
                </a:lnTo>
                <a:lnTo>
                  <a:pt x="52" y="163"/>
                </a:lnTo>
                <a:lnTo>
                  <a:pt x="55" y="168"/>
                </a:lnTo>
                <a:lnTo>
                  <a:pt x="57" y="173"/>
                </a:lnTo>
                <a:lnTo>
                  <a:pt x="57" y="177"/>
                </a:lnTo>
                <a:lnTo>
                  <a:pt x="57" y="177"/>
                </a:lnTo>
                <a:lnTo>
                  <a:pt x="58" y="193"/>
                </a:lnTo>
                <a:lnTo>
                  <a:pt x="61" y="207"/>
                </a:lnTo>
                <a:lnTo>
                  <a:pt x="61" y="207"/>
                </a:lnTo>
                <a:lnTo>
                  <a:pt x="64" y="211"/>
                </a:lnTo>
                <a:lnTo>
                  <a:pt x="70" y="217"/>
                </a:lnTo>
                <a:lnTo>
                  <a:pt x="76" y="223"/>
                </a:lnTo>
                <a:lnTo>
                  <a:pt x="77" y="225"/>
                </a:lnTo>
                <a:lnTo>
                  <a:pt x="79" y="226"/>
                </a:lnTo>
                <a:lnTo>
                  <a:pt x="79" y="226"/>
                </a:lnTo>
                <a:lnTo>
                  <a:pt x="80" y="230"/>
                </a:lnTo>
                <a:lnTo>
                  <a:pt x="81" y="236"/>
                </a:lnTo>
                <a:lnTo>
                  <a:pt x="81" y="239"/>
                </a:lnTo>
                <a:lnTo>
                  <a:pt x="80" y="242"/>
                </a:lnTo>
                <a:lnTo>
                  <a:pt x="79" y="244"/>
                </a:lnTo>
                <a:lnTo>
                  <a:pt x="76" y="246"/>
                </a:lnTo>
                <a:lnTo>
                  <a:pt x="76" y="246"/>
                </a:lnTo>
                <a:lnTo>
                  <a:pt x="73" y="249"/>
                </a:lnTo>
                <a:lnTo>
                  <a:pt x="68" y="252"/>
                </a:lnTo>
                <a:lnTo>
                  <a:pt x="59" y="262"/>
                </a:lnTo>
                <a:lnTo>
                  <a:pt x="51" y="273"/>
                </a:lnTo>
                <a:lnTo>
                  <a:pt x="48" y="280"/>
                </a:lnTo>
                <a:lnTo>
                  <a:pt x="48" y="280"/>
                </a:lnTo>
                <a:lnTo>
                  <a:pt x="46" y="281"/>
                </a:lnTo>
                <a:lnTo>
                  <a:pt x="45" y="282"/>
                </a:lnTo>
                <a:lnTo>
                  <a:pt x="42" y="282"/>
                </a:lnTo>
                <a:lnTo>
                  <a:pt x="39" y="281"/>
                </a:lnTo>
                <a:lnTo>
                  <a:pt x="36" y="282"/>
                </a:lnTo>
                <a:lnTo>
                  <a:pt x="36" y="282"/>
                </a:lnTo>
                <a:lnTo>
                  <a:pt x="34" y="282"/>
                </a:lnTo>
                <a:lnTo>
                  <a:pt x="33" y="282"/>
                </a:lnTo>
                <a:lnTo>
                  <a:pt x="32" y="277"/>
                </a:lnTo>
                <a:lnTo>
                  <a:pt x="33" y="269"/>
                </a:lnTo>
                <a:lnTo>
                  <a:pt x="33" y="269"/>
                </a:lnTo>
                <a:lnTo>
                  <a:pt x="37" y="266"/>
                </a:lnTo>
                <a:lnTo>
                  <a:pt x="40" y="262"/>
                </a:lnTo>
                <a:lnTo>
                  <a:pt x="43" y="256"/>
                </a:lnTo>
                <a:lnTo>
                  <a:pt x="43" y="256"/>
                </a:lnTo>
                <a:lnTo>
                  <a:pt x="46" y="249"/>
                </a:lnTo>
                <a:lnTo>
                  <a:pt x="46" y="249"/>
                </a:lnTo>
                <a:lnTo>
                  <a:pt x="45" y="249"/>
                </a:lnTo>
                <a:lnTo>
                  <a:pt x="38" y="251"/>
                </a:lnTo>
                <a:lnTo>
                  <a:pt x="38" y="251"/>
                </a:lnTo>
                <a:lnTo>
                  <a:pt x="30" y="256"/>
                </a:lnTo>
                <a:lnTo>
                  <a:pt x="22" y="261"/>
                </a:lnTo>
                <a:lnTo>
                  <a:pt x="16" y="267"/>
                </a:lnTo>
                <a:lnTo>
                  <a:pt x="16" y="267"/>
                </a:lnTo>
                <a:lnTo>
                  <a:pt x="20" y="256"/>
                </a:lnTo>
                <a:lnTo>
                  <a:pt x="20" y="249"/>
                </a:lnTo>
                <a:lnTo>
                  <a:pt x="20" y="245"/>
                </a:lnTo>
                <a:lnTo>
                  <a:pt x="19" y="244"/>
                </a:lnTo>
                <a:lnTo>
                  <a:pt x="19" y="244"/>
                </a:lnTo>
                <a:lnTo>
                  <a:pt x="16" y="245"/>
                </a:lnTo>
                <a:lnTo>
                  <a:pt x="14" y="246"/>
                </a:lnTo>
                <a:lnTo>
                  <a:pt x="8" y="252"/>
                </a:lnTo>
                <a:lnTo>
                  <a:pt x="3" y="260"/>
                </a:lnTo>
                <a:lnTo>
                  <a:pt x="1" y="264"/>
                </a:lnTo>
                <a:lnTo>
                  <a:pt x="1" y="264"/>
                </a:lnTo>
                <a:lnTo>
                  <a:pt x="1" y="276"/>
                </a:lnTo>
                <a:lnTo>
                  <a:pt x="0" y="288"/>
                </a:lnTo>
                <a:lnTo>
                  <a:pt x="0" y="288"/>
                </a:lnTo>
                <a:lnTo>
                  <a:pt x="6" y="308"/>
                </a:lnTo>
                <a:lnTo>
                  <a:pt x="6" y="308"/>
                </a:lnTo>
                <a:lnTo>
                  <a:pt x="5" y="311"/>
                </a:lnTo>
                <a:lnTo>
                  <a:pt x="5" y="314"/>
                </a:lnTo>
                <a:lnTo>
                  <a:pt x="6" y="319"/>
                </a:lnTo>
                <a:lnTo>
                  <a:pt x="6" y="319"/>
                </a:lnTo>
                <a:lnTo>
                  <a:pt x="7" y="324"/>
                </a:lnTo>
                <a:lnTo>
                  <a:pt x="11" y="329"/>
                </a:lnTo>
                <a:lnTo>
                  <a:pt x="15" y="335"/>
                </a:lnTo>
                <a:lnTo>
                  <a:pt x="24" y="342"/>
                </a:lnTo>
                <a:lnTo>
                  <a:pt x="24" y="342"/>
                </a:lnTo>
                <a:lnTo>
                  <a:pt x="36" y="351"/>
                </a:lnTo>
                <a:lnTo>
                  <a:pt x="43" y="356"/>
                </a:lnTo>
                <a:lnTo>
                  <a:pt x="50" y="360"/>
                </a:lnTo>
                <a:lnTo>
                  <a:pt x="57" y="361"/>
                </a:lnTo>
                <a:lnTo>
                  <a:pt x="65" y="362"/>
                </a:lnTo>
                <a:lnTo>
                  <a:pt x="73" y="361"/>
                </a:lnTo>
                <a:lnTo>
                  <a:pt x="81" y="359"/>
                </a:lnTo>
                <a:lnTo>
                  <a:pt x="81" y="359"/>
                </a:lnTo>
                <a:lnTo>
                  <a:pt x="121" y="334"/>
                </a:lnTo>
                <a:lnTo>
                  <a:pt x="147" y="319"/>
                </a:lnTo>
                <a:lnTo>
                  <a:pt x="147" y="319"/>
                </a:lnTo>
                <a:lnTo>
                  <a:pt x="155" y="326"/>
                </a:lnTo>
                <a:lnTo>
                  <a:pt x="161" y="334"/>
                </a:lnTo>
                <a:lnTo>
                  <a:pt x="164" y="337"/>
                </a:lnTo>
                <a:lnTo>
                  <a:pt x="164" y="337"/>
                </a:lnTo>
                <a:lnTo>
                  <a:pt x="166" y="341"/>
                </a:lnTo>
                <a:lnTo>
                  <a:pt x="166" y="347"/>
                </a:lnTo>
                <a:lnTo>
                  <a:pt x="164" y="378"/>
                </a:lnTo>
                <a:lnTo>
                  <a:pt x="164" y="378"/>
                </a:lnTo>
                <a:lnTo>
                  <a:pt x="164" y="390"/>
                </a:lnTo>
                <a:lnTo>
                  <a:pt x="166" y="399"/>
                </a:lnTo>
                <a:lnTo>
                  <a:pt x="168" y="409"/>
                </a:lnTo>
                <a:lnTo>
                  <a:pt x="170" y="417"/>
                </a:lnTo>
                <a:lnTo>
                  <a:pt x="176" y="430"/>
                </a:lnTo>
                <a:lnTo>
                  <a:pt x="180" y="438"/>
                </a:lnTo>
                <a:lnTo>
                  <a:pt x="180" y="438"/>
                </a:lnTo>
                <a:lnTo>
                  <a:pt x="188" y="459"/>
                </a:lnTo>
                <a:lnTo>
                  <a:pt x="194" y="473"/>
                </a:lnTo>
                <a:lnTo>
                  <a:pt x="194" y="473"/>
                </a:lnTo>
                <a:lnTo>
                  <a:pt x="191" y="590"/>
                </a:lnTo>
                <a:lnTo>
                  <a:pt x="186" y="678"/>
                </a:lnTo>
                <a:lnTo>
                  <a:pt x="184" y="713"/>
                </a:lnTo>
                <a:lnTo>
                  <a:pt x="182" y="734"/>
                </a:lnTo>
                <a:lnTo>
                  <a:pt x="182" y="734"/>
                </a:lnTo>
                <a:lnTo>
                  <a:pt x="179" y="764"/>
                </a:lnTo>
                <a:lnTo>
                  <a:pt x="178" y="795"/>
                </a:lnTo>
                <a:lnTo>
                  <a:pt x="178" y="810"/>
                </a:lnTo>
                <a:lnTo>
                  <a:pt x="179" y="825"/>
                </a:lnTo>
                <a:lnTo>
                  <a:pt x="180" y="838"/>
                </a:lnTo>
                <a:lnTo>
                  <a:pt x="184" y="847"/>
                </a:lnTo>
                <a:lnTo>
                  <a:pt x="184" y="847"/>
                </a:lnTo>
                <a:lnTo>
                  <a:pt x="192" y="874"/>
                </a:lnTo>
                <a:lnTo>
                  <a:pt x="194" y="882"/>
                </a:lnTo>
                <a:lnTo>
                  <a:pt x="194" y="890"/>
                </a:lnTo>
                <a:lnTo>
                  <a:pt x="194" y="958"/>
                </a:lnTo>
                <a:lnTo>
                  <a:pt x="194" y="958"/>
                </a:lnTo>
                <a:lnTo>
                  <a:pt x="195" y="968"/>
                </a:lnTo>
                <a:lnTo>
                  <a:pt x="197" y="976"/>
                </a:lnTo>
                <a:lnTo>
                  <a:pt x="201" y="995"/>
                </a:lnTo>
                <a:lnTo>
                  <a:pt x="206" y="1011"/>
                </a:lnTo>
                <a:lnTo>
                  <a:pt x="207" y="1020"/>
                </a:lnTo>
                <a:lnTo>
                  <a:pt x="207" y="1020"/>
                </a:lnTo>
                <a:lnTo>
                  <a:pt x="205" y="1035"/>
                </a:lnTo>
                <a:lnTo>
                  <a:pt x="198" y="1060"/>
                </a:lnTo>
                <a:lnTo>
                  <a:pt x="191" y="1086"/>
                </a:lnTo>
                <a:lnTo>
                  <a:pt x="189" y="1095"/>
                </a:lnTo>
                <a:lnTo>
                  <a:pt x="188" y="1101"/>
                </a:lnTo>
                <a:lnTo>
                  <a:pt x="188" y="1101"/>
                </a:lnTo>
                <a:lnTo>
                  <a:pt x="189" y="1109"/>
                </a:lnTo>
                <a:lnTo>
                  <a:pt x="191" y="1113"/>
                </a:lnTo>
                <a:lnTo>
                  <a:pt x="193" y="1116"/>
                </a:lnTo>
                <a:lnTo>
                  <a:pt x="193" y="1116"/>
                </a:lnTo>
                <a:lnTo>
                  <a:pt x="189" y="1116"/>
                </a:lnTo>
                <a:lnTo>
                  <a:pt x="179" y="1117"/>
                </a:lnTo>
                <a:lnTo>
                  <a:pt x="173" y="1118"/>
                </a:lnTo>
                <a:lnTo>
                  <a:pt x="167" y="1119"/>
                </a:lnTo>
                <a:lnTo>
                  <a:pt x="162" y="1123"/>
                </a:lnTo>
                <a:lnTo>
                  <a:pt x="160" y="1126"/>
                </a:lnTo>
                <a:lnTo>
                  <a:pt x="160" y="1126"/>
                </a:lnTo>
                <a:lnTo>
                  <a:pt x="158" y="1131"/>
                </a:lnTo>
                <a:lnTo>
                  <a:pt x="158" y="1136"/>
                </a:lnTo>
                <a:lnTo>
                  <a:pt x="160" y="1141"/>
                </a:lnTo>
                <a:lnTo>
                  <a:pt x="161" y="1144"/>
                </a:lnTo>
                <a:lnTo>
                  <a:pt x="166" y="1150"/>
                </a:lnTo>
                <a:lnTo>
                  <a:pt x="167" y="1153"/>
                </a:lnTo>
                <a:lnTo>
                  <a:pt x="167" y="1153"/>
                </a:lnTo>
                <a:lnTo>
                  <a:pt x="105" y="1180"/>
                </a:lnTo>
                <a:lnTo>
                  <a:pt x="105" y="1180"/>
                </a:lnTo>
                <a:lnTo>
                  <a:pt x="88" y="1186"/>
                </a:lnTo>
                <a:lnTo>
                  <a:pt x="69" y="1191"/>
                </a:lnTo>
                <a:lnTo>
                  <a:pt x="52" y="1197"/>
                </a:lnTo>
                <a:lnTo>
                  <a:pt x="48" y="1199"/>
                </a:lnTo>
                <a:lnTo>
                  <a:pt x="44" y="1202"/>
                </a:lnTo>
                <a:lnTo>
                  <a:pt x="44" y="1202"/>
                </a:lnTo>
                <a:lnTo>
                  <a:pt x="43" y="1205"/>
                </a:lnTo>
                <a:lnTo>
                  <a:pt x="40" y="1208"/>
                </a:lnTo>
                <a:lnTo>
                  <a:pt x="36" y="1211"/>
                </a:lnTo>
                <a:lnTo>
                  <a:pt x="33" y="1213"/>
                </a:lnTo>
                <a:lnTo>
                  <a:pt x="32" y="1217"/>
                </a:lnTo>
                <a:lnTo>
                  <a:pt x="32" y="1222"/>
                </a:lnTo>
                <a:lnTo>
                  <a:pt x="34" y="1227"/>
                </a:lnTo>
                <a:lnTo>
                  <a:pt x="34" y="1227"/>
                </a:lnTo>
                <a:lnTo>
                  <a:pt x="38" y="1233"/>
                </a:lnTo>
                <a:lnTo>
                  <a:pt x="43" y="1236"/>
                </a:lnTo>
                <a:lnTo>
                  <a:pt x="48" y="1239"/>
                </a:lnTo>
                <a:lnTo>
                  <a:pt x="53" y="1241"/>
                </a:lnTo>
                <a:lnTo>
                  <a:pt x="64" y="1242"/>
                </a:lnTo>
                <a:lnTo>
                  <a:pt x="71" y="1243"/>
                </a:lnTo>
                <a:lnTo>
                  <a:pt x="71" y="1243"/>
                </a:lnTo>
                <a:lnTo>
                  <a:pt x="96" y="1246"/>
                </a:lnTo>
                <a:lnTo>
                  <a:pt x="143" y="1247"/>
                </a:lnTo>
                <a:lnTo>
                  <a:pt x="220" y="1249"/>
                </a:lnTo>
                <a:lnTo>
                  <a:pt x="220" y="1249"/>
                </a:lnTo>
                <a:lnTo>
                  <a:pt x="261" y="1248"/>
                </a:lnTo>
                <a:lnTo>
                  <a:pt x="281" y="1247"/>
                </a:lnTo>
                <a:lnTo>
                  <a:pt x="289" y="1244"/>
                </a:lnTo>
                <a:lnTo>
                  <a:pt x="293" y="1242"/>
                </a:lnTo>
                <a:lnTo>
                  <a:pt x="293" y="1242"/>
                </a:lnTo>
                <a:lnTo>
                  <a:pt x="296" y="1236"/>
                </a:lnTo>
                <a:lnTo>
                  <a:pt x="297" y="1230"/>
                </a:lnTo>
                <a:lnTo>
                  <a:pt x="297" y="1224"/>
                </a:lnTo>
                <a:lnTo>
                  <a:pt x="296" y="1216"/>
                </a:lnTo>
                <a:lnTo>
                  <a:pt x="296" y="1216"/>
                </a:lnTo>
                <a:lnTo>
                  <a:pt x="293" y="1206"/>
                </a:lnTo>
                <a:lnTo>
                  <a:pt x="292" y="1196"/>
                </a:lnTo>
                <a:lnTo>
                  <a:pt x="290" y="1182"/>
                </a:lnTo>
                <a:lnTo>
                  <a:pt x="290" y="1182"/>
                </a:lnTo>
                <a:lnTo>
                  <a:pt x="306" y="1181"/>
                </a:lnTo>
                <a:lnTo>
                  <a:pt x="321" y="1179"/>
                </a:lnTo>
                <a:lnTo>
                  <a:pt x="334" y="1177"/>
                </a:lnTo>
                <a:lnTo>
                  <a:pt x="334" y="1177"/>
                </a:lnTo>
                <a:lnTo>
                  <a:pt x="339" y="1174"/>
                </a:lnTo>
                <a:lnTo>
                  <a:pt x="341" y="1172"/>
                </a:lnTo>
                <a:lnTo>
                  <a:pt x="343" y="1168"/>
                </a:lnTo>
                <a:lnTo>
                  <a:pt x="345" y="1165"/>
                </a:lnTo>
                <a:lnTo>
                  <a:pt x="345" y="1156"/>
                </a:lnTo>
                <a:lnTo>
                  <a:pt x="342" y="1148"/>
                </a:lnTo>
                <a:lnTo>
                  <a:pt x="342" y="1148"/>
                </a:lnTo>
                <a:lnTo>
                  <a:pt x="339" y="1137"/>
                </a:lnTo>
                <a:lnTo>
                  <a:pt x="334" y="1128"/>
                </a:lnTo>
                <a:lnTo>
                  <a:pt x="330" y="1119"/>
                </a:lnTo>
                <a:lnTo>
                  <a:pt x="329" y="1115"/>
                </a:lnTo>
                <a:lnTo>
                  <a:pt x="328" y="1111"/>
                </a:lnTo>
                <a:lnTo>
                  <a:pt x="328" y="1111"/>
                </a:lnTo>
                <a:lnTo>
                  <a:pt x="327" y="1086"/>
                </a:lnTo>
                <a:lnTo>
                  <a:pt x="337" y="1078"/>
                </a:lnTo>
                <a:lnTo>
                  <a:pt x="337" y="1078"/>
                </a:lnTo>
                <a:lnTo>
                  <a:pt x="341" y="1053"/>
                </a:lnTo>
                <a:lnTo>
                  <a:pt x="343" y="1033"/>
                </a:lnTo>
                <a:lnTo>
                  <a:pt x="345" y="1023"/>
                </a:lnTo>
                <a:lnTo>
                  <a:pt x="345" y="1023"/>
                </a:lnTo>
                <a:lnTo>
                  <a:pt x="347" y="1012"/>
                </a:lnTo>
                <a:lnTo>
                  <a:pt x="349" y="995"/>
                </a:lnTo>
                <a:lnTo>
                  <a:pt x="351" y="976"/>
                </a:lnTo>
                <a:lnTo>
                  <a:pt x="351" y="960"/>
                </a:lnTo>
                <a:lnTo>
                  <a:pt x="351" y="960"/>
                </a:lnTo>
                <a:lnTo>
                  <a:pt x="348" y="943"/>
                </a:lnTo>
                <a:lnTo>
                  <a:pt x="345" y="920"/>
                </a:lnTo>
                <a:lnTo>
                  <a:pt x="340" y="900"/>
                </a:lnTo>
                <a:lnTo>
                  <a:pt x="339" y="887"/>
                </a:lnTo>
                <a:lnTo>
                  <a:pt x="339" y="887"/>
                </a:lnTo>
                <a:lnTo>
                  <a:pt x="341" y="856"/>
                </a:lnTo>
                <a:lnTo>
                  <a:pt x="347" y="799"/>
                </a:lnTo>
                <a:lnTo>
                  <a:pt x="351" y="768"/>
                </a:lnTo>
                <a:lnTo>
                  <a:pt x="355" y="740"/>
                </a:lnTo>
                <a:lnTo>
                  <a:pt x="360" y="720"/>
                </a:lnTo>
                <a:lnTo>
                  <a:pt x="364" y="713"/>
                </a:lnTo>
                <a:lnTo>
                  <a:pt x="366" y="710"/>
                </a:lnTo>
                <a:lnTo>
                  <a:pt x="366" y="710"/>
                </a:lnTo>
                <a:lnTo>
                  <a:pt x="373" y="704"/>
                </a:lnTo>
                <a:lnTo>
                  <a:pt x="384" y="695"/>
                </a:lnTo>
                <a:lnTo>
                  <a:pt x="409" y="670"/>
                </a:lnTo>
                <a:lnTo>
                  <a:pt x="434" y="642"/>
                </a:lnTo>
                <a:lnTo>
                  <a:pt x="444" y="630"/>
                </a:lnTo>
                <a:lnTo>
                  <a:pt x="451" y="621"/>
                </a:lnTo>
                <a:lnTo>
                  <a:pt x="451" y="621"/>
                </a:lnTo>
                <a:lnTo>
                  <a:pt x="461" y="607"/>
                </a:lnTo>
                <a:lnTo>
                  <a:pt x="471" y="593"/>
                </a:lnTo>
                <a:lnTo>
                  <a:pt x="489" y="572"/>
                </a:lnTo>
                <a:lnTo>
                  <a:pt x="489" y="572"/>
                </a:lnTo>
                <a:lnTo>
                  <a:pt x="493" y="564"/>
                </a:lnTo>
                <a:lnTo>
                  <a:pt x="496" y="551"/>
                </a:lnTo>
                <a:lnTo>
                  <a:pt x="502" y="517"/>
                </a:lnTo>
                <a:lnTo>
                  <a:pt x="507" y="484"/>
                </a:lnTo>
                <a:lnTo>
                  <a:pt x="508" y="465"/>
                </a:lnTo>
                <a:lnTo>
                  <a:pt x="508" y="465"/>
                </a:lnTo>
                <a:lnTo>
                  <a:pt x="507" y="453"/>
                </a:lnTo>
                <a:lnTo>
                  <a:pt x="503" y="436"/>
                </a:lnTo>
                <a:lnTo>
                  <a:pt x="500" y="417"/>
                </a:lnTo>
                <a:lnTo>
                  <a:pt x="498" y="405"/>
                </a:lnTo>
                <a:lnTo>
                  <a:pt x="498" y="405"/>
                </a:lnTo>
                <a:lnTo>
                  <a:pt x="496" y="399"/>
                </a:lnTo>
                <a:lnTo>
                  <a:pt x="491" y="392"/>
                </a:lnTo>
                <a:lnTo>
                  <a:pt x="478" y="375"/>
                </a:lnTo>
                <a:lnTo>
                  <a:pt x="458" y="354"/>
                </a:lnTo>
                <a:lnTo>
                  <a:pt x="458" y="354"/>
                </a:lnTo>
                <a:lnTo>
                  <a:pt x="464" y="351"/>
                </a:lnTo>
                <a:lnTo>
                  <a:pt x="467" y="348"/>
                </a:lnTo>
                <a:lnTo>
                  <a:pt x="469" y="345"/>
                </a:lnTo>
                <a:lnTo>
                  <a:pt x="470" y="344"/>
                </a:lnTo>
                <a:lnTo>
                  <a:pt x="470" y="344"/>
                </a:lnTo>
                <a:lnTo>
                  <a:pt x="466" y="337"/>
                </a:lnTo>
                <a:lnTo>
                  <a:pt x="460" y="323"/>
                </a:lnTo>
                <a:lnTo>
                  <a:pt x="440" y="281"/>
                </a:lnTo>
                <a:lnTo>
                  <a:pt x="420" y="238"/>
                </a:lnTo>
                <a:lnTo>
                  <a:pt x="408" y="214"/>
                </a:lnTo>
                <a:lnTo>
                  <a:pt x="408" y="214"/>
                </a:lnTo>
                <a:lnTo>
                  <a:pt x="403" y="204"/>
                </a:lnTo>
                <a:lnTo>
                  <a:pt x="396" y="189"/>
                </a:lnTo>
                <a:lnTo>
                  <a:pt x="388" y="174"/>
                </a:lnTo>
                <a:lnTo>
                  <a:pt x="379" y="159"/>
                </a:lnTo>
                <a:lnTo>
                  <a:pt x="379" y="159"/>
                </a:lnTo>
                <a:lnTo>
                  <a:pt x="365" y="140"/>
                </a:lnTo>
                <a:lnTo>
                  <a:pt x="351" y="124"/>
                </a:lnTo>
                <a:lnTo>
                  <a:pt x="351" y="124"/>
                </a:lnTo>
                <a:lnTo>
                  <a:pt x="343" y="118"/>
                </a:lnTo>
                <a:lnTo>
                  <a:pt x="331" y="111"/>
                </a:lnTo>
                <a:lnTo>
                  <a:pt x="302" y="94"/>
                </a:lnTo>
                <a:lnTo>
                  <a:pt x="262" y="74"/>
                </a:lnTo>
                <a:lnTo>
                  <a:pt x="262" y="74"/>
                </a:lnTo>
                <a:lnTo>
                  <a:pt x="253" y="64"/>
                </a:lnTo>
                <a:lnTo>
                  <a:pt x="241" y="53"/>
                </a:lnTo>
                <a:lnTo>
                  <a:pt x="241" y="53"/>
                </a:lnTo>
                <a:lnTo>
                  <a:pt x="225" y="49"/>
                </a:lnTo>
                <a:lnTo>
                  <a:pt x="210" y="45"/>
                </a:lnTo>
                <a:lnTo>
                  <a:pt x="210" y="45"/>
                </a:lnTo>
                <a:lnTo>
                  <a:pt x="204" y="41"/>
                </a:lnTo>
                <a:lnTo>
                  <a:pt x="195" y="31"/>
                </a:lnTo>
                <a:lnTo>
                  <a:pt x="186" y="19"/>
                </a:lnTo>
                <a:lnTo>
                  <a:pt x="178" y="10"/>
                </a:lnTo>
                <a:lnTo>
                  <a:pt x="178" y="10"/>
                </a:lnTo>
                <a:lnTo>
                  <a:pt x="173" y="7"/>
                </a:lnTo>
                <a:lnTo>
                  <a:pt x="166" y="4"/>
                </a:lnTo>
                <a:lnTo>
                  <a:pt x="147" y="2"/>
                </a:lnTo>
                <a:lnTo>
                  <a:pt x="130" y="0"/>
                </a:lnTo>
                <a:lnTo>
                  <a:pt x="123" y="0"/>
                </a:lnTo>
                <a:lnTo>
                  <a:pt x="123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329BF5D5-0C94-4E61-83D6-C47C0E3BA521}"/>
              </a:ext>
            </a:extLst>
          </p:cNvPr>
          <p:cNvSpPr>
            <a:spLocks/>
          </p:cNvSpPr>
          <p:nvPr/>
        </p:nvSpPr>
        <p:spPr bwMode="auto">
          <a:xfrm>
            <a:off x="993944" y="4701553"/>
            <a:ext cx="533703" cy="1602242"/>
          </a:xfrm>
          <a:custGeom>
            <a:avLst/>
            <a:gdLst>
              <a:gd name="T0" fmla="*/ 20 w 471"/>
              <a:gd name="T1" fmla="*/ 122 h 1414"/>
              <a:gd name="T2" fmla="*/ 0 w 471"/>
              <a:gd name="T3" fmla="*/ 136 h 1414"/>
              <a:gd name="T4" fmla="*/ 47 w 471"/>
              <a:gd name="T5" fmla="*/ 149 h 1414"/>
              <a:gd name="T6" fmla="*/ 108 w 471"/>
              <a:gd name="T7" fmla="*/ 191 h 1414"/>
              <a:gd name="T8" fmla="*/ 118 w 471"/>
              <a:gd name="T9" fmla="*/ 253 h 1414"/>
              <a:gd name="T10" fmla="*/ 145 w 471"/>
              <a:gd name="T11" fmla="*/ 320 h 1414"/>
              <a:gd name="T12" fmla="*/ 143 w 471"/>
              <a:gd name="T13" fmla="*/ 346 h 1414"/>
              <a:gd name="T14" fmla="*/ 152 w 471"/>
              <a:gd name="T15" fmla="*/ 379 h 1414"/>
              <a:gd name="T16" fmla="*/ 179 w 471"/>
              <a:gd name="T17" fmla="*/ 418 h 1414"/>
              <a:gd name="T18" fmla="*/ 189 w 471"/>
              <a:gd name="T19" fmla="*/ 468 h 1414"/>
              <a:gd name="T20" fmla="*/ 228 w 471"/>
              <a:gd name="T21" fmla="*/ 530 h 1414"/>
              <a:gd name="T22" fmla="*/ 177 w 471"/>
              <a:gd name="T23" fmla="*/ 714 h 1414"/>
              <a:gd name="T24" fmla="*/ 133 w 471"/>
              <a:gd name="T25" fmla="*/ 834 h 1414"/>
              <a:gd name="T26" fmla="*/ 65 w 471"/>
              <a:gd name="T27" fmla="*/ 993 h 1414"/>
              <a:gd name="T28" fmla="*/ 92 w 471"/>
              <a:gd name="T29" fmla="*/ 1018 h 1414"/>
              <a:gd name="T30" fmla="*/ 105 w 471"/>
              <a:gd name="T31" fmla="*/ 1114 h 1414"/>
              <a:gd name="T32" fmla="*/ 114 w 471"/>
              <a:gd name="T33" fmla="*/ 1157 h 1414"/>
              <a:gd name="T34" fmla="*/ 194 w 471"/>
              <a:gd name="T35" fmla="*/ 1173 h 1414"/>
              <a:gd name="T36" fmla="*/ 216 w 471"/>
              <a:gd name="T37" fmla="*/ 1293 h 1414"/>
              <a:gd name="T38" fmla="*/ 210 w 471"/>
              <a:gd name="T39" fmla="*/ 1337 h 1414"/>
              <a:gd name="T40" fmla="*/ 192 w 471"/>
              <a:gd name="T41" fmla="*/ 1345 h 1414"/>
              <a:gd name="T42" fmla="*/ 157 w 471"/>
              <a:gd name="T43" fmla="*/ 1344 h 1414"/>
              <a:gd name="T44" fmla="*/ 129 w 471"/>
              <a:gd name="T45" fmla="*/ 1356 h 1414"/>
              <a:gd name="T46" fmla="*/ 115 w 471"/>
              <a:gd name="T47" fmla="*/ 1369 h 1414"/>
              <a:gd name="T48" fmla="*/ 86 w 471"/>
              <a:gd name="T49" fmla="*/ 1394 h 1414"/>
              <a:gd name="T50" fmla="*/ 130 w 471"/>
              <a:gd name="T51" fmla="*/ 1400 h 1414"/>
              <a:gd name="T52" fmla="*/ 177 w 471"/>
              <a:gd name="T53" fmla="*/ 1411 h 1414"/>
              <a:gd name="T54" fmla="*/ 352 w 471"/>
              <a:gd name="T55" fmla="*/ 1413 h 1414"/>
              <a:gd name="T56" fmla="*/ 394 w 471"/>
              <a:gd name="T57" fmla="*/ 1406 h 1414"/>
              <a:gd name="T58" fmla="*/ 395 w 471"/>
              <a:gd name="T59" fmla="*/ 1392 h 1414"/>
              <a:gd name="T60" fmla="*/ 395 w 471"/>
              <a:gd name="T61" fmla="*/ 1375 h 1414"/>
              <a:gd name="T62" fmla="*/ 388 w 471"/>
              <a:gd name="T63" fmla="*/ 1357 h 1414"/>
              <a:gd name="T64" fmla="*/ 424 w 471"/>
              <a:gd name="T65" fmla="*/ 1212 h 1414"/>
              <a:gd name="T66" fmla="*/ 462 w 471"/>
              <a:gd name="T67" fmla="*/ 896 h 1414"/>
              <a:gd name="T68" fmla="*/ 471 w 471"/>
              <a:gd name="T69" fmla="*/ 666 h 1414"/>
              <a:gd name="T70" fmla="*/ 463 w 471"/>
              <a:gd name="T71" fmla="*/ 555 h 1414"/>
              <a:gd name="T72" fmla="*/ 444 w 471"/>
              <a:gd name="T73" fmla="*/ 487 h 1414"/>
              <a:gd name="T74" fmla="*/ 417 w 471"/>
              <a:gd name="T75" fmla="*/ 452 h 1414"/>
              <a:gd name="T76" fmla="*/ 374 w 471"/>
              <a:gd name="T77" fmla="*/ 342 h 1414"/>
              <a:gd name="T78" fmla="*/ 338 w 471"/>
              <a:gd name="T79" fmla="*/ 259 h 1414"/>
              <a:gd name="T80" fmla="*/ 297 w 471"/>
              <a:gd name="T81" fmla="*/ 223 h 1414"/>
              <a:gd name="T82" fmla="*/ 265 w 471"/>
              <a:gd name="T83" fmla="*/ 221 h 1414"/>
              <a:gd name="T84" fmla="*/ 267 w 471"/>
              <a:gd name="T85" fmla="*/ 195 h 1414"/>
              <a:gd name="T86" fmla="*/ 270 w 471"/>
              <a:gd name="T87" fmla="*/ 162 h 1414"/>
              <a:gd name="T88" fmla="*/ 245 w 471"/>
              <a:gd name="T89" fmla="*/ 123 h 1414"/>
              <a:gd name="T90" fmla="*/ 278 w 471"/>
              <a:gd name="T91" fmla="*/ 111 h 1414"/>
              <a:gd name="T92" fmla="*/ 284 w 471"/>
              <a:gd name="T93" fmla="*/ 97 h 1414"/>
              <a:gd name="T94" fmla="*/ 253 w 471"/>
              <a:gd name="T95" fmla="*/ 83 h 1414"/>
              <a:gd name="T96" fmla="*/ 207 w 471"/>
              <a:gd name="T97" fmla="*/ 42 h 1414"/>
              <a:gd name="T98" fmla="*/ 184 w 471"/>
              <a:gd name="T99" fmla="*/ 2 h 1414"/>
              <a:gd name="T100" fmla="*/ 93 w 471"/>
              <a:gd name="T101" fmla="*/ 4 h 1414"/>
              <a:gd name="T102" fmla="*/ 61 w 471"/>
              <a:gd name="T103" fmla="*/ 21 h 1414"/>
              <a:gd name="T104" fmla="*/ 45 w 471"/>
              <a:gd name="T105" fmla="*/ 72 h 1414"/>
              <a:gd name="T106" fmla="*/ 47 w 471"/>
              <a:gd name="T107" fmla="*/ 115 h 1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71" h="1414">
                <a:moveTo>
                  <a:pt x="47" y="115"/>
                </a:moveTo>
                <a:lnTo>
                  <a:pt x="47" y="115"/>
                </a:lnTo>
                <a:lnTo>
                  <a:pt x="45" y="115"/>
                </a:lnTo>
                <a:lnTo>
                  <a:pt x="37" y="116"/>
                </a:lnTo>
                <a:lnTo>
                  <a:pt x="20" y="122"/>
                </a:lnTo>
                <a:lnTo>
                  <a:pt x="11" y="127"/>
                </a:lnTo>
                <a:lnTo>
                  <a:pt x="4" y="130"/>
                </a:lnTo>
                <a:lnTo>
                  <a:pt x="2" y="133"/>
                </a:lnTo>
                <a:lnTo>
                  <a:pt x="0" y="135"/>
                </a:lnTo>
                <a:lnTo>
                  <a:pt x="0" y="136"/>
                </a:lnTo>
                <a:lnTo>
                  <a:pt x="3" y="139"/>
                </a:lnTo>
                <a:lnTo>
                  <a:pt x="3" y="139"/>
                </a:lnTo>
                <a:lnTo>
                  <a:pt x="10" y="141"/>
                </a:lnTo>
                <a:lnTo>
                  <a:pt x="21" y="145"/>
                </a:lnTo>
                <a:lnTo>
                  <a:pt x="47" y="149"/>
                </a:lnTo>
                <a:lnTo>
                  <a:pt x="82" y="154"/>
                </a:lnTo>
                <a:lnTo>
                  <a:pt x="82" y="154"/>
                </a:lnTo>
                <a:lnTo>
                  <a:pt x="107" y="189"/>
                </a:lnTo>
                <a:lnTo>
                  <a:pt x="107" y="189"/>
                </a:lnTo>
                <a:lnTo>
                  <a:pt x="108" y="191"/>
                </a:lnTo>
                <a:lnTo>
                  <a:pt x="108" y="195"/>
                </a:lnTo>
                <a:lnTo>
                  <a:pt x="109" y="207"/>
                </a:lnTo>
                <a:lnTo>
                  <a:pt x="111" y="224"/>
                </a:lnTo>
                <a:lnTo>
                  <a:pt x="114" y="238"/>
                </a:lnTo>
                <a:lnTo>
                  <a:pt x="118" y="253"/>
                </a:lnTo>
                <a:lnTo>
                  <a:pt x="118" y="253"/>
                </a:lnTo>
                <a:lnTo>
                  <a:pt x="123" y="270"/>
                </a:lnTo>
                <a:lnTo>
                  <a:pt x="130" y="284"/>
                </a:lnTo>
                <a:lnTo>
                  <a:pt x="141" y="309"/>
                </a:lnTo>
                <a:lnTo>
                  <a:pt x="145" y="320"/>
                </a:lnTo>
                <a:lnTo>
                  <a:pt x="147" y="329"/>
                </a:lnTo>
                <a:lnTo>
                  <a:pt x="147" y="334"/>
                </a:lnTo>
                <a:lnTo>
                  <a:pt x="147" y="338"/>
                </a:lnTo>
                <a:lnTo>
                  <a:pt x="146" y="342"/>
                </a:lnTo>
                <a:lnTo>
                  <a:pt x="143" y="346"/>
                </a:lnTo>
                <a:lnTo>
                  <a:pt x="143" y="346"/>
                </a:lnTo>
                <a:lnTo>
                  <a:pt x="134" y="360"/>
                </a:lnTo>
                <a:lnTo>
                  <a:pt x="127" y="370"/>
                </a:lnTo>
                <a:lnTo>
                  <a:pt x="120" y="377"/>
                </a:lnTo>
                <a:lnTo>
                  <a:pt x="152" y="379"/>
                </a:lnTo>
                <a:lnTo>
                  <a:pt x="146" y="395"/>
                </a:lnTo>
                <a:lnTo>
                  <a:pt x="178" y="387"/>
                </a:lnTo>
                <a:lnTo>
                  <a:pt x="178" y="387"/>
                </a:lnTo>
                <a:lnTo>
                  <a:pt x="178" y="395"/>
                </a:lnTo>
                <a:lnTo>
                  <a:pt x="179" y="418"/>
                </a:lnTo>
                <a:lnTo>
                  <a:pt x="180" y="431"/>
                </a:lnTo>
                <a:lnTo>
                  <a:pt x="183" y="444"/>
                </a:lnTo>
                <a:lnTo>
                  <a:pt x="185" y="457"/>
                </a:lnTo>
                <a:lnTo>
                  <a:pt x="189" y="468"/>
                </a:lnTo>
                <a:lnTo>
                  <a:pt x="189" y="468"/>
                </a:lnTo>
                <a:lnTo>
                  <a:pt x="194" y="477"/>
                </a:lnTo>
                <a:lnTo>
                  <a:pt x="200" y="488"/>
                </a:lnTo>
                <a:lnTo>
                  <a:pt x="213" y="508"/>
                </a:lnTo>
                <a:lnTo>
                  <a:pt x="228" y="530"/>
                </a:lnTo>
                <a:lnTo>
                  <a:pt x="228" y="530"/>
                </a:lnTo>
                <a:lnTo>
                  <a:pt x="222" y="548"/>
                </a:lnTo>
                <a:lnTo>
                  <a:pt x="208" y="594"/>
                </a:lnTo>
                <a:lnTo>
                  <a:pt x="191" y="654"/>
                </a:lnTo>
                <a:lnTo>
                  <a:pt x="184" y="685"/>
                </a:lnTo>
                <a:lnTo>
                  <a:pt x="177" y="714"/>
                </a:lnTo>
                <a:lnTo>
                  <a:pt x="177" y="714"/>
                </a:lnTo>
                <a:lnTo>
                  <a:pt x="173" y="729"/>
                </a:lnTo>
                <a:lnTo>
                  <a:pt x="167" y="747"/>
                </a:lnTo>
                <a:lnTo>
                  <a:pt x="152" y="788"/>
                </a:lnTo>
                <a:lnTo>
                  <a:pt x="133" y="834"/>
                </a:lnTo>
                <a:lnTo>
                  <a:pt x="112" y="879"/>
                </a:lnTo>
                <a:lnTo>
                  <a:pt x="92" y="923"/>
                </a:lnTo>
                <a:lnTo>
                  <a:pt x="77" y="959"/>
                </a:lnTo>
                <a:lnTo>
                  <a:pt x="67" y="985"/>
                </a:lnTo>
                <a:lnTo>
                  <a:pt x="65" y="993"/>
                </a:lnTo>
                <a:lnTo>
                  <a:pt x="65" y="996"/>
                </a:lnTo>
                <a:lnTo>
                  <a:pt x="66" y="997"/>
                </a:lnTo>
                <a:lnTo>
                  <a:pt x="66" y="997"/>
                </a:lnTo>
                <a:lnTo>
                  <a:pt x="77" y="1006"/>
                </a:lnTo>
                <a:lnTo>
                  <a:pt x="92" y="1018"/>
                </a:lnTo>
                <a:lnTo>
                  <a:pt x="111" y="1033"/>
                </a:lnTo>
                <a:lnTo>
                  <a:pt x="111" y="1033"/>
                </a:lnTo>
                <a:lnTo>
                  <a:pt x="109" y="1051"/>
                </a:lnTo>
                <a:lnTo>
                  <a:pt x="107" y="1091"/>
                </a:lnTo>
                <a:lnTo>
                  <a:pt x="105" y="1114"/>
                </a:lnTo>
                <a:lnTo>
                  <a:pt x="107" y="1134"/>
                </a:lnTo>
                <a:lnTo>
                  <a:pt x="107" y="1142"/>
                </a:lnTo>
                <a:lnTo>
                  <a:pt x="109" y="1150"/>
                </a:lnTo>
                <a:lnTo>
                  <a:pt x="111" y="1154"/>
                </a:lnTo>
                <a:lnTo>
                  <a:pt x="114" y="1157"/>
                </a:lnTo>
                <a:lnTo>
                  <a:pt x="114" y="1157"/>
                </a:lnTo>
                <a:lnTo>
                  <a:pt x="122" y="1160"/>
                </a:lnTo>
                <a:lnTo>
                  <a:pt x="133" y="1164"/>
                </a:lnTo>
                <a:lnTo>
                  <a:pt x="160" y="1169"/>
                </a:lnTo>
                <a:lnTo>
                  <a:pt x="194" y="1173"/>
                </a:lnTo>
                <a:lnTo>
                  <a:pt x="194" y="1173"/>
                </a:lnTo>
                <a:lnTo>
                  <a:pt x="197" y="1191"/>
                </a:lnTo>
                <a:lnTo>
                  <a:pt x="207" y="1231"/>
                </a:lnTo>
                <a:lnTo>
                  <a:pt x="215" y="1275"/>
                </a:lnTo>
                <a:lnTo>
                  <a:pt x="216" y="1293"/>
                </a:lnTo>
                <a:lnTo>
                  <a:pt x="217" y="1306"/>
                </a:lnTo>
                <a:lnTo>
                  <a:pt x="217" y="1306"/>
                </a:lnTo>
                <a:lnTo>
                  <a:pt x="215" y="1321"/>
                </a:lnTo>
                <a:lnTo>
                  <a:pt x="213" y="1332"/>
                </a:lnTo>
                <a:lnTo>
                  <a:pt x="210" y="1337"/>
                </a:lnTo>
                <a:lnTo>
                  <a:pt x="209" y="1339"/>
                </a:lnTo>
                <a:lnTo>
                  <a:pt x="207" y="1341"/>
                </a:lnTo>
                <a:lnTo>
                  <a:pt x="203" y="1343"/>
                </a:lnTo>
                <a:lnTo>
                  <a:pt x="203" y="1343"/>
                </a:lnTo>
                <a:lnTo>
                  <a:pt x="192" y="1345"/>
                </a:lnTo>
                <a:lnTo>
                  <a:pt x="188" y="1346"/>
                </a:lnTo>
                <a:lnTo>
                  <a:pt x="182" y="1346"/>
                </a:lnTo>
                <a:lnTo>
                  <a:pt x="182" y="1346"/>
                </a:lnTo>
                <a:lnTo>
                  <a:pt x="165" y="1344"/>
                </a:lnTo>
                <a:lnTo>
                  <a:pt x="157" y="1344"/>
                </a:lnTo>
                <a:lnTo>
                  <a:pt x="149" y="1344"/>
                </a:lnTo>
                <a:lnTo>
                  <a:pt x="149" y="1344"/>
                </a:lnTo>
                <a:lnTo>
                  <a:pt x="142" y="1346"/>
                </a:lnTo>
                <a:lnTo>
                  <a:pt x="135" y="1351"/>
                </a:lnTo>
                <a:lnTo>
                  <a:pt x="129" y="1356"/>
                </a:lnTo>
                <a:lnTo>
                  <a:pt x="127" y="1358"/>
                </a:lnTo>
                <a:lnTo>
                  <a:pt x="127" y="1358"/>
                </a:lnTo>
                <a:lnTo>
                  <a:pt x="126" y="1361"/>
                </a:lnTo>
                <a:lnTo>
                  <a:pt x="122" y="1363"/>
                </a:lnTo>
                <a:lnTo>
                  <a:pt x="115" y="1369"/>
                </a:lnTo>
                <a:lnTo>
                  <a:pt x="115" y="1369"/>
                </a:lnTo>
                <a:lnTo>
                  <a:pt x="98" y="1380"/>
                </a:lnTo>
                <a:lnTo>
                  <a:pt x="89" y="1388"/>
                </a:lnTo>
                <a:lnTo>
                  <a:pt x="86" y="1390"/>
                </a:lnTo>
                <a:lnTo>
                  <a:pt x="86" y="1394"/>
                </a:lnTo>
                <a:lnTo>
                  <a:pt x="86" y="1394"/>
                </a:lnTo>
                <a:lnTo>
                  <a:pt x="87" y="1395"/>
                </a:lnTo>
                <a:lnTo>
                  <a:pt x="91" y="1396"/>
                </a:lnTo>
                <a:lnTo>
                  <a:pt x="101" y="1397"/>
                </a:lnTo>
                <a:lnTo>
                  <a:pt x="130" y="1400"/>
                </a:lnTo>
                <a:lnTo>
                  <a:pt x="172" y="1400"/>
                </a:lnTo>
                <a:lnTo>
                  <a:pt x="172" y="1400"/>
                </a:lnTo>
                <a:lnTo>
                  <a:pt x="173" y="1403"/>
                </a:lnTo>
                <a:lnTo>
                  <a:pt x="174" y="1407"/>
                </a:lnTo>
                <a:lnTo>
                  <a:pt x="177" y="1411"/>
                </a:lnTo>
                <a:lnTo>
                  <a:pt x="177" y="1411"/>
                </a:lnTo>
                <a:lnTo>
                  <a:pt x="186" y="1413"/>
                </a:lnTo>
                <a:lnTo>
                  <a:pt x="210" y="1413"/>
                </a:lnTo>
                <a:lnTo>
                  <a:pt x="281" y="1414"/>
                </a:lnTo>
                <a:lnTo>
                  <a:pt x="352" y="1413"/>
                </a:lnTo>
                <a:lnTo>
                  <a:pt x="377" y="1412"/>
                </a:lnTo>
                <a:lnTo>
                  <a:pt x="388" y="1411"/>
                </a:lnTo>
                <a:lnTo>
                  <a:pt x="388" y="1411"/>
                </a:lnTo>
                <a:lnTo>
                  <a:pt x="391" y="1408"/>
                </a:lnTo>
                <a:lnTo>
                  <a:pt x="394" y="1406"/>
                </a:lnTo>
                <a:lnTo>
                  <a:pt x="396" y="1401"/>
                </a:lnTo>
                <a:lnTo>
                  <a:pt x="396" y="1397"/>
                </a:lnTo>
                <a:lnTo>
                  <a:pt x="395" y="1394"/>
                </a:lnTo>
                <a:lnTo>
                  <a:pt x="395" y="1394"/>
                </a:lnTo>
                <a:lnTo>
                  <a:pt x="395" y="1392"/>
                </a:lnTo>
                <a:lnTo>
                  <a:pt x="395" y="1389"/>
                </a:lnTo>
                <a:lnTo>
                  <a:pt x="396" y="1384"/>
                </a:lnTo>
                <a:lnTo>
                  <a:pt x="396" y="1378"/>
                </a:lnTo>
                <a:lnTo>
                  <a:pt x="396" y="1378"/>
                </a:lnTo>
                <a:lnTo>
                  <a:pt x="395" y="1375"/>
                </a:lnTo>
                <a:lnTo>
                  <a:pt x="395" y="1374"/>
                </a:lnTo>
                <a:lnTo>
                  <a:pt x="391" y="1372"/>
                </a:lnTo>
                <a:lnTo>
                  <a:pt x="390" y="1370"/>
                </a:lnTo>
                <a:lnTo>
                  <a:pt x="389" y="1365"/>
                </a:lnTo>
                <a:lnTo>
                  <a:pt x="388" y="1357"/>
                </a:lnTo>
                <a:lnTo>
                  <a:pt x="388" y="1345"/>
                </a:lnTo>
                <a:lnTo>
                  <a:pt x="388" y="1345"/>
                </a:lnTo>
                <a:lnTo>
                  <a:pt x="384" y="1231"/>
                </a:lnTo>
                <a:lnTo>
                  <a:pt x="412" y="1227"/>
                </a:lnTo>
                <a:lnTo>
                  <a:pt x="424" y="1212"/>
                </a:lnTo>
                <a:lnTo>
                  <a:pt x="462" y="1215"/>
                </a:lnTo>
                <a:lnTo>
                  <a:pt x="462" y="1215"/>
                </a:lnTo>
                <a:lnTo>
                  <a:pt x="462" y="1078"/>
                </a:lnTo>
                <a:lnTo>
                  <a:pt x="462" y="972"/>
                </a:lnTo>
                <a:lnTo>
                  <a:pt x="462" y="896"/>
                </a:lnTo>
                <a:lnTo>
                  <a:pt x="462" y="896"/>
                </a:lnTo>
                <a:lnTo>
                  <a:pt x="462" y="868"/>
                </a:lnTo>
                <a:lnTo>
                  <a:pt x="462" y="835"/>
                </a:lnTo>
                <a:lnTo>
                  <a:pt x="467" y="757"/>
                </a:lnTo>
                <a:lnTo>
                  <a:pt x="471" y="666"/>
                </a:lnTo>
                <a:lnTo>
                  <a:pt x="471" y="666"/>
                </a:lnTo>
                <a:lnTo>
                  <a:pt x="471" y="648"/>
                </a:lnTo>
                <a:lnTo>
                  <a:pt x="468" y="605"/>
                </a:lnTo>
                <a:lnTo>
                  <a:pt x="467" y="580"/>
                </a:lnTo>
                <a:lnTo>
                  <a:pt x="463" y="555"/>
                </a:lnTo>
                <a:lnTo>
                  <a:pt x="459" y="532"/>
                </a:lnTo>
                <a:lnTo>
                  <a:pt x="455" y="514"/>
                </a:lnTo>
                <a:lnTo>
                  <a:pt x="455" y="514"/>
                </a:lnTo>
                <a:lnTo>
                  <a:pt x="450" y="499"/>
                </a:lnTo>
                <a:lnTo>
                  <a:pt x="444" y="487"/>
                </a:lnTo>
                <a:lnTo>
                  <a:pt x="437" y="476"/>
                </a:lnTo>
                <a:lnTo>
                  <a:pt x="431" y="468"/>
                </a:lnTo>
                <a:lnTo>
                  <a:pt x="420" y="456"/>
                </a:lnTo>
                <a:lnTo>
                  <a:pt x="417" y="452"/>
                </a:lnTo>
                <a:lnTo>
                  <a:pt x="417" y="452"/>
                </a:lnTo>
                <a:lnTo>
                  <a:pt x="405" y="428"/>
                </a:lnTo>
                <a:lnTo>
                  <a:pt x="395" y="403"/>
                </a:lnTo>
                <a:lnTo>
                  <a:pt x="384" y="375"/>
                </a:lnTo>
                <a:lnTo>
                  <a:pt x="384" y="375"/>
                </a:lnTo>
                <a:lnTo>
                  <a:pt x="374" y="342"/>
                </a:lnTo>
                <a:lnTo>
                  <a:pt x="362" y="310"/>
                </a:lnTo>
                <a:lnTo>
                  <a:pt x="350" y="282"/>
                </a:lnTo>
                <a:lnTo>
                  <a:pt x="344" y="269"/>
                </a:lnTo>
                <a:lnTo>
                  <a:pt x="338" y="259"/>
                </a:lnTo>
                <a:lnTo>
                  <a:pt x="338" y="259"/>
                </a:lnTo>
                <a:lnTo>
                  <a:pt x="328" y="245"/>
                </a:lnTo>
                <a:lnTo>
                  <a:pt x="319" y="235"/>
                </a:lnTo>
                <a:lnTo>
                  <a:pt x="310" y="229"/>
                </a:lnTo>
                <a:lnTo>
                  <a:pt x="297" y="223"/>
                </a:lnTo>
                <a:lnTo>
                  <a:pt x="297" y="223"/>
                </a:lnTo>
                <a:lnTo>
                  <a:pt x="290" y="221"/>
                </a:lnTo>
                <a:lnTo>
                  <a:pt x="284" y="220"/>
                </a:lnTo>
                <a:lnTo>
                  <a:pt x="273" y="220"/>
                </a:lnTo>
                <a:lnTo>
                  <a:pt x="267" y="221"/>
                </a:lnTo>
                <a:lnTo>
                  <a:pt x="265" y="221"/>
                </a:lnTo>
                <a:lnTo>
                  <a:pt x="265" y="221"/>
                </a:lnTo>
                <a:lnTo>
                  <a:pt x="264" y="214"/>
                </a:lnTo>
                <a:lnTo>
                  <a:pt x="265" y="205"/>
                </a:lnTo>
                <a:lnTo>
                  <a:pt x="267" y="195"/>
                </a:lnTo>
                <a:lnTo>
                  <a:pt x="267" y="195"/>
                </a:lnTo>
                <a:lnTo>
                  <a:pt x="270" y="186"/>
                </a:lnTo>
                <a:lnTo>
                  <a:pt x="271" y="179"/>
                </a:lnTo>
                <a:lnTo>
                  <a:pt x="271" y="172"/>
                </a:lnTo>
                <a:lnTo>
                  <a:pt x="270" y="162"/>
                </a:lnTo>
                <a:lnTo>
                  <a:pt x="270" y="162"/>
                </a:lnTo>
                <a:lnTo>
                  <a:pt x="267" y="157"/>
                </a:lnTo>
                <a:lnTo>
                  <a:pt x="265" y="151"/>
                </a:lnTo>
                <a:lnTo>
                  <a:pt x="257" y="137"/>
                </a:lnTo>
                <a:lnTo>
                  <a:pt x="248" y="128"/>
                </a:lnTo>
                <a:lnTo>
                  <a:pt x="245" y="123"/>
                </a:lnTo>
                <a:lnTo>
                  <a:pt x="245" y="123"/>
                </a:lnTo>
                <a:lnTo>
                  <a:pt x="252" y="123"/>
                </a:lnTo>
                <a:lnTo>
                  <a:pt x="265" y="118"/>
                </a:lnTo>
                <a:lnTo>
                  <a:pt x="272" y="116"/>
                </a:lnTo>
                <a:lnTo>
                  <a:pt x="278" y="111"/>
                </a:lnTo>
                <a:lnTo>
                  <a:pt x="283" y="106"/>
                </a:lnTo>
                <a:lnTo>
                  <a:pt x="284" y="103"/>
                </a:lnTo>
                <a:lnTo>
                  <a:pt x="284" y="99"/>
                </a:lnTo>
                <a:lnTo>
                  <a:pt x="284" y="99"/>
                </a:lnTo>
                <a:lnTo>
                  <a:pt x="284" y="97"/>
                </a:lnTo>
                <a:lnTo>
                  <a:pt x="282" y="93"/>
                </a:lnTo>
                <a:lnTo>
                  <a:pt x="278" y="91"/>
                </a:lnTo>
                <a:lnTo>
                  <a:pt x="275" y="89"/>
                </a:lnTo>
                <a:lnTo>
                  <a:pt x="265" y="85"/>
                </a:lnTo>
                <a:lnTo>
                  <a:pt x="253" y="83"/>
                </a:lnTo>
                <a:lnTo>
                  <a:pt x="232" y="80"/>
                </a:lnTo>
                <a:lnTo>
                  <a:pt x="221" y="79"/>
                </a:lnTo>
                <a:lnTo>
                  <a:pt x="221" y="79"/>
                </a:lnTo>
                <a:lnTo>
                  <a:pt x="217" y="68"/>
                </a:lnTo>
                <a:lnTo>
                  <a:pt x="207" y="42"/>
                </a:lnTo>
                <a:lnTo>
                  <a:pt x="195" y="16"/>
                </a:lnTo>
                <a:lnTo>
                  <a:pt x="189" y="6"/>
                </a:lnTo>
                <a:lnTo>
                  <a:pt x="186" y="4"/>
                </a:lnTo>
                <a:lnTo>
                  <a:pt x="184" y="2"/>
                </a:lnTo>
                <a:lnTo>
                  <a:pt x="184" y="2"/>
                </a:lnTo>
                <a:lnTo>
                  <a:pt x="177" y="0"/>
                </a:lnTo>
                <a:lnTo>
                  <a:pt x="164" y="0"/>
                </a:lnTo>
                <a:lnTo>
                  <a:pt x="129" y="0"/>
                </a:lnTo>
                <a:lnTo>
                  <a:pt x="110" y="3"/>
                </a:lnTo>
                <a:lnTo>
                  <a:pt x="93" y="4"/>
                </a:lnTo>
                <a:lnTo>
                  <a:pt x="79" y="6"/>
                </a:lnTo>
                <a:lnTo>
                  <a:pt x="71" y="10"/>
                </a:lnTo>
                <a:lnTo>
                  <a:pt x="71" y="10"/>
                </a:lnTo>
                <a:lnTo>
                  <a:pt x="66" y="15"/>
                </a:lnTo>
                <a:lnTo>
                  <a:pt x="61" y="21"/>
                </a:lnTo>
                <a:lnTo>
                  <a:pt x="56" y="29"/>
                </a:lnTo>
                <a:lnTo>
                  <a:pt x="53" y="39"/>
                </a:lnTo>
                <a:lnTo>
                  <a:pt x="47" y="56"/>
                </a:lnTo>
                <a:lnTo>
                  <a:pt x="46" y="65"/>
                </a:lnTo>
                <a:lnTo>
                  <a:pt x="45" y="72"/>
                </a:lnTo>
                <a:lnTo>
                  <a:pt x="45" y="72"/>
                </a:lnTo>
                <a:lnTo>
                  <a:pt x="47" y="101"/>
                </a:lnTo>
                <a:lnTo>
                  <a:pt x="47" y="111"/>
                </a:lnTo>
                <a:lnTo>
                  <a:pt x="47" y="115"/>
                </a:lnTo>
                <a:lnTo>
                  <a:pt x="47" y="1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541501CA-EB44-48C3-980F-AD7BF33ACF6B}"/>
              </a:ext>
            </a:extLst>
          </p:cNvPr>
          <p:cNvSpPr>
            <a:spLocks/>
          </p:cNvSpPr>
          <p:nvPr/>
        </p:nvSpPr>
        <p:spPr bwMode="auto">
          <a:xfrm>
            <a:off x="2754442" y="4655482"/>
            <a:ext cx="626620" cy="1653233"/>
          </a:xfrm>
          <a:custGeom>
            <a:avLst/>
            <a:gdLst>
              <a:gd name="T0" fmla="*/ 342 w 553"/>
              <a:gd name="T1" fmla="*/ 8 h 1459"/>
              <a:gd name="T2" fmla="*/ 293 w 553"/>
              <a:gd name="T3" fmla="*/ 44 h 1459"/>
              <a:gd name="T4" fmla="*/ 284 w 553"/>
              <a:gd name="T5" fmla="*/ 103 h 1459"/>
              <a:gd name="T6" fmla="*/ 281 w 553"/>
              <a:gd name="T7" fmla="*/ 130 h 1459"/>
              <a:gd name="T8" fmla="*/ 301 w 553"/>
              <a:gd name="T9" fmla="*/ 156 h 1459"/>
              <a:gd name="T10" fmla="*/ 273 w 553"/>
              <a:gd name="T11" fmla="*/ 185 h 1459"/>
              <a:gd name="T12" fmla="*/ 157 w 553"/>
              <a:gd name="T13" fmla="*/ 222 h 1459"/>
              <a:gd name="T14" fmla="*/ 96 w 553"/>
              <a:gd name="T15" fmla="*/ 271 h 1459"/>
              <a:gd name="T16" fmla="*/ 2 w 553"/>
              <a:gd name="T17" fmla="*/ 509 h 1459"/>
              <a:gd name="T18" fmla="*/ 13 w 553"/>
              <a:gd name="T19" fmla="*/ 534 h 1459"/>
              <a:gd name="T20" fmla="*/ 47 w 553"/>
              <a:gd name="T21" fmla="*/ 703 h 1459"/>
              <a:gd name="T22" fmla="*/ 47 w 553"/>
              <a:gd name="T23" fmla="*/ 730 h 1459"/>
              <a:gd name="T24" fmla="*/ 75 w 553"/>
              <a:gd name="T25" fmla="*/ 806 h 1459"/>
              <a:gd name="T26" fmla="*/ 143 w 553"/>
              <a:gd name="T27" fmla="*/ 1034 h 1459"/>
              <a:gd name="T28" fmla="*/ 185 w 553"/>
              <a:gd name="T29" fmla="*/ 1255 h 1459"/>
              <a:gd name="T30" fmla="*/ 192 w 553"/>
              <a:gd name="T31" fmla="*/ 1433 h 1459"/>
              <a:gd name="T32" fmla="*/ 220 w 553"/>
              <a:gd name="T33" fmla="*/ 1454 h 1459"/>
              <a:gd name="T34" fmla="*/ 276 w 553"/>
              <a:gd name="T35" fmla="*/ 1456 h 1459"/>
              <a:gd name="T36" fmla="*/ 413 w 553"/>
              <a:gd name="T37" fmla="*/ 1457 h 1459"/>
              <a:gd name="T38" fmla="*/ 434 w 553"/>
              <a:gd name="T39" fmla="*/ 1437 h 1459"/>
              <a:gd name="T40" fmla="*/ 466 w 553"/>
              <a:gd name="T41" fmla="*/ 1425 h 1459"/>
              <a:gd name="T42" fmla="*/ 465 w 553"/>
              <a:gd name="T43" fmla="*/ 1408 h 1459"/>
              <a:gd name="T44" fmla="*/ 394 w 553"/>
              <a:gd name="T45" fmla="*/ 1373 h 1459"/>
              <a:gd name="T46" fmla="*/ 353 w 553"/>
              <a:gd name="T47" fmla="*/ 1316 h 1459"/>
              <a:gd name="T48" fmla="*/ 363 w 553"/>
              <a:gd name="T49" fmla="*/ 1216 h 1459"/>
              <a:gd name="T50" fmla="*/ 357 w 553"/>
              <a:gd name="T51" fmla="*/ 1106 h 1459"/>
              <a:gd name="T52" fmla="*/ 377 w 553"/>
              <a:gd name="T53" fmla="*/ 1038 h 1459"/>
              <a:gd name="T54" fmla="*/ 342 w 553"/>
              <a:gd name="T55" fmla="*/ 727 h 1459"/>
              <a:gd name="T56" fmla="*/ 386 w 553"/>
              <a:gd name="T57" fmla="*/ 699 h 1459"/>
              <a:gd name="T58" fmla="*/ 412 w 553"/>
              <a:gd name="T59" fmla="*/ 707 h 1459"/>
              <a:gd name="T60" fmla="*/ 468 w 553"/>
              <a:gd name="T61" fmla="*/ 801 h 1459"/>
              <a:gd name="T62" fmla="*/ 489 w 553"/>
              <a:gd name="T63" fmla="*/ 854 h 1459"/>
              <a:gd name="T64" fmla="*/ 497 w 553"/>
              <a:gd name="T65" fmla="*/ 861 h 1459"/>
              <a:gd name="T66" fmla="*/ 509 w 553"/>
              <a:gd name="T67" fmla="*/ 861 h 1459"/>
              <a:gd name="T68" fmla="*/ 502 w 553"/>
              <a:gd name="T69" fmla="*/ 876 h 1459"/>
              <a:gd name="T70" fmla="*/ 515 w 553"/>
              <a:gd name="T71" fmla="*/ 882 h 1459"/>
              <a:gd name="T72" fmla="*/ 536 w 553"/>
              <a:gd name="T73" fmla="*/ 874 h 1459"/>
              <a:gd name="T74" fmla="*/ 547 w 553"/>
              <a:gd name="T75" fmla="*/ 874 h 1459"/>
              <a:gd name="T76" fmla="*/ 549 w 553"/>
              <a:gd name="T77" fmla="*/ 824 h 1459"/>
              <a:gd name="T78" fmla="*/ 506 w 553"/>
              <a:gd name="T79" fmla="*/ 763 h 1459"/>
              <a:gd name="T80" fmla="*/ 459 w 553"/>
              <a:gd name="T81" fmla="*/ 658 h 1459"/>
              <a:gd name="T82" fmla="*/ 460 w 553"/>
              <a:gd name="T83" fmla="*/ 622 h 1459"/>
              <a:gd name="T84" fmla="*/ 452 w 553"/>
              <a:gd name="T85" fmla="*/ 602 h 1459"/>
              <a:gd name="T86" fmla="*/ 429 w 553"/>
              <a:gd name="T87" fmla="*/ 514 h 1459"/>
              <a:gd name="T88" fmla="*/ 421 w 553"/>
              <a:gd name="T89" fmla="*/ 398 h 1459"/>
              <a:gd name="T90" fmla="*/ 412 w 553"/>
              <a:gd name="T91" fmla="*/ 321 h 1459"/>
              <a:gd name="T92" fmla="*/ 396 w 553"/>
              <a:gd name="T93" fmla="*/ 281 h 1459"/>
              <a:gd name="T94" fmla="*/ 385 w 553"/>
              <a:gd name="T95" fmla="*/ 258 h 1459"/>
              <a:gd name="T96" fmla="*/ 396 w 553"/>
              <a:gd name="T97" fmla="*/ 239 h 1459"/>
              <a:gd name="T98" fmla="*/ 437 w 553"/>
              <a:gd name="T99" fmla="*/ 202 h 1459"/>
              <a:gd name="T100" fmla="*/ 460 w 553"/>
              <a:gd name="T101" fmla="*/ 140 h 1459"/>
              <a:gd name="T102" fmla="*/ 473 w 553"/>
              <a:gd name="T103" fmla="*/ 94 h 1459"/>
              <a:gd name="T104" fmla="*/ 489 w 553"/>
              <a:gd name="T105" fmla="*/ 62 h 1459"/>
              <a:gd name="T106" fmla="*/ 472 w 553"/>
              <a:gd name="T107" fmla="*/ 29 h 1459"/>
              <a:gd name="T108" fmla="*/ 429 w 553"/>
              <a:gd name="T109" fmla="*/ 1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3" h="1459">
                <a:moveTo>
                  <a:pt x="396" y="14"/>
                </a:moveTo>
                <a:lnTo>
                  <a:pt x="396" y="14"/>
                </a:lnTo>
                <a:lnTo>
                  <a:pt x="375" y="10"/>
                </a:lnTo>
                <a:lnTo>
                  <a:pt x="357" y="7"/>
                </a:lnTo>
                <a:lnTo>
                  <a:pt x="349" y="7"/>
                </a:lnTo>
                <a:lnTo>
                  <a:pt x="342" y="8"/>
                </a:lnTo>
                <a:lnTo>
                  <a:pt x="342" y="8"/>
                </a:lnTo>
                <a:lnTo>
                  <a:pt x="331" y="12"/>
                </a:lnTo>
                <a:lnTo>
                  <a:pt x="319" y="19"/>
                </a:lnTo>
                <a:lnTo>
                  <a:pt x="307" y="26"/>
                </a:lnTo>
                <a:lnTo>
                  <a:pt x="303" y="31"/>
                </a:lnTo>
                <a:lnTo>
                  <a:pt x="299" y="35"/>
                </a:lnTo>
                <a:lnTo>
                  <a:pt x="299" y="35"/>
                </a:lnTo>
                <a:lnTo>
                  <a:pt x="293" y="44"/>
                </a:lnTo>
                <a:lnTo>
                  <a:pt x="289" y="53"/>
                </a:lnTo>
                <a:lnTo>
                  <a:pt x="287" y="62"/>
                </a:lnTo>
                <a:lnTo>
                  <a:pt x="285" y="70"/>
                </a:lnTo>
                <a:lnTo>
                  <a:pt x="285" y="70"/>
                </a:lnTo>
                <a:lnTo>
                  <a:pt x="284" y="80"/>
                </a:lnTo>
                <a:lnTo>
                  <a:pt x="285" y="92"/>
                </a:lnTo>
                <a:lnTo>
                  <a:pt x="284" y="103"/>
                </a:lnTo>
                <a:lnTo>
                  <a:pt x="284" y="106"/>
                </a:lnTo>
                <a:lnTo>
                  <a:pt x="282" y="109"/>
                </a:lnTo>
                <a:lnTo>
                  <a:pt x="282" y="109"/>
                </a:lnTo>
                <a:lnTo>
                  <a:pt x="280" y="112"/>
                </a:lnTo>
                <a:lnTo>
                  <a:pt x="279" y="117"/>
                </a:lnTo>
                <a:lnTo>
                  <a:pt x="279" y="123"/>
                </a:lnTo>
                <a:lnTo>
                  <a:pt x="281" y="130"/>
                </a:lnTo>
                <a:lnTo>
                  <a:pt x="281" y="130"/>
                </a:lnTo>
                <a:lnTo>
                  <a:pt x="284" y="134"/>
                </a:lnTo>
                <a:lnTo>
                  <a:pt x="286" y="136"/>
                </a:lnTo>
                <a:lnTo>
                  <a:pt x="293" y="142"/>
                </a:lnTo>
                <a:lnTo>
                  <a:pt x="301" y="146"/>
                </a:lnTo>
                <a:lnTo>
                  <a:pt x="301" y="146"/>
                </a:lnTo>
                <a:lnTo>
                  <a:pt x="301" y="156"/>
                </a:lnTo>
                <a:lnTo>
                  <a:pt x="300" y="166"/>
                </a:lnTo>
                <a:lnTo>
                  <a:pt x="299" y="169"/>
                </a:lnTo>
                <a:lnTo>
                  <a:pt x="297" y="173"/>
                </a:lnTo>
                <a:lnTo>
                  <a:pt x="297" y="173"/>
                </a:lnTo>
                <a:lnTo>
                  <a:pt x="293" y="177"/>
                </a:lnTo>
                <a:lnTo>
                  <a:pt x="287" y="180"/>
                </a:lnTo>
                <a:lnTo>
                  <a:pt x="273" y="185"/>
                </a:lnTo>
                <a:lnTo>
                  <a:pt x="273" y="185"/>
                </a:lnTo>
                <a:lnTo>
                  <a:pt x="255" y="191"/>
                </a:lnTo>
                <a:lnTo>
                  <a:pt x="227" y="199"/>
                </a:lnTo>
                <a:lnTo>
                  <a:pt x="198" y="208"/>
                </a:lnTo>
                <a:lnTo>
                  <a:pt x="175" y="214"/>
                </a:lnTo>
                <a:lnTo>
                  <a:pt x="175" y="214"/>
                </a:lnTo>
                <a:lnTo>
                  <a:pt x="157" y="222"/>
                </a:lnTo>
                <a:lnTo>
                  <a:pt x="137" y="233"/>
                </a:lnTo>
                <a:lnTo>
                  <a:pt x="117" y="246"/>
                </a:lnTo>
                <a:lnTo>
                  <a:pt x="109" y="252"/>
                </a:lnTo>
                <a:lnTo>
                  <a:pt x="103" y="258"/>
                </a:lnTo>
                <a:lnTo>
                  <a:pt x="103" y="258"/>
                </a:lnTo>
                <a:lnTo>
                  <a:pt x="100" y="262"/>
                </a:lnTo>
                <a:lnTo>
                  <a:pt x="96" y="271"/>
                </a:lnTo>
                <a:lnTo>
                  <a:pt x="84" y="298"/>
                </a:lnTo>
                <a:lnTo>
                  <a:pt x="55" y="377"/>
                </a:lnTo>
                <a:lnTo>
                  <a:pt x="26" y="454"/>
                </a:lnTo>
                <a:lnTo>
                  <a:pt x="15" y="481"/>
                </a:lnTo>
                <a:lnTo>
                  <a:pt x="10" y="494"/>
                </a:lnTo>
                <a:lnTo>
                  <a:pt x="10" y="494"/>
                </a:lnTo>
                <a:lnTo>
                  <a:pt x="2" y="509"/>
                </a:lnTo>
                <a:lnTo>
                  <a:pt x="0" y="516"/>
                </a:lnTo>
                <a:lnTo>
                  <a:pt x="0" y="519"/>
                </a:lnTo>
                <a:lnTo>
                  <a:pt x="0" y="520"/>
                </a:lnTo>
                <a:lnTo>
                  <a:pt x="0" y="520"/>
                </a:lnTo>
                <a:lnTo>
                  <a:pt x="7" y="528"/>
                </a:lnTo>
                <a:lnTo>
                  <a:pt x="13" y="534"/>
                </a:lnTo>
                <a:lnTo>
                  <a:pt x="13" y="534"/>
                </a:lnTo>
                <a:lnTo>
                  <a:pt x="21" y="574"/>
                </a:lnTo>
                <a:lnTo>
                  <a:pt x="37" y="644"/>
                </a:lnTo>
                <a:lnTo>
                  <a:pt x="37" y="644"/>
                </a:lnTo>
                <a:lnTo>
                  <a:pt x="47" y="686"/>
                </a:lnTo>
                <a:lnTo>
                  <a:pt x="49" y="695"/>
                </a:lnTo>
                <a:lnTo>
                  <a:pt x="47" y="703"/>
                </a:lnTo>
                <a:lnTo>
                  <a:pt x="47" y="703"/>
                </a:lnTo>
                <a:lnTo>
                  <a:pt x="45" y="709"/>
                </a:lnTo>
                <a:lnTo>
                  <a:pt x="44" y="717"/>
                </a:lnTo>
                <a:lnTo>
                  <a:pt x="44" y="719"/>
                </a:lnTo>
                <a:lnTo>
                  <a:pt x="44" y="723"/>
                </a:lnTo>
                <a:lnTo>
                  <a:pt x="45" y="726"/>
                </a:lnTo>
                <a:lnTo>
                  <a:pt x="47" y="730"/>
                </a:lnTo>
                <a:lnTo>
                  <a:pt x="47" y="730"/>
                </a:lnTo>
                <a:lnTo>
                  <a:pt x="59" y="749"/>
                </a:lnTo>
                <a:lnTo>
                  <a:pt x="67" y="758"/>
                </a:lnTo>
                <a:lnTo>
                  <a:pt x="67" y="758"/>
                </a:lnTo>
                <a:lnTo>
                  <a:pt x="69" y="779"/>
                </a:lnTo>
                <a:lnTo>
                  <a:pt x="71" y="794"/>
                </a:lnTo>
                <a:lnTo>
                  <a:pt x="75" y="806"/>
                </a:lnTo>
                <a:lnTo>
                  <a:pt x="75" y="806"/>
                </a:lnTo>
                <a:lnTo>
                  <a:pt x="84" y="841"/>
                </a:lnTo>
                <a:lnTo>
                  <a:pt x="102" y="906"/>
                </a:lnTo>
                <a:lnTo>
                  <a:pt x="121" y="972"/>
                </a:lnTo>
                <a:lnTo>
                  <a:pt x="129" y="996"/>
                </a:lnTo>
                <a:lnTo>
                  <a:pt x="132" y="1007"/>
                </a:lnTo>
                <a:lnTo>
                  <a:pt x="132" y="1007"/>
                </a:lnTo>
                <a:lnTo>
                  <a:pt x="143" y="1034"/>
                </a:lnTo>
                <a:lnTo>
                  <a:pt x="158" y="1078"/>
                </a:lnTo>
                <a:lnTo>
                  <a:pt x="174" y="1122"/>
                </a:lnTo>
                <a:lnTo>
                  <a:pt x="179" y="1137"/>
                </a:lnTo>
                <a:lnTo>
                  <a:pt x="180" y="1145"/>
                </a:lnTo>
                <a:lnTo>
                  <a:pt x="180" y="1145"/>
                </a:lnTo>
                <a:lnTo>
                  <a:pt x="181" y="1183"/>
                </a:lnTo>
                <a:lnTo>
                  <a:pt x="185" y="1255"/>
                </a:lnTo>
                <a:lnTo>
                  <a:pt x="189" y="1367"/>
                </a:lnTo>
                <a:lnTo>
                  <a:pt x="189" y="1367"/>
                </a:lnTo>
                <a:lnTo>
                  <a:pt x="192" y="1389"/>
                </a:lnTo>
                <a:lnTo>
                  <a:pt x="194" y="1410"/>
                </a:lnTo>
                <a:lnTo>
                  <a:pt x="194" y="1410"/>
                </a:lnTo>
                <a:lnTo>
                  <a:pt x="193" y="1420"/>
                </a:lnTo>
                <a:lnTo>
                  <a:pt x="192" y="1433"/>
                </a:lnTo>
                <a:lnTo>
                  <a:pt x="189" y="1445"/>
                </a:lnTo>
                <a:lnTo>
                  <a:pt x="189" y="1448"/>
                </a:lnTo>
                <a:lnTo>
                  <a:pt x="189" y="1451"/>
                </a:lnTo>
                <a:lnTo>
                  <a:pt x="189" y="1451"/>
                </a:lnTo>
                <a:lnTo>
                  <a:pt x="193" y="1452"/>
                </a:lnTo>
                <a:lnTo>
                  <a:pt x="200" y="1453"/>
                </a:lnTo>
                <a:lnTo>
                  <a:pt x="220" y="1454"/>
                </a:lnTo>
                <a:lnTo>
                  <a:pt x="242" y="1456"/>
                </a:lnTo>
                <a:lnTo>
                  <a:pt x="251" y="1456"/>
                </a:lnTo>
                <a:lnTo>
                  <a:pt x="251" y="1456"/>
                </a:lnTo>
                <a:lnTo>
                  <a:pt x="254" y="1454"/>
                </a:lnTo>
                <a:lnTo>
                  <a:pt x="257" y="1456"/>
                </a:lnTo>
                <a:lnTo>
                  <a:pt x="264" y="1456"/>
                </a:lnTo>
                <a:lnTo>
                  <a:pt x="276" y="1456"/>
                </a:lnTo>
                <a:lnTo>
                  <a:pt x="276" y="1456"/>
                </a:lnTo>
                <a:lnTo>
                  <a:pt x="304" y="1456"/>
                </a:lnTo>
                <a:lnTo>
                  <a:pt x="347" y="1458"/>
                </a:lnTo>
                <a:lnTo>
                  <a:pt x="369" y="1459"/>
                </a:lnTo>
                <a:lnTo>
                  <a:pt x="390" y="1459"/>
                </a:lnTo>
                <a:lnTo>
                  <a:pt x="408" y="1458"/>
                </a:lnTo>
                <a:lnTo>
                  <a:pt x="413" y="1457"/>
                </a:lnTo>
                <a:lnTo>
                  <a:pt x="418" y="1456"/>
                </a:lnTo>
                <a:lnTo>
                  <a:pt x="418" y="1456"/>
                </a:lnTo>
                <a:lnTo>
                  <a:pt x="425" y="1452"/>
                </a:lnTo>
                <a:lnTo>
                  <a:pt x="430" y="1447"/>
                </a:lnTo>
                <a:lnTo>
                  <a:pt x="433" y="1444"/>
                </a:lnTo>
                <a:lnTo>
                  <a:pt x="434" y="1439"/>
                </a:lnTo>
                <a:lnTo>
                  <a:pt x="434" y="1437"/>
                </a:lnTo>
                <a:lnTo>
                  <a:pt x="433" y="1433"/>
                </a:lnTo>
                <a:lnTo>
                  <a:pt x="431" y="1431"/>
                </a:lnTo>
                <a:lnTo>
                  <a:pt x="431" y="1431"/>
                </a:lnTo>
                <a:lnTo>
                  <a:pt x="439" y="1431"/>
                </a:lnTo>
                <a:lnTo>
                  <a:pt x="453" y="1429"/>
                </a:lnTo>
                <a:lnTo>
                  <a:pt x="460" y="1427"/>
                </a:lnTo>
                <a:lnTo>
                  <a:pt x="466" y="1425"/>
                </a:lnTo>
                <a:lnTo>
                  <a:pt x="468" y="1423"/>
                </a:lnTo>
                <a:lnTo>
                  <a:pt x="471" y="1421"/>
                </a:lnTo>
                <a:lnTo>
                  <a:pt x="471" y="1419"/>
                </a:lnTo>
                <a:lnTo>
                  <a:pt x="471" y="1416"/>
                </a:lnTo>
                <a:lnTo>
                  <a:pt x="471" y="1416"/>
                </a:lnTo>
                <a:lnTo>
                  <a:pt x="468" y="1412"/>
                </a:lnTo>
                <a:lnTo>
                  <a:pt x="465" y="1408"/>
                </a:lnTo>
                <a:lnTo>
                  <a:pt x="460" y="1404"/>
                </a:lnTo>
                <a:lnTo>
                  <a:pt x="455" y="1402"/>
                </a:lnTo>
                <a:lnTo>
                  <a:pt x="440" y="1397"/>
                </a:lnTo>
                <a:lnTo>
                  <a:pt x="417" y="1391"/>
                </a:lnTo>
                <a:lnTo>
                  <a:pt x="381" y="1383"/>
                </a:lnTo>
                <a:lnTo>
                  <a:pt x="394" y="1373"/>
                </a:lnTo>
                <a:lnTo>
                  <a:pt x="394" y="1373"/>
                </a:lnTo>
                <a:lnTo>
                  <a:pt x="390" y="1369"/>
                </a:lnTo>
                <a:lnTo>
                  <a:pt x="378" y="1358"/>
                </a:lnTo>
                <a:lnTo>
                  <a:pt x="366" y="1342"/>
                </a:lnTo>
                <a:lnTo>
                  <a:pt x="360" y="1335"/>
                </a:lnTo>
                <a:lnTo>
                  <a:pt x="357" y="1328"/>
                </a:lnTo>
                <a:lnTo>
                  <a:pt x="357" y="1328"/>
                </a:lnTo>
                <a:lnTo>
                  <a:pt x="353" y="1316"/>
                </a:lnTo>
                <a:lnTo>
                  <a:pt x="349" y="1304"/>
                </a:lnTo>
                <a:lnTo>
                  <a:pt x="348" y="1292"/>
                </a:lnTo>
                <a:lnTo>
                  <a:pt x="349" y="1274"/>
                </a:lnTo>
                <a:lnTo>
                  <a:pt x="349" y="1274"/>
                </a:lnTo>
                <a:lnTo>
                  <a:pt x="350" y="1263"/>
                </a:lnTo>
                <a:lnTo>
                  <a:pt x="354" y="1248"/>
                </a:lnTo>
                <a:lnTo>
                  <a:pt x="363" y="1216"/>
                </a:lnTo>
                <a:lnTo>
                  <a:pt x="373" y="1186"/>
                </a:lnTo>
                <a:lnTo>
                  <a:pt x="378" y="1170"/>
                </a:lnTo>
                <a:lnTo>
                  <a:pt x="378" y="1170"/>
                </a:lnTo>
                <a:lnTo>
                  <a:pt x="377" y="1164"/>
                </a:lnTo>
                <a:lnTo>
                  <a:pt x="375" y="1155"/>
                </a:lnTo>
                <a:lnTo>
                  <a:pt x="368" y="1135"/>
                </a:lnTo>
                <a:lnTo>
                  <a:pt x="357" y="1106"/>
                </a:lnTo>
                <a:lnTo>
                  <a:pt x="357" y="1106"/>
                </a:lnTo>
                <a:lnTo>
                  <a:pt x="366" y="1086"/>
                </a:lnTo>
                <a:lnTo>
                  <a:pt x="372" y="1071"/>
                </a:lnTo>
                <a:lnTo>
                  <a:pt x="374" y="1063"/>
                </a:lnTo>
                <a:lnTo>
                  <a:pt x="375" y="1059"/>
                </a:lnTo>
                <a:lnTo>
                  <a:pt x="375" y="1059"/>
                </a:lnTo>
                <a:lnTo>
                  <a:pt x="377" y="1038"/>
                </a:lnTo>
                <a:lnTo>
                  <a:pt x="377" y="1004"/>
                </a:lnTo>
                <a:lnTo>
                  <a:pt x="375" y="967"/>
                </a:lnTo>
                <a:lnTo>
                  <a:pt x="373" y="939"/>
                </a:lnTo>
                <a:lnTo>
                  <a:pt x="373" y="939"/>
                </a:lnTo>
                <a:lnTo>
                  <a:pt x="365" y="882"/>
                </a:lnTo>
                <a:lnTo>
                  <a:pt x="359" y="843"/>
                </a:lnTo>
                <a:lnTo>
                  <a:pt x="342" y="727"/>
                </a:lnTo>
                <a:lnTo>
                  <a:pt x="363" y="718"/>
                </a:lnTo>
                <a:lnTo>
                  <a:pt x="363" y="718"/>
                </a:lnTo>
                <a:lnTo>
                  <a:pt x="367" y="717"/>
                </a:lnTo>
                <a:lnTo>
                  <a:pt x="374" y="712"/>
                </a:lnTo>
                <a:lnTo>
                  <a:pt x="381" y="706"/>
                </a:lnTo>
                <a:lnTo>
                  <a:pt x="384" y="702"/>
                </a:lnTo>
                <a:lnTo>
                  <a:pt x="386" y="699"/>
                </a:lnTo>
                <a:lnTo>
                  <a:pt x="386" y="699"/>
                </a:lnTo>
                <a:lnTo>
                  <a:pt x="391" y="664"/>
                </a:lnTo>
                <a:lnTo>
                  <a:pt x="394" y="638"/>
                </a:lnTo>
                <a:lnTo>
                  <a:pt x="394" y="638"/>
                </a:lnTo>
                <a:lnTo>
                  <a:pt x="402" y="669"/>
                </a:lnTo>
                <a:lnTo>
                  <a:pt x="408" y="692"/>
                </a:lnTo>
                <a:lnTo>
                  <a:pt x="412" y="707"/>
                </a:lnTo>
                <a:lnTo>
                  <a:pt x="412" y="707"/>
                </a:lnTo>
                <a:lnTo>
                  <a:pt x="421" y="720"/>
                </a:lnTo>
                <a:lnTo>
                  <a:pt x="434" y="739"/>
                </a:lnTo>
                <a:lnTo>
                  <a:pt x="452" y="767"/>
                </a:lnTo>
                <a:lnTo>
                  <a:pt x="452" y="767"/>
                </a:lnTo>
                <a:lnTo>
                  <a:pt x="458" y="781"/>
                </a:lnTo>
                <a:lnTo>
                  <a:pt x="468" y="801"/>
                </a:lnTo>
                <a:lnTo>
                  <a:pt x="468" y="801"/>
                </a:lnTo>
                <a:lnTo>
                  <a:pt x="480" y="823"/>
                </a:lnTo>
                <a:lnTo>
                  <a:pt x="486" y="833"/>
                </a:lnTo>
                <a:lnTo>
                  <a:pt x="489" y="838"/>
                </a:lnTo>
                <a:lnTo>
                  <a:pt x="489" y="838"/>
                </a:lnTo>
                <a:lnTo>
                  <a:pt x="489" y="844"/>
                </a:lnTo>
                <a:lnTo>
                  <a:pt x="489" y="854"/>
                </a:lnTo>
                <a:lnTo>
                  <a:pt x="487" y="862"/>
                </a:lnTo>
                <a:lnTo>
                  <a:pt x="489" y="866"/>
                </a:lnTo>
                <a:lnTo>
                  <a:pt x="489" y="868"/>
                </a:lnTo>
                <a:lnTo>
                  <a:pt x="489" y="868"/>
                </a:lnTo>
                <a:lnTo>
                  <a:pt x="490" y="868"/>
                </a:lnTo>
                <a:lnTo>
                  <a:pt x="492" y="867"/>
                </a:lnTo>
                <a:lnTo>
                  <a:pt x="497" y="861"/>
                </a:lnTo>
                <a:lnTo>
                  <a:pt x="502" y="855"/>
                </a:lnTo>
                <a:lnTo>
                  <a:pt x="503" y="854"/>
                </a:lnTo>
                <a:lnTo>
                  <a:pt x="505" y="854"/>
                </a:lnTo>
                <a:lnTo>
                  <a:pt x="505" y="854"/>
                </a:lnTo>
                <a:lnTo>
                  <a:pt x="508" y="856"/>
                </a:lnTo>
                <a:lnTo>
                  <a:pt x="509" y="858"/>
                </a:lnTo>
                <a:lnTo>
                  <a:pt x="509" y="861"/>
                </a:lnTo>
                <a:lnTo>
                  <a:pt x="508" y="863"/>
                </a:lnTo>
                <a:lnTo>
                  <a:pt x="508" y="863"/>
                </a:lnTo>
                <a:lnTo>
                  <a:pt x="503" y="869"/>
                </a:lnTo>
                <a:lnTo>
                  <a:pt x="501" y="873"/>
                </a:lnTo>
                <a:lnTo>
                  <a:pt x="501" y="875"/>
                </a:lnTo>
                <a:lnTo>
                  <a:pt x="502" y="876"/>
                </a:lnTo>
                <a:lnTo>
                  <a:pt x="502" y="876"/>
                </a:lnTo>
                <a:lnTo>
                  <a:pt x="504" y="876"/>
                </a:lnTo>
                <a:lnTo>
                  <a:pt x="509" y="876"/>
                </a:lnTo>
                <a:lnTo>
                  <a:pt x="511" y="875"/>
                </a:lnTo>
                <a:lnTo>
                  <a:pt x="512" y="875"/>
                </a:lnTo>
                <a:lnTo>
                  <a:pt x="514" y="876"/>
                </a:lnTo>
                <a:lnTo>
                  <a:pt x="514" y="876"/>
                </a:lnTo>
                <a:lnTo>
                  <a:pt x="515" y="882"/>
                </a:lnTo>
                <a:lnTo>
                  <a:pt x="516" y="885"/>
                </a:lnTo>
                <a:lnTo>
                  <a:pt x="517" y="885"/>
                </a:lnTo>
                <a:lnTo>
                  <a:pt x="520" y="883"/>
                </a:lnTo>
                <a:lnTo>
                  <a:pt x="520" y="883"/>
                </a:lnTo>
                <a:lnTo>
                  <a:pt x="526" y="881"/>
                </a:lnTo>
                <a:lnTo>
                  <a:pt x="530" y="877"/>
                </a:lnTo>
                <a:lnTo>
                  <a:pt x="536" y="874"/>
                </a:lnTo>
                <a:lnTo>
                  <a:pt x="536" y="874"/>
                </a:lnTo>
                <a:lnTo>
                  <a:pt x="540" y="876"/>
                </a:lnTo>
                <a:lnTo>
                  <a:pt x="542" y="877"/>
                </a:lnTo>
                <a:lnTo>
                  <a:pt x="545" y="877"/>
                </a:lnTo>
                <a:lnTo>
                  <a:pt x="545" y="877"/>
                </a:lnTo>
                <a:lnTo>
                  <a:pt x="546" y="876"/>
                </a:lnTo>
                <a:lnTo>
                  <a:pt x="547" y="874"/>
                </a:lnTo>
                <a:lnTo>
                  <a:pt x="549" y="864"/>
                </a:lnTo>
                <a:lnTo>
                  <a:pt x="552" y="854"/>
                </a:lnTo>
                <a:lnTo>
                  <a:pt x="553" y="843"/>
                </a:lnTo>
                <a:lnTo>
                  <a:pt x="553" y="843"/>
                </a:lnTo>
                <a:lnTo>
                  <a:pt x="553" y="836"/>
                </a:lnTo>
                <a:lnTo>
                  <a:pt x="552" y="830"/>
                </a:lnTo>
                <a:lnTo>
                  <a:pt x="549" y="824"/>
                </a:lnTo>
                <a:lnTo>
                  <a:pt x="545" y="817"/>
                </a:lnTo>
                <a:lnTo>
                  <a:pt x="545" y="817"/>
                </a:lnTo>
                <a:lnTo>
                  <a:pt x="536" y="800"/>
                </a:lnTo>
                <a:lnTo>
                  <a:pt x="526" y="787"/>
                </a:lnTo>
                <a:lnTo>
                  <a:pt x="526" y="787"/>
                </a:lnTo>
                <a:lnTo>
                  <a:pt x="512" y="773"/>
                </a:lnTo>
                <a:lnTo>
                  <a:pt x="506" y="763"/>
                </a:lnTo>
                <a:lnTo>
                  <a:pt x="499" y="752"/>
                </a:lnTo>
                <a:lnTo>
                  <a:pt x="499" y="752"/>
                </a:lnTo>
                <a:lnTo>
                  <a:pt x="487" y="731"/>
                </a:lnTo>
                <a:lnTo>
                  <a:pt x="474" y="703"/>
                </a:lnTo>
                <a:lnTo>
                  <a:pt x="474" y="703"/>
                </a:lnTo>
                <a:lnTo>
                  <a:pt x="466" y="681"/>
                </a:lnTo>
                <a:lnTo>
                  <a:pt x="459" y="658"/>
                </a:lnTo>
                <a:lnTo>
                  <a:pt x="452" y="631"/>
                </a:lnTo>
                <a:lnTo>
                  <a:pt x="452" y="631"/>
                </a:lnTo>
                <a:lnTo>
                  <a:pt x="453" y="630"/>
                </a:lnTo>
                <a:lnTo>
                  <a:pt x="456" y="627"/>
                </a:lnTo>
                <a:lnTo>
                  <a:pt x="459" y="625"/>
                </a:lnTo>
                <a:lnTo>
                  <a:pt x="460" y="624"/>
                </a:lnTo>
                <a:lnTo>
                  <a:pt x="460" y="622"/>
                </a:lnTo>
                <a:lnTo>
                  <a:pt x="460" y="622"/>
                </a:lnTo>
                <a:lnTo>
                  <a:pt x="460" y="620"/>
                </a:lnTo>
                <a:lnTo>
                  <a:pt x="460" y="616"/>
                </a:lnTo>
                <a:lnTo>
                  <a:pt x="461" y="614"/>
                </a:lnTo>
                <a:lnTo>
                  <a:pt x="460" y="613"/>
                </a:lnTo>
                <a:lnTo>
                  <a:pt x="460" y="613"/>
                </a:lnTo>
                <a:lnTo>
                  <a:pt x="452" y="602"/>
                </a:lnTo>
                <a:lnTo>
                  <a:pt x="443" y="593"/>
                </a:lnTo>
                <a:lnTo>
                  <a:pt x="443" y="584"/>
                </a:lnTo>
                <a:lnTo>
                  <a:pt x="443" y="584"/>
                </a:lnTo>
                <a:lnTo>
                  <a:pt x="440" y="568"/>
                </a:lnTo>
                <a:lnTo>
                  <a:pt x="434" y="545"/>
                </a:lnTo>
                <a:lnTo>
                  <a:pt x="434" y="545"/>
                </a:lnTo>
                <a:lnTo>
                  <a:pt x="429" y="514"/>
                </a:lnTo>
                <a:lnTo>
                  <a:pt x="425" y="483"/>
                </a:lnTo>
                <a:lnTo>
                  <a:pt x="425" y="483"/>
                </a:lnTo>
                <a:lnTo>
                  <a:pt x="424" y="471"/>
                </a:lnTo>
                <a:lnTo>
                  <a:pt x="423" y="453"/>
                </a:lnTo>
                <a:lnTo>
                  <a:pt x="423" y="432"/>
                </a:lnTo>
                <a:lnTo>
                  <a:pt x="423" y="432"/>
                </a:lnTo>
                <a:lnTo>
                  <a:pt x="421" y="398"/>
                </a:lnTo>
                <a:lnTo>
                  <a:pt x="418" y="374"/>
                </a:lnTo>
                <a:lnTo>
                  <a:pt x="417" y="361"/>
                </a:lnTo>
                <a:lnTo>
                  <a:pt x="417" y="361"/>
                </a:lnTo>
                <a:lnTo>
                  <a:pt x="416" y="354"/>
                </a:lnTo>
                <a:lnTo>
                  <a:pt x="415" y="342"/>
                </a:lnTo>
                <a:lnTo>
                  <a:pt x="413" y="329"/>
                </a:lnTo>
                <a:lnTo>
                  <a:pt x="412" y="321"/>
                </a:lnTo>
                <a:lnTo>
                  <a:pt x="412" y="321"/>
                </a:lnTo>
                <a:lnTo>
                  <a:pt x="400" y="295"/>
                </a:lnTo>
                <a:lnTo>
                  <a:pt x="400" y="295"/>
                </a:lnTo>
                <a:lnTo>
                  <a:pt x="399" y="290"/>
                </a:lnTo>
                <a:lnTo>
                  <a:pt x="398" y="285"/>
                </a:lnTo>
                <a:lnTo>
                  <a:pt x="396" y="281"/>
                </a:lnTo>
                <a:lnTo>
                  <a:pt x="396" y="281"/>
                </a:lnTo>
                <a:lnTo>
                  <a:pt x="390" y="274"/>
                </a:lnTo>
                <a:lnTo>
                  <a:pt x="386" y="271"/>
                </a:lnTo>
                <a:lnTo>
                  <a:pt x="386" y="267"/>
                </a:lnTo>
                <a:lnTo>
                  <a:pt x="386" y="267"/>
                </a:lnTo>
                <a:lnTo>
                  <a:pt x="386" y="265"/>
                </a:lnTo>
                <a:lnTo>
                  <a:pt x="385" y="261"/>
                </a:lnTo>
                <a:lnTo>
                  <a:pt x="385" y="258"/>
                </a:lnTo>
                <a:lnTo>
                  <a:pt x="386" y="253"/>
                </a:lnTo>
                <a:lnTo>
                  <a:pt x="386" y="253"/>
                </a:lnTo>
                <a:lnTo>
                  <a:pt x="388" y="248"/>
                </a:lnTo>
                <a:lnTo>
                  <a:pt x="392" y="243"/>
                </a:lnTo>
                <a:lnTo>
                  <a:pt x="396" y="240"/>
                </a:lnTo>
                <a:lnTo>
                  <a:pt x="396" y="239"/>
                </a:lnTo>
                <a:lnTo>
                  <a:pt x="396" y="239"/>
                </a:lnTo>
                <a:lnTo>
                  <a:pt x="399" y="234"/>
                </a:lnTo>
                <a:lnTo>
                  <a:pt x="406" y="225"/>
                </a:lnTo>
                <a:lnTo>
                  <a:pt x="415" y="217"/>
                </a:lnTo>
                <a:lnTo>
                  <a:pt x="421" y="212"/>
                </a:lnTo>
                <a:lnTo>
                  <a:pt x="421" y="212"/>
                </a:lnTo>
                <a:lnTo>
                  <a:pt x="430" y="206"/>
                </a:lnTo>
                <a:lnTo>
                  <a:pt x="437" y="202"/>
                </a:lnTo>
                <a:lnTo>
                  <a:pt x="443" y="193"/>
                </a:lnTo>
                <a:lnTo>
                  <a:pt x="443" y="193"/>
                </a:lnTo>
                <a:lnTo>
                  <a:pt x="447" y="187"/>
                </a:lnTo>
                <a:lnTo>
                  <a:pt x="450" y="181"/>
                </a:lnTo>
                <a:lnTo>
                  <a:pt x="455" y="165"/>
                </a:lnTo>
                <a:lnTo>
                  <a:pt x="459" y="150"/>
                </a:lnTo>
                <a:lnTo>
                  <a:pt x="460" y="140"/>
                </a:lnTo>
                <a:lnTo>
                  <a:pt x="460" y="140"/>
                </a:lnTo>
                <a:lnTo>
                  <a:pt x="460" y="131"/>
                </a:lnTo>
                <a:lnTo>
                  <a:pt x="462" y="119"/>
                </a:lnTo>
                <a:lnTo>
                  <a:pt x="465" y="105"/>
                </a:lnTo>
                <a:lnTo>
                  <a:pt x="465" y="105"/>
                </a:lnTo>
                <a:lnTo>
                  <a:pt x="470" y="99"/>
                </a:lnTo>
                <a:lnTo>
                  <a:pt x="473" y="94"/>
                </a:lnTo>
                <a:lnTo>
                  <a:pt x="474" y="91"/>
                </a:lnTo>
                <a:lnTo>
                  <a:pt x="474" y="91"/>
                </a:lnTo>
                <a:lnTo>
                  <a:pt x="477" y="86"/>
                </a:lnTo>
                <a:lnTo>
                  <a:pt x="481" y="79"/>
                </a:lnTo>
                <a:lnTo>
                  <a:pt x="486" y="70"/>
                </a:lnTo>
                <a:lnTo>
                  <a:pt x="489" y="66"/>
                </a:lnTo>
                <a:lnTo>
                  <a:pt x="489" y="62"/>
                </a:lnTo>
                <a:lnTo>
                  <a:pt x="489" y="62"/>
                </a:lnTo>
                <a:lnTo>
                  <a:pt x="489" y="57"/>
                </a:lnTo>
                <a:lnTo>
                  <a:pt x="487" y="54"/>
                </a:lnTo>
                <a:lnTo>
                  <a:pt x="484" y="45"/>
                </a:lnTo>
                <a:lnTo>
                  <a:pt x="479" y="37"/>
                </a:lnTo>
                <a:lnTo>
                  <a:pt x="472" y="29"/>
                </a:lnTo>
                <a:lnTo>
                  <a:pt x="472" y="29"/>
                </a:lnTo>
                <a:lnTo>
                  <a:pt x="464" y="20"/>
                </a:lnTo>
                <a:lnTo>
                  <a:pt x="452" y="11"/>
                </a:lnTo>
                <a:lnTo>
                  <a:pt x="440" y="3"/>
                </a:lnTo>
                <a:lnTo>
                  <a:pt x="435" y="0"/>
                </a:lnTo>
                <a:lnTo>
                  <a:pt x="431" y="0"/>
                </a:lnTo>
                <a:lnTo>
                  <a:pt x="431" y="0"/>
                </a:lnTo>
                <a:lnTo>
                  <a:pt x="429" y="1"/>
                </a:lnTo>
                <a:lnTo>
                  <a:pt x="425" y="4"/>
                </a:lnTo>
                <a:lnTo>
                  <a:pt x="418" y="8"/>
                </a:lnTo>
                <a:lnTo>
                  <a:pt x="411" y="17"/>
                </a:lnTo>
                <a:lnTo>
                  <a:pt x="396" y="1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0498AB25-E0FA-4ACC-A0BC-B2DAB2444161}"/>
              </a:ext>
            </a:extLst>
          </p:cNvPr>
          <p:cNvSpPr>
            <a:spLocks noEditPoints="1"/>
          </p:cNvSpPr>
          <p:nvPr/>
        </p:nvSpPr>
        <p:spPr bwMode="auto">
          <a:xfrm>
            <a:off x="4655386" y="4650834"/>
            <a:ext cx="672921" cy="1716780"/>
          </a:xfrm>
          <a:custGeom>
            <a:avLst/>
            <a:gdLst>
              <a:gd name="T0" fmla="*/ 221 w 849"/>
              <a:gd name="T1" fmla="*/ 25 h 2166"/>
              <a:gd name="T2" fmla="*/ 169 w 849"/>
              <a:gd name="T3" fmla="*/ 62 h 2166"/>
              <a:gd name="T4" fmla="*/ 142 w 849"/>
              <a:gd name="T5" fmla="*/ 148 h 2166"/>
              <a:gd name="T6" fmla="*/ 151 w 849"/>
              <a:gd name="T7" fmla="*/ 182 h 2166"/>
              <a:gd name="T8" fmla="*/ 182 w 849"/>
              <a:gd name="T9" fmla="*/ 296 h 2166"/>
              <a:gd name="T10" fmla="*/ 203 w 849"/>
              <a:gd name="T11" fmla="*/ 345 h 2166"/>
              <a:gd name="T12" fmla="*/ 66 w 849"/>
              <a:gd name="T13" fmla="*/ 434 h 2166"/>
              <a:gd name="T14" fmla="*/ 43 w 849"/>
              <a:gd name="T15" fmla="*/ 529 h 2166"/>
              <a:gd name="T16" fmla="*/ 21 w 849"/>
              <a:gd name="T17" fmla="*/ 666 h 2166"/>
              <a:gd name="T18" fmla="*/ 55 w 849"/>
              <a:gd name="T19" fmla="*/ 945 h 2166"/>
              <a:gd name="T20" fmla="*/ 107 w 849"/>
              <a:gd name="T21" fmla="*/ 1158 h 2166"/>
              <a:gd name="T22" fmla="*/ 128 w 849"/>
              <a:gd name="T23" fmla="*/ 1349 h 2166"/>
              <a:gd name="T24" fmla="*/ 164 w 849"/>
              <a:gd name="T25" fmla="*/ 1368 h 2166"/>
              <a:gd name="T26" fmla="*/ 180 w 849"/>
              <a:gd name="T27" fmla="*/ 1440 h 2166"/>
              <a:gd name="T28" fmla="*/ 107 w 849"/>
              <a:gd name="T29" fmla="*/ 1730 h 2166"/>
              <a:gd name="T30" fmla="*/ 130 w 849"/>
              <a:gd name="T31" fmla="*/ 2059 h 2166"/>
              <a:gd name="T32" fmla="*/ 134 w 849"/>
              <a:gd name="T33" fmla="*/ 2149 h 2166"/>
              <a:gd name="T34" fmla="*/ 255 w 849"/>
              <a:gd name="T35" fmla="*/ 2142 h 2166"/>
              <a:gd name="T36" fmla="*/ 260 w 849"/>
              <a:gd name="T37" fmla="*/ 2078 h 2166"/>
              <a:gd name="T38" fmla="*/ 272 w 849"/>
              <a:gd name="T39" fmla="*/ 2012 h 2166"/>
              <a:gd name="T40" fmla="*/ 283 w 849"/>
              <a:gd name="T41" fmla="*/ 1829 h 2166"/>
              <a:gd name="T42" fmla="*/ 322 w 849"/>
              <a:gd name="T43" fmla="*/ 1669 h 2166"/>
              <a:gd name="T44" fmla="*/ 506 w 849"/>
              <a:gd name="T45" fmla="*/ 1429 h 2166"/>
              <a:gd name="T46" fmla="*/ 557 w 849"/>
              <a:gd name="T47" fmla="*/ 1569 h 2166"/>
              <a:gd name="T48" fmla="*/ 573 w 849"/>
              <a:gd name="T49" fmla="*/ 1650 h 2166"/>
              <a:gd name="T50" fmla="*/ 586 w 849"/>
              <a:gd name="T51" fmla="*/ 1824 h 2166"/>
              <a:gd name="T52" fmla="*/ 619 w 849"/>
              <a:gd name="T53" fmla="*/ 2007 h 2166"/>
              <a:gd name="T54" fmla="*/ 628 w 849"/>
              <a:gd name="T55" fmla="*/ 2164 h 2166"/>
              <a:gd name="T56" fmla="*/ 842 w 849"/>
              <a:gd name="T57" fmla="*/ 2155 h 2166"/>
              <a:gd name="T58" fmla="*/ 824 w 849"/>
              <a:gd name="T59" fmla="*/ 2116 h 2166"/>
              <a:gd name="T60" fmla="*/ 755 w 849"/>
              <a:gd name="T61" fmla="*/ 2059 h 2166"/>
              <a:gd name="T62" fmla="*/ 767 w 849"/>
              <a:gd name="T63" fmla="*/ 2012 h 2166"/>
              <a:gd name="T64" fmla="*/ 751 w 849"/>
              <a:gd name="T65" fmla="*/ 1326 h 2166"/>
              <a:gd name="T66" fmla="*/ 765 w 849"/>
              <a:gd name="T67" fmla="*/ 1182 h 2166"/>
              <a:gd name="T68" fmla="*/ 774 w 849"/>
              <a:gd name="T69" fmla="*/ 1231 h 2166"/>
              <a:gd name="T70" fmla="*/ 794 w 849"/>
              <a:gd name="T71" fmla="*/ 1231 h 2166"/>
              <a:gd name="T72" fmla="*/ 813 w 849"/>
              <a:gd name="T73" fmla="*/ 1258 h 2166"/>
              <a:gd name="T74" fmla="*/ 829 w 849"/>
              <a:gd name="T75" fmla="*/ 1167 h 2166"/>
              <a:gd name="T76" fmla="*/ 789 w 849"/>
              <a:gd name="T77" fmla="*/ 1077 h 2166"/>
              <a:gd name="T78" fmla="*/ 744 w 849"/>
              <a:gd name="T79" fmla="*/ 580 h 2166"/>
              <a:gd name="T80" fmla="*/ 758 w 849"/>
              <a:gd name="T81" fmla="*/ 509 h 2166"/>
              <a:gd name="T82" fmla="*/ 680 w 849"/>
              <a:gd name="T83" fmla="*/ 365 h 2166"/>
              <a:gd name="T84" fmla="*/ 591 w 849"/>
              <a:gd name="T85" fmla="*/ 322 h 2166"/>
              <a:gd name="T86" fmla="*/ 417 w 849"/>
              <a:gd name="T87" fmla="*/ 263 h 2166"/>
              <a:gd name="T88" fmla="*/ 420 w 849"/>
              <a:gd name="T89" fmla="*/ 230 h 2166"/>
              <a:gd name="T90" fmla="*/ 433 w 849"/>
              <a:gd name="T91" fmla="*/ 130 h 2166"/>
              <a:gd name="T92" fmla="*/ 406 w 849"/>
              <a:gd name="T93" fmla="*/ 82 h 2166"/>
              <a:gd name="T94" fmla="*/ 361 w 849"/>
              <a:gd name="T95" fmla="*/ 25 h 2166"/>
              <a:gd name="T96" fmla="*/ 285 w 849"/>
              <a:gd name="T97" fmla="*/ 2 h 2166"/>
              <a:gd name="T98" fmla="*/ 671 w 849"/>
              <a:gd name="T99" fmla="*/ 765 h 2166"/>
              <a:gd name="T100" fmla="*/ 659 w 849"/>
              <a:gd name="T101" fmla="*/ 861 h 2166"/>
              <a:gd name="T102" fmla="*/ 637 w 849"/>
              <a:gd name="T103" fmla="*/ 763 h 2166"/>
              <a:gd name="T104" fmla="*/ 628 w 849"/>
              <a:gd name="T105" fmla="*/ 621 h 2166"/>
              <a:gd name="T106" fmla="*/ 182 w 849"/>
              <a:gd name="T107" fmla="*/ 861 h 2166"/>
              <a:gd name="T108" fmla="*/ 196 w 849"/>
              <a:gd name="T109" fmla="*/ 998 h 2166"/>
              <a:gd name="T110" fmla="*/ 180 w 849"/>
              <a:gd name="T111" fmla="*/ 1194 h 2166"/>
              <a:gd name="T112" fmla="*/ 173 w 849"/>
              <a:gd name="T113" fmla="*/ 1319 h 2166"/>
              <a:gd name="T114" fmla="*/ 153 w 849"/>
              <a:gd name="T115" fmla="*/ 1230 h 2166"/>
              <a:gd name="T116" fmla="*/ 162 w 849"/>
              <a:gd name="T117" fmla="*/ 1157 h 2166"/>
              <a:gd name="T118" fmla="*/ 162 w 849"/>
              <a:gd name="T119" fmla="*/ 997 h 2166"/>
              <a:gd name="T120" fmla="*/ 142 w 849"/>
              <a:gd name="T121" fmla="*/ 870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9" h="2166">
                <a:moveTo>
                  <a:pt x="258" y="0"/>
                </a:moveTo>
                <a:lnTo>
                  <a:pt x="258" y="0"/>
                </a:lnTo>
                <a:lnTo>
                  <a:pt x="249" y="9"/>
                </a:lnTo>
                <a:lnTo>
                  <a:pt x="242" y="18"/>
                </a:lnTo>
                <a:lnTo>
                  <a:pt x="233" y="23"/>
                </a:lnTo>
                <a:lnTo>
                  <a:pt x="233" y="23"/>
                </a:lnTo>
                <a:lnTo>
                  <a:pt x="226" y="25"/>
                </a:lnTo>
                <a:lnTo>
                  <a:pt x="221" y="25"/>
                </a:lnTo>
                <a:lnTo>
                  <a:pt x="215" y="27"/>
                </a:lnTo>
                <a:lnTo>
                  <a:pt x="208" y="32"/>
                </a:lnTo>
                <a:lnTo>
                  <a:pt x="208" y="32"/>
                </a:lnTo>
                <a:lnTo>
                  <a:pt x="196" y="43"/>
                </a:lnTo>
                <a:lnTo>
                  <a:pt x="189" y="50"/>
                </a:lnTo>
                <a:lnTo>
                  <a:pt x="189" y="50"/>
                </a:lnTo>
                <a:lnTo>
                  <a:pt x="178" y="57"/>
                </a:lnTo>
                <a:lnTo>
                  <a:pt x="169" y="62"/>
                </a:lnTo>
                <a:lnTo>
                  <a:pt x="166" y="68"/>
                </a:lnTo>
                <a:lnTo>
                  <a:pt x="166" y="68"/>
                </a:lnTo>
                <a:lnTo>
                  <a:pt x="158" y="93"/>
                </a:lnTo>
                <a:lnTo>
                  <a:pt x="151" y="116"/>
                </a:lnTo>
                <a:lnTo>
                  <a:pt x="148" y="139"/>
                </a:lnTo>
                <a:lnTo>
                  <a:pt x="148" y="139"/>
                </a:lnTo>
                <a:lnTo>
                  <a:pt x="146" y="141"/>
                </a:lnTo>
                <a:lnTo>
                  <a:pt x="142" y="148"/>
                </a:lnTo>
                <a:lnTo>
                  <a:pt x="142" y="153"/>
                </a:lnTo>
                <a:lnTo>
                  <a:pt x="142" y="159"/>
                </a:lnTo>
                <a:lnTo>
                  <a:pt x="142" y="164"/>
                </a:lnTo>
                <a:lnTo>
                  <a:pt x="146" y="169"/>
                </a:lnTo>
                <a:lnTo>
                  <a:pt x="146" y="169"/>
                </a:lnTo>
                <a:lnTo>
                  <a:pt x="151" y="176"/>
                </a:lnTo>
                <a:lnTo>
                  <a:pt x="151" y="180"/>
                </a:lnTo>
                <a:lnTo>
                  <a:pt x="151" y="182"/>
                </a:lnTo>
                <a:lnTo>
                  <a:pt x="148" y="182"/>
                </a:lnTo>
                <a:lnTo>
                  <a:pt x="146" y="182"/>
                </a:lnTo>
                <a:lnTo>
                  <a:pt x="173" y="203"/>
                </a:lnTo>
                <a:lnTo>
                  <a:pt x="173" y="242"/>
                </a:lnTo>
                <a:lnTo>
                  <a:pt x="173" y="242"/>
                </a:lnTo>
                <a:lnTo>
                  <a:pt x="174" y="258"/>
                </a:lnTo>
                <a:lnTo>
                  <a:pt x="178" y="278"/>
                </a:lnTo>
                <a:lnTo>
                  <a:pt x="182" y="296"/>
                </a:lnTo>
                <a:lnTo>
                  <a:pt x="187" y="306"/>
                </a:lnTo>
                <a:lnTo>
                  <a:pt x="187" y="306"/>
                </a:lnTo>
                <a:lnTo>
                  <a:pt x="192" y="313"/>
                </a:lnTo>
                <a:lnTo>
                  <a:pt x="201" y="319"/>
                </a:lnTo>
                <a:lnTo>
                  <a:pt x="210" y="322"/>
                </a:lnTo>
                <a:lnTo>
                  <a:pt x="226" y="331"/>
                </a:lnTo>
                <a:lnTo>
                  <a:pt x="226" y="331"/>
                </a:lnTo>
                <a:lnTo>
                  <a:pt x="203" y="345"/>
                </a:lnTo>
                <a:lnTo>
                  <a:pt x="160" y="372"/>
                </a:lnTo>
                <a:lnTo>
                  <a:pt x="160" y="372"/>
                </a:lnTo>
                <a:lnTo>
                  <a:pt x="135" y="386"/>
                </a:lnTo>
                <a:lnTo>
                  <a:pt x="107" y="402"/>
                </a:lnTo>
                <a:lnTo>
                  <a:pt x="82" y="418"/>
                </a:lnTo>
                <a:lnTo>
                  <a:pt x="73" y="427"/>
                </a:lnTo>
                <a:lnTo>
                  <a:pt x="66" y="434"/>
                </a:lnTo>
                <a:lnTo>
                  <a:pt x="66" y="434"/>
                </a:lnTo>
                <a:lnTo>
                  <a:pt x="59" y="449"/>
                </a:lnTo>
                <a:lnTo>
                  <a:pt x="52" y="465"/>
                </a:lnTo>
                <a:lnTo>
                  <a:pt x="45" y="484"/>
                </a:lnTo>
                <a:lnTo>
                  <a:pt x="39" y="507"/>
                </a:lnTo>
                <a:lnTo>
                  <a:pt x="39" y="507"/>
                </a:lnTo>
                <a:lnTo>
                  <a:pt x="39" y="518"/>
                </a:lnTo>
                <a:lnTo>
                  <a:pt x="39" y="523"/>
                </a:lnTo>
                <a:lnTo>
                  <a:pt x="43" y="529"/>
                </a:lnTo>
                <a:lnTo>
                  <a:pt x="43" y="534"/>
                </a:lnTo>
                <a:lnTo>
                  <a:pt x="43" y="541"/>
                </a:lnTo>
                <a:lnTo>
                  <a:pt x="30" y="571"/>
                </a:lnTo>
                <a:lnTo>
                  <a:pt x="30" y="571"/>
                </a:lnTo>
                <a:lnTo>
                  <a:pt x="14" y="610"/>
                </a:lnTo>
                <a:lnTo>
                  <a:pt x="5" y="637"/>
                </a:lnTo>
                <a:lnTo>
                  <a:pt x="0" y="657"/>
                </a:lnTo>
                <a:lnTo>
                  <a:pt x="21" y="666"/>
                </a:lnTo>
                <a:lnTo>
                  <a:pt x="21" y="666"/>
                </a:lnTo>
                <a:lnTo>
                  <a:pt x="37" y="753"/>
                </a:lnTo>
                <a:lnTo>
                  <a:pt x="48" y="824"/>
                </a:lnTo>
                <a:lnTo>
                  <a:pt x="52" y="852"/>
                </a:lnTo>
                <a:lnTo>
                  <a:pt x="53" y="874"/>
                </a:lnTo>
                <a:lnTo>
                  <a:pt x="53" y="874"/>
                </a:lnTo>
                <a:lnTo>
                  <a:pt x="53" y="908"/>
                </a:lnTo>
                <a:lnTo>
                  <a:pt x="55" y="945"/>
                </a:lnTo>
                <a:lnTo>
                  <a:pt x="59" y="982"/>
                </a:lnTo>
                <a:lnTo>
                  <a:pt x="59" y="1013"/>
                </a:lnTo>
                <a:lnTo>
                  <a:pt x="59" y="1013"/>
                </a:lnTo>
                <a:lnTo>
                  <a:pt x="62" y="1029"/>
                </a:lnTo>
                <a:lnTo>
                  <a:pt x="68" y="1050"/>
                </a:lnTo>
                <a:lnTo>
                  <a:pt x="84" y="1098"/>
                </a:lnTo>
                <a:lnTo>
                  <a:pt x="100" y="1141"/>
                </a:lnTo>
                <a:lnTo>
                  <a:pt x="107" y="1158"/>
                </a:lnTo>
                <a:lnTo>
                  <a:pt x="107" y="1158"/>
                </a:lnTo>
                <a:lnTo>
                  <a:pt x="105" y="1217"/>
                </a:lnTo>
                <a:lnTo>
                  <a:pt x="107" y="1278"/>
                </a:lnTo>
                <a:lnTo>
                  <a:pt x="107" y="1278"/>
                </a:lnTo>
                <a:lnTo>
                  <a:pt x="116" y="1326"/>
                </a:lnTo>
                <a:lnTo>
                  <a:pt x="116" y="1326"/>
                </a:lnTo>
                <a:lnTo>
                  <a:pt x="123" y="1338"/>
                </a:lnTo>
                <a:lnTo>
                  <a:pt x="128" y="1349"/>
                </a:lnTo>
                <a:lnTo>
                  <a:pt x="135" y="1356"/>
                </a:lnTo>
                <a:lnTo>
                  <a:pt x="135" y="1356"/>
                </a:lnTo>
                <a:lnTo>
                  <a:pt x="150" y="1367"/>
                </a:lnTo>
                <a:lnTo>
                  <a:pt x="157" y="1370"/>
                </a:lnTo>
                <a:lnTo>
                  <a:pt x="160" y="1372"/>
                </a:lnTo>
                <a:lnTo>
                  <a:pt x="162" y="1372"/>
                </a:lnTo>
                <a:lnTo>
                  <a:pt x="162" y="1372"/>
                </a:lnTo>
                <a:lnTo>
                  <a:pt x="164" y="1368"/>
                </a:lnTo>
                <a:lnTo>
                  <a:pt x="166" y="1365"/>
                </a:lnTo>
                <a:lnTo>
                  <a:pt x="166" y="1358"/>
                </a:lnTo>
                <a:lnTo>
                  <a:pt x="166" y="1358"/>
                </a:lnTo>
                <a:lnTo>
                  <a:pt x="173" y="1368"/>
                </a:lnTo>
                <a:lnTo>
                  <a:pt x="176" y="1377"/>
                </a:lnTo>
                <a:lnTo>
                  <a:pt x="178" y="1392"/>
                </a:lnTo>
                <a:lnTo>
                  <a:pt x="178" y="1392"/>
                </a:lnTo>
                <a:lnTo>
                  <a:pt x="180" y="1440"/>
                </a:lnTo>
                <a:lnTo>
                  <a:pt x="182" y="1473"/>
                </a:lnTo>
                <a:lnTo>
                  <a:pt x="182" y="1473"/>
                </a:lnTo>
                <a:lnTo>
                  <a:pt x="160" y="1545"/>
                </a:lnTo>
                <a:lnTo>
                  <a:pt x="126" y="1642"/>
                </a:lnTo>
                <a:lnTo>
                  <a:pt x="126" y="1642"/>
                </a:lnTo>
                <a:lnTo>
                  <a:pt x="117" y="1673"/>
                </a:lnTo>
                <a:lnTo>
                  <a:pt x="110" y="1703"/>
                </a:lnTo>
                <a:lnTo>
                  <a:pt x="107" y="1730"/>
                </a:lnTo>
                <a:lnTo>
                  <a:pt x="107" y="1749"/>
                </a:lnTo>
                <a:lnTo>
                  <a:pt x="107" y="1749"/>
                </a:lnTo>
                <a:lnTo>
                  <a:pt x="103" y="2016"/>
                </a:lnTo>
                <a:lnTo>
                  <a:pt x="142" y="2012"/>
                </a:lnTo>
                <a:lnTo>
                  <a:pt x="142" y="2012"/>
                </a:lnTo>
                <a:lnTo>
                  <a:pt x="137" y="2025"/>
                </a:lnTo>
                <a:lnTo>
                  <a:pt x="134" y="2041"/>
                </a:lnTo>
                <a:lnTo>
                  <a:pt x="130" y="2059"/>
                </a:lnTo>
                <a:lnTo>
                  <a:pt x="130" y="2059"/>
                </a:lnTo>
                <a:lnTo>
                  <a:pt x="126" y="2093"/>
                </a:lnTo>
                <a:lnTo>
                  <a:pt x="126" y="2112"/>
                </a:lnTo>
                <a:lnTo>
                  <a:pt x="126" y="2112"/>
                </a:lnTo>
                <a:lnTo>
                  <a:pt x="126" y="2130"/>
                </a:lnTo>
                <a:lnTo>
                  <a:pt x="128" y="2142"/>
                </a:lnTo>
                <a:lnTo>
                  <a:pt x="130" y="2146"/>
                </a:lnTo>
                <a:lnTo>
                  <a:pt x="134" y="2149"/>
                </a:lnTo>
                <a:lnTo>
                  <a:pt x="134" y="2149"/>
                </a:lnTo>
                <a:lnTo>
                  <a:pt x="141" y="2151"/>
                </a:lnTo>
                <a:lnTo>
                  <a:pt x="155" y="2153"/>
                </a:lnTo>
                <a:lnTo>
                  <a:pt x="196" y="2153"/>
                </a:lnTo>
                <a:lnTo>
                  <a:pt x="235" y="2149"/>
                </a:lnTo>
                <a:lnTo>
                  <a:pt x="249" y="2146"/>
                </a:lnTo>
                <a:lnTo>
                  <a:pt x="253" y="2144"/>
                </a:lnTo>
                <a:lnTo>
                  <a:pt x="255" y="2142"/>
                </a:lnTo>
                <a:lnTo>
                  <a:pt x="255" y="2142"/>
                </a:lnTo>
                <a:lnTo>
                  <a:pt x="260" y="2137"/>
                </a:lnTo>
                <a:lnTo>
                  <a:pt x="265" y="2130"/>
                </a:lnTo>
                <a:lnTo>
                  <a:pt x="269" y="2125"/>
                </a:lnTo>
                <a:lnTo>
                  <a:pt x="269" y="2121"/>
                </a:lnTo>
                <a:lnTo>
                  <a:pt x="269" y="2116"/>
                </a:lnTo>
                <a:lnTo>
                  <a:pt x="269" y="2116"/>
                </a:lnTo>
                <a:lnTo>
                  <a:pt x="260" y="2078"/>
                </a:lnTo>
                <a:lnTo>
                  <a:pt x="255" y="2050"/>
                </a:lnTo>
                <a:lnTo>
                  <a:pt x="258" y="2025"/>
                </a:lnTo>
                <a:lnTo>
                  <a:pt x="258" y="2025"/>
                </a:lnTo>
                <a:lnTo>
                  <a:pt x="269" y="2018"/>
                </a:lnTo>
                <a:lnTo>
                  <a:pt x="269" y="2018"/>
                </a:lnTo>
                <a:lnTo>
                  <a:pt x="272" y="2016"/>
                </a:lnTo>
                <a:lnTo>
                  <a:pt x="272" y="2012"/>
                </a:lnTo>
                <a:lnTo>
                  <a:pt x="272" y="2012"/>
                </a:lnTo>
                <a:lnTo>
                  <a:pt x="271" y="1954"/>
                </a:lnTo>
                <a:lnTo>
                  <a:pt x="271" y="1954"/>
                </a:lnTo>
                <a:lnTo>
                  <a:pt x="269" y="1922"/>
                </a:lnTo>
                <a:lnTo>
                  <a:pt x="269" y="1902"/>
                </a:lnTo>
                <a:lnTo>
                  <a:pt x="271" y="1883"/>
                </a:lnTo>
                <a:lnTo>
                  <a:pt x="271" y="1883"/>
                </a:lnTo>
                <a:lnTo>
                  <a:pt x="276" y="1859"/>
                </a:lnTo>
                <a:lnTo>
                  <a:pt x="283" y="1829"/>
                </a:lnTo>
                <a:lnTo>
                  <a:pt x="290" y="1799"/>
                </a:lnTo>
                <a:lnTo>
                  <a:pt x="295" y="1771"/>
                </a:lnTo>
                <a:lnTo>
                  <a:pt x="295" y="1771"/>
                </a:lnTo>
                <a:lnTo>
                  <a:pt x="297" y="1756"/>
                </a:lnTo>
                <a:lnTo>
                  <a:pt x="301" y="1740"/>
                </a:lnTo>
                <a:lnTo>
                  <a:pt x="310" y="1710"/>
                </a:lnTo>
                <a:lnTo>
                  <a:pt x="319" y="1685"/>
                </a:lnTo>
                <a:lnTo>
                  <a:pt x="322" y="1669"/>
                </a:lnTo>
                <a:lnTo>
                  <a:pt x="322" y="1669"/>
                </a:lnTo>
                <a:lnTo>
                  <a:pt x="352" y="1536"/>
                </a:lnTo>
                <a:lnTo>
                  <a:pt x="383" y="1402"/>
                </a:lnTo>
                <a:lnTo>
                  <a:pt x="383" y="1402"/>
                </a:lnTo>
                <a:lnTo>
                  <a:pt x="449" y="1192"/>
                </a:lnTo>
                <a:lnTo>
                  <a:pt x="449" y="1192"/>
                </a:lnTo>
                <a:lnTo>
                  <a:pt x="481" y="1329"/>
                </a:lnTo>
                <a:lnTo>
                  <a:pt x="506" y="1429"/>
                </a:lnTo>
                <a:lnTo>
                  <a:pt x="516" y="1464"/>
                </a:lnTo>
                <a:lnTo>
                  <a:pt x="525" y="1486"/>
                </a:lnTo>
                <a:lnTo>
                  <a:pt x="525" y="1486"/>
                </a:lnTo>
                <a:lnTo>
                  <a:pt x="536" y="1507"/>
                </a:lnTo>
                <a:lnTo>
                  <a:pt x="543" y="1529"/>
                </a:lnTo>
                <a:lnTo>
                  <a:pt x="554" y="1561"/>
                </a:lnTo>
                <a:lnTo>
                  <a:pt x="554" y="1561"/>
                </a:lnTo>
                <a:lnTo>
                  <a:pt x="557" y="1569"/>
                </a:lnTo>
                <a:lnTo>
                  <a:pt x="561" y="1575"/>
                </a:lnTo>
                <a:lnTo>
                  <a:pt x="564" y="1582"/>
                </a:lnTo>
                <a:lnTo>
                  <a:pt x="566" y="1596"/>
                </a:lnTo>
                <a:lnTo>
                  <a:pt x="566" y="1596"/>
                </a:lnTo>
                <a:lnTo>
                  <a:pt x="570" y="1607"/>
                </a:lnTo>
                <a:lnTo>
                  <a:pt x="571" y="1610"/>
                </a:lnTo>
                <a:lnTo>
                  <a:pt x="573" y="1621"/>
                </a:lnTo>
                <a:lnTo>
                  <a:pt x="573" y="1650"/>
                </a:lnTo>
                <a:lnTo>
                  <a:pt x="573" y="1650"/>
                </a:lnTo>
                <a:lnTo>
                  <a:pt x="573" y="1689"/>
                </a:lnTo>
                <a:lnTo>
                  <a:pt x="571" y="1719"/>
                </a:lnTo>
                <a:lnTo>
                  <a:pt x="571" y="1744"/>
                </a:lnTo>
                <a:lnTo>
                  <a:pt x="575" y="1771"/>
                </a:lnTo>
                <a:lnTo>
                  <a:pt x="575" y="1771"/>
                </a:lnTo>
                <a:lnTo>
                  <a:pt x="580" y="1797"/>
                </a:lnTo>
                <a:lnTo>
                  <a:pt x="586" y="1824"/>
                </a:lnTo>
                <a:lnTo>
                  <a:pt x="589" y="1851"/>
                </a:lnTo>
                <a:lnTo>
                  <a:pt x="589" y="1870"/>
                </a:lnTo>
                <a:lnTo>
                  <a:pt x="589" y="1870"/>
                </a:lnTo>
                <a:lnTo>
                  <a:pt x="589" y="1895"/>
                </a:lnTo>
                <a:lnTo>
                  <a:pt x="591" y="1929"/>
                </a:lnTo>
                <a:lnTo>
                  <a:pt x="593" y="1972"/>
                </a:lnTo>
                <a:lnTo>
                  <a:pt x="598" y="2000"/>
                </a:lnTo>
                <a:lnTo>
                  <a:pt x="619" y="2007"/>
                </a:lnTo>
                <a:lnTo>
                  <a:pt x="619" y="2007"/>
                </a:lnTo>
                <a:lnTo>
                  <a:pt x="618" y="2059"/>
                </a:lnTo>
                <a:lnTo>
                  <a:pt x="618" y="2098"/>
                </a:lnTo>
                <a:lnTo>
                  <a:pt x="618" y="2128"/>
                </a:lnTo>
                <a:lnTo>
                  <a:pt x="618" y="2128"/>
                </a:lnTo>
                <a:lnTo>
                  <a:pt x="619" y="2144"/>
                </a:lnTo>
                <a:lnTo>
                  <a:pt x="623" y="2155"/>
                </a:lnTo>
                <a:lnTo>
                  <a:pt x="628" y="2164"/>
                </a:lnTo>
                <a:lnTo>
                  <a:pt x="632" y="2166"/>
                </a:lnTo>
                <a:lnTo>
                  <a:pt x="632" y="2166"/>
                </a:lnTo>
                <a:lnTo>
                  <a:pt x="719" y="2164"/>
                </a:lnTo>
                <a:lnTo>
                  <a:pt x="781" y="2164"/>
                </a:lnTo>
                <a:lnTo>
                  <a:pt x="819" y="2160"/>
                </a:lnTo>
                <a:lnTo>
                  <a:pt x="819" y="2160"/>
                </a:lnTo>
                <a:lnTo>
                  <a:pt x="831" y="2158"/>
                </a:lnTo>
                <a:lnTo>
                  <a:pt x="842" y="2155"/>
                </a:lnTo>
                <a:lnTo>
                  <a:pt x="845" y="2153"/>
                </a:lnTo>
                <a:lnTo>
                  <a:pt x="849" y="2149"/>
                </a:lnTo>
                <a:lnTo>
                  <a:pt x="849" y="2144"/>
                </a:lnTo>
                <a:lnTo>
                  <a:pt x="847" y="2139"/>
                </a:lnTo>
                <a:lnTo>
                  <a:pt x="847" y="2139"/>
                </a:lnTo>
                <a:lnTo>
                  <a:pt x="844" y="2132"/>
                </a:lnTo>
                <a:lnTo>
                  <a:pt x="838" y="2126"/>
                </a:lnTo>
                <a:lnTo>
                  <a:pt x="824" y="2116"/>
                </a:lnTo>
                <a:lnTo>
                  <a:pt x="810" y="2105"/>
                </a:lnTo>
                <a:lnTo>
                  <a:pt x="797" y="2098"/>
                </a:lnTo>
                <a:lnTo>
                  <a:pt x="797" y="2098"/>
                </a:lnTo>
                <a:lnTo>
                  <a:pt x="776" y="2085"/>
                </a:lnTo>
                <a:lnTo>
                  <a:pt x="767" y="2077"/>
                </a:lnTo>
                <a:lnTo>
                  <a:pt x="760" y="2069"/>
                </a:lnTo>
                <a:lnTo>
                  <a:pt x="760" y="2069"/>
                </a:lnTo>
                <a:lnTo>
                  <a:pt x="755" y="2059"/>
                </a:lnTo>
                <a:lnTo>
                  <a:pt x="749" y="2045"/>
                </a:lnTo>
                <a:lnTo>
                  <a:pt x="742" y="2021"/>
                </a:lnTo>
                <a:lnTo>
                  <a:pt x="742" y="2021"/>
                </a:lnTo>
                <a:lnTo>
                  <a:pt x="744" y="2018"/>
                </a:lnTo>
                <a:lnTo>
                  <a:pt x="746" y="2016"/>
                </a:lnTo>
                <a:lnTo>
                  <a:pt x="755" y="2014"/>
                </a:lnTo>
                <a:lnTo>
                  <a:pt x="767" y="2012"/>
                </a:lnTo>
                <a:lnTo>
                  <a:pt x="767" y="2012"/>
                </a:lnTo>
                <a:lnTo>
                  <a:pt x="771" y="1940"/>
                </a:lnTo>
                <a:lnTo>
                  <a:pt x="774" y="1836"/>
                </a:lnTo>
                <a:lnTo>
                  <a:pt x="774" y="1836"/>
                </a:lnTo>
                <a:lnTo>
                  <a:pt x="774" y="1781"/>
                </a:lnTo>
                <a:lnTo>
                  <a:pt x="774" y="1740"/>
                </a:lnTo>
                <a:lnTo>
                  <a:pt x="774" y="1740"/>
                </a:lnTo>
                <a:lnTo>
                  <a:pt x="751" y="1326"/>
                </a:lnTo>
                <a:lnTo>
                  <a:pt x="751" y="1326"/>
                </a:lnTo>
                <a:lnTo>
                  <a:pt x="751" y="1299"/>
                </a:lnTo>
                <a:lnTo>
                  <a:pt x="749" y="1267"/>
                </a:lnTo>
                <a:lnTo>
                  <a:pt x="749" y="1267"/>
                </a:lnTo>
                <a:lnTo>
                  <a:pt x="740" y="1169"/>
                </a:lnTo>
                <a:lnTo>
                  <a:pt x="748" y="1144"/>
                </a:lnTo>
                <a:lnTo>
                  <a:pt x="748" y="1144"/>
                </a:lnTo>
                <a:lnTo>
                  <a:pt x="758" y="1164"/>
                </a:lnTo>
                <a:lnTo>
                  <a:pt x="765" y="1182"/>
                </a:lnTo>
                <a:lnTo>
                  <a:pt x="767" y="1189"/>
                </a:lnTo>
                <a:lnTo>
                  <a:pt x="769" y="1196"/>
                </a:lnTo>
                <a:lnTo>
                  <a:pt x="769" y="1196"/>
                </a:lnTo>
                <a:lnTo>
                  <a:pt x="771" y="1206"/>
                </a:lnTo>
                <a:lnTo>
                  <a:pt x="772" y="1215"/>
                </a:lnTo>
                <a:lnTo>
                  <a:pt x="774" y="1223"/>
                </a:lnTo>
                <a:lnTo>
                  <a:pt x="774" y="1231"/>
                </a:lnTo>
                <a:lnTo>
                  <a:pt x="774" y="1231"/>
                </a:lnTo>
                <a:lnTo>
                  <a:pt x="772" y="1247"/>
                </a:lnTo>
                <a:lnTo>
                  <a:pt x="774" y="1251"/>
                </a:lnTo>
                <a:lnTo>
                  <a:pt x="778" y="1251"/>
                </a:lnTo>
                <a:lnTo>
                  <a:pt x="778" y="1251"/>
                </a:lnTo>
                <a:lnTo>
                  <a:pt x="781" y="1251"/>
                </a:lnTo>
                <a:lnTo>
                  <a:pt x="785" y="1249"/>
                </a:lnTo>
                <a:lnTo>
                  <a:pt x="789" y="1242"/>
                </a:lnTo>
                <a:lnTo>
                  <a:pt x="794" y="1231"/>
                </a:lnTo>
                <a:lnTo>
                  <a:pt x="794" y="1231"/>
                </a:lnTo>
                <a:lnTo>
                  <a:pt x="796" y="1239"/>
                </a:lnTo>
                <a:lnTo>
                  <a:pt x="799" y="1253"/>
                </a:lnTo>
                <a:lnTo>
                  <a:pt x="803" y="1258"/>
                </a:lnTo>
                <a:lnTo>
                  <a:pt x="805" y="1262"/>
                </a:lnTo>
                <a:lnTo>
                  <a:pt x="808" y="1263"/>
                </a:lnTo>
                <a:lnTo>
                  <a:pt x="810" y="1263"/>
                </a:lnTo>
                <a:lnTo>
                  <a:pt x="813" y="1258"/>
                </a:lnTo>
                <a:lnTo>
                  <a:pt x="813" y="1258"/>
                </a:lnTo>
                <a:lnTo>
                  <a:pt x="821" y="1242"/>
                </a:lnTo>
                <a:lnTo>
                  <a:pt x="826" y="1224"/>
                </a:lnTo>
                <a:lnTo>
                  <a:pt x="829" y="1206"/>
                </a:lnTo>
                <a:lnTo>
                  <a:pt x="829" y="1187"/>
                </a:lnTo>
                <a:lnTo>
                  <a:pt x="829" y="1187"/>
                </a:lnTo>
                <a:lnTo>
                  <a:pt x="829" y="1174"/>
                </a:lnTo>
                <a:lnTo>
                  <a:pt x="829" y="1167"/>
                </a:lnTo>
                <a:lnTo>
                  <a:pt x="829" y="1162"/>
                </a:lnTo>
                <a:lnTo>
                  <a:pt x="824" y="1151"/>
                </a:lnTo>
                <a:lnTo>
                  <a:pt x="824" y="1151"/>
                </a:lnTo>
                <a:lnTo>
                  <a:pt x="812" y="1125"/>
                </a:lnTo>
                <a:lnTo>
                  <a:pt x="797" y="1100"/>
                </a:lnTo>
                <a:lnTo>
                  <a:pt x="797" y="1100"/>
                </a:lnTo>
                <a:lnTo>
                  <a:pt x="790" y="1082"/>
                </a:lnTo>
                <a:lnTo>
                  <a:pt x="789" y="1077"/>
                </a:lnTo>
                <a:lnTo>
                  <a:pt x="789" y="1077"/>
                </a:lnTo>
                <a:lnTo>
                  <a:pt x="801" y="865"/>
                </a:lnTo>
                <a:lnTo>
                  <a:pt x="801" y="865"/>
                </a:lnTo>
                <a:lnTo>
                  <a:pt x="801" y="828"/>
                </a:lnTo>
                <a:lnTo>
                  <a:pt x="799" y="804"/>
                </a:lnTo>
                <a:lnTo>
                  <a:pt x="797" y="790"/>
                </a:lnTo>
                <a:lnTo>
                  <a:pt x="797" y="790"/>
                </a:lnTo>
                <a:lnTo>
                  <a:pt x="744" y="580"/>
                </a:lnTo>
                <a:lnTo>
                  <a:pt x="744" y="580"/>
                </a:lnTo>
                <a:lnTo>
                  <a:pt x="762" y="561"/>
                </a:lnTo>
                <a:lnTo>
                  <a:pt x="772" y="545"/>
                </a:lnTo>
                <a:lnTo>
                  <a:pt x="776" y="539"/>
                </a:lnTo>
                <a:lnTo>
                  <a:pt x="776" y="536"/>
                </a:lnTo>
                <a:lnTo>
                  <a:pt x="776" y="536"/>
                </a:lnTo>
                <a:lnTo>
                  <a:pt x="758" y="509"/>
                </a:lnTo>
                <a:lnTo>
                  <a:pt x="758" y="509"/>
                </a:lnTo>
                <a:lnTo>
                  <a:pt x="746" y="488"/>
                </a:lnTo>
                <a:lnTo>
                  <a:pt x="730" y="461"/>
                </a:lnTo>
                <a:lnTo>
                  <a:pt x="708" y="417"/>
                </a:lnTo>
                <a:lnTo>
                  <a:pt x="708" y="417"/>
                </a:lnTo>
                <a:lnTo>
                  <a:pt x="698" y="390"/>
                </a:lnTo>
                <a:lnTo>
                  <a:pt x="689" y="376"/>
                </a:lnTo>
                <a:lnTo>
                  <a:pt x="680" y="365"/>
                </a:lnTo>
                <a:lnTo>
                  <a:pt x="680" y="365"/>
                </a:lnTo>
                <a:lnTo>
                  <a:pt x="669" y="354"/>
                </a:lnTo>
                <a:lnTo>
                  <a:pt x="662" y="349"/>
                </a:lnTo>
                <a:lnTo>
                  <a:pt x="662" y="349"/>
                </a:lnTo>
                <a:lnTo>
                  <a:pt x="655" y="342"/>
                </a:lnTo>
                <a:lnTo>
                  <a:pt x="648" y="336"/>
                </a:lnTo>
                <a:lnTo>
                  <a:pt x="637" y="333"/>
                </a:lnTo>
                <a:lnTo>
                  <a:pt x="637" y="333"/>
                </a:lnTo>
                <a:lnTo>
                  <a:pt x="591" y="322"/>
                </a:lnTo>
                <a:lnTo>
                  <a:pt x="522" y="306"/>
                </a:lnTo>
                <a:lnTo>
                  <a:pt x="522" y="306"/>
                </a:lnTo>
                <a:lnTo>
                  <a:pt x="473" y="288"/>
                </a:lnTo>
                <a:lnTo>
                  <a:pt x="473" y="288"/>
                </a:lnTo>
                <a:lnTo>
                  <a:pt x="433" y="280"/>
                </a:lnTo>
                <a:lnTo>
                  <a:pt x="409" y="274"/>
                </a:lnTo>
                <a:lnTo>
                  <a:pt x="409" y="274"/>
                </a:lnTo>
                <a:lnTo>
                  <a:pt x="417" y="263"/>
                </a:lnTo>
                <a:lnTo>
                  <a:pt x="422" y="255"/>
                </a:lnTo>
                <a:lnTo>
                  <a:pt x="422" y="249"/>
                </a:lnTo>
                <a:lnTo>
                  <a:pt x="422" y="247"/>
                </a:lnTo>
                <a:lnTo>
                  <a:pt x="422" y="247"/>
                </a:lnTo>
                <a:lnTo>
                  <a:pt x="420" y="242"/>
                </a:lnTo>
                <a:lnTo>
                  <a:pt x="420" y="235"/>
                </a:lnTo>
                <a:lnTo>
                  <a:pt x="420" y="230"/>
                </a:lnTo>
                <a:lnTo>
                  <a:pt x="420" y="230"/>
                </a:lnTo>
                <a:lnTo>
                  <a:pt x="429" y="203"/>
                </a:lnTo>
                <a:lnTo>
                  <a:pt x="429" y="203"/>
                </a:lnTo>
                <a:lnTo>
                  <a:pt x="434" y="191"/>
                </a:lnTo>
                <a:lnTo>
                  <a:pt x="436" y="182"/>
                </a:lnTo>
                <a:lnTo>
                  <a:pt x="436" y="171"/>
                </a:lnTo>
                <a:lnTo>
                  <a:pt x="436" y="171"/>
                </a:lnTo>
                <a:lnTo>
                  <a:pt x="434" y="143"/>
                </a:lnTo>
                <a:lnTo>
                  <a:pt x="433" y="130"/>
                </a:lnTo>
                <a:lnTo>
                  <a:pt x="431" y="118"/>
                </a:lnTo>
                <a:lnTo>
                  <a:pt x="431" y="118"/>
                </a:lnTo>
                <a:lnTo>
                  <a:pt x="429" y="109"/>
                </a:lnTo>
                <a:lnTo>
                  <a:pt x="425" y="102"/>
                </a:lnTo>
                <a:lnTo>
                  <a:pt x="418" y="91"/>
                </a:lnTo>
                <a:lnTo>
                  <a:pt x="418" y="91"/>
                </a:lnTo>
                <a:lnTo>
                  <a:pt x="413" y="87"/>
                </a:lnTo>
                <a:lnTo>
                  <a:pt x="406" y="82"/>
                </a:lnTo>
                <a:lnTo>
                  <a:pt x="400" y="78"/>
                </a:lnTo>
                <a:lnTo>
                  <a:pt x="397" y="77"/>
                </a:lnTo>
                <a:lnTo>
                  <a:pt x="397" y="77"/>
                </a:lnTo>
                <a:lnTo>
                  <a:pt x="377" y="34"/>
                </a:lnTo>
                <a:lnTo>
                  <a:pt x="377" y="34"/>
                </a:lnTo>
                <a:lnTo>
                  <a:pt x="370" y="29"/>
                </a:lnTo>
                <a:lnTo>
                  <a:pt x="367" y="27"/>
                </a:lnTo>
                <a:lnTo>
                  <a:pt x="361" y="25"/>
                </a:lnTo>
                <a:lnTo>
                  <a:pt x="361" y="25"/>
                </a:lnTo>
                <a:lnTo>
                  <a:pt x="338" y="20"/>
                </a:lnTo>
                <a:lnTo>
                  <a:pt x="326" y="6"/>
                </a:lnTo>
                <a:lnTo>
                  <a:pt x="326" y="6"/>
                </a:lnTo>
                <a:lnTo>
                  <a:pt x="312" y="0"/>
                </a:lnTo>
                <a:lnTo>
                  <a:pt x="312" y="0"/>
                </a:lnTo>
                <a:lnTo>
                  <a:pt x="297" y="2"/>
                </a:lnTo>
                <a:lnTo>
                  <a:pt x="285" y="2"/>
                </a:lnTo>
                <a:lnTo>
                  <a:pt x="258" y="0"/>
                </a:lnTo>
                <a:close/>
                <a:moveTo>
                  <a:pt x="628" y="621"/>
                </a:moveTo>
                <a:lnTo>
                  <a:pt x="628" y="621"/>
                </a:lnTo>
                <a:lnTo>
                  <a:pt x="646" y="676"/>
                </a:lnTo>
                <a:lnTo>
                  <a:pt x="667" y="740"/>
                </a:lnTo>
                <a:lnTo>
                  <a:pt x="667" y="740"/>
                </a:lnTo>
                <a:lnTo>
                  <a:pt x="669" y="753"/>
                </a:lnTo>
                <a:lnTo>
                  <a:pt x="671" y="765"/>
                </a:lnTo>
                <a:lnTo>
                  <a:pt x="671" y="781"/>
                </a:lnTo>
                <a:lnTo>
                  <a:pt x="685" y="963"/>
                </a:lnTo>
                <a:lnTo>
                  <a:pt x="685" y="963"/>
                </a:lnTo>
                <a:lnTo>
                  <a:pt x="671" y="922"/>
                </a:lnTo>
                <a:lnTo>
                  <a:pt x="662" y="888"/>
                </a:lnTo>
                <a:lnTo>
                  <a:pt x="659" y="874"/>
                </a:lnTo>
                <a:lnTo>
                  <a:pt x="659" y="861"/>
                </a:lnTo>
                <a:lnTo>
                  <a:pt x="659" y="861"/>
                </a:lnTo>
                <a:lnTo>
                  <a:pt x="657" y="844"/>
                </a:lnTo>
                <a:lnTo>
                  <a:pt x="657" y="831"/>
                </a:lnTo>
                <a:lnTo>
                  <a:pt x="653" y="819"/>
                </a:lnTo>
                <a:lnTo>
                  <a:pt x="653" y="819"/>
                </a:lnTo>
                <a:lnTo>
                  <a:pt x="651" y="808"/>
                </a:lnTo>
                <a:lnTo>
                  <a:pt x="646" y="790"/>
                </a:lnTo>
                <a:lnTo>
                  <a:pt x="641" y="774"/>
                </a:lnTo>
                <a:lnTo>
                  <a:pt x="637" y="763"/>
                </a:lnTo>
                <a:lnTo>
                  <a:pt x="637" y="763"/>
                </a:lnTo>
                <a:lnTo>
                  <a:pt x="637" y="740"/>
                </a:lnTo>
                <a:lnTo>
                  <a:pt x="637" y="715"/>
                </a:lnTo>
                <a:lnTo>
                  <a:pt x="637" y="715"/>
                </a:lnTo>
                <a:lnTo>
                  <a:pt x="637" y="698"/>
                </a:lnTo>
                <a:lnTo>
                  <a:pt x="634" y="666"/>
                </a:lnTo>
                <a:lnTo>
                  <a:pt x="628" y="621"/>
                </a:lnTo>
                <a:lnTo>
                  <a:pt x="628" y="621"/>
                </a:lnTo>
                <a:close/>
                <a:moveTo>
                  <a:pt x="169" y="733"/>
                </a:moveTo>
                <a:lnTo>
                  <a:pt x="169" y="733"/>
                </a:lnTo>
                <a:lnTo>
                  <a:pt x="176" y="779"/>
                </a:lnTo>
                <a:lnTo>
                  <a:pt x="182" y="819"/>
                </a:lnTo>
                <a:lnTo>
                  <a:pt x="183" y="835"/>
                </a:lnTo>
                <a:lnTo>
                  <a:pt x="182" y="849"/>
                </a:lnTo>
                <a:lnTo>
                  <a:pt x="182" y="849"/>
                </a:lnTo>
                <a:lnTo>
                  <a:pt x="182" y="861"/>
                </a:lnTo>
                <a:lnTo>
                  <a:pt x="182" y="876"/>
                </a:lnTo>
                <a:lnTo>
                  <a:pt x="185" y="904"/>
                </a:lnTo>
                <a:lnTo>
                  <a:pt x="190" y="936"/>
                </a:lnTo>
                <a:lnTo>
                  <a:pt x="190" y="936"/>
                </a:lnTo>
                <a:lnTo>
                  <a:pt x="194" y="963"/>
                </a:lnTo>
                <a:lnTo>
                  <a:pt x="196" y="984"/>
                </a:lnTo>
                <a:lnTo>
                  <a:pt x="196" y="998"/>
                </a:lnTo>
                <a:lnTo>
                  <a:pt x="196" y="998"/>
                </a:lnTo>
                <a:lnTo>
                  <a:pt x="190" y="1062"/>
                </a:lnTo>
                <a:lnTo>
                  <a:pt x="189" y="1103"/>
                </a:lnTo>
                <a:lnTo>
                  <a:pt x="187" y="1123"/>
                </a:lnTo>
                <a:lnTo>
                  <a:pt x="187" y="1123"/>
                </a:lnTo>
                <a:lnTo>
                  <a:pt x="182" y="1146"/>
                </a:lnTo>
                <a:lnTo>
                  <a:pt x="180" y="1167"/>
                </a:lnTo>
                <a:lnTo>
                  <a:pt x="180" y="1167"/>
                </a:lnTo>
                <a:lnTo>
                  <a:pt x="180" y="1194"/>
                </a:lnTo>
                <a:lnTo>
                  <a:pt x="180" y="1223"/>
                </a:lnTo>
                <a:lnTo>
                  <a:pt x="180" y="1223"/>
                </a:lnTo>
                <a:lnTo>
                  <a:pt x="173" y="1255"/>
                </a:lnTo>
                <a:lnTo>
                  <a:pt x="166" y="1287"/>
                </a:lnTo>
                <a:lnTo>
                  <a:pt x="166" y="1287"/>
                </a:lnTo>
                <a:lnTo>
                  <a:pt x="169" y="1306"/>
                </a:lnTo>
                <a:lnTo>
                  <a:pt x="173" y="1319"/>
                </a:lnTo>
                <a:lnTo>
                  <a:pt x="173" y="1319"/>
                </a:lnTo>
                <a:lnTo>
                  <a:pt x="164" y="1303"/>
                </a:lnTo>
                <a:lnTo>
                  <a:pt x="157" y="1288"/>
                </a:lnTo>
                <a:lnTo>
                  <a:pt x="153" y="1278"/>
                </a:lnTo>
                <a:lnTo>
                  <a:pt x="153" y="1278"/>
                </a:lnTo>
                <a:lnTo>
                  <a:pt x="151" y="1255"/>
                </a:lnTo>
                <a:lnTo>
                  <a:pt x="151" y="1242"/>
                </a:lnTo>
                <a:lnTo>
                  <a:pt x="153" y="1230"/>
                </a:lnTo>
                <a:lnTo>
                  <a:pt x="153" y="1230"/>
                </a:lnTo>
                <a:lnTo>
                  <a:pt x="157" y="1221"/>
                </a:lnTo>
                <a:lnTo>
                  <a:pt x="160" y="1210"/>
                </a:lnTo>
                <a:lnTo>
                  <a:pt x="164" y="1201"/>
                </a:lnTo>
                <a:lnTo>
                  <a:pt x="166" y="1192"/>
                </a:lnTo>
                <a:lnTo>
                  <a:pt x="166" y="1192"/>
                </a:lnTo>
                <a:lnTo>
                  <a:pt x="167" y="1182"/>
                </a:lnTo>
                <a:lnTo>
                  <a:pt x="166" y="1169"/>
                </a:lnTo>
                <a:lnTo>
                  <a:pt x="162" y="1157"/>
                </a:lnTo>
                <a:lnTo>
                  <a:pt x="162" y="1144"/>
                </a:lnTo>
                <a:lnTo>
                  <a:pt x="162" y="1144"/>
                </a:lnTo>
                <a:lnTo>
                  <a:pt x="164" y="1096"/>
                </a:lnTo>
                <a:lnTo>
                  <a:pt x="164" y="1096"/>
                </a:lnTo>
                <a:lnTo>
                  <a:pt x="166" y="1069"/>
                </a:lnTo>
                <a:lnTo>
                  <a:pt x="164" y="1036"/>
                </a:lnTo>
                <a:lnTo>
                  <a:pt x="164" y="1036"/>
                </a:lnTo>
                <a:lnTo>
                  <a:pt x="162" y="997"/>
                </a:lnTo>
                <a:lnTo>
                  <a:pt x="160" y="956"/>
                </a:lnTo>
                <a:lnTo>
                  <a:pt x="160" y="956"/>
                </a:lnTo>
                <a:lnTo>
                  <a:pt x="157" y="936"/>
                </a:lnTo>
                <a:lnTo>
                  <a:pt x="153" y="913"/>
                </a:lnTo>
                <a:lnTo>
                  <a:pt x="146" y="881"/>
                </a:lnTo>
                <a:lnTo>
                  <a:pt x="146" y="881"/>
                </a:lnTo>
                <a:lnTo>
                  <a:pt x="144" y="876"/>
                </a:lnTo>
                <a:lnTo>
                  <a:pt x="142" y="870"/>
                </a:lnTo>
                <a:lnTo>
                  <a:pt x="141" y="861"/>
                </a:lnTo>
                <a:lnTo>
                  <a:pt x="144" y="844"/>
                </a:lnTo>
                <a:lnTo>
                  <a:pt x="144" y="844"/>
                </a:lnTo>
                <a:lnTo>
                  <a:pt x="155" y="769"/>
                </a:lnTo>
                <a:lnTo>
                  <a:pt x="162" y="721"/>
                </a:lnTo>
                <a:lnTo>
                  <a:pt x="169" y="73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58D80FCD-6083-46E4-91A8-DFCFD63C8DCC}"/>
              </a:ext>
            </a:extLst>
          </p:cNvPr>
          <p:cNvSpPr>
            <a:spLocks noEditPoints="1"/>
          </p:cNvSpPr>
          <p:nvPr/>
        </p:nvSpPr>
        <p:spPr bwMode="auto">
          <a:xfrm>
            <a:off x="6443616" y="4710273"/>
            <a:ext cx="743463" cy="1567770"/>
          </a:xfrm>
          <a:custGeom>
            <a:avLst/>
            <a:gdLst>
              <a:gd name="T0" fmla="*/ 51 w 938"/>
              <a:gd name="T1" fmla="*/ 37 h 1978"/>
              <a:gd name="T2" fmla="*/ 12 w 938"/>
              <a:gd name="T3" fmla="*/ 64 h 1978"/>
              <a:gd name="T4" fmla="*/ 12 w 938"/>
              <a:gd name="T5" fmla="*/ 126 h 1978"/>
              <a:gd name="T6" fmla="*/ 0 w 938"/>
              <a:gd name="T7" fmla="*/ 160 h 1978"/>
              <a:gd name="T8" fmla="*/ 16 w 938"/>
              <a:gd name="T9" fmla="*/ 185 h 1978"/>
              <a:gd name="T10" fmla="*/ 33 w 938"/>
              <a:gd name="T11" fmla="*/ 208 h 1978"/>
              <a:gd name="T12" fmla="*/ 73 w 938"/>
              <a:gd name="T13" fmla="*/ 231 h 1978"/>
              <a:gd name="T14" fmla="*/ 99 w 938"/>
              <a:gd name="T15" fmla="*/ 259 h 1978"/>
              <a:gd name="T16" fmla="*/ 146 w 938"/>
              <a:gd name="T17" fmla="*/ 284 h 1978"/>
              <a:gd name="T18" fmla="*/ 179 w 938"/>
              <a:gd name="T19" fmla="*/ 284 h 1978"/>
              <a:gd name="T20" fmla="*/ 206 w 938"/>
              <a:gd name="T21" fmla="*/ 359 h 1978"/>
              <a:gd name="T22" fmla="*/ 235 w 938"/>
              <a:gd name="T23" fmla="*/ 409 h 1978"/>
              <a:gd name="T24" fmla="*/ 256 w 938"/>
              <a:gd name="T25" fmla="*/ 462 h 1978"/>
              <a:gd name="T26" fmla="*/ 288 w 938"/>
              <a:gd name="T27" fmla="*/ 500 h 1978"/>
              <a:gd name="T28" fmla="*/ 461 w 938"/>
              <a:gd name="T29" fmla="*/ 907 h 1978"/>
              <a:gd name="T30" fmla="*/ 473 w 938"/>
              <a:gd name="T31" fmla="*/ 994 h 1978"/>
              <a:gd name="T32" fmla="*/ 454 w 938"/>
              <a:gd name="T33" fmla="*/ 1081 h 1978"/>
              <a:gd name="T34" fmla="*/ 461 w 938"/>
              <a:gd name="T35" fmla="*/ 1110 h 1978"/>
              <a:gd name="T36" fmla="*/ 471 w 938"/>
              <a:gd name="T37" fmla="*/ 1156 h 1978"/>
              <a:gd name="T38" fmla="*/ 502 w 938"/>
              <a:gd name="T39" fmla="*/ 1192 h 1978"/>
              <a:gd name="T40" fmla="*/ 505 w 938"/>
              <a:gd name="T41" fmla="*/ 1489 h 1978"/>
              <a:gd name="T42" fmla="*/ 559 w 938"/>
              <a:gd name="T43" fmla="*/ 1651 h 1978"/>
              <a:gd name="T44" fmla="*/ 583 w 938"/>
              <a:gd name="T45" fmla="*/ 1713 h 1978"/>
              <a:gd name="T46" fmla="*/ 608 w 938"/>
              <a:gd name="T47" fmla="*/ 1830 h 1978"/>
              <a:gd name="T48" fmla="*/ 564 w 938"/>
              <a:gd name="T49" fmla="*/ 1877 h 1978"/>
              <a:gd name="T50" fmla="*/ 407 w 938"/>
              <a:gd name="T51" fmla="*/ 1939 h 1978"/>
              <a:gd name="T52" fmla="*/ 427 w 938"/>
              <a:gd name="T53" fmla="*/ 1962 h 1978"/>
              <a:gd name="T54" fmla="*/ 464 w 938"/>
              <a:gd name="T55" fmla="*/ 1973 h 1978"/>
              <a:gd name="T56" fmla="*/ 614 w 938"/>
              <a:gd name="T57" fmla="*/ 1978 h 1978"/>
              <a:gd name="T58" fmla="*/ 747 w 938"/>
              <a:gd name="T59" fmla="*/ 1971 h 1978"/>
              <a:gd name="T60" fmla="*/ 761 w 938"/>
              <a:gd name="T61" fmla="*/ 1935 h 1978"/>
              <a:gd name="T62" fmla="*/ 756 w 938"/>
              <a:gd name="T63" fmla="*/ 1880 h 1978"/>
              <a:gd name="T64" fmla="*/ 737 w 938"/>
              <a:gd name="T65" fmla="*/ 1637 h 1978"/>
              <a:gd name="T66" fmla="*/ 722 w 938"/>
              <a:gd name="T67" fmla="*/ 1482 h 1978"/>
              <a:gd name="T68" fmla="*/ 721 w 938"/>
              <a:gd name="T69" fmla="*/ 1350 h 1978"/>
              <a:gd name="T70" fmla="*/ 790 w 938"/>
              <a:gd name="T71" fmla="*/ 1202 h 1978"/>
              <a:gd name="T72" fmla="*/ 875 w 938"/>
              <a:gd name="T73" fmla="*/ 1033 h 1978"/>
              <a:gd name="T74" fmla="*/ 916 w 938"/>
              <a:gd name="T75" fmla="*/ 982 h 1978"/>
              <a:gd name="T76" fmla="*/ 938 w 938"/>
              <a:gd name="T77" fmla="*/ 927 h 1978"/>
              <a:gd name="T78" fmla="*/ 900 w 938"/>
              <a:gd name="T79" fmla="*/ 715 h 1978"/>
              <a:gd name="T80" fmla="*/ 906 w 938"/>
              <a:gd name="T81" fmla="*/ 656 h 1978"/>
              <a:gd name="T82" fmla="*/ 907 w 938"/>
              <a:gd name="T83" fmla="*/ 637 h 1978"/>
              <a:gd name="T84" fmla="*/ 875 w 938"/>
              <a:gd name="T85" fmla="*/ 585 h 1978"/>
              <a:gd name="T86" fmla="*/ 781 w 938"/>
              <a:gd name="T87" fmla="*/ 459 h 1978"/>
              <a:gd name="T88" fmla="*/ 744 w 938"/>
              <a:gd name="T89" fmla="*/ 364 h 1978"/>
              <a:gd name="T90" fmla="*/ 656 w 938"/>
              <a:gd name="T91" fmla="*/ 295 h 1978"/>
              <a:gd name="T92" fmla="*/ 560 w 938"/>
              <a:gd name="T93" fmla="*/ 224 h 1978"/>
              <a:gd name="T94" fmla="*/ 436 w 938"/>
              <a:gd name="T95" fmla="*/ 162 h 1978"/>
              <a:gd name="T96" fmla="*/ 318 w 938"/>
              <a:gd name="T97" fmla="*/ 94 h 1978"/>
              <a:gd name="T98" fmla="*/ 235 w 938"/>
              <a:gd name="T99" fmla="*/ 23 h 1978"/>
              <a:gd name="T100" fmla="*/ 142 w 938"/>
              <a:gd name="T101" fmla="*/ 1 h 1978"/>
              <a:gd name="T102" fmla="*/ 96 w 938"/>
              <a:gd name="T103" fmla="*/ 16 h 1978"/>
              <a:gd name="T104" fmla="*/ 587 w 938"/>
              <a:gd name="T105" fmla="*/ 870 h 1978"/>
              <a:gd name="T106" fmla="*/ 596 w 938"/>
              <a:gd name="T107" fmla="*/ 916 h 1978"/>
              <a:gd name="T108" fmla="*/ 569 w 938"/>
              <a:gd name="T109" fmla="*/ 1000 h 1978"/>
              <a:gd name="T110" fmla="*/ 551 w 938"/>
              <a:gd name="T111" fmla="*/ 969 h 1978"/>
              <a:gd name="T112" fmla="*/ 553 w 938"/>
              <a:gd name="T113" fmla="*/ 907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38" h="1978">
                <a:moveTo>
                  <a:pt x="96" y="16"/>
                </a:moveTo>
                <a:lnTo>
                  <a:pt x="96" y="16"/>
                </a:lnTo>
                <a:lnTo>
                  <a:pt x="62" y="33"/>
                </a:lnTo>
                <a:lnTo>
                  <a:pt x="62" y="33"/>
                </a:lnTo>
                <a:lnTo>
                  <a:pt x="51" y="37"/>
                </a:lnTo>
                <a:lnTo>
                  <a:pt x="44" y="39"/>
                </a:lnTo>
                <a:lnTo>
                  <a:pt x="37" y="42"/>
                </a:lnTo>
                <a:lnTo>
                  <a:pt x="37" y="42"/>
                </a:lnTo>
                <a:lnTo>
                  <a:pt x="19" y="57"/>
                </a:lnTo>
                <a:lnTo>
                  <a:pt x="12" y="64"/>
                </a:lnTo>
                <a:lnTo>
                  <a:pt x="9" y="69"/>
                </a:lnTo>
                <a:lnTo>
                  <a:pt x="9" y="69"/>
                </a:lnTo>
                <a:lnTo>
                  <a:pt x="16" y="119"/>
                </a:lnTo>
                <a:lnTo>
                  <a:pt x="16" y="119"/>
                </a:lnTo>
                <a:lnTo>
                  <a:pt x="12" y="126"/>
                </a:lnTo>
                <a:lnTo>
                  <a:pt x="7" y="138"/>
                </a:lnTo>
                <a:lnTo>
                  <a:pt x="7" y="138"/>
                </a:lnTo>
                <a:lnTo>
                  <a:pt x="1" y="153"/>
                </a:lnTo>
                <a:lnTo>
                  <a:pt x="0" y="160"/>
                </a:lnTo>
                <a:lnTo>
                  <a:pt x="0" y="160"/>
                </a:lnTo>
                <a:lnTo>
                  <a:pt x="1" y="167"/>
                </a:lnTo>
                <a:lnTo>
                  <a:pt x="3" y="172"/>
                </a:lnTo>
                <a:lnTo>
                  <a:pt x="9" y="178"/>
                </a:lnTo>
                <a:lnTo>
                  <a:pt x="9" y="178"/>
                </a:lnTo>
                <a:lnTo>
                  <a:pt x="16" y="185"/>
                </a:lnTo>
                <a:lnTo>
                  <a:pt x="17" y="186"/>
                </a:lnTo>
                <a:lnTo>
                  <a:pt x="17" y="192"/>
                </a:lnTo>
                <a:lnTo>
                  <a:pt x="17" y="192"/>
                </a:lnTo>
                <a:lnTo>
                  <a:pt x="9" y="231"/>
                </a:lnTo>
                <a:lnTo>
                  <a:pt x="33" y="208"/>
                </a:lnTo>
                <a:lnTo>
                  <a:pt x="39" y="222"/>
                </a:lnTo>
                <a:lnTo>
                  <a:pt x="39" y="222"/>
                </a:lnTo>
                <a:lnTo>
                  <a:pt x="57" y="226"/>
                </a:lnTo>
                <a:lnTo>
                  <a:pt x="69" y="229"/>
                </a:lnTo>
                <a:lnTo>
                  <a:pt x="73" y="231"/>
                </a:lnTo>
                <a:lnTo>
                  <a:pt x="74" y="235"/>
                </a:lnTo>
                <a:lnTo>
                  <a:pt x="74" y="235"/>
                </a:lnTo>
                <a:lnTo>
                  <a:pt x="80" y="242"/>
                </a:lnTo>
                <a:lnTo>
                  <a:pt x="89" y="251"/>
                </a:lnTo>
                <a:lnTo>
                  <a:pt x="99" y="259"/>
                </a:lnTo>
                <a:lnTo>
                  <a:pt x="110" y="267"/>
                </a:lnTo>
                <a:lnTo>
                  <a:pt x="110" y="267"/>
                </a:lnTo>
                <a:lnTo>
                  <a:pt x="122" y="274"/>
                </a:lnTo>
                <a:lnTo>
                  <a:pt x="133" y="279"/>
                </a:lnTo>
                <a:lnTo>
                  <a:pt x="146" y="284"/>
                </a:lnTo>
                <a:lnTo>
                  <a:pt x="151" y="286"/>
                </a:lnTo>
                <a:lnTo>
                  <a:pt x="158" y="288"/>
                </a:lnTo>
                <a:lnTo>
                  <a:pt x="158" y="288"/>
                </a:lnTo>
                <a:lnTo>
                  <a:pt x="171" y="286"/>
                </a:lnTo>
                <a:lnTo>
                  <a:pt x="179" y="284"/>
                </a:lnTo>
                <a:lnTo>
                  <a:pt x="188" y="281"/>
                </a:lnTo>
                <a:lnTo>
                  <a:pt x="188" y="281"/>
                </a:lnTo>
                <a:lnTo>
                  <a:pt x="195" y="315"/>
                </a:lnTo>
                <a:lnTo>
                  <a:pt x="201" y="341"/>
                </a:lnTo>
                <a:lnTo>
                  <a:pt x="206" y="359"/>
                </a:lnTo>
                <a:lnTo>
                  <a:pt x="206" y="359"/>
                </a:lnTo>
                <a:lnTo>
                  <a:pt x="222" y="379"/>
                </a:lnTo>
                <a:lnTo>
                  <a:pt x="229" y="393"/>
                </a:lnTo>
                <a:lnTo>
                  <a:pt x="233" y="400"/>
                </a:lnTo>
                <a:lnTo>
                  <a:pt x="235" y="409"/>
                </a:lnTo>
                <a:lnTo>
                  <a:pt x="235" y="409"/>
                </a:lnTo>
                <a:lnTo>
                  <a:pt x="240" y="428"/>
                </a:lnTo>
                <a:lnTo>
                  <a:pt x="247" y="446"/>
                </a:lnTo>
                <a:lnTo>
                  <a:pt x="256" y="462"/>
                </a:lnTo>
                <a:lnTo>
                  <a:pt x="256" y="462"/>
                </a:lnTo>
                <a:lnTo>
                  <a:pt x="260" y="496"/>
                </a:lnTo>
                <a:lnTo>
                  <a:pt x="260" y="496"/>
                </a:lnTo>
                <a:lnTo>
                  <a:pt x="261" y="498"/>
                </a:lnTo>
                <a:lnTo>
                  <a:pt x="268" y="500"/>
                </a:lnTo>
                <a:lnTo>
                  <a:pt x="288" y="500"/>
                </a:lnTo>
                <a:lnTo>
                  <a:pt x="318" y="501"/>
                </a:lnTo>
                <a:lnTo>
                  <a:pt x="430" y="786"/>
                </a:lnTo>
                <a:lnTo>
                  <a:pt x="430" y="786"/>
                </a:lnTo>
                <a:lnTo>
                  <a:pt x="448" y="857"/>
                </a:lnTo>
                <a:lnTo>
                  <a:pt x="461" y="907"/>
                </a:lnTo>
                <a:lnTo>
                  <a:pt x="466" y="934"/>
                </a:lnTo>
                <a:lnTo>
                  <a:pt x="466" y="934"/>
                </a:lnTo>
                <a:lnTo>
                  <a:pt x="471" y="962"/>
                </a:lnTo>
                <a:lnTo>
                  <a:pt x="473" y="980"/>
                </a:lnTo>
                <a:lnTo>
                  <a:pt x="473" y="994"/>
                </a:lnTo>
                <a:lnTo>
                  <a:pt x="473" y="994"/>
                </a:lnTo>
                <a:lnTo>
                  <a:pt x="470" y="1012"/>
                </a:lnTo>
                <a:lnTo>
                  <a:pt x="462" y="1039"/>
                </a:lnTo>
                <a:lnTo>
                  <a:pt x="455" y="1065"/>
                </a:lnTo>
                <a:lnTo>
                  <a:pt x="454" y="1081"/>
                </a:lnTo>
                <a:lnTo>
                  <a:pt x="454" y="1081"/>
                </a:lnTo>
                <a:lnTo>
                  <a:pt x="455" y="1097"/>
                </a:lnTo>
                <a:lnTo>
                  <a:pt x="457" y="1105"/>
                </a:lnTo>
                <a:lnTo>
                  <a:pt x="461" y="1110"/>
                </a:lnTo>
                <a:lnTo>
                  <a:pt x="461" y="1110"/>
                </a:lnTo>
                <a:lnTo>
                  <a:pt x="466" y="1119"/>
                </a:lnTo>
                <a:lnTo>
                  <a:pt x="470" y="1129"/>
                </a:lnTo>
                <a:lnTo>
                  <a:pt x="470" y="1129"/>
                </a:lnTo>
                <a:lnTo>
                  <a:pt x="471" y="1147"/>
                </a:lnTo>
                <a:lnTo>
                  <a:pt x="471" y="1156"/>
                </a:lnTo>
                <a:lnTo>
                  <a:pt x="471" y="1156"/>
                </a:lnTo>
                <a:lnTo>
                  <a:pt x="484" y="1174"/>
                </a:lnTo>
                <a:lnTo>
                  <a:pt x="494" y="1185"/>
                </a:lnTo>
                <a:lnTo>
                  <a:pt x="502" y="1192"/>
                </a:lnTo>
                <a:lnTo>
                  <a:pt x="502" y="1192"/>
                </a:lnTo>
                <a:lnTo>
                  <a:pt x="500" y="1334"/>
                </a:lnTo>
                <a:lnTo>
                  <a:pt x="500" y="1334"/>
                </a:lnTo>
                <a:lnTo>
                  <a:pt x="502" y="1473"/>
                </a:lnTo>
                <a:lnTo>
                  <a:pt x="502" y="1473"/>
                </a:lnTo>
                <a:lnTo>
                  <a:pt x="505" y="1489"/>
                </a:lnTo>
                <a:lnTo>
                  <a:pt x="510" y="1512"/>
                </a:lnTo>
                <a:lnTo>
                  <a:pt x="528" y="1571"/>
                </a:lnTo>
                <a:lnTo>
                  <a:pt x="548" y="1624"/>
                </a:lnTo>
                <a:lnTo>
                  <a:pt x="559" y="1651"/>
                </a:lnTo>
                <a:lnTo>
                  <a:pt x="559" y="1651"/>
                </a:lnTo>
                <a:lnTo>
                  <a:pt x="564" y="1660"/>
                </a:lnTo>
                <a:lnTo>
                  <a:pt x="573" y="1676"/>
                </a:lnTo>
                <a:lnTo>
                  <a:pt x="576" y="1688"/>
                </a:lnTo>
                <a:lnTo>
                  <a:pt x="582" y="1699"/>
                </a:lnTo>
                <a:lnTo>
                  <a:pt x="583" y="1713"/>
                </a:lnTo>
                <a:lnTo>
                  <a:pt x="585" y="1727"/>
                </a:lnTo>
                <a:lnTo>
                  <a:pt x="585" y="1727"/>
                </a:lnTo>
                <a:lnTo>
                  <a:pt x="583" y="1791"/>
                </a:lnTo>
                <a:lnTo>
                  <a:pt x="582" y="1825"/>
                </a:lnTo>
                <a:lnTo>
                  <a:pt x="608" y="1830"/>
                </a:lnTo>
                <a:lnTo>
                  <a:pt x="608" y="1830"/>
                </a:lnTo>
                <a:lnTo>
                  <a:pt x="589" y="1852"/>
                </a:lnTo>
                <a:lnTo>
                  <a:pt x="573" y="1868"/>
                </a:lnTo>
                <a:lnTo>
                  <a:pt x="564" y="1877"/>
                </a:lnTo>
                <a:lnTo>
                  <a:pt x="564" y="1877"/>
                </a:lnTo>
                <a:lnTo>
                  <a:pt x="484" y="1903"/>
                </a:lnTo>
                <a:lnTo>
                  <a:pt x="432" y="1923"/>
                </a:lnTo>
                <a:lnTo>
                  <a:pt x="414" y="1932"/>
                </a:lnTo>
                <a:lnTo>
                  <a:pt x="409" y="1935"/>
                </a:lnTo>
                <a:lnTo>
                  <a:pt x="407" y="1939"/>
                </a:lnTo>
                <a:lnTo>
                  <a:pt x="407" y="1939"/>
                </a:lnTo>
                <a:lnTo>
                  <a:pt x="407" y="1944"/>
                </a:lnTo>
                <a:lnTo>
                  <a:pt x="411" y="1950"/>
                </a:lnTo>
                <a:lnTo>
                  <a:pt x="418" y="1955"/>
                </a:lnTo>
                <a:lnTo>
                  <a:pt x="427" y="1962"/>
                </a:lnTo>
                <a:lnTo>
                  <a:pt x="436" y="1966"/>
                </a:lnTo>
                <a:lnTo>
                  <a:pt x="446" y="1969"/>
                </a:lnTo>
                <a:lnTo>
                  <a:pt x="455" y="1973"/>
                </a:lnTo>
                <a:lnTo>
                  <a:pt x="464" y="1973"/>
                </a:lnTo>
                <a:lnTo>
                  <a:pt x="464" y="1973"/>
                </a:lnTo>
                <a:lnTo>
                  <a:pt x="491" y="1973"/>
                </a:lnTo>
                <a:lnTo>
                  <a:pt x="534" y="1976"/>
                </a:lnTo>
                <a:lnTo>
                  <a:pt x="578" y="1978"/>
                </a:lnTo>
                <a:lnTo>
                  <a:pt x="614" y="1978"/>
                </a:lnTo>
                <a:lnTo>
                  <a:pt x="614" y="1978"/>
                </a:lnTo>
                <a:lnTo>
                  <a:pt x="649" y="1978"/>
                </a:lnTo>
                <a:lnTo>
                  <a:pt x="692" y="1978"/>
                </a:lnTo>
                <a:lnTo>
                  <a:pt x="729" y="1976"/>
                </a:lnTo>
                <a:lnTo>
                  <a:pt x="742" y="1973"/>
                </a:lnTo>
                <a:lnTo>
                  <a:pt x="747" y="1971"/>
                </a:lnTo>
                <a:lnTo>
                  <a:pt x="749" y="1969"/>
                </a:lnTo>
                <a:lnTo>
                  <a:pt x="749" y="1969"/>
                </a:lnTo>
                <a:lnTo>
                  <a:pt x="754" y="1960"/>
                </a:lnTo>
                <a:lnTo>
                  <a:pt x="758" y="1946"/>
                </a:lnTo>
                <a:lnTo>
                  <a:pt x="761" y="1935"/>
                </a:lnTo>
                <a:lnTo>
                  <a:pt x="760" y="1925"/>
                </a:lnTo>
                <a:lnTo>
                  <a:pt x="760" y="1925"/>
                </a:lnTo>
                <a:lnTo>
                  <a:pt x="758" y="1903"/>
                </a:lnTo>
                <a:lnTo>
                  <a:pt x="756" y="1880"/>
                </a:lnTo>
                <a:lnTo>
                  <a:pt x="756" y="1880"/>
                </a:lnTo>
                <a:lnTo>
                  <a:pt x="754" y="1863"/>
                </a:lnTo>
                <a:lnTo>
                  <a:pt x="754" y="1850"/>
                </a:lnTo>
                <a:lnTo>
                  <a:pt x="781" y="1836"/>
                </a:lnTo>
                <a:lnTo>
                  <a:pt x="781" y="1836"/>
                </a:lnTo>
                <a:lnTo>
                  <a:pt x="737" y="1637"/>
                </a:lnTo>
                <a:lnTo>
                  <a:pt x="737" y="1637"/>
                </a:lnTo>
                <a:lnTo>
                  <a:pt x="728" y="1564"/>
                </a:lnTo>
                <a:lnTo>
                  <a:pt x="724" y="1514"/>
                </a:lnTo>
                <a:lnTo>
                  <a:pt x="722" y="1482"/>
                </a:lnTo>
                <a:lnTo>
                  <a:pt x="722" y="1482"/>
                </a:lnTo>
                <a:lnTo>
                  <a:pt x="721" y="1455"/>
                </a:lnTo>
                <a:lnTo>
                  <a:pt x="717" y="1425"/>
                </a:lnTo>
                <a:lnTo>
                  <a:pt x="712" y="1379"/>
                </a:lnTo>
                <a:lnTo>
                  <a:pt x="712" y="1379"/>
                </a:lnTo>
                <a:lnTo>
                  <a:pt x="721" y="1350"/>
                </a:lnTo>
                <a:lnTo>
                  <a:pt x="744" y="1293"/>
                </a:lnTo>
                <a:lnTo>
                  <a:pt x="769" y="1236"/>
                </a:lnTo>
                <a:lnTo>
                  <a:pt x="781" y="1215"/>
                </a:lnTo>
                <a:lnTo>
                  <a:pt x="790" y="1202"/>
                </a:lnTo>
                <a:lnTo>
                  <a:pt x="790" y="1202"/>
                </a:lnTo>
                <a:lnTo>
                  <a:pt x="797" y="1192"/>
                </a:lnTo>
                <a:lnTo>
                  <a:pt x="810" y="1170"/>
                </a:lnTo>
                <a:lnTo>
                  <a:pt x="838" y="1112"/>
                </a:lnTo>
                <a:lnTo>
                  <a:pt x="865" y="1053"/>
                </a:lnTo>
                <a:lnTo>
                  <a:pt x="875" y="1033"/>
                </a:lnTo>
                <a:lnTo>
                  <a:pt x="882" y="1023"/>
                </a:lnTo>
                <a:lnTo>
                  <a:pt x="882" y="1023"/>
                </a:lnTo>
                <a:lnTo>
                  <a:pt x="895" y="1012"/>
                </a:lnTo>
                <a:lnTo>
                  <a:pt x="909" y="992"/>
                </a:lnTo>
                <a:lnTo>
                  <a:pt x="916" y="982"/>
                </a:lnTo>
                <a:lnTo>
                  <a:pt x="923" y="968"/>
                </a:lnTo>
                <a:lnTo>
                  <a:pt x="931" y="953"/>
                </a:lnTo>
                <a:lnTo>
                  <a:pt x="936" y="936"/>
                </a:lnTo>
                <a:lnTo>
                  <a:pt x="936" y="936"/>
                </a:lnTo>
                <a:lnTo>
                  <a:pt x="938" y="927"/>
                </a:lnTo>
                <a:lnTo>
                  <a:pt x="938" y="912"/>
                </a:lnTo>
                <a:lnTo>
                  <a:pt x="934" y="877"/>
                </a:lnTo>
                <a:lnTo>
                  <a:pt x="927" y="834"/>
                </a:lnTo>
                <a:lnTo>
                  <a:pt x="918" y="791"/>
                </a:lnTo>
                <a:lnTo>
                  <a:pt x="900" y="715"/>
                </a:lnTo>
                <a:lnTo>
                  <a:pt x="891" y="681"/>
                </a:lnTo>
                <a:lnTo>
                  <a:pt x="891" y="681"/>
                </a:lnTo>
                <a:lnTo>
                  <a:pt x="899" y="670"/>
                </a:lnTo>
                <a:lnTo>
                  <a:pt x="904" y="662"/>
                </a:lnTo>
                <a:lnTo>
                  <a:pt x="906" y="656"/>
                </a:lnTo>
                <a:lnTo>
                  <a:pt x="906" y="649"/>
                </a:lnTo>
                <a:lnTo>
                  <a:pt x="906" y="649"/>
                </a:lnTo>
                <a:lnTo>
                  <a:pt x="906" y="644"/>
                </a:lnTo>
                <a:lnTo>
                  <a:pt x="906" y="640"/>
                </a:lnTo>
                <a:lnTo>
                  <a:pt x="907" y="637"/>
                </a:lnTo>
                <a:lnTo>
                  <a:pt x="907" y="631"/>
                </a:lnTo>
                <a:lnTo>
                  <a:pt x="906" y="624"/>
                </a:lnTo>
                <a:lnTo>
                  <a:pt x="900" y="615"/>
                </a:lnTo>
                <a:lnTo>
                  <a:pt x="890" y="603"/>
                </a:lnTo>
                <a:lnTo>
                  <a:pt x="875" y="585"/>
                </a:lnTo>
                <a:lnTo>
                  <a:pt x="875" y="585"/>
                </a:lnTo>
                <a:lnTo>
                  <a:pt x="843" y="546"/>
                </a:lnTo>
                <a:lnTo>
                  <a:pt x="815" y="510"/>
                </a:lnTo>
                <a:lnTo>
                  <a:pt x="793" y="482"/>
                </a:lnTo>
                <a:lnTo>
                  <a:pt x="781" y="459"/>
                </a:lnTo>
                <a:lnTo>
                  <a:pt x="781" y="459"/>
                </a:lnTo>
                <a:lnTo>
                  <a:pt x="770" y="432"/>
                </a:lnTo>
                <a:lnTo>
                  <a:pt x="758" y="396"/>
                </a:lnTo>
                <a:lnTo>
                  <a:pt x="751" y="379"/>
                </a:lnTo>
                <a:lnTo>
                  <a:pt x="744" y="364"/>
                </a:lnTo>
                <a:lnTo>
                  <a:pt x="737" y="352"/>
                </a:lnTo>
                <a:lnTo>
                  <a:pt x="729" y="345"/>
                </a:lnTo>
                <a:lnTo>
                  <a:pt x="729" y="345"/>
                </a:lnTo>
                <a:lnTo>
                  <a:pt x="701" y="327"/>
                </a:lnTo>
                <a:lnTo>
                  <a:pt x="656" y="295"/>
                </a:lnTo>
                <a:lnTo>
                  <a:pt x="614" y="265"/>
                </a:lnTo>
                <a:lnTo>
                  <a:pt x="594" y="247"/>
                </a:lnTo>
                <a:lnTo>
                  <a:pt x="594" y="247"/>
                </a:lnTo>
                <a:lnTo>
                  <a:pt x="582" y="238"/>
                </a:lnTo>
                <a:lnTo>
                  <a:pt x="560" y="224"/>
                </a:lnTo>
                <a:lnTo>
                  <a:pt x="537" y="210"/>
                </a:lnTo>
                <a:lnTo>
                  <a:pt x="518" y="201"/>
                </a:lnTo>
                <a:lnTo>
                  <a:pt x="518" y="201"/>
                </a:lnTo>
                <a:lnTo>
                  <a:pt x="466" y="176"/>
                </a:lnTo>
                <a:lnTo>
                  <a:pt x="436" y="162"/>
                </a:lnTo>
                <a:lnTo>
                  <a:pt x="418" y="154"/>
                </a:lnTo>
                <a:lnTo>
                  <a:pt x="418" y="154"/>
                </a:lnTo>
                <a:lnTo>
                  <a:pt x="320" y="119"/>
                </a:lnTo>
                <a:lnTo>
                  <a:pt x="336" y="101"/>
                </a:lnTo>
                <a:lnTo>
                  <a:pt x="318" y="94"/>
                </a:lnTo>
                <a:lnTo>
                  <a:pt x="327" y="76"/>
                </a:lnTo>
                <a:lnTo>
                  <a:pt x="313" y="76"/>
                </a:lnTo>
                <a:lnTo>
                  <a:pt x="274" y="49"/>
                </a:lnTo>
                <a:lnTo>
                  <a:pt x="235" y="23"/>
                </a:lnTo>
                <a:lnTo>
                  <a:pt x="235" y="23"/>
                </a:lnTo>
                <a:lnTo>
                  <a:pt x="206" y="17"/>
                </a:lnTo>
                <a:lnTo>
                  <a:pt x="169" y="7"/>
                </a:lnTo>
                <a:lnTo>
                  <a:pt x="169" y="7"/>
                </a:lnTo>
                <a:lnTo>
                  <a:pt x="156" y="5"/>
                </a:lnTo>
                <a:lnTo>
                  <a:pt x="142" y="1"/>
                </a:lnTo>
                <a:lnTo>
                  <a:pt x="119" y="0"/>
                </a:lnTo>
                <a:lnTo>
                  <a:pt x="119" y="0"/>
                </a:lnTo>
                <a:lnTo>
                  <a:pt x="112" y="3"/>
                </a:lnTo>
                <a:lnTo>
                  <a:pt x="105" y="9"/>
                </a:lnTo>
                <a:lnTo>
                  <a:pt x="96" y="16"/>
                </a:lnTo>
                <a:lnTo>
                  <a:pt x="96" y="16"/>
                </a:lnTo>
                <a:close/>
                <a:moveTo>
                  <a:pt x="537" y="786"/>
                </a:moveTo>
                <a:lnTo>
                  <a:pt x="537" y="786"/>
                </a:lnTo>
                <a:lnTo>
                  <a:pt x="587" y="870"/>
                </a:lnTo>
                <a:lnTo>
                  <a:pt x="587" y="870"/>
                </a:lnTo>
                <a:lnTo>
                  <a:pt x="591" y="877"/>
                </a:lnTo>
                <a:lnTo>
                  <a:pt x="592" y="884"/>
                </a:lnTo>
                <a:lnTo>
                  <a:pt x="596" y="900"/>
                </a:lnTo>
                <a:lnTo>
                  <a:pt x="596" y="916"/>
                </a:lnTo>
                <a:lnTo>
                  <a:pt x="596" y="916"/>
                </a:lnTo>
                <a:lnTo>
                  <a:pt x="580" y="944"/>
                </a:lnTo>
                <a:lnTo>
                  <a:pt x="580" y="944"/>
                </a:lnTo>
                <a:lnTo>
                  <a:pt x="576" y="953"/>
                </a:lnTo>
                <a:lnTo>
                  <a:pt x="575" y="968"/>
                </a:lnTo>
                <a:lnTo>
                  <a:pt x="569" y="1000"/>
                </a:lnTo>
                <a:lnTo>
                  <a:pt x="564" y="1041"/>
                </a:lnTo>
                <a:lnTo>
                  <a:pt x="564" y="1041"/>
                </a:lnTo>
                <a:lnTo>
                  <a:pt x="551" y="976"/>
                </a:lnTo>
                <a:lnTo>
                  <a:pt x="551" y="976"/>
                </a:lnTo>
                <a:lnTo>
                  <a:pt x="551" y="969"/>
                </a:lnTo>
                <a:lnTo>
                  <a:pt x="553" y="959"/>
                </a:lnTo>
                <a:lnTo>
                  <a:pt x="555" y="948"/>
                </a:lnTo>
                <a:lnTo>
                  <a:pt x="555" y="936"/>
                </a:lnTo>
                <a:lnTo>
                  <a:pt x="555" y="936"/>
                </a:lnTo>
                <a:lnTo>
                  <a:pt x="553" y="907"/>
                </a:lnTo>
                <a:lnTo>
                  <a:pt x="546" y="855"/>
                </a:lnTo>
                <a:lnTo>
                  <a:pt x="537" y="786"/>
                </a:lnTo>
                <a:lnTo>
                  <a:pt x="537" y="7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633406A9-D021-4284-B35A-EF2447B343E6}"/>
              </a:ext>
            </a:extLst>
          </p:cNvPr>
          <p:cNvSpPr>
            <a:spLocks noEditPoints="1"/>
          </p:cNvSpPr>
          <p:nvPr/>
        </p:nvSpPr>
        <p:spPr bwMode="auto">
          <a:xfrm>
            <a:off x="8186882" y="4743598"/>
            <a:ext cx="1077837" cy="1654769"/>
          </a:xfrm>
          <a:custGeom>
            <a:avLst/>
            <a:gdLst>
              <a:gd name="T0" fmla="*/ 221 w 1205"/>
              <a:gd name="T1" fmla="*/ 5 h 1850"/>
              <a:gd name="T2" fmla="*/ 118 w 1205"/>
              <a:gd name="T3" fmla="*/ 5 h 1850"/>
              <a:gd name="T4" fmla="*/ 47 w 1205"/>
              <a:gd name="T5" fmla="*/ 32 h 1850"/>
              <a:gd name="T6" fmla="*/ 18 w 1205"/>
              <a:gd name="T7" fmla="*/ 85 h 1850"/>
              <a:gd name="T8" fmla="*/ 9 w 1205"/>
              <a:gd name="T9" fmla="*/ 199 h 1850"/>
              <a:gd name="T10" fmla="*/ 13 w 1205"/>
              <a:gd name="T11" fmla="*/ 228 h 1850"/>
              <a:gd name="T12" fmla="*/ 80 w 1205"/>
              <a:gd name="T13" fmla="*/ 279 h 1850"/>
              <a:gd name="T14" fmla="*/ 121 w 1205"/>
              <a:gd name="T15" fmla="*/ 309 h 1850"/>
              <a:gd name="T16" fmla="*/ 159 w 1205"/>
              <a:gd name="T17" fmla="*/ 331 h 1850"/>
              <a:gd name="T18" fmla="*/ 191 w 1205"/>
              <a:gd name="T19" fmla="*/ 334 h 1850"/>
              <a:gd name="T20" fmla="*/ 257 w 1205"/>
              <a:gd name="T21" fmla="*/ 436 h 1850"/>
              <a:gd name="T22" fmla="*/ 429 w 1205"/>
              <a:gd name="T23" fmla="*/ 603 h 1850"/>
              <a:gd name="T24" fmla="*/ 559 w 1205"/>
              <a:gd name="T25" fmla="*/ 799 h 1850"/>
              <a:gd name="T26" fmla="*/ 556 w 1205"/>
              <a:gd name="T27" fmla="*/ 840 h 1850"/>
              <a:gd name="T28" fmla="*/ 516 w 1205"/>
              <a:gd name="T29" fmla="*/ 895 h 1850"/>
              <a:gd name="T30" fmla="*/ 516 w 1205"/>
              <a:gd name="T31" fmla="*/ 962 h 1850"/>
              <a:gd name="T32" fmla="*/ 557 w 1205"/>
              <a:gd name="T33" fmla="*/ 1034 h 1850"/>
              <a:gd name="T34" fmla="*/ 556 w 1205"/>
              <a:gd name="T35" fmla="*/ 977 h 1850"/>
              <a:gd name="T36" fmla="*/ 588 w 1205"/>
              <a:gd name="T37" fmla="*/ 1021 h 1850"/>
              <a:gd name="T38" fmla="*/ 545 w 1205"/>
              <a:gd name="T39" fmla="*/ 1300 h 1850"/>
              <a:gd name="T40" fmla="*/ 598 w 1205"/>
              <a:gd name="T41" fmla="*/ 1414 h 1850"/>
              <a:gd name="T42" fmla="*/ 595 w 1205"/>
              <a:gd name="T43" fmla="*/ 1717 h 1850"/>
              <a:gd name="T44" fmla="*/ 604 w 1205"/>
              <a:gd name="T45" fmla="*/ 1781 h 1850"/>
              <a:gd name="T46" fmla="*/ 499 w 1205"/>
              <a:gd name="T47" fmla="*/ 1820 h 1850"/>
              <a:gd name="T48" fmla="*/ 504 w 1205"/>
              <a:gd name="T49" fmla="*/ 1843 h 1850"/>
              <a:gd name="T50" fmla="*/ 671 w 1205"/>
              <a:gd name="T51" fmla="*/ 1845 h 1850"/>
              <a:gd name="T52" fmla="*/ 833 w 1205"/>
              <a:gd name="T53" fmla="*/ 1827 h 1850"/>
              <a:gd name="T54" fmla="*/ 849 w 1205"/>
              <a:gd name="T55" fmla="*/ 1813 h 1850"/>
              <a:gd name="T56" fmla="*/ 880 w 1205"/>
              <a:gd name="T57" fmla="*/ 1790 h 1850"/>
              <a:gd name="T58" fmla="*/ 888 w 1205"/>
              <a:gd name="T59" fmla="*/ 1754 h 1850"/>
              <a:gd name="T60" fmla="*/ 856 w 1205"/>
              <a:gd name="T61" fmla="*/ 1662 h 1850"/>
              <a:gd name="T62" fmla="*/ 876 w 1205"/>
              <a:gd name="T63" fmla="*/ 1639 h 1850"/>
              <a:gd name="T64" fmla="*/ 880 w 1205"/>
              <a:gd name="T65" fmla="*/ 1608 h 1850"/>
              <a:gd name="T66" fmla="*/ 848 w 1205"/>
              <a:gd name="T67" fmla="*/ 1512 h 1850"/>
              <a:gd name="T68" fmla="*/ 844 w 1205"/>
              <a:gd name="T69" fmla="*/ 1304 h 1850"/>
              <a:gd name="T70" fmla="*/ 981 w 1205"/>
              <a:gd name="T71" fmla="*/ 1010 h 1850"/>
              <a:gd name="T72" fmla="*/ 1157 w 1205"/>
              <a:gd name="T73" fmla="*/ 790 h 1850"/>
              <a:gd name="T74" fmla="*/ 1191 w 1205"/>
              <a:gd name="T75" fmla="*/ 692 h 1850"/>
              <a:gd name="T76" fmla="*/ 1205 w 1205"/>
              <a:gd name="T77" fmla="*/ 663 h 1850"/>
              <a:gd name="T78" fmla="*/ 1109 w 1205"/>
              <a:gd name="T79" fmla="*/ 436 h 1850"/>
              <a:gd name="T80" fmla="*/ 1102 w 1205"/>
              <a:gd name="T81" fmla="*/ 395 h 1850"/>
              <a:gd name="T82" fmla="*/ 990 w 1205"/>
              <a:gd name="T83" fmla="*/ 352 h 1850"/>
              <a:gd name="T84" fmla="*/ 824 w 1205"/>
              <a:gd name="T85" fmla="*/ 203 h 1850"/>
              <a:gd name="T86" fmla="*/ 661 w 1205"/>
              <a:gd name="T87" fmla="*/ 149 h 1850"/>
              <a:gd name="T88" fmla="*/ 467 w 1205"/>
              <a:gd name="T89" fmla="*/ 89 h 1850"/>
              <a:gd name="T90" fmla="*/ 310 w 1205"/>
              <a:gd name="T91" fmla="*/ 87 h 1850"/>
              <a:gd name="T92" fmla="*/ 283 w 1205"/>
              <a:gd name="T93" fmla="*/ 51 h 1850"/>
              <a:gd name="T94" fmla="*/ 241 w 1205"/>
              <a:gd name="T95" fmla="*/ 28 h 1850"/>
              <a:gd name="T96" fmla="*/ 568 w 1205"/>
              <a:gd name="T97" fmla="*/ 585 h 1850"/>
              <a:gd name="T98" fmla="*/ 643 w 1205"/>
              <a:gd name="T99" fmla="*/ 612 h 1850"/>
              <a:gd name="T100" fmla="*/ 702 w 1205"/>
              <a:gd name="T101" fmla="*/ 640 h 1850"/>
              <a:gd name="T102" fmla="*/ 678 w 1205"/>
              <a:gd name="T103" fmla="*/ 745 h 1850"/>
              <a:gd name="T104" fmla="*/ 639 w 1205"/>
              <a:gd name="T105" fmla="*/ 822 h 1850"/>
              <a:gd name="T106" fmla="*/ 639 w 1205"/>
              <a:gd name="T107" fmla="*/ 733 h 1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5" h="1850">
                <a:moveTo>
                  <a:pt x="239" y="25"/>
                </a:moveTo>
                <a:lnTo>
                  <a:pt x="239" y="25"/>
                </a:lnTo>
                <a:lnTo>
                  <a:pt x="235" y="19"/>
                </a:lnTo>
                <a:lnTo>
                  <a:pt x="230" y="12"/>
                </a:lnTo>
                <a:lnTo>
                  <a:pt x="221" y="5"/>
                </a:lnTo>
                <a:lnTo>
                  <a:pt x="221" y="5"/>
                </a:lnTo>
                <a:lnTo>
                  <a:pt x="210" y="3"/>
                </a:lnTo>
                <a:lnTo>
                  <a:pt x="194" y="2"/>
                </a:lnTo>
                <a:lnTo>
                  <a:pt x="169" y="0"/>
                </a:lnTo>
                <a:lnTo>
                  <a:pt x="169" y="0"/>
                </a:lnTo>
                <a:lnTo>
                  <a:pt x="128" y="3"/>
                </a:lnTo>
                <a:lnTo>
                  <a:pt x="118" y="5"/>
                </a:lnTo>
                <a:lnTo>
                  <a:pt x="111" y="7"/>
                </a:lnTo>
                <a:lnTo>
                  <a:pt x="111" y="7"/>
                </a:lnTo>
                <a:lnTo>
                  <a:pt x="77" y="19"/>
                </a:lnTo>
                <a:lnTo>
                  <a:pt x="52" y="27"/>
                </a:lnTo>
                <a:lnTo>
                  <a:pt x="52" y="27"/>
                </a:lnTo>
                <a:lnTo>
                  <a:pt x="47" y="32"/>
                </a:lnTo>
                <a:lnTo>
                  <a:pt x="36" y="44"/>
                </a:lnTo>
                <a:lnTo>
                  <a:pt x="31" y="53"/>
                </a:lnTo>
                <a:lnTo>
                  <a:pt x="25" y="64"/>
                </a:lnTo>
                <a:lnTo>
                  <a:pt x="22" y="75"/>
                </a:lnTo>
                <a:lnTo>
                  <a:pt x="18" y="85"/>
                </a:lnTo>
                <a:lnTo>
                  <a:pt x="18" y="85"/>
                </a:lnTo>
                <a:lnTo>
                  <a:pt x="16" y="117"/>
                </a:lnTo>
                <a:lnTo>
                  <a:pt x="16" y="148"/>
                </a:lnTo>
                <a:lnTo>
                  <a:pt x="16" y="148"/>
                </a:lnTo>
                <a:lnTo>
                  <a:pt x="15" y="180"/>
                </a:lnTo>
                <a:lnTo>
                  <a:pt x="13" y="190"/>
                </a:lnTo>
                <a:lnTo>
                  <a:pt x="9" y="199"/>
                </a:lnTo>
                <a:lnTo>
                  <a:pt x="9" y="199"/>
                </a:lnTo>
                <a:lnTo>
                  <a:pt x="7" y="203"/>
                </a:lnTo>
                <a:lnTo>
                  <a:pt x="9" y="206"/>
                </a:lnTo>
                <a:lnTo>
                  <a:pt x="13" y="210"/>
                </a:lnTo>
                <a:lnTo>
                  <a:pt x="0" y="236"/>
                </a:lnTo>
                <a:lnTo>
                  <a:pt x="13" y="228"/>
                </a:lnTo>
                <a:lnTo>
                  <a:pt x="16" y="252"/>
                </a:lnTo>
                <a:lnTo>
                  <a:pt x="31" y="247"/>
                </a:lnTo>
                <a:lnTo>
                  <a:pt x="43" y="272"/>
                </a:lnTo>
                <a:lnTo>
                  <a:pt x="54" y="265"/>
                </a:lnTo>
                <a:lnTo>
                  <a:pt x="54" y="265"/>
                </a:lnTo>
                <a:lnTo>
                  <a:pt x="80" y="279"/>
                </a:lnTo>
                <a:lnTo>
                  <a:pt x="100" y="288"/>
                </a:lnTo>
                <a:lnTo>
                  <a:pt x="111" y="293"/>
                </a:lnTo>
                <a:lnTo>
                  <a:pt x="111" y="293"/>
                </a:lnTo>
                <a:lnTo>
                  <a:pt x="112" y="299"/>
                </a:lnTo>
                <a:lnTo>
                  <a:pt x="121" y="309"/>
                </a:lnTo>
                <a:lnTo>
                  <a:pt x="121" y="309"/>
                </a:lnTo>
                <a:lnTo>
                  <a:pt x="128" y="320"/>
                </a:lnTo>
                <a:lnTo>
                  <a:pt x="132" y="322"/>
                </a:lnTo>
                <a:lnTo>
                  <a:pt x="139" y="325"/>
                </a:lnTo>
                <a:lnTo>
                  <a:pt x="139" y="325"/>
                </a:lnTo>
                <a:lnTo>
                  <a:pt x="148" y="329"/>
                </a:lnTo>
                <a:lnTo>
                  <a:pt x="159" y="331"/>
                </a:lnTo>
                <a:lnTo>
                  <a:pt x="173" y="333"/>
                </a:lnTo>
                <a:lnTo>
                  <a:pt x="173" y="333"/>
                </a:lnTo>
                <a:lnTo>
                  <a:pt x="175" y="331"/>
                </a:lnTo>
                <a:lnTo>
                  <a:pt x="180" y="331"/>
                </a:lnTo>
                <a:lnTo>
                  <a:pt x="187" y="333"/>
                </a:lnTo>
                <a:lnTo>
                  <a:pt x="191" y="334"/>
                </a:lnTo>
                <a:lnTo>
                  <a:pt x="194" y="338"/>
                </a:lnTo>
                <a:lnTo>
                  <a:pt x="194" y="338"/>
                </a:lnTo>
                <a:lnTo>
                  <a:pt x="207" y="357"/>
                </a:lnTo>
                <a:lnTo>
                  <a:pt x="226" y="391"/>
                </a:lnTo>
                <a:lnTo>
                  <a:pt x="248" y="425"/>
                </a:lnTo>
                <a:lnTo>
                  <a:pt x="257" y="436"/>
                </a:lnTo>
                <a:lnTo>
                  <a:pt x="265" y="443"/>
                </a:lnTo>
                <a:lnTo>
                  <a:pt x="265" y="443"/>
                </a:lnTo>
                <a:lnTo>
                  <a:pt x="312" y="462"/>
                </a:lnTo>
                <a:lnTo>
                  <a:pt x="312" y="462"/>
                </a:lnTo>
                <a:lnTo>
                  <a:pt x="378" y="541"/>
                </a:lnTo>
                <a:lnTo>
                  <a:pt x="429" y="603"/>
                </a:lnTo>
                <a:lnTo>
                  <a:pt x="451" y="631"/>
                </a:lnTo>
                <a:lnTo>
                  <a:pt x="467" y="653"/>
                </a:lnTo>
                <a:lnTo>
                  <a:pt x="467" y="653"/>
                </a:lnTo>
                <a:lnTo>
                  <a:pt x="522" y="740"/>
                </a:lnTo>
                <a:lnTo>
                  <a:pt x="547" y="781"/>
                </a:lnTo>
                <a:lnTo>
                  <a:pt x="559" y="799"/>
                </a:lnTo>
                <a:lnTo>
                  <a:pt x="559" y="799"/>
                </a:lnTo>
                <a:lnTo>
                  <a:pt x="570" y="811"/>
                </a:lnTo>
                <a:lnTo>
                  <a:pt x="575" y="818"/>
                </a:lnTo>
                <a:lnTo>
                  <a:pt x="577" y="824"/>
                </a:lnTo>
                <a:lnTo>
                  <a:pt x="577" y="824"/>
                </a:lnTo>
                <a:lnTo>
                  <a:pt x="556" y="840"/>
                </a:lnTo>
                <a:lnTo>
                  <a:pt x="541" y="852"/>
                </a:lnTo>
                <a:lnTo>
                  <a:pt x="531" y="861"/>
                </a:lnTo>
                <a:lnTo>
                  <a:pt x="531" y="861"/>
                </a:lnTo>
                <a:lnTo>
                  <a:pt x="525" y="870"/>
                </a:lnTo>
                <a:lnTo>
                  <a:pt x="520" y="882"/>
                </a:lnTo>
                <a:lnTo>
                  <a:pt x="516" y="895"/>
                </a:lnTo>
                <a:lnTo>
                  <a:pt x="515" y="905"/>
                </a:lnTo>
                <a:lnTo>
                  <a:pt x="515" y="905"/>
                </a:lnTo>
                <a:lnTo>
                  <a:pt x="515" y="932"/>
                </a:lnTo>
                <a:lnTo>
                  <a:pt x="515" y="957"/>
                </a:lnTo>
                <a:lnTo>
                  <a:pt x="515" y="957"/>
                </a:lnTo>
                <a:lnTo>
                  <a:pt x="516" y="962"/>
                </a:lnTo>
                <a:lnTo>
                  <a:pt x="520" y="973"/>
                </a:lnTo>
                <a:lnTo>
                  <a:pt x="534" y="1002"/>
                </a:lnTo>
                <a:lnTo>
                  <a:pt x="548" y="1025"/>
                </a:lnTo>
                <a:lnTo>
                  <a:pt x="554" y="1032"/>
                </a:lnTo>
                <a:lnTo>
                  <a:pt x="557" y="1034"/>
                </a:lnTo>
                <a:lnTo>
                  <a:pt x="557" y="1034"/>
                </a:lnTo>
                <a:lnTo>
                  <a:pt x="559" y="1030"/>
                </a:lnTo>
                <a:lnTo>
                  <a:pt x="561" y="1025"/>
                </a:lnTo>
                <a:lnTo>
                  <a:pt x="561" y="1014"/>
                </a:lnTo>
                <a:lnTo>
                  <a:pt x="561" y="1014"/>
                </a:lnTo>
                <a:lnTo>
                  <a:pt x="556" y="977"/>
                </a:lnTo>
                <a:lnTo>
                  <a:pt x="556" y="977"/>
                </a:lnTo>
                <a:lnTo>
                  <a:pt x="565" y="998"/>
                </a:lnTo>
                <a:lnTo>
                  <a:pt x="573" y="1012"/>
                </a:lnTo>
                <a:lnTo>
                  <a:pt x="579" y="1021"/>
                </a:lnTo>
                <a:lnTo>
                  <a:pt x="579" y="1021"/>
                </a:lnTo>
                <a:lnTo>
                  <a:pt x="582" y="1021"/>
                </a:lnTo>
                <a:lnTo>
                  <a:pt x="588" y="1021"/>
                </a:lnTo>
                <a:lnTo>
                  <a:pt x="593" y="1019"/>
                </a:lnTo>
                <a:lnTo>
                  <a:pt x="593" y="1019"/>
                </a:lnTo>
                <a:lnTo>
                  <a:pt x="568" y="1153"/>
                </a:lnTo>
                <a:lnTo>
                  <a:pt x="550" y="1251"/>
                </a:lnTo>
                <a:lnTo>
                  <a:pt x="547" y="1288"/>
                </a:lnTo>
                <a:lnTo>
                  <a:pt x="545" y="1300"/>
                </a:lnTo>
                <a:lnTo>
                  <a:pt x="547" y="1308"/>
                </a:lnTo>
                <a:lnTo>
                  <a:pt x="547" y="1308"/>
                </a:lnTo>
                <a:lnTo>
                  <a:pt x="550" y="1320"/>
                </a:lnTo>
                <a:lnTo>
                  <a:pt x="557" y="1338"/>
                </a:lnTo>
                <a:lnTo>
                  <a:pt x="579" y="1377"/>
                </a:lnTo>
                <a:lnTo>
                  <a:pt x="598" y="1414"/>
                </a:lnTo>
                <a:lnTo>
                  <a:pt x="605" y="1429"/>
                </a:lnTo>
                <a:lnTo>
                  <a:pt x="607" y="1439"/>
                </a:lnTo>
                <a:lnTo>
                  <a:pt x="607" y="1439"/>
                </a:lnTo>
                <a:lnTo>
                  <a:pt x="607" y="1491"/>
                </a:lnTo>
                <a:lnTo>
                  <a:pt x="602" y="1585"/>
                </a:lnTo>
                <a:lnTo>
                  <a:pt x="595" y="1717"/>
                </a:lnTo>
                <a:lnTo>
                  <a:pt x="646" y="1715"/>
                </a:lnTo>
                <a:lnTo>
                  <a:pt x="646" y="1715"/>
                </a:lnTo>
                <a:lnTo>
                  <a:pt x="627" y="1747"/>
                </a:lnTo>
                <a:lnTo>
                  <a:pt x="613" y="1770"/>
                </a:lnTo>
                <a:lnTo>
                  <a:pt x="604" y="1781"/>
                </a:lnTo>
                <a:lnTo>
                  <a:pt x="604" y="1781"/>
                </a:lnTo>
                <a:lnTo>
                  <a:pt x="581" y="1786"/>
                </a:lnTo>
                <a:lnTo>
                  <a:pt x="559" y="1793"/>
                </a:lnTo>
                <a:lnTo>
                  <a:pt x="536" y="1800"/>
                </a:lnTo>
                <a:lnTo>
                  <a:pt x="515" y="1809"/>
                </a:lnTo>
                <a:lnTo>
                  <a:pt x="506" y="1815"/>
                </a:lnTo>
                <a:lnTo>
                  <a:pt x="499" y="1820"/>
                </a:lnTo>
                <a:lnTo>
                  <a:pt x="493" y="1824"/>
                </a:lnTo>
                <a:lnTo>
                  <a:pt x="492" y="1829"/>
                </a:lnTo>
                <a:lnTo>
                  <a:pt x="492" y="1834"/>
                </a:lnTo>
                <a:lnTo>
                  <a:pt x="497" y="1840"/>
                </a:lnTo>
                <a:lnTo>
                  <a:pt x="497" y="1840"/>
                </a:lnTo>
                <a:lnTo>
                  <a:pt x="504" y="1843"/>
                </a:lnTo>
                <a:lnTo>
                  <a:pt x="515" y="1847"/>
                </a:lnTo>
                <a:lnTo>
                  <a:pt x="527" y="1848"/>
                </a:lnTo>
                <a:lnTo>
                  <a:pt x="541" y="1850"/>
                </a:lnTo>
                <a:lnTo>
                  <a:pt x="573" y="1850"/>
                </a:lnTo>
                <a:lnTo>
                  <a:pt x="609" y="1850"/>
                </a:lnTo>
                <a:lnTo>
                  <a:pt x="671" y="1845"/>
                </a:lnTo>
                <a:lnTo>
                  <a:pt x="705" y="1841"/>
                </a:lnTo>
                <a:lnTo>
                  <a:pt x="705" y="1841"/>
                </a:lnTo>
                <a:lnTo>
                  <a:pt x="760" y="1838"/>
                </a:lnTo>
                <a:lnTo>
                  <a:pt x="819" y="1831"/>
                </a:lnTo>
                <a:lnTo>
                  <a:pt x="819" y="1831"/>
                </a:lnTo>
                <a:lnTo>
                  <a:pt x="833" y="1827"/>
                </a:lnTo>
                <a:lnTo>
                  <a:pt x="842" y="1825"/>
                </a:lnTo>
                <a:lnTo>
                  <a:pt x="846" y="1822"/>
                </a:lnTo>
                <a:lnTo>
                  <a:pt x="846" y="1818"/>
                </a:lnTo>
                <a:lnTo>
                  <a:pt x="846" y="1818"/>
                </a:lnTo>
                <a:lnTo>
                  <a:pt x="848" y="1816"/>
                </a:lnTo>
                <a:lnTo>
                  <a:pt x="849" y="1813"/>
                </a:lnTo>
                <a:lnTo>
                  <a:pt x="856" y="1804"/>
                </a:lnTo>
                <a:lnTo>
                  <a:pt x="865" y="1795"/>
                </a:lnTo>
                <a:lnTo>
                  <a:pt x="871" y="1790"/>
                </a:lnTo>
                <a:lnTo>
                  <a:pt x="871" y="1790"/>
                </a:lnTo>
                <a:lnTo>
                  <a:pt x="874" y="1790"/>
                </a:lnTo>
                <a:lnTo>
                  <a:pt x="880" y="1790"/>
                </a:lnTo>
                <a:lnTo>
                  <a:pt x="883" y="1788"/>
                </a:lnTo>
                <a:lnTo>
                  <a:pt x="885" y="1784"/>
                </a:lnTo>
                <a:lnTo>
                  <a:pt x="887" y="1777"/>
                </a:lnTo>
                <a:lnTo>
                  <a:pt x="888" y="1768"/>
                </a:lnTo>
                <a:lnTo>
                  <a:pt x="888" y="1768"/>
                </a:lnTo>
                <a:lnTo>
                  <a:pt x="888" y="1754"/>
                </a:lnTo>
                <a:lnTo>
                  <a:pt x="885" y="1738"/>
                </a:lnTo>
                <a:lnTo>
                  <a:pt x="874" y="1704"/>
                </a:lnTo>
                <a:lnTo>
                  <a:pt x="862" y="1676"/>
                </a:lnTo>
                <a:lnTo>
                  <a:pt x="856" y="1663"/>
                </a:lnTo>
                <a:lnTo>
                  <a:pt x="856" y="1663"/>
                </a:lnTo>
                <a:lnTo>
                  <a:pt x="856" y="1662"/>
                </a:lnTo>
                <a:lnTo>
                  <a:pt x="856" y="1656"/>
                </a:lnTo>
                <a:lnTo>
                  <a:pt x="858" y="1649"/>
                </a:lnTo>
                <a:lnTo>
                  <a:pt x="862" y="1647"/>
                </a:lnTo>
                <a:lnTo>
                  <a:pt x="865" y="1644"/>
                </a:lnTo>
                <a:lnTo>
                  <a:pt x="865" y="1644"/>
                </a:lnTo>
                <a:lnTo>
                  <a:pt x="876" y="1639"/>
                </a:lnTo>
                <a:lnTo>
                  <a:pt x="881" y="1637"/>
                </a:lnTo>
                <a:lnTo>
                  <a:pt x="883" y="1633"/>
                </a:lnTo>
                <a:lnTo>
                  <a:pt x="883" y="1630"/>
                </a:lnTo>
                <a:lnTo>
                  <a:pt x="881" y="1617"/>
                </a:lnTo>
                <a:lnTo>
                  <a:pt x="881" y="1617"/>
                </a:lnTo>
                <a:lnTo>
                  <a:pt x="880" y="1608"/>
                </a:lnTo>
                <a:lnTo>
                  <a:pt x="876" y="1599"/>
                </a:lnTo>
                <a:lnTo>
                  <a:pt x="867" y="1580"/>
                </a:lnTo>
                <a:lnTo>
                  <a:pt x="862" y="1567"/>
                </a:lnTo>
                <a:lnTo>
                  <a:pt x="856" y="1553"/>
                </a:lnTo>
                <a:lnTo>
                  <a:pt x="851" y="1535"/>
                </a:lnTo>
                <a:lnTo>
                  <a:pt x="848" y="1512"/>
                </a:lnTo>
                <a:lnTo>
                  <a:pt x="848" y="1512"/>
                </a:lnTo>
                <a:lnTo>
                  <a:pt x="846" y="1485"/>
                </a:lnTo>
                <a:lnTo>
                  <a:pt x="844" y="1455"/>
                </a:lnTo>
                <a:lnTo>
                  <a:pt x="844" y="1391"/>
                </a:lnTo>
                <a:lnTo>
                  <a:pt x="844" y="1304"/>
                </a:lnTo>
                <a:lnTo>
                  <a:pt x="844" y="1304"/>
                </a:lnTo>
                <a:lnTo>
                  <a:pt x="844" y="1219"/>
                </a:lnTo>
                <a:lnTo>
                  <a:pt x="844" y="1146"/>
                </a:lnTo>
                <a:lnTo>
                  <a:pt x="844" y="1146"/>
                </a:lnTo>
                <a:lnTo>
                  <a:pt x="856" y="1131"/>
                </a:lnTo>
                <a:lnTo>
                  <a:pt x="887" y="1101"/>
                </a:lnTo>
                <a:lnTo>
                  <a:pt x="981" y="1010"/>
                </a:lnTo>
                <a:lnTo>
                  <a:pt x="1077" y="921"/>
                </a:lnTo>
                <a:lnTo>
                  <a:pt x="1123" y="881"/>
                </a:lnTo>
                <a:lnTo>
                  <a:pt x="1123" y="881"/>
                </a:lnTo>
                <a:lnTo>
                  <a:pt x="1129" y="872"/>
                </a:lnTo>
                <a:lnTo>
                  <a:pt x="1136" y="852"/>
                </a:lnTo>
                <a:lnTo>
                  <a:pt x="1157" y="790"/>
                </a:lnTo>
                <a:lnTo>
                  <a:pt x="1175" y="728"/>
                </a:lnTo>
                <a:lnTo>
                  <a:pt x="1184" y="694"/>
                </a:lnTo>
                <a:lnTo>
                  <a:pt x="1184" y="694"/>
                </a:lnTo>
                <a:lnTo>
                  <a:pt x="1184" y="692"/>
                </a:lnTo>
                <a:lnTo>
                  <a:pt x="1186" y="692"/>
                </a:lnTo>
                <a:lnTo>
                  <a:pt x="1191" y="692"/>
                </a:lnTo>
                <a:lnTo>
                  <a:pt x="1196" y="690"/>
                </a:lnTo>
                <a:lnTo>
                  <a:pt x="1202" y="687"/>
                </a:lnTo>
                <a:lnTo>
                  <a:pt x="1203" y="683"/>
                </a:lnTo>
                <a:lnTo>
                  <a:pt x="1205" y="679"/>
                </a:lnTo>
                <a:lnTo>
                  <a:pt x="1205" y="672"/>
                </a:lnTo>
                <a:lnTo>
                  <a:pt x="1205" y="663"/>
                </a:lnTo>
                <a:lnTo>
                  <a:pt x="1200" y="639"/>
                </a:lnTo>
                <a:lnTo>
                  <a:pt x="1189" y="603"/>
                </a:lnTo>
                <a:lnTo>
                  <a:pt x="1189" y="603"/>
                </a:lnTo>
                <a:lnTo>
                  <a:pt x="1150" y="498"/>
                </a:lnTo>
                <a:lnTo>
                  <a:pt x="1141" y="478"/>
                </a:lnTo>
                <a:lnTo>
                  <a:pt x="1109" y="436"/>
                </a:lnTo>
                <a:lnTo>
                  <a:pt x="1109" y="436"/>
                </a:lnTo>
                <a:lnTo>
                  <a:pt x="1109" y="420"/>
                </a:lnTo>
                <a:lnTo>
                  <a:pt x="1107" y="405"/>
                </a:lnTo>
                <a:lnTo>
                  <a:pt x="1106" y="400"/>
                </a:lnTo>
                <a:lnTo>
                  <a:pt x="1102" y="395"/>
                </a:lnTo>
                <a:lnTo>
                  <a:pt x="1102" y="395"/>
                </a:lnTo>
                <a:lnTo>
                  <a:pt x="1093" y="386"/>
                </a:lnTo>
                <a:lnTo>
                  <a:pt x="1084" y="379"/>
                </a:lnTo>
                <a:lnTo>
                  <a:pt x="1070" y="373"/>
                </a:lnTo>
                <a:lnTo>
                  <a:pt x="1052" y="368"/>
                </a:lnTo>
                <a:lnTo>
                  <a:pt x="1052" y="368"/>
                </a:lnTo>
                <a:lnTo>
                  <a:pt x="990" y="352"/>
                </a:lnTo>
                <a:lnTo>
                  <a:pt x="990" y="352"/>
                </a:lnTo>
                <a:lnTo>
                  <a:pt x="924" y="290"/>
                </a:lnTo>
                <a:lnTo>
                  <a:pt x="869" y="240"/>
                </a:lnTo>
                <a:lnTo>
                  <a:pt x="844" y="219"/>
                </a:lnTo>
                <a:lnTo>
                  <a:pt x="824" y="203"/>
                </a:lnTo>
                <a:lnTo>
                  <a:pt x="824" y="203"/>
                </a:lnTo>
                <a:lnTo>
                  <a:pt x="807" y="192"/>
                </a:lnTo>
                <a:lnTo>
                  <a:pt x="785" y="183"/>
                </a:lnTo>
                <a:lnTo>
                  <a:pt x="764" y="174"/>
                </a:lnTo>
                <a:lnTo>
                  <a:pt x="741" y="167"/>
                </a:lnTo>
                <a:lnTo>
                  <a:pt x="696" y="158"/>
                </a:lnTo>
                <a:lnTo>
                  <a:pt x="661" y="149"/>
                </a:lnTo>
                <a:lnTo>
                  <a:pt x="661" y="149"/>
                </a:lnTo>
                <a:lnTo>
                  <a:pt x="559" y="119"/>
                </a:lnTo>
                <a:lnTo>
                  <a:pt x="504" y="103"/>
                </a:lnTo>
                <a:lnTo>
                  <a:pt x="476" y="92"/>
                </a:lnTo>
                <a:lnTo>
                  <a:pt x="476" y="92"/>
                </a:lnTo>
                <a:lnTo>
                  <a:pt x="467" y="89"/>
                </a:lnTo>
                <a:lnTo>
                  <a:pt x="458" y="89"/>
                </a:lnTo>
                <a:lnTo>
                  <a:pt x="433" y="85"/>
                </a:lnTo>
                <a:lnTo>
                  <a:pt x="392" y="85"/>
                </a:lnTo>
                <a:lnTo>
                  <a:pt x="392" y="85"/>
                </a:lnTo>
                <a:lnTo>
                  <a:pt x="310" y="87"/>
                </a:lnTo>
                <a:lnTo>
                  <a:pt x="310" y="87"/>
                </a:lnTo>
                <a:lnTo>
                  <a:pt x="303" y="82"/>
                </a:lnTo>
                <a:lnTo>
                  <a:pt x="294" y="75"/>
                </a:lnTo>
                <a:lnTo>
                  <a:pt x="294" y="75"/>
                </a:lnTo>
                <a:lnTo>
                  <a:pt x="289" y="62"/>
                </a:lnTo>
                <a:lnTo>
                  <a:pt x="287" y="55"/>
                </a:lnTo>
                <a:lnTo>
                  <a:pt x="283" y="51"/>
                </a:lnTo>
                <a:lnTo>
                  <a:pt x="283" y="51"/>
                </a:lnTo>
                <a:lnTo>
                  <a:pt x="258" y="39"/>
                </a:lnTo>
                <a:lnTo>
                  <a:pt x="258" y="39"/>
                </a:lnTo>
                <a:lnTo>
                  <a:pt x="249" y="34"/>
                </a:lnTo>
                <a:lnTo>
                  <a:pt x="242" y="30"/>
                </a:lnTo>
                <a:lnTo>
                  <a:pt x="241" y="28"/>
                </a:lnTo>
                <a:lnTo>
                  <a:pt x="239" y="25"/>
                </a:lnTo>
                <a:lnTo>
                  <a:pt x="239" y="25"/>
                </a:lnTo>
                <a:close/>
                <a:moveTo>
                  <a:pt x="565" y="585"/>
                </a:moveTo>
                <a:lnTo>
                  <a:pt x="565" y="585"/>
                </a:lnTo>
                <a:lnTo>
                  <a:pt x="565" y="585"/>
                </a:lnTo>
                <a:lnTo>
                  <a:pt x="568" y="585"/>
                </a:lnTo>
                <a:lnTo>
                  <a:pt x="581" y="591"/>
                </a:lnTo>
                <a:lnTo>
                  <a:pt x="602" y="603"/>
                </a:lnTo>
                <a:lnTo>
                  <a:pt x="602" y="603"/>
                </a:lnTo>
                <a:lnTo>
                  <a:pt x="611" y="607"/>
                </a:lnTo>
                <a:lnTo>
                  <a:pt x="625" y="608"/>
                </a:lnTo>
                <a:lnTo>
                  <a:pt x="643" y="612"/>
                </a:lnTo>
                <a:lnTo>
                  <a:pt x="643" y="612"/>
                </a:lnTo>
                <a:lnTo>
                  <a:pt x="666" y="623"/>
                </a:lnTo>
                <a:lnTo>
                  <a:pt x="696" y="637"/>
                </a:lnTo>
                <a:lnTo>
                  <a:pt x="696" y="637"/>
                </a:lnTo>
                <a:lnTo>
                  <a:pt x="700" y="639"/>
                </a:lnTo>
                <a:lnTo>
                  <a:pt x="702" y="640"/>
                </a:lnTo>
                <a:lnTo>
                  <a:pt x="703" y="649"/>
                </a:lnTo>
                <a:lnTo>
                  <a:pt x="703" y="663"/>
                </a:lnTo>
                <a:lnTo>
                  <a:pt x="703" y="663"/>
                </a:lnTo>
                <a:lnTo>
                  <a:pt x="696" y="694"/>
                </a:lnTo>
                <a:lnTo>
                  <a:pt x="689" y="719"/>
                </a:lnTo>
                <a:lnTo>
                  <a:pt x="678" y="745"/>
                </a:lnTo>
                <a:lnTo>
                  <a:pt x="678" y="745"/>
                </a:lnTo>
                <a:lnTo>
                  <a:pt x="668" y="774"/>
                </a:lnTo>
                <a:lnTo>
                  <a:pt x="652" y="802"/>
                </a:lnTo>
                <a:lnTo>
                  <a:pt x="634" y="834"/>
                </a:lnTo>
                <a:lnTo>
                  <a:pt x="634" y="834"/>
                </a:lnTo>
                <a:lnTo>
                  <a:pt x="639" y="822"/>
                </a:lnTo>
                <a:lnTo>
                  <a:pt x="646" y="799"/>
                </a:lnTo>
                <a:lnTo>
                  <a:pt x="646" y="799"/>
                </a:lnTo>
                <a:lnTo>
                  <a:pt x="646" y="784"/>
                </a:lnTo>
                <a:lnTo>
                  <a:pt x="645" y="763"/>
                </a:lnTo>
                <a:lnTo>
                  <a:pt x="641" y="744"/>
                </a:lnTo>
                <a:lnTo>
                  <a:pt x="639" y="733"/>
                </a:lnTo>
                <a:lnTo>
                  <a:pt x="639" y="733"/>
                </a:lnTo>
                <a:lnTo>
                  <a:pt x="600" y="658"/>
                </a:lnTo>
                <a:lnTo>
                  <a:pt x="565" y="585"/>
                </a:lnTo>
                <a:lnTo>
                  <a:pt x="565" y="58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EDAE0312-BD7E-4C25-82C8-F7238D0E933F}"/>
              </a:ext>
            </a:extLst>
          </p:cNvPr>
          <p:cNvSpPr>
            <a:spLocks/>
          </p:cNvSpPr>
          <p:nvPr/>
        </p:nvSpPr>
        <p:spPr bwMode="auto">
          <a:xfrm>
            <a:off x="892857" y="2741715"/>
            <a:ext cx="599036" cy="1665185"/>
          </a:xfrm>
          <a:custGeom>
            <a:avLst/>
            <a:gdLst>
              <a:gd name="T0" fmla="*/ 17 w 445"/>
              <a:gd name="T1" fmla="*/ 161 h 1237"/>
              <a:gd name="T2" fmla="*/ 0 w 445"/>
              <a:gd name="T3" fmla="*/ 155 h 1237"/>
              <a:gd name="T4" fmla="*/ 24 w 445"/>
              <a:gd name="T5" fmla="*/ 103 h 1237"/>
              <a:gd name="T6" fmla="*/ 26 w 445"/>
              <a:gd name="T7" fmla="*/ 45 h 1237"/>
              <a:gd name="T8" fmla="*/ 62 w 445"/>
              <a:gd name="T9" fmla="*/ 7 h 1237"/>
              <a:gd name="T10" fmla="*/ 126 w 445"/>
              <a:gd name="T11" fmla="*/ 1 h 1237"/>
              <a:gd name="T12" fmla="*/ 168 w 445"/>
              <a:gd name="T13" fmla="*/ 18 h 1237"/>
              <a:gd name="T14" fmla="*/ 181 w 445"/>
              <a:gd name="T15" fmla="*/ 50 h 1237"/>
              <a:gd name="T16" fmla="*/ 187 w 445"/>
              <a:gd name="T17" fmla="*/ 102 h 1237"/>
              <a:gd name="T18" fmla="*/ 209 w 445"/>
              <a:gd name="T19" fmla="*/ 131 h 1237"/>
              <a:gd name="T20" fmla="*/ 234 w 445"/>
              <a:gd name="T21" fmla="*/ 181 h 1237"/>
              <a:gd name="T22" fmla="*/ 272 w 445"/>
              <a:gd name="T23" fmla="*/ 216 h 1237"/>
              <a:gd name="T24" fmla="*/ 318 w 445"/>
              <a:gd name="T25" fmla="*/ 263 h 1237"/>
              <a:gd name="T26" fmla="*/ 361 w 445"/>
              <a:gd name="T27" fmla="*/ 349 h 1237"/>
              <a:gd name="T28" fmla="*/ 409 w 445"/>
              <a:gd name="T29" fmla="*/ 488 h 1237"/>
              <a:gd name="T30" fmla="*/ 397 w 445"/>
              <a:gd name="T31" fmla="*/ 564 h 1237"/>
              <a:gd name="T32" fmla="*/ 397 w 445"/>
              <a:gd name="T33" fmla="*/ 765 h 1237"/>
              <a:gd name="T34" fmla="*/ 395 w 445"/>
              <a:gd name="T35" fmla="*/ 826 h 1237"/>
              <a:gd name="T36" fmla="*/ 397 w 445"/>
              <a:gd name="T37" fmla="*/ 881 h 1237"/>
              <a:gd name="T38" fmla="*/ 411 w 445"/>
              <a:gd name="T39" fmla="*/ 963 h 1237"/>
              <a:gd name="T40" fmla="*/ 420 w 445"/>
              <a:gd name="T41" fmla="*/ 1005 h 1237"/>
              <a:gd name="T42" fmla="*/ 423 w 445"/>
              <a:gd name="T43" fmla="*/ 1058 h 1237"/>
              <a:gd name="T44" fmla="*/ 434 w 445"/>
              <a:gd name="T45" fmla="*/ 1114 h 1237"/>
              <a:gd name="T46" fmla="*/ 440 w 445"/>
              <a:gd name="T47" fmla="*/ 1134 h 1237"/>
              <a:gd name="T48" fmla="*/ 443 w 445"/>
              <a:gd name="T49" fmla="*/ 1174 h 1237"/>
              <a:gd name="T50" fmla="*/ 437 w 445"/>
              <a:gd name="T51" fmla="*/ 1191 h 1237"/>
              <a:gd name="T52" fmla="*/ 365 w 445"/>
              <a:gd name="T53" fmla="*/ 1194 h 1237"/>
              <a:gd name="T54" fmla="*/ 368 w 445"/>
              <a:gd name="T55" fmla="*/ 1208 h 1237"/>
              <a:gd name="T56" fmla="*/ 354 w 445"/>
              <a:gd name="T57" fmla="*/ 1226 h 1237"/>
              <a:gd name="T58" fmla="*/ 279 w 445"/>
              <a:gd name="T59" fmla="*/ 1231 h 1237"/>
              <a:gd name="T60" fmla="*/ 192 w 445"/>
              <a:gd name="T61" fmla="*/ 1237 h 1237"/>
              <a:gd name="T62" fmla="*/ 174 w 445"/>
              <a:gd name="T63" fmla="*/ 1226 h 1237"/>
              <a:gd name="T64" fmla="*/ 182 w 445"/>
              <a:gd name="T65" fmla="*/ 1201 h 1237"/>
              <a:gd name="T66" fmla="*/ 211 w 445"/>
              <a:gd name="T67" fmla="*/ 1190 h 1237"/>
              <a:gd name="T68" fmla="*/ 225 w 445"/>
              <a:gd name="T69" fmla="*/ 1101 h 1237"/>
              <a:gd name="T70" fmla="*/ 228 w 445"/>
              <a:gd name="T71" fmla="*/ 1068 h 1237"/>
              <a:gd name="T72" fmla="*/ 206 w 445"/>
              <a:gd name="T73" fmla="*/ 975 h 1237"/>
              <a:gd name="T74" fmla="*/ 171 w 445"/>
              <a:gd name="T75" fmla="*/ 870 h 1237"/>
              <a:gd name="T76" fmla="*/ 159 w 445"/>
              <a:gd name="T77" fmla="*/ 657 h 1237"/>
              <a:gd name="T78" fmla="*/ 164 w 445"/>
              <a:gd name="T79" fmla="*/ 596 h 1237"/>
              <a:gd name="T80" fmla="*/ 156 w 445"/>
              <a:gd name="T81" fmla="*/ 568 h 1237"/>
              <a:gd name="T82" fmla="*/ 134 w 445"/>
              <a:gd name="T83" fmla="*/ 559 h 1237"/>
              <a:gd name="T84" fmla="*/ 122 w 445"/>
              <a:gd name="T85" fmla="*/ 504 h 1237"/>
              <a:gd name="T86" fmla="*/ 116 w 445"/>
              <a:gd name="T87" fmla="*/ 416 h 1237"/>
              <a:gd name="T88" fmla="*/ 113 w 445"/>
              <a:gd name="T89" fmla="*/ 356 h 1237"/>
              <a:gd name="T90" fmla="*/ 99 w 445"/>
              <a:gd name="T91" fmla="*/ 282 h 1237"/>
              <a:gd name="T92" fmla="*/ 94 w 445"/>
              <a:gd name="T93" fmla="*/ 249 h 1237"/>
              <a:gd name="T94" fmla="*/ 105 w 445"/>
              <a:gd name="T95" fmla="*/ 228 h 1237"/>
              <a:gd name="T96" fmla="*/ 80 w 445"/>
              <a:gd name="T97" fmla="*/ 231 h 1237"/>
              <a:gd name="T98" fmla="*/ 65 w 445"/>
              <a:gd name="T99" fmla="*/ 205 h 1237"/>
              <a:gd name="T100" fmla="*/ 49 w 445"/>
              <a:gd name="T101" fmla="*/ 193 h 1237"/>
              <a:gd name="T102" fmla="*/ 45 w 445"/>
              <a:gd name="T103" fmla="*/ 184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45" h="1237">
                <a:moveTo>
                  <a:pt x="51" y="160"/>
                </a:moveTo>
                <a:lnTo>
                  <a:pt x="51" y="160"/>
                </a:lnTo>
                <a:lnTo>
                  <a:pt x="42" y="160"/>
                </a:lnTo>
                <a:lnTo>
                  <a:pt x="26" y="161"/>
                </a:lnTo>
                <a:lnTo>
                  <a:pt x="17" y="161"/>
                </a:lnTo>
                <a:lnTo>
                  <a:pt x="10" y="160"/>
                </a:lnTo>
                <a:lnTo>
                  <a:pt x="4" y="157"/>
                </a:lnTo>
                <a:lnTo>
                  <a:pt x="1" y="156"/>
                </a:lnTo>
                <a:lnTo>
                  <a:pt x="0" y="155"/>
                </a:lnTo>
                <a:lnTo>
                  <a:pt x="0" y="155"/>
                </a:lnTo>
                <a:lnTo>
                  <a:pt x="0" y="150"/>
                </a:lnTo>
                <a:lnTo>
                  <a:pt x="2" y="143"/>
                </a:lnTo>
                <a:lnTo>
                  <a:pt x="11" y="124"/>
                </a:lnTo>
                <a:lnTo>
                  <a:pt x="24" y="103"/>
                </a:lnTo>
                <a:lnTo>
                  <a:pt x="24" y="103"/>
                </a:lnTo>
                <a:lnTo>
                  <a:pt x="25" y="85"/>
                </a:lnTo>
                <a:lnTo>
                  <a:pt x="25" y="69"/>
                </a:lnTo>
                <a:lnTo>
                  <a:pt x="25" y="52"/>
                </a:lnTo>
                <a:lnTo>
                  <a:pt x="25" y="52"/>
                </a:lnTo>
                <a:lnTo>
                  <a:pt x="26" y="45"/>
                </a:lnTo>
                <a:lnTo>
                  <a:pt x="30" y="36"/>
                </a:lnTo>
                <a:lnTo>
                  <a:pt x="35" y="28"/>
                </a:lnTo>
                <a:lnTo>
                  <a:pt x="42" y="19"/>
                </a:lnTo>
                <a:lnTo>
                  <a:pt x="51" y="12"/>
                </a:lnTo>
                <a:lnTo>
                  <a:pt x="62" y="7"/>
                </a:lnTo>
                <a:lnTo>
                  <a:pt x="72" y="2"/>
                </a:lnTo>
                <a:lnTo>
                  <a:pt x="84" y="1"/>
                </a:lnTo>
                <a:lnTo>
                  <a:pt x="84" y="1"/>
                </a:lnTo>
                <a:lnTo>
                  <a:pt x="111" y="0"/>
                </a:lnTo>
                <a:lnTo>
                  <a:pt x="126" y="1"/>
                </a:lnTo>
                <a:lnTo>
                  <a:pt x="139" y="4"/>
                </a:lnTo>
                <a:lnTo>
                  <a:pt x="151" y="7"/>
                </a:lnTo>
                <a:lnTo>
                  <a:pt x="157" y="10"/>
                </a:lnTo>
                <a:lnTo>
                  <a:pt x="163" y="13"/>
                </a:lnTo>
                <a:lnTo>
                  <a:pt x="168" y="18"/>
                </a:lnTo>
                <a:lnTo>
                  <a:pt x="171" y="23"/>
                </a:lnTo>
                <a:lnTo>
                  <a:pt x="175" y="29"/>
                </a:lnTo>
                <a:lnTo>
                  <a:pt x="177" y="35"/>
                </a:lnTo>
                <a:lnTo>
                  <a:pt x="177" y="35"/>
                </a:lnTo>
                <a:lnTo>
                  <a:pt x="181" y="50"/>
                </a:lnTo>
                <a:lnTo>
                  <a:pt x="184" y="62"/>
                </a:lnTo>
                <a:lnTo>
                  <a:pt x="186" y="82"/>
                </a:lnTo>
                <a:lnTo>
                  <a:pt x="187" y="97"/>
                </a:lnTo>
                <a:lnTo>
                  <a:pt x="187" y="102"/>
                </a:lnTo>
                <a:lnTo>
                  <a:pt x="187" y="102"/>
                </a:lnTo>
                <a:lnTo>
                  <a:pt x="219" y="121"/>
                </a:lnTo>
                <a:lnTo>
                  <a:pt x="219" y="121"/>
                </a:lnTo>
                <a:lnTo>
                  <a:pt x="216" y="121"/>
                </a:lnTo>
                <a:lnTo>
                  <a:pt x="214" y="123"/>
                </a:lnTo>
                <a:lnTo>
                  <a:pt x="209" y="131"/>
                </a:lnTo>
                <a:lnTo>
                  <a:pt x="220" y="166"/>
                </a:lnTo>
                <a:lnTo>
                  <a:pt x="220" y="166"/>
                </a:lnTo>
                <a:lnTo>
                  <a:pt x="223" y="168"/>
                </a:lnTo>
                <a:lnTo>
                  <a:pt x="228" y="173"/>
                </a:lnTo>
                <a:lnTo>
                  <a:pt x="234" y="181"/>
                </a:lnTo>
                <a:lnTo>
                  <a:pt x="234" y="181"/>
                </a:lnTo>
                <a:lnTo>
                  <a:pt x="242" y="190"/>
                </a:lnTo>
                <a:lnTo>
                  <a:pt x="250" y="197"/>
                </a:lnTo>
                <a:lnTo>
                  <a:pt x="260" y="205"/>
                </a:lnTo>
                <a:lnTo>
                  <a:pt x="272" y="216"/>
                </a:lnTo>
                <a:lnTo>
                  <a:pt x="272" y="216"/>
                </a:lnTo>
                <a:lnTo>
                  <a:pt x="285" y="230"/>
                </a:lnTo>
                <a:lnTo>
                  <a:pt x="300" y="243"/>
                </a:lnTo>
                <a:lnTo>
                  <a:pt x="308" y="253"/>
                </a:lnTo>
                <a:lnTo>
                  <a:pt x="318" y="263"/>
                </a:lnTo>
                <a:lnTo>
                  <a:pt x="327" y="278"/>
                </a:lnTo>
                <a:lnTo>
                  <a:pt x="337" y="297"/>
                </a:lnTo>
                <a:lnTo>
                  <a:pt x="337" y="297"/>
                </a:lnTo>
                <a:lnTo>
                  <a:pt x="349" y="321"/>
                </a:lnTo>
                <a:lnTo>
                  <a:pt x="361" y="349"/>
                </a:lnTo>
                <a:lnTo>
                  <a:pt x="384" y="408"/>
                </a:lnTo>
                <a:lnTo>
                  <a:pt x="402" y="459"/>
                </a:lnTo>
                <a:lnTo>
                  <a:pt x="409" y="484"/>
                </a:lnTo>
                <a:lnTo>
                  <a:pt x="409" y="484"/>
                </a:lnTo>
                <a:lnTo>
                  <a:pt x="409" y="488"/>
                </a:lnTo>
                <a:lnTo>
                  <a:pt x="408" y="493"/>
                </a:lnTo>
                <a:lnTo>
                  <a:pt x="403" y="504"/>
                </a:lnTo>
                <a:lnTo>
                  <a:pt x="396" y="518"/>
                </a:lnTo>
                <a:lnTo>
                  <a:pt x="396" y="518"/>
                </a:lnTo>
                <a:lnTo>
                  <a:pt x="397" y="564"/>
                </a:lnTo>
                <a:lnTo>
                  <a:pt x="400" y="656"/>
                </a:lnTo>
                <a:lnTo>
                  <a:pt x="400" y="656"/>
                </a:lnTo>
                <a:lnTo>
                  <a:pt x="400" y="700"/>
                </a:lnTo>
                <a:lnTo>
                  <a:pt x="400" y="736"/>
                </a:lnTo>
                <a:lnTo>
                  <a:pt x="397" y="765"/>
                </a:lnTo>
                <a:lnTo>
                  <a:pt x="395" y="784"/>
                </a:lnTo>
                <a:lnTo>
                  <a:pt x="395" y="784"/>
                </a:lnTo>
                <a:lnTo>
                  <a:pt x="395" y="793"/>
                </a:lnTo>
                <a:lnTo>
                  <a:pt x="394" y="803"/>
                </a:lnTo>
                <a:lnTo>
                  <a:pt x="395" y="826"/>
                </a:lnTo>
                <a:lnTo>
                  <a:pt x="395" y="847"/>
                </a:lnTo>
                <a:lnTo>
                  <a:pt x="396" y="863"/>
                </a:lnTo>
                <a:lnTo>
                  <a:pt x="396" y="863"/>
                </a:lnTo>
                <a:lnTo>
                  <a:pt x="396" y="870"/>
                </a:lnTo>
                <a:lnTo>
                  <a:pt x="397" y="881"/>
                </a:lnTo>
                <a:lnTo>
                  <a:pt x="403" y="909"/>
                </a:lnTo>
                <a:lnTo>
                  <a:pt x="408" y="939"/>
                </a:lnTo>
                <a:lnTo>
                  <a:pt x="411" y="952"/>
                </a:lnTo>
                <a:lnTo>
                  <a:pt x="411" y="963"/>
                </a:lnTo>
                <a:lnTo>
                  <a:pt x="411" y="963"/>
                </a:lnTo>
                <a:lnTo>
                  <a:pt x="412" y="971"/>
                </a:lnTo>
                <a:lnTo>
                  <a:pt x="413" y="979"/>
                </a:lnTo>
                <a:lnTo>
                  <a:pt x="417" y="991"/>
                </a:lnTo>
                <a:lnTo>
                  <a:pt x="419" y="997"/>
                </a:lnTo>
                <a:lnTo>
                  <a:pt x="420" y="1005"/>
                </a:lnTo>
                <a:lnTo>
                  <a:pt x="422" y="1016"/>
                </a:lnTo>
                <a:lnTo>
                  <a:pt x="422" y="1029"/>
                </a:lnTo>
                <a:lnTo>
                  <a:pt x="422" y="1029"/>
                </a:lnTo>
                <a:lnTo>
                  <a:pt x="422" y="1044"/>
                </a:lnTo>
                <a:lnTo>
                  <a:pt x="423" y="1058"/>
                </a:lnTo>
                <a:lnTo>
                  <a:pt x="425" y="1072"/>
                </a:lnTo>
                <a:lnTo>
                  <a:pt x="428" y="1084"/>
                </a:lnTo>
                <a:lnTo>
                  <a:pt x="432" y="1103"/>
                </a:lnTo>
                <a:lnTo>
                  <a:pt x="434" y="1110"/>
                </a:lnTo>
                <a:lnTo>
                  <a:pt x="434" y="1114"/>
                </a:lnTo>
                <a:lnTo>
                  <a:pt x="434" y="1114"/>
                </a:lnTo>
                <a:lnTo>
                  <a:pt x="434" y="1118"/>
                </a:lnTo>
                <a:lnTo>
                  <a:pt x="434" y="1121"/>
                </a:lnTo>
                <a:lnTo>
                  <a:pt x="436" y="1126"/>
                </a:lnTo>
                <a:lnTo>
                  <a:pt x="440" y="1134"/>
                </a:lnTo>
                <a:lnTo>
                  <a:pt x="442" y="1145"/>
                </a:lnTo>
                <a:lnTo>
                  <a:pt x="442" y="1145"/>
                </a:lnTo>
                <a:lnTo>
                  <a:pt x="443" y="1159"/>
                </a:lnTo>
                <a:lnTo>
                  <a:pt x="445" y="1167"/>
                </a:lnTo>
                <a:lnTo>
                  <a:pt x="443" y="1174"/>
                </a:lnTo>
                <a:lnTo>
                  <a:pt x="441" y="1180"/>
                </a:lnTo>
                <a:lnTo>
                  <a:pt x="441" y="1180"/>
                </a:lnTo>
                <a:lnTo>
                  <a:pt x="440" y="1183"/>
                </a:lnTo>
                <a:lnTo>
                  <a:pt x="438" y="1186"/>
                </a:lnTo>
                <a:lnTo>
                  <a:pt x="437" y="1191"/>
                </a:lnTo>
                <a:lnTo>
                  <a:pt x="436" y="1192"/>
                </a:lnTo>
                <a:lnTo>
                  <a:pt x="434" y="1195"/>
                </a:lnTo>
                <a:lnTo>
                  <a:pt x="429" y="1195"/>
                </a:lnTo>
                <a:lnTo>
                  <a:pt x="422" y="1195"/>
                </a:lnTo>
                <a:lnTo>
                  <a:pt x="365" y="1194"/>
                </a:lnTo>
                <a:lnTo>
                  <a:pt x="365" y="1194"/>
                </a:lnTo>
                <a:lnTo>
                  <a:pt x="366" y="1196"/>
                </a:lnTo>
                <a:lnTo>
                  <a:pt x="368" y="1201"/>
                </a:lnTo>
                <a:lnTo>
                  <a:pt x="368" y="1204"/>
                </a:lnTo>
                <a:lnTo>
                  <a:pt x="368" y="1208"/>
                </a:lnTo>
                <a:lnTo>
                  <a:pt x="367" y="1212"/>
                </a:lnTo>
                <a:lnTo>
                  <a:pt x="365" y="1215"/>
                </a:lnTo>
                <a:lnTo>
                  <a:pt x="365" y="1215"/>
                </a:lnTo>
                <a:lnTo>
                  <a:pt x="359" y="1221"/>
                </a:lnTo>
                <a:lnTo>
                  <a:pt x="354" y="1226"/>
                </a:lnTo>
                <a:lnTo>
                  <a:pt x="348" y="1230"/>
                </a:lnTo>
                <a:lnTo>
                  <a:pt x="338" y="1230"/>
                </a:lnTo>
                <a:lnTo>
                  <a:pt x="338" y="1230"/>
                </a:lnTo>
                <a:lnTo>
                  <a:pt x="308" y="1230"/>
                </a:lnTo>
                <a:lnTo>
                  <a:pt x="279" y="1231"/>
                </a:lnTo>
                <a:lnTo>
                  <a:pt x="279" y="1231"/>
                </a:lnTo>
                <a:lnTo>
                  <a:pt x="258" y="1233"/>
                </a:lnTo>
                <a:lnTo>
                  <a:pt x="225" y="1236"/>
                </a:lnTo>
                <a:lnTo>
                  <a:pt x="208" y="1237"/>
                </a:lnTo>
                <a:lnTo>
                  <a:pt x="192" y="1237"/>
                </a:lnTo>
                <a:lnTo>
                  <a:pt x="181" y="1235"/>
                </a:lnTo>
                <a:lnTo>
                  <a:pt x="177" y="1233"/>
                </a:lnTo>
                <a:lnTo>
                  <a:pt x="175" y="1231"/>
                </a:lnTo>
                <a:lnTo>
                  <a:pt x="175" y="1231"/>
                </a:lnTo>
                <a:lnTo>
                  <a:pt x="174" y="1226"/>
                </a:lnTo>
                <a:lnTo>
                  <a:pt x="174" y="1220"/>
                </a:lnTo>
                <a:lnTo>
                  <a:pt x="175" y="1215"/>
                </a:lnTo>
                <a:lnTo>
                  <a:pt x="177" y="1209"/>
                </a:lnTo>
                <a:lnTo>
                  <a:pt x="180" y="1206"/>
                </a:lnTo>
                <a:lnTo>
                  <a:pt x="182" y="1201"/>
                </a:lnTo>
                <a:lnTo>
                  <a:pt x="186" y="1198"/>
                </a:lnTo>
                <a:lnTo>
                  <a:pt x="190" y="1197"/>
                </a:lnTo>
                <a:lnTo>
                  <a:pt x="190" y="1197"/>
                </a:lnTo>
                <a:lnTo>
                  <a:pt x="198" y="1195"/>
                </a:lnTo>
                <a:lnTo>
                  <a:pt x="211" y="1190"/>
                </a:lnTo>
                <a:lnTo>
                  <a:pt x="227" y="1183"/>
                </a:lnTo>
                <a:lnTo>
                  <a:pt x="210" y="1148"/>
                </a:lnTo>
                <a:lnTo>
                  <a:pt x="210" y="1148"/>
                </a:lnTo>
                <a:lnTo>
                  <a:pt x="219" y="1121"/>
                </a:lnTo>
                <a:lnTo>
                  <a:pt x="225" y="1101"/>
                </a:lnTo>
                <a:lnTo>
                  <a:pt x="227" y="1092"/>
                </a:lnTo>
                <a:lnTo>
                  <a:pt x="228" y="1086"/>
                </a:lnTo>
                <a:lnTo>
                  <a:pt x="228" y="1086"/>
                </a:lnTo>
                <a:lnTo>
                  <a:pt x="228" y="1076"/>
                </a:lnTo>
                <a:lnTo>
                  <a:pt x="228" y="1068"/>
                </a:lnTo>
                <a:lnTo>
                  <a:pt x="227" y="1056"/>
                </a:lnTo>
                <a:lnTo>
                  <a:pt x="223" y="1039"/>
                </a:lnTo>
                <a:lnTo>
                  <a:pt x="223" y="1039"/>
                </a:lnTo>
                <a:lnTo>
                  <a:pt x="206" y="975"/>
                </a:lnTo>
                <a:lnTo>
                  <a:pt x="206" y="975"/>
                </a:lnTo>
                <a:lnTo>
                  <a:pt x="203" y="965"/>
                </a:lnTo>
                <a:lnTo>
                  <a:pt x="198" y="951"/>
                </a:lnTo>
                <a:lnTo>
                  <a:pt x="184" y="912"/>
                </a:lnTo>
                <a:lnTo>
                  <a:pt x="177" y="892"/>
                </a:lnTo>
                <a:lnTo>
                  <a:pt x="171" y="870"/>
                </a:lnTo>
                <a:lnTo>
                  <a:pt x="167" y="849"/>
                </a:lnTo>
                <a:lnTo>
                  <a:pt x="164" y="830"/>
                </a:lnTo>
                <a:lnTo>
                  <a:pt x="164" y="830"/>
                </a:lnTo>
                <a:lnTo>
                  <a:pt x="161" y="715"/>
                </a:lnTo>
                <a:lnTo>
                  <a:pt x="159" y="657"/>
                </a:lnTo>
                <a:lnTo>
                  <a:pt x="159" y="635"/>
                </a:lnTo>
                <a:lnTo>
                  <a:pt x="159" y="623"/>
                </a:lnTo>
                <a:lnTo>
                  <a:pt x="159" y="623"/>
                </a:lnTo>
                <a:lnTo>
                  <a:pt x="163" y="602"/>
                </a:lnTo>
                <a:lnTo>
                  <a:pt x="164" y="596"/>
                </a:lnTo>
                <a:lnTo>
                  <a:pt x="163" y="592"/>
                </a:lnTo>
                <a:lnTo>
                  <a:pt x="163" y="592"/>
                </a:lnTo>
                <a:lnTo>
                  <a:pt x="159" y="578"/>
                </a:lnTo>
                <a:lnTo>
                  <a:pt x="158" y="573"/>
                </a:lnTo>
                <a:lnTo>
                  <a:pt x="156" y="568"/>
                </a:lnTo>
                <a:lnTo>
                  <a:pt x="152" y="565"/>
                </a:lnTo>
                <a:lnTo>
                  <a:pt x="148" y="563"/>
                </a:lnTo>
                <a:lnTo>
                  <a:pt x="148" y="563"/>
                </a:lnTo>
                <a:lnTo>
                  <a:pt x="141" y="562"/>
                </a:lnTo>
                <a:lnTo>
                  <a:pt x="134" y="559"/>
                </a:lnTo>
                <a:lnTo>
                  <a:pt x="124" y="553"/>
                </a:lnTo>
                <a:lnTo>
                  <a:pt x="124" y="553"/>
                </a:lnTo>
                <a:lnTo>
                  <a:pt x="123" y="549"/>
                </a:lnTo>
                <a:lnTo>
                  <a:pt x="122" y="538"/>
                </a:lnTo>
                <a:lnTo>
                  <a:pt x="122" y="504"/>
                </a:lnTo>
                <a:lnTo>
                  <a:pt x="121" y="465"/>
                </a:lnTo>
                <a:lnTo>
                  <a:pt x="121" y="448"/>
                </a:lnTo>
                <a:lnTo>
                  <a:pt x="120" y="434"/>
                </a:lnTo>
                <a:lnTo>
                  <a:pt x="120" y="434"/>
                </a:lnTo>
                <a:lnTo>
                  <a:pt x="116" y="416"/>
                </a:lnTo>
                <a:lnTo>
                  <a:pt x="115" y="402"/>
                </a:lnTo>
                <a:lnTo>
                  <a:pt x="115" y="391"/>
                </a:lnTo>
                <a:lnTo>
                  <a:pt x="115" y="378"/>
                </a:lnTo>
                <a:lnTo>
                  <a:pt x="115" y="378"/>
                </a:lnTo>
                <a:lnTo>
                  <a:pt x="113" y="356"/>
                </a:lnTo>
                <a:lnTo>
                  <a:pt x="110" y="331"/>
                </a:lnTo>
                <a:lnTo>
                  <a:pt x="106" y="308"/>
                </a:lnTo>
                <a:lnTo>
                  <a:pt x="103" y="292"/>
                </a:lnTo>
                <a:lnTo>
                  <a:pt x="103" y="292"/>
                </a:lnTo>
                <a:lnTo>
                  <a:pt x="99" y="282"/>
                </a:lnTo>
                <a:lnTo>
                  <a:pt x="95" y="268"/>
                </a:lnTo>
                <a:lnTo>
                  <a:pt x="93" y="257"/>
                </a:lnTo>
                <a:lnTo>
                  <a:pt x="93" y="253"/>
                </a:lnTo>
                <a:lnTo>
                  <a:pt x="94" y="249"/>
                </a:lnTo>
                <a:lnTo>
                  <a:pt x="94" y="249"/>
                </a:lnTo>
                <a:lnTo>
                  <a:pt x="98" y="243"/>
                </a:lnTo>
                <a:lnTo>
                  <a:pt x="104" y="237"/>
                </a:lnTo>
                <a:lnTo>
                  <a:pt x="111" y="231"/>
                </a:lnTo>
                <a:lnTo>
                  <a:pt x="111" y="231"/>
                </a:lnTo>
                <a:lnTo>
                  <a:pt x="105" y="228"/>
                </a:lnTo>
                <a:lnTo>
                  <a:pt x="95" y="227"/>
                </a:lnTo>
                <a:lnTo>
                  <a:pt x="95" y="227"/>
                </a:lnTo>
                <a:lnTo>
                  <a:pt x="89" y="228"/>
                </a:lnTo>
                <a:lnTo>
                  <a:pt x="83" y="230"/>
                </a:lnTo>
                <a:lnTo>
                  <a:pt x="80" y="231"/>
                </a:lnTo>
                <a:lnTo>
                  <a:pt x="77" y="230"/>
                </a:lnTo>
                <a:lnTo>
                  <a:pt x="75" y="228"/>
                </a:lnTo>
                <a:lnTo>
                  <a:pt x="72" y="226"/>
                </a:lnTo>
                <a:lnTo>
                  <a:pt x="72" y="226"/>
                </a:lnTo>
                <a:lnTo>
                  <a:pt x="65" y="205"/>
                </a:lnTo>
                <a:lnTo>
                  <a:pt x="59" y="191"/>
                </a:lnTo>
                <a:lnTo>
                  <a:pt x="59" y="191"/>
                </a:lnTo>
                <a:lnTo>
                  <a:pt x="57" y="192"/>
                </a:lnTo>
                <a:lnTo>
                  <a:pt x="54" y="193"/>
                </a:lnTo>
                <a:lnTo>
                  <a:pt x="49" y="193"/>
                </a:lnTo>
                <a:lnTo>
                  <a:pt x="48" y="192"/>
                </a:lnTo>
                <a:lnTo>
                  <a:pt x="46" y="191"/>
                </a:lnTo>
                <a:lnTo>
                  <a:pt x="46" y="191"/>
                </a:lnTo>
                <a:lnTo>
                  <a:pt x="45" y="187"/>
                </a:lnTo>
                <a:lnTo>
                  <a:pt x="45" y="184"/>
                </a:lnTo>
                <a:lnTo>
                  <a:pt x="46" y="173"/>
                </a:lnTo>
                <a:lnTo>
                  <a:pt x="51" y="160"/>
                </a:lnTo>
                <a:lnTo>
                  <a:pt x="51" y="16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3ED0FCA7-681C-41B7-8182-4ECF25558954}"/>
              </a:ext>
            </a:extLst>
          </p:cNvPr>
          <p:cNvSpPr>
            <a:spLocks/>
          </p:cNvSpPr>
          <p:nvPr/>
        </p:nvSpPr>
        <p:spPr bwMode="auto">
          <a:xfrm>
            <a:off x="2522730" y="2743147"/>
            <a:ext cx="1090045" cy="1663753"/>
          </a:xfrm>
          <a:custGeom>
            <a:avLst/>
            <a:gdLst>
              <a:gd name="T0" fmla="*/ 4 w 817"/>
              <a:gd name="T1" fmla="*/ 199 h 1247"/>
              <a:gd name="T2" fmla="*/ 4 w 817"/>
              <a:gd name="T3" fmla="*/ 218 h 1247"/>
              <a:gd name="T4" fmla="*/ 34 w 817"/>
              <a:gd name="T5" fmla="*/ 209 h 1247"/>
              <a:gd name="T6" fmla="*/ 78 w 817"/>
              <a:gd name="T7" fmla="*/ 186 h 1247"/>
              <a:gd name="T8" fmla="*/ 91 w 817"/>
              <a:gd name="T9" fmla="*/ 204 h 1247"/>
              <a:gd name="T10" fmla="*/ 94 w 817"/>
              <a:gd name="T11" fmla="*/ 214 h 1247"/>
              <a:gd name="T12" fmla="*/ 120 w 817"/>
              <a:gd name="T13" fmla="*/ 211 h 1247"/>
              <a:gd name="T14" fmla="*/ 133 w 817"/>
              <a:gd name="T15" fmla="*/ 224 h 1247"/>
              <a:gd name="T16" fmla="*/ 169 w 817"/>
              <a:gd name="T17" fmla="*/ 248 h 1247"/>
              <a:gd name="T18" fmla="*/ 205 w 817"/>
              <a:gd name="T19" fmla="*/ 226 h 1247"/>
              <a:gd name="T20" fmla="*/ 257 w 817"/>
              <a:gd name="T21" fmla="*/ 239 h 1247"/>
              <a:gd name="T22" fmla="*/ 308 w 817"/>
              <a:gd name="T23" fmla="*/ 273 h 1247"/>
              <a:gd name="T24" fmla="*/ 343 w 817"/>
              <a:gd name="T25" fmla="*/ 300 h 1247"/>
              <a:gd name="T26" fmla="*/ 418 w 817"/>
              <a:gd name="T27" fmla="*/ 414 h 1247"/>
              <a:gd name="T28" fmla="*/ 434 w 817"/>
              <a:gd name="T29" fmla="*/ 453 h 1247"/>
              <a:gd name="T30" fmla="*/ 494 w 817"/>
              <a:gd name="T31" fmla="*/ 546 h 1247"/>
              <a:gd name="T32" fmla="*/ 579 w 817"/>
              <a:gd name="T33" fmla="*/ 655 h 1247"/>
              <a:gd name="T34" fmla="*/ 598 w 817"/>
              <a:gd name="T35" fmla="*/ 693 h 1247"/>
              <a:gd name="T36" fmla="*/ 608 w 817"/>
              <a:gd name="T37" fmla="*/ 729 h 1247"/>
              <a:gd name="T38" fmla="*/ 609 w 817"/>
              <a:gd name="T39" fmla="*/ 757 h 1247"/>
              <a:gd name="T40" fmla="*/ 628 w 817"/>
              <a:gd name="T41" fmla="*/ 777 h 1247"/>
              <a:gd name="T42" fmla="*/ 641 w 817"/>
              <a:gd name="T43" fmla="*/ 794 h 1247"/>
              <a:gd name="T44" fmla="*/ 627 w 817"/>
              <a:gd name="T45" fmla="*/ 876 h 1247"/>
              <a:gd name="T46" fmla="*/ 605 w 817"/>
              <a:gd name="T47" fmla="*/ 1159 h 1247"/>
              <a:gd name="T48" fmla="*/ 534 w 817"/>
              <a:gd name="T49" fmla="*/ 1185 h 1247"/>
              <a:gd name="T50" fmla="*/ 485 w 817"/>
              <a:gd name="T51" fmla="*/ 1185 h 1247"/>
              <a:gd name="T52" fmla="*/ 470 w 817"/>
              <a:gd name="T53" fmla="*/ 1201 h 1247"/>
              <a:gd name="T54" fmla="*/ 451 w 817"/>
              <a:gd name="T55" fmla="*/ 1210 h 1247"/>
              <a:gd name="T56" fmla="*/ 451 w 817"/>
              <a:gd name="T57" fmla="*/ 1229 h 1247"/>
              <a:gd name="T58" fmla="*/ 475 w 817"/>
              <a:gd name="T59" fmla="*/ 1246 h 1247"/>
              <a:gd name="T60" fmla="*/ 553 w 817"/>
              <a:gd name="T61" fmla="*/ 1246 h 1247"/>
              <a:gd name="T62" fmla="*/ 668 w 817"/>
              <a:gd name="T63" fmla="*/ 1237 h 1247"/>
              <a:gd name="T64" fmla="*/ 702 w 817"/>
              <a:gd name="T65" fmla="*/ 1227 h 1247"/>
              <a:gd name="T66" fmla="*/ 722 w 817"/>
              <a:gd name="T67" fmla="*/ 1190 h 1247"/>
              <a:gd name="T68" fmla="*/ 731 w 817"/>
              <a:gd name="T69" fmla="*/ 1182 h 1247"/>
              <a:gd name="T70" fmla="*/ 746 w 817"/>
              <a:gd name="T71" fmla="*/ 1040 h 1247"/>
              <a:gd name="T72" fmla="*/ 743 w 817"/>
              <a:gd name="T73" fmla="*/ 774 h 1247"/>
              <a:gd name="T74" fmla="*/ 807 w 817"/>
              <a:gd name="T75" fmla="*/ 547 h 1247"/>
              <a:gd name="T76" fmla="*/ 817 w 817"/>
              <a:gd name="T77" fmla="*/ 461 h 1247"/>
              <a:gd name="T78" fmla="*/ 750 w 817"/>
              <a:gd name="T79" fmla="*/ 297 h 1247"/>
              <a:gd name="T80" fmla="*/ 772 w 817"/>
              <a:gd name="T81" fmla="*/ 289 h 1247"/>
              <a:gd name="T82" fmla="*/ 762 w 817"/>
              <a:gd name="T83" fmla="*/ 260 h 1247"/>
              <a:gd name="T84" fmla="*/ 696 w 817"/>
              <a:gd name="T85" fmla="*/ 195 h 1247"/>
              <a:gd name="T86" fmla="*/ 620 w 817"/>
              <a:gd name="T87" fmla="*/ 147 h 1247"/>
              <a:gd name="T88" fmla="*/ 477 w 817"/>
              <a:gd name="T89" fmla="*/ 84 h 1247"/>
              <a:gd name="T90" fmla="*/ 392 w 817"/>
              <a:gd name="T91" fmla="*/ 62 h 1247"/>
              <a:gd name="T92" fmla="*/ 341 w 817"/>
              <a:gd name="T93" fmla="*/ 72 h 1247"/>
              <a:gd name="T94" fmla="*/ 291 w 817"/>
              <a:gd name="T95" fmla="*/ 102 h 1247"/>
              <a:gd name="T96" fmla="*/ 284 w 817"/>
              <a:gd name="T97" fmla="*/ 95 h 1247"/>
              <a:gd name="T98" fmla="*/ 280 w 817"/>
              <a:gd name="T99" fmla="*/ 88 h 1247"/>
              <a:gd name="T100" fmla="*/ 302 w 817"/>
              <a:gd name="T101" fmla="*/ 65 h 1247"/>
              <a:gd name="T102" fmla="*/ 278 w 817"/>
              <a:gd name="T103" fmla="*/ 56 h 1247"/>
              <a:gd name="T104" fmla="*/ 213 w 817"/>
              <a:gd name="T105" fmla="*/ 53 h 1247"/>
              <a:gd name="T106" fmla="*/ 195 w 817"/>
              <a:gd name="T107" fmla="*/ 17 h 1247"/>
              <a:gd name="T108" fmla="*/ 172 w 817"/>
              <a:gd name="T109" fmla="*/ 6 h 1247"/>
              <a:gd name="T110" fmla="*/ 79 w 817"/>
              <a:gd name="T111" fmla="*/ 1 h 1247"/>
              <a:gd name="T112" fmla="*/ 39 w 817"/>
              <a:gd name="T113" fmla="*/ 29 h 1247"/>
              <a:gd name="T114" fmla="*/ 4 w 817"/>
              <a:gd name="T115" fmla="*/ 65 h 1247"/>
              <a:gd name="T116" fmla="*/ 7 w 817"/>
              <a:gd name="T117" fmla="*/ 103 h 1247"/>
              <a:gd name="T118" fmla="*/ 10 w 817"/>
              <a:gd name="T119" fmla="*/ 126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7" h="1247">
                <a:moveTo>
                  <a:pt x="27" y="162"/>
                </a:moveTo>
                <a:lnTo>
                  <a:pt x="27" y="162"/>
                </a:lnTo>
                <a:lnTo>
                  <a:pt x="21" y="170"/>
                </a:lnTo>
                <a:lnTo>
                  <a:pt x="9" y="188"/>
                </a:lnTo>
                <a:lnTo>
                  <a:pt x="4" y="199"/>
                </a:lnTo>
                <a:lnTo>
                  <a:pt x="1" y="207"/>
                </a:lnTo>
                <a:lnTo>
                  <a:pt x="0" y="211"/>
                </a:lnTo>
                <a:lnTo>
                  <a:pt x="1" y="214"/>
                </a:lnTo>
                <a:lnTo>
                  <a:pt x="2" y="217"/>
                </a:lnTo>
                <a:lnTo>
                  <a:pt x="4" y="218"/>
                </a:lnTo>
                <a:lnTo>
                  <a:pt x="4" y="218"/>
                </a:lnTo>
                <a:lnTo>
                  <a:pt x="8" y="219"/>
                </a:lnTo>
                <a:lnTo>
                  <a:pt x="13" y="218"/>
                </a:lnTo>
                <a:lnTo>
                  <a:pt x="22" y="215"/>
                </a:lnTo>
                <a:lnTo>
                  <a:pt x="34" y="209"/>
                </a:lnTo>
                <a:lnTo>
                  <a:pt x="46" y="204"/>
                </a:lnTo>
                <a:lnTo>
                  <a:pt x="67" y="191"/>
                </a:lnTo>
                <a:lnTo>
                  <a:pt x="75" y="185"/>
                </a:lnTo>
                <a:lnTo>
                  <a:pt x="75" y="185"/>
                </a:lnTo>
                <a:lnTo>
                  <a:pt x="78" y="186"/>
                </a:lnTo>
                <a:lnTo>
                  <a:pt x="83" y="189"/>
                </a:lnTo>
                <a:lnTo>
                  <a:pt x="87" y="192"/>
                </a:lnTo>
                <a:lnTo>
                  <a:pt x="89" y="195"/>
                </a:lnTo>
                <a:lnTo>
                  <a:pt x="91" y="199"/>
                </a:lnTo>
                <a:lnTo>
                  <a:pt x="91" y="204"/>
                </a:lnTo>
                <a:lnTo>
                  <a:pt x="91" y="204"/>
                </a:lnTo>
                <a:lnTo>
                  <a:pt x="89" y="207"/>
                </a:lnTo>
                <a:lnTo>
                  <a:pt x="89" y="211"/>
                </a:lnTo>
                <a:lnTo>
                  <a:pt x="92" y="212"/>
                </a:lnTo>
                <a:lnTo>
                  <a:pt x="94" y="214"/>
                </a:lnTo>
                <a:lnTo>
                  <a:pt x="99" y="214"/>
                </a:lnTo>
                <a:lnTo>
                  <a:pt x="105" y="214"/>
                </a:lnTo>
                <a:lnTo>
                  <a:pt x="105" y="214"/>
                </a:lnTo>
                <a:lnTo>
                  <a:pt x="118" y="211"/>
                </a:lnTo>
                <a:lnTo>
                  <a:pt x="120" y="211"/>
                </a:lnTo>
                <a:lnTo>
                  <a:pt x="124" y="211"/>
                </a:lnTo>
                <a:lnTo>
                  <a:pt x="126" y="212"/>
                </a:lnTo>
                <a:lnTo>
                  <a:pt x="127" y="214"/>
                </a:lnTo>
                <a:lnTo>
                  <a:pt x="127" y="214"/>
                </a:lnTo>
                <a:lnTo>
                  <a:pt x="133" y="224"/>
                </a:lnTo>
                <a:lnTo>
                  <a:pt x="144" y="235"/>
                </a:lnTo>
                <a:lnTo>
                  <a:pt x="150" y="241"/>
                </a:lnTo>
                <a:lnTo>
                  <a:pt x="156" y="245"/>
                </a:lnTo>
                <a:lnTo>
                  <a:pt x="163" y="247"/>
                </a:lnTo>
                <a:lnTo>
                  <a:pt x="169" y="248"/>
                </a:lnTo>
                <a:lnTo>
                  <a:pt x="169" y="248"/>
                </a:lnTo>
                <a:lnTo>
                  <a:pt x="174" y="246"/>
                </a:lnTo>
                <a:lnTo>
                  <a:pt x="182" y="243"/>
                </a:lnTo>
                <a:lnTo>
                  <a:pt x="195" y="234"/>
                </a:lnTo>
                <a:lnTo>
                  <a:pt x="205" y="226"/>
                </a:lnTo>
                <a:lnTo>
                  <a:pt x="210" y="221"/>
                </a:lnTo>
                <a:lnTo>
                  <a:pt x="247" y="221"/>
                </a:lnTo>
                <a:lnTo>
                  <a:pt x="247" y="221"/>
                </a:lnTo>
                <a:lnTo>
                  <a:pt x="251" y="230"/>
                </a:lnTo>
                <a:lnTo>
                  <a:pt x="257" y="239"/>
                </a:lnTo>
                <a:lnTo>
                  <a:pt x="265" y="248"/>
                </a:lnTo>
                <a:lnTo>
                  <a:pt x="265" y="248"/>
                </a:lnTo>
                <a:lnTo>
                  <a:pt x="273" y="253"/>
                </a:lnTo>
                <a:lnTo>
                  <a:pt x="282" y="260"/>
                </a:lnTo>
                <a:lnTo>
                  <a:pt x="308" y="273"/>
                </a:lnTo>
                <a:lnTo>
                  <a:pt x="321" y="282"/>
                </a:lnTo>
                <a:lnTo>
                  <a:pt x="332" y="289"/>
                </a:lnTo>
                <a:lnTo>
                  <a:pt x="340" y="295"/>
                </a:lnTo>
                <a:lnTo>
                  <a:pt x="342" y="298"/>
                </a:lnTo>
                <a:lnTo>
                  <a:pt x="343" y="300"/>
                </a:lnTo>
                <a:lnTo>
                  <a:pt x="343" y="300"/>
                </a:lnTo>
                <a:lnTo>
                  <a:pt x="348" y="310"/>
                </a:lnTo>
                <a:lnTo>
                  <a:pt x="359" y="326"/>
                </a:lnTo>
                <a:lnTo>
                  <a:pt x="388" y="370"/>
                </a:lnTo>
                <a:lnTo>
                  <a:pt x="418" y="414"/>
                </a:lnTo>
                <a:lnTo>
                  <a:pt x="429" y="429"/>
                </a:lnTo>
                <a:lnTo>
                  <a:pt x="433" y="439"/>
                </a:lnTo>
                <a:lnTo>
                  <a:pt x="433" y="439"/>
                </a:lnTo>
                <a:lnTo>
                  <a:pt x="434" y="445"/>
                </a:lnTo>
                <a:lnTo>
                  <a:pt x="434" y="453"/>
                </a:lnTo>
                <a:lnTo>
                  <a:pt x="434" y="473"/>
                </a:lnTo>
                <a:lnTo>
                  <a:pt x="433" y="498"/>
                </a:lnTo>
                <a:lnTo>
                  <a:pt x="463" y="494"/>
                </a:lnTo>
                <a:lnTo>
                  <a:pt x="463" y="494"/>
                </a:lnTo>
                <a:lnTo>
                  <a:pt x="494" y="546"/>
                </a:lnTo>
                <a:lnTo>
                  <a:pt x="530" y="606"/>
                </a:lnTo>
                <a:lnTo>
                  <a:pt x="530" y="606"/>
                </a:lnTo>
                <a:lnTo>
                  <a:pt x="541" y="619"/>
                </a:lnTo>
                <a:lnTo>
                  <a:pt x="557" y="635"/>
                </a:lnTo>
                <a:lnTo>
                  <a:pt x="579" y="655"/>
                </a:lnTo>
                <a:lnTo>
                  <a:pt x="586" y="651"/>
                </a:lnTo>
                <a:lnTo>
                  <a:pt x="586" y="651"/>
                </a:lnTo>
                <a:lnTo>
                  <a:pt x="592" y="669"/>
                </a:lnTo>
                <a:lnTo>
                  <a:pt x="595" y="683"/>
                </a:lnTo>
                <a:lnTo>
                  <a:pt x="598" y="693"/>
                </a:lnTo>
                <a:lnTo>
                  <a:pt x="598" y="693"/>
                </a:lnTo>
                <a:lnTo>
                  <a:pt x="599" y="701"/>
                </a:lnTo>
                <a:lnTo>
                  <a:pt x="603" y="712"/>
                </a:lnTo>
                <a:lnTo>
                  <a:pt x="607" y="723"/>
                </a:lnTo>
                <a:lnTo>
                  <a:pt x="608" y="729"/>
                </a:lnTo>
                <a:lnTo>
                  <a:pt x="608" y="734"/>
                </a:lnTo>
                <a:lnTo>
                  <a:pt x="608" y="734"/>
                </a:lnTo>
                <a:lnTo>
                  <a:pt x="608" y="742"/>
                </a:lnTo>
                <a:lnTo>
                  <a:pt x="608" y="749"/>
                </a:lnTo>
                <a:lnTo>
                  <a:pt x="609" y="757"/>
                </a:lnTo>
                <a:lnTo>
                  <a:pt x="612" y="764"/>
                </a:lnTo>
                <a:lnTo>
                  <a:pt x="612" y="764"/>
                </a:lnTo>
                <a:lnTo>
                  <a:pt x="615" y="767"/>
                </a:lnTo>
                <a:lnTo>
                  <a:pt x="619" y="771"/>
                </a:lnTo>
                <a:lnTo>
                  <a:pt x="628" y="777"/>
                </a:lnTo>
                <a:lnTo>
                  <a:pt x="638" y="781"/>
                </a:lnTo>
                <a:lnTo>
                  <a:pt x="640" y="783"/>
                </a:lnTo>
                <a:lnTo>
                  <a:pt x="642" y="783"/>
                </a:lnTo>
                <a:lnTo>
                  <a:pt x="642" y="783"/>
                </a:lnTo>
                <a:lnTo>
                  <a:pt x="641" y="794"/>
                </a:lnTo>
                <a:lnTo>
                  <a:pt x="638" y="825"/>
                </a:lnTo>
                <a:lnTo>
                  <a:pt x="632" y="857"/>
                </a:lnTo>
                <a:lnTo>
                  <a:pt x="629" y="869"/>
                </a:lnTo>
                <a:lnTo>
                  <a:pt x="627" y="876"/>
                </a:lnTo>
                <a:lnTo>
                  <a:pt x="627" y="876"/>
                </a:lnTo>
                <a:lnTo>
                  <a:pt x="626" y="881"/>
                </a:lnTo>
                <a:lnTo>
                  <a:pt x="625" y="890"/>
                </a:lnTo>
                <a:lnTo>
                  <a:pt x="621" y="923"/>
                </a:lnTo>
                <a:lnTo>
                  <a:pt x="613" y="1020"/>
                </a:lnTo>
                <a:lnTo>
                  <a:pt x="605" y="1159"/>
                </a:lnTo>
                <a:lnTo>
                  <a:pt x="605" y="1159"/>
                </a:lnTo>
                <a:lnTo>
                  <a:pt x="575" y="1171"/>
                </a:lnTo>
                <a:lnTo>
                  <a:pt x="551" y="1181"/>
                </a:lnTo>
                <a:lnTo>
                  <a:pt x="534" y="1185"/>
                </a:lnTo>
                <a:lnTo>
                  <a:pt x="534" y="1185"/>
                </a:lnTo>
                <a:lnTo>
                  <a:pt x="522" y="1187"/>
                </a:lnTo>
                <a:lnTo>
                  <a:pt x="509" y="1185"/>
                </a:lnTo>
                <a:lnTo>
                  <a:pt x="496" y="1185"/>
                </a:lnTo>
                <a:lnTo>
                  <a:pt x="485" y="1185"/>
                </a:lnTo>
                <a:lnTo>
                  <a:pt x="485" y="1185"/>
                </a:lnTo>
                <a:lnTo>
                  <a:pt x="482" y="1187"/>
                </a:lnTo>
                <a:lnTo>
                  <a:pt x="478" y="1189"/>
                </a:lnTo>
                <a:lnTo>
                  <a:pt x="473" y="1194"/>
                </a:lnTo>
                <a:lnTo>
                  <a:pt x="471" y="1198"/>
                </a:lnTo>
                <a:lnTo>
                  <a:pt x="470" y="1201"/>
                </a:lnTo>
                <a:lnTo>
                  <a:pt x="470" y="1201"/>
                </a:lnTo>
                <a:lnTo>
                  <a:pt x="466" y="1202"/>
                </a:lnTo>
                <a:lnTo>
                  <a:pt x="458" y="1204"/>
                </a:lnTo>
                <a:lnTo>
                  <a:pt x="455" y="1207"/>
                </a:lnTo>
                <a:lnTo>
                  <a:pt x="451" y="1210"/>
                </a:lnTo>
                <a:lnTo>
                  <a:pt x="449" y="1214"/>
                </a:lnTo>
                <a:lnTo>
                  <a:pt x="449" y="1220"/>
                </a:lnTo>
                <a:lnTo>
                  <a:pt x="449" y="1220"/>
                </a:lnTo>
                <a:lnTo>
                  <a:pt x="449" y="1224"/>
                </a:lnTo>
                <a:lnTo>
                  <a:pt x="451" y="1229"/>
                </a:lnTo>
                <a:lnTo>
                  <a:pt x="453" y="1233"/>
                </a:lnTo>
                <a:lnTo>
                  <a:pt x="457" y="1236"/>
                </a:lnTo>
                <a:lnTo>
                  <a:pt x="460" y="1240"/>
                </a:lnTo>
                <a:lnTo>
                  <a:pt x="464" y="1242"/>
                </a:lnTo>
                <a:lnTo>
                  <a:pt x="475" y="1246"/>
                </a:lnTo>
                <a:lnTo>
                  <a:pt x="475" y="1246"/>
                </a:lnTo>
                <a:lnTo>
                  <a:pt x="485" y="1247"/>
                </a:lnTo>
                <a:lnTo>
                  <a:pt x="501" y="1247"/>
                </a:lnTo>
                <a:lnTo>
                  <a:pt x="553" y="1246"/>
                </a:lnTo>
                <a:lnTo>
                  <a:pt x="553" y="1246"/>
                </a:lnTo>
                <a:lnTo>
                  <a:pt x="588" y="1243"/>
                </a:lnTo>
                <a:lnTo>
                  <a:pt x="620" y="1241"/>
                </a:lnTo>
                <a:lnTo>
                  <a:pt x="647" y="1239"/>
                </a:lnTo>
                <a:lnTo>
                  <a:pt x="668" y="1237"/>
                </a:lnTo>
                <a:lnTo>
                  <a:pt x="668" y="1237"/>
                </a:lnTo>
                <a:lnTo>
                  <a:pt x="683" y="1237"/>
                </a:lnTo>
                <a:lnTo>
                  <a:pt x="692" y="1235"/>
                </a:lnTo>
                <a:lnTo>
                  <a:pt x="698" y="1232"/>
                </a:lnTo>
                <a:lnTo>
                  <a:pt x="702" y="1227"/>
                </a:lnTo>
                <a:lnTo>
                  <a:pt x="702" y="1227"/>
                </a:lnTo>
                <a:lnTo>
                  <a:pt x="709" y="1206"/>
                </a:lnTo>
                <a:lnTo>
                  <a:pt x="713" y="1189"/>
                </a:lnTo>
                <a:lnTo>
                  <a:pt x="713" y="1189"/>
                </a:lnTo>
                <a:lnTo>
                  <a:pt x="716" y="1190"/>
                </a:lnTo>
                <a:lnTo>
                  <a:pt x="722" y="1190"/>
                </a:lnTo>
                <a:lnTo>
                  <a:pt x="725" y="1189"/>
                </a:lnTo>
                <a:lnTo>
                  <a:pt x="728" y="1188"/>
                </a:lnTo>
                <a:lnTo>
                  <a:pt x="730" y="1185"/>
                </a:lnTo>
                <a:lnTo>
                  <a:pt x="731" y="1182"/>
                </a:lnTo>
                <a:lnTo>
                  <a:pt x="731" y="1182"/>
                </a:lnTo>
                <a:lnTo>
                  <a:pt x="735" y="1162"/>
                </a:lnTo>
                <a:lnTo>
                  <a:pt x="741" y="1126"/>
                </a:lnTo>
                <a:lnTo>
                  <a:pt x="745" y="1083"/>
                </a:lnTo>
                <a:lnTo>
                  <a:pt x="746" y="1060"/>
                </a:lnTo>
                <a:lnTo>
                  <a:pt x="746" y="1040"/>
                </a:lnTo>
                <a:lnTo>
                  <a:pt x="746" y="1040"/>
                </a:lnTo>
                <a:lnTo>
                  <a:pt x="744" y="889"/>
                </a:lnTo>
                <a:lnTo>
                  <a:pt x="743" y="810"/>
                </a:lnTo>
                <a:lnTo>
                  <a:pt x="743" y="774"/>
                </a:lnTo>
                <a:lnTo>
                  <a:pt x="743" y="774"/>
                </a:lnTo>
                <a:lnTo>
                  <a:pt x="752" y="746"/>
                </a:lnTo>
                <a:lnTo>
                  <a:pt x="771" y="681"/>
                </a:lnTo>
                <a:lnTo>
                  <a:pt x="791" y="606"/>
                </a:lnTo>
                <a:lnTo>
                  <a:pt x="801" y="573"/>
                </a:lnTo>
                <a:lnTo>
                  <a:pt x="807" y="547"/>
                </a:lnTo>
                <a:lnTo>
                  <a:pt x="807" y="547"/>
                </a:lnTo>
                <a:lnTo>
                  <a:pt x="813" y="511"/>
                </a:lnTo>
                <a:lnTo>
                  <a:pt x="815" y="485"/>
                </a:lnTo>
                <a:lnTo>
                  <a:pt x="816" y="469"/>
                </a:lnTo>
                <a:lnTo>
                  <a:pt x="817" y="461"/>
                </a:lnTo>
                <a:lnTo>
                  <a:pt x="817" y="461"/>
                </a:lnTo>
                <a:lnTo>
                  <a:pt x="815" y="452"/>
                </a:lnTo>
                <a:lnTo>
                  <a:pt x="808" y="432"/>
                </a:lnTo>
                <a:lnTo>
                  <a:pt x="784" y="376"/>
                </a:lnTo>
                <a:lnTo>
                  <a:pt x="750" y="297"/>
                </a:lnTo>
                <a:lnTo>
                  <a:pt x="750" y="297"/>
                </a:lnTo>
                <a:lnTo>
                  <a:pt x="762" y="293"/>
                </a:lnTo>
                <a:lnTo>
                  <a:pt x="770" y="291"/>
                </a:lnTo>
                <a:lnTo>
                  <a:pt x="772" y="290"/>
                </a:lnTo>
                <a:lnTo>
                  <a:pt x="772" y="289"/>
                </a:lnTo>
                <a:lnTo>
                  <a:pt x="772" y="289"/>
                </a:lnTo>
                <a:lnTo>
                  <a:pt x="771" y="284"/>
                </a:lnTo>
                <a:lnTo>
                  <a:pt x="770" y="277"/>
                </a:lnTo>
                <a:lnTo>
                  <a:pt x="768" y="270"/>
                </a:lnTo>
                <a:lnTo>
                  <a:pt x="762" y="260"/>
                </a:lnTo>
                <a:lnTo>
                  <a:pt x="755" y="248"/>
                </a:lnTo>
                <a:lnTo>
                  <a:pt x="743" y="235"/>
                </a:lnTo>
                <a:lnTo>
                  <a:pt x="728" y="221"/>
                </a:lnTo>
                <a:lnTo>
                  <a:pt x="728" y="221"/>
                </a:lnTo>
                <a:lnTo>
                  <a:pt x="696" y="195"/>
                </a:lnTo>
                <a:lnTo>
                  <a:pt x="667" y="175"/>
                </a:lnTo>
                <a:lnTo>
                  <a:pt x="644" y="159"/>
                </a:lnTo>
                <a:lnTo>
                  <a:pt x="632" y="153"/>
                </a:lnTo>
                <a:lnTo>
                  <a:pt x="620" y="147"/>
                </a:lnTo>
                <a:lnTo>
                  <a:pt x="620" y="147"/>
                </a:lnTo>
                <a:lnTo>
                  <a:pt x="573" y="126"/>
                </a:lnTo>
                <a:lnTo>
                  <a:pt x="546" y="113"/>
                </a:lnTo>
                <a:lnTo>
                  <a:pt x="511" y="98"/>
                </a:lnTo>
                <a:lnTo>
                  <a:pt x="511" y="98"/>
                </a:lnTo>
                <a:lnTo>
                  <a:pt x="477" y="84"/>
                </a:lnTo>
                <a:lnTo>
                  <a:pt x="449" y="72"/>
                </a:lnTo>
                <a:lnTo>
                  <a:pt x="436" y="69"/>
                </a:lnTo>
                <a:lnTo>
                  <a:pt x="423" y="65"/>
                </a:lnTo>
                <a:lnTo>
                  <a:pt x="408" y="63"/>
                </a:lnTo>
                <a:lnTo>
                  <a:pt x="392" y="62"/>
                </a:lnTo>
                <a:lnTo>
                  <a:pt x="392" y="62"/>
                </a:lnTo>
                <a:lnTo>
                  <a:pt x="384" y="62"/>
                </a:lnTo>
                <a:lnTo>
                  <a:pt x="375" y="63"/>
                </a:lnTo>
                <a:lnTo>
                  <a:pt x="358" y="66"/>
                </a:lnTo>
                <a:lnTo>
                  <a:pt x="341" y="72"/>
                </a:lnTo>
                <a:lnTo>
                  <a:pt x="326" y="79"/>
                </a:lnTo>
                <a:lnTo>
                  <a:pt x="313" y="88"/>
                </a:lnTo>
                <a:lnTo>
                  <a:pt x="302" y="95"/>
                </a:lnTo>
                <a:lnTo>
                  <a:pt x="291" y="102"/>
                </a:lnTo>
                <a:lnTo>
                  <a:pt x="291" y="102"/>
                </a:lnTo>
                <a:lnTo>
                  <a:pt x="290" y="103"/>
                </a:lnTo>
                <a:lnTo>
                  <a:pt x="289" y="103"/>
                </a:lnTo>
                <a:lnTo>
                  <a:pt x="288" y="101"/>
                </a:lnTo>
                <a:lnTo>
                  <a:pt x="284" y="95"/>
                </a:lnTo>
                <a:lnTo>
                  <a:pt x="284" y="95"/>
                </a:lnTo>
                <a:lnTo>
                  <a:pt x="282" y="94"/>
                </a:lnTo>
                <a:lnTo>
                  <a:pt x="278" y="92"/>
                </a:lnTo>
                <a:lnTo>
                  <a:pt x="273" y="91"/>
                </a:lnTo>
                <a:lnTo>
                  <a:pt x="273" y="91"/>
                </a:lnTo>
                <a:lnTo>
                  <a:pt x="280" y="88"/>
                </a:lnTo>
                <a:lnTo>
                  <a:pt x="293" y="79"/>
                </a:lnTo>
                <a:lnTo>
                  <a:pt x="299" y="75"/>
                </a:lnTo>
                <a:lnTo>
                  <a:pt x="302" y="70"/>
                </a:lnTo>
                <a:lnTo>
                  <a:pt x="303" y="68"/>
                </a:lnTo>
                <a:lnTo>
                  <a:pt x="302" y="65"/>
                </a:lnTo>
                <a:lnTo>
                  <a:pt x="301" y="63"/>
                </a:lnTo>
                <a:lnTo>
                  <a:pt x="299" y="62"/>
                </a:lnTo>
                <a:lnTo>
                  <a:pt x="299" y="62"/>
                </a:lnTo>
                <a:lnTo>
                  <a:pt x="290" y="58"/>
                </a:lnTo>
                <a:lnTo>
                  <a:pt x="278" y="56"/>
                </a:lnTo>
                <a:lnTo>
                  <a:pt x="265" y="55"/>
                </a:lnTo>
                <a:lnTo>
                  <a:pt x="251" y="53"/>
                </a:lnTo>
                <a:lnTo>
                  <a:pt x="225" y="53"/>
                </a:lnTo>
                <a:lnTo>
                  <a:pt x="213" y="53"/>
                </a:lnTo>
                <a:lnTo>
                  <a:pt x="213" y="53"/>
                </a:lnTo>
                <a:lnTo>
                  <a:pt x="212" y="52"/>
                </a:lnTo>
                <a:lnTo>
                  <a:pt x="210" y="49"/>
                </a:lnTo>
                <a:lnTo>
                  <a:pt x="204" y="37"/>
                </a:lnTo>
                <a:lnTo>
                  <a:pt x="197" y="23"/>
                </a:lnTo>
                <a:lnTo>
                  <a:pt x="195" y="17"/>
                </a:lnTo>
                <a:lnTo>
                  <a:pt x="191" y="12"/>
                </a:lnTo>
                <a:lnTo>
                  <a:pt x="191" y="12"/>
                </a:lnTo>
                <a:lnTo>
                  <a:pt x="189" y="11"/>
                </a:lnTo>
                <a:lnTo>
                  <a:pt x="184" y="10"/>
                </a:lnTo>
                <a:lnTo>
                  <a:pt x="172" y="6"/>
                </a:lnTo>
                <a:lnTo>
                  <a:pt x="157" y="4"/>
                </a:lnTo>
                <a:lnTo>
                  <a:pt x="138" y="3"/>
                </a:lnTo>
                <a:lnTo>
                  <a:pt x="102" y="0"/>
                </a:lnTo>
                <a:lnTo>
                  <a:pt x="88" y="0"/>
                </a:lnTo>
                <a:lnTo>
                  <a:pt x="79" y="1"/>
                </a:lnTo>
                <a:lnTo>
                  <a:pt x="79" y="1"/>
                </a:lnTo>
                <a:lnTo>
                  <a:pt x="70" y="5"/>
                </a:lnTo>
                <a:lnTo>
                  <a:pt x="61" y="11"/>
                </a:lnTo>
                <a:lnTo>
                  <a:pt x="50" y="19"/>
                </a:lnTo>
                <a:lnTo>
                  <a:pt x="39" y="29"/>
                </a:lnTo>
                <a:lnTo>
                  <a:pt x="27" y="38"/>
                </a:lnTo>
                <a:lnTo>
                  <a:pt x="17" y="49"/>
                </a:lnTo>
                <a:lnTo>
                  <a:pt x="9" y="57"/>
                </a:lnTo>
                <a:lnTo>
                  <a:pt x="4" y="65"/>
                </a:lnTo>
                <a:lnTo>
                  <a:pt x="4" y="65"/>
                </a:lnTo>
                <a:lnTo>
                  <a:pt x="2" y="71"/>
                </a:lnTo>
                <a:lnTo>
                  <a:pt x="1" y="78"/>
                </a:lnTo>
                <a:lnTo>
                  <a:pt x="2" y="84"/>
                </a:lnTo>
                <a:lnTo>
                  <a:pt x="3" y="91"/>
                </a:lnTo>
                <a:lnTo>
                  <a:pt x="7" y="103"/>
                </a:lnTo>
                <a:lnTo>
                  <a:pt x="8" y="109"/>
                </a:lnTo>
                <a:lnTo>
                  <a:pt x="8" y="114"/>
                </a:lnTo>
                <a:lnTo>
                  <a:pt x="8" y="114"/>
                </a:lnTo>
                <a:lnTo>
                  <a:pt x="9" y="118"/>
                </a:lnTo>
                <a:lnTo>
                  <a:pt x="10" y="126"/>
                </a:lnTo>
                <a:lnTo>
                  <a:pt x="17" y="142"/>
                </a:lnTo>
                <a:lnTo>
                  <a:pt x="27" y="162"/>
                </a:lnTo>
                <a:lnTo>
                  <a:pt x="27" y="16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985E98ED-5BAF-4955-9884-ED29B5FC2E2A}"/>
              </a:ext>
            </a:extLst>
          </p:cNvPr>
          <p:cNvSpPr>
            <a:spLocks/>
          </p:cNvSpPr>
          <p:nvPr/>
        </p:nvSpPr>
        <p:spPr bwMode="auto">
          <a:xfrm>
            <a:off x="4629446" y="2741715"/>
            <a:ext cx="860923" cy="1663753"/>
          </a:xfrm>
          <a:custGeom>
            <a:avLst/>
            <a:gdLst>
              <a:gd name="T0" fmla="*/ 63 w 741"/>
              <a:gd name="T1" fmla="*/ 6 h 1432"/>
              <a:gd name="T2" fmla="*/ 10 w 741"/>
              <a:gd name="T3" fmla="*/ 70 h 1432"/>
              <a:gd name="T4" fmla="*/ 1 w 741"/>
              <a:gd name="T5" fmla="*/ 113 h 1432"/>
              <a:gd name="T6" fmla="*/ 21 w 741"/>
              <a:gd name="T7" fmla="*/ 171 h 1432"/>
              <a:gd name="T8" fmla="*/ 34 w 741"/>
              <a:gd name="T9" fmla="*/ 172 h 1432"/>
              <a:gd name="T10" fmla="*/ 50 w 741"/>
              <a:gd name="T11" fmla="*/ 190 h 1432"/>
              <a:gd name="T12" fmla="*/ 78 w 741"/>
              <a:gd name="T13" fmla="*/ 224 h 1432"/>
              <a:gd name="T14" fmla="*/ 110 w 741"/>
              <a:gd name="T15" fmla="*/ 238 h 1432"/>
              <a:gd name="T16" fmla="*/ 117 w 741"/>
              <a:gd name="T17" fmla="*/ 270 h 1432"/>
              <a:gd name="T18" fmla="*/ 122 w 741"/>
              <a:gd name="T19" fmla="*/ 350 h 1432"/>
              <a:gd name="T20" fmla="*/ 126 w 741"/>
              <a:gd name="T21" fmla="*/ 523 h 1432"/>
              <a:gd name="T22" fmla="*/ 40 w 741"/>
              <a:gd name="T23" fmla="*/ 747 h 1432"/>
              <a:gd name="T24" fmla="*/ 43 w 741"/>
              <a:gd name="T25" fmla="*/ 812 h 1432"/>
              <a:gd name="T26" fmla="*/ 57 w 741"/>
              <a:gd name="T27" fmla="*/ 810 h 1432"/>
              <a:gd name="T28" fmla="*/ 67 w 741"/>
              <a:gd name="T29" fmla="*/ 827 h 1432"/>
              <a:gd name="T30" fmla="*/ 106 w 741"/>
              <a:gd name="T31" fmla="*/ 780 h 1432"/>
              <a:gd name="T32" fmla="*/ 115 w 741"/>
              <a:gd name="T33" fmla="*/ 716 h 1432"/>
              <a:gd name="T34" fmla="*/ 198 w 741"/>
              <a:gd name="T35" fmla="*/ 568 h 1432"/>
              <a:gd name="T36" fmla="*/ 211 w 741"/>
              <a:gd name="T37" fmla="*/ 449 h 1432"/>
              <a:gd name="T38" fmla="*/ 275 w 741"/>
              <a:gd name="T39" fmla="*/ 434 h 1432"/>
              <a:gd name="T40" fmla="*/ 303 w 741"/>
              <a:gd name="T41" fmla="*/ 513 h 1432"/>
              <a:gd name="T42" fmla="*/ 295 w 741"/>
              <a:gd name="T43" fmla="*/ 572 h 1432"/>
              <a:gd name="T44" fmla="*/ 279 w 741"/>
              <a:gd name="T45" fmla="*/ 714 h 1432"/>
              <a:gd name="T46" fmla="*/ 275 w 741"/>
              <a:gd name="T47" fmla="*/ 905 h 1432"/>
              <a:gd name="T48" fmla="*/ 306 w 741"/>
              <a:gd name="T49" fmla="*/ 1096 h 1432"/>
              <a:gd name="T50" fmla="*/ 342 w 741"/>
              <a:gd name="T51" fmla="*/ 1312 h 1432"/>
              <a:gd name="T52" fmla="*/ 308 w 741"/>
              <a:gd name="T53" fmla="*/ 1368 h 1432"/>
              <a:gd name="T54" fmla="*/ 221 w 741"/>
              <a:gd name="T55" fmla="*/ 1408 h 1432"/>
              <a:gd name="T56" fmla="*/ 235 w 741"/>
              <a:gd name="T57" fmla="*/ 1431 h 1432"/>
              <a:gd name="T58" fmla="*/ 351 w 741"/>
              <a:gd name="T59" fmla="*/ 1417 h 1432"/>
              <a:gd name="T60" fmla="*/ 430 w 741"/>
              <a:gd name="T61" fmla="*/ 1406 h 1432"/>
              <a:gd name="T62" fmla="*/ 433 w 741"/>
              <a:gd name="T63" fmla="*/ 1365 h 1432"/>
              <a:gd name="T64" fmla="*/ 405 w 741"/>
              <a:gd name="T65" fmla="*/ 1222 h 1432"/>
              <a:gd name="T66" fmla="*/ 403 w 741"/>
              <a:gd name="T67" fmla="*/ 1056 h 1432"/>
              <a:gd name="T68" fmla="*/ 432 w 741"/>
              <a:gd name="T69" fmla="*/ 913 h 1432"/>
              <a:gd name="T70" fmla="*/ 507 w 741"/>
              <a:gd name="T71" fmla="*/ 1052 h 1432"/>
              <a:gd name="T72" fmla="*/ 640 w 741"/>
              <a:gd name="T73" fmla="*/ 1271 h 1432"/>
              <a:gd name="T74" fmla="*/ 609 w 741"/>
              <a:gd name="T75" fmla="*/ 1359 h 1432"/>
              <a:gd name="T76" fmla="*/ 559 w 741"/>
              <a:gd name="T77" fmla="*/ 1395 h 1432"/>
              <a:gd name="T78" fmla="*/ 569 w 741"/>
              <a:gd name="T79" fmla="*/ 1419 h 1432"/>
              <a:gd name="T80" fmla="*/ 673 w 741"/>
              <a:gd name="T81" fmla="*/ 1413 h 1432"/>
              <a:gd name="T82" fmla="*/ 741 w 741"/>
              <a:gd name="T83" fmla="*/ 1334 h 1432"/>
              <a:gd name="T84" fmla="*/ 715 w 741"/>
              <a:gd name="T85" fmla="*/ 1277 h 1432"/>
              <a:gd name="T86" fmla="*/ 691 w 741"/>
              <a:gd name="T87" fmla="*/ 1197 h 1432"/>
              <a:gd name="T88" fmla="*/ 640 w 741"/>
              <a:gd name="T89" fmla="*/ 1044 h 1432"/>
              <a:gd name="T90" fmla="*/ 574 w 741"/>
              <a:gd name="T91" fmla="*/ 960 h 1432"/>
              <a:gd name="T92" fmla="*/ 583 w 741"/>
              <a:gd name="T93" fmla="*/ 749 h 1432"/>
              <a:gd name="T94" fmla="*/ 570 w 741"/>
              <a:gd name="T95" fmla="*/ 566 h 1432"/>
              <a:gd name="T96" fmla="*/ 568 w 741"/>
              <a:gd name="T97" fmla="*/ 460 h 1432"/>
              <a:gd name="T98" fmla="*/ 549 w 741"/>
              <a:gd name="T99" fmla="*/ 347 h 1432"/>
              <a:gd name="T100" fmla="*/ 485 w 741"/>
              <a:gd name="T101" fmla="*/ 237 h 1432"/>
              <a:gd name="T102" fmla="*/ 411 w 741"/>
              <a:gd name="T103" fmla="*/ 163 h 1432"/>
              <a:gd name="T104" fmla="*/ 332 w 741"/>
              <a:gd name="T105" fmla="*/ 137 h 1432"/>
              <a:gd name="T106" fmla="*/ 222 w 741"/>
              <a:gd name="T107" fmla="*/ 113 h 1432"/>
              <a:gd name="T108" fmla="*/ 204 w 741"/>
              <a:gd name="T109" fmla="*/ 59 h 1432"/>
              <a:gd name="T110" fmla="*/ 168 w 741"/>
              <a:gd name="T111" fmla="*/ 2 h 1432"/>
              <a:gd name="T112" fmla="*/ 127 w 741"/>
              <a:gd name="T113" fmla="*/ 0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1" h="1432">
                <a:moveTo>
                  <a:pt x="127" y="0"/>
                </a:moveTo>
                <a:lnTo>
                  <a:pt x="127" y="0"/>
                </a:lnTo>
                <a:lnTo>
                  <a:pt x="116" y="0"/>
                </a:lnTo>
                <a:lnTo>
                  <a:pt x="95" y="1"/>
                </a:lnTo>
                <a:lnTo>
                  <a:pt x="83" y="2"/>
                </a:lnTo>
                <a:lnTo>
                  <a:pt x="72" y="3"/>
                </a:lnTo>
                <a:lnTo>
                  <a:pt x="63" y="6"/>
                </a:lnTo>
                <a:lnTo>
                  <a:pt x="57" y="9"/>
                </a:lnTo>
                <a:lnTo>
                  <a:pt x="57" y="9"/>
                </a:lnTo>
                <a:lnTo>
                  <a:pt x="45" y="22"/>
                </a:lnTo>
                <a:lnTo>
                  <a:pt x="31" y="39"/>
                </a:lnTo>
                <a:lnTo>
                  <a:pt x="17" y="56"/>
                </a:lnTo>
                <a:lnTo>
                  <a:pt x="13" y="64"/>
                </a:lnTo>
                <a:lnTo>
                  <a:pt x="10" y="70"/>
                </a:lnTo>
                <a:lnTo>
                  <a:pt x="10" y="70"/>
                </a:lnTo>
                <a:lnTo>
                  <a:pt x="6" y="77"/>
                </a:lnTo>
                <a:lnTo>
                  <a:pt x="3" y="82"/>
                </a:lnTo>
                <a:lnTo>
                  <a:pt x="1" y="86"/>
                </a:lnTo>
                <a:lnTo>
                  <a:pt x="0" y="93"/>
                </a:lnTo>
                <a:lnTo>
                  <a:pt x="0" y="93"/>
                </a:lnTo>
                <a:lnTo>
                  <a:pt x="1" y="113"/>
                </a:lnTo>
                <a:lnTo>
                  <a:pt x="3" y="130"/>
                </a:lnTo>
                <a:lnTo>
                  <a:pt x="3" y="130"/>
                </a:lnTo>
                <a:lnTo>
                  <a:pt x="5" y="140"/>
                </a:lnTo>
                <a:lnTo>
                  <a:pt x="11" y="154"/>
                </a:lnTo>
                <a:lnTo>
                  <a:pt x="16" y="166"/>
                </a:lnTo>
                <a:lnTo>
                  <a:pt x="19" y="170"/>
                </a:lnTo>
                <a:lnTo>
                  <a:pt x="21" y="171"/>
                </a:lnTo>
                <a:lnTo>
                  <a:pt x="21" y="171"/>
                </a:lnTo>
                <a:lnTo>
                  <a:pt x="24" y="171"/>
                </a:lnTo>
                <a:lnTo>
                  <a:pt x="27" y="170"/>
                </a:lnTo>
                <a:lnTo>
                  <a:pt x="30" y="170"/>
                </a:lnTo>
                <a:lnTo>
                  <a:pt x="32" y="171"/>
                </a:lnTo>
                <a:lnTo>
                  <a:pt x="34" y="172"/>
                </a:lnTo>
                <a:lnTo>
                  <a:pt x="34" y="172"/>
                </a:lnTo>
                <a:lnTo>
                  <a:pt x="37" y="176"/>
                </a:lnTo>
                <a:lnTo>
                  <a:pt x="42" y="180"/>
                </a:lnTo>
                <a:lnTo>
                  <a:pt x="47" y="182"/>
                </a:lnTo>
                <a:lnTo>
                  <a:pt x="48" y="184"/>
                </a:lnTo>
                <a:lnTo>
                  <a:pt x="50" y="185"/>
                </a:lnTo>
                <a:lnTo>
                  <a:pt x="50" y="185"/>
                </a:lnTo>
                <a:lnTo>
                  <a:pt x="50" y="190"/>
                </a:lnTo>
                <a:lnTo>
                  <a:pt x="51" y="192"/>
                </a:lnTo>
                <a:lnTo>
                  <a:pt x="52" y="195"/>
                </a:lnTo>
                <a:lnTo>
                  <a:pt x="52" y="195"/>
                </a:lnTo>
                <a:lnTo>
                  <a:pt x="79" y="216"/>
                </a:lnTo>
                <a:lnTo>
                  <a:pt x="79" y="216"/>
                </a:lnTo>
                <a:lnTo>
                  <a:pt x="78" y="218"/>
                </a:lnTo>
                <a:lnTo>
                  <a:pt x="78" y="224"/>
                </a:lnTo>
                <a:lnTo>
                  <a:pt x="79" y="228"/>
                </a:lnTo>
                <a:lnTo>
                  <a:pt x="82" y="232"/>
                </a:lnTo>
                <a:lnTo>
                  <a:pt x="85" y="234"/>
                </a:lnTo>
                <a:lnTo>
                  <a:pt x="90" y="235"/>
                </a:lnTo>
                <a:lnTo>
                  <a:pt x="90" y="235"/>
                </a:lnTo>
                <a:lnTo>
                  <a:pt x="106" y="238"/>
                </a:lnTo>
                <a:lnTo>
                  <a:pt x="110" y="238"/>
                </a:lnTo>
                <a:lnTo>
                  <a:pt x="110" y="238"/>
                </a:lnTo>
                <a:lnTo>
                  <a:pt x="122" y="243"/>
                </a:lnTo>
                <a:lnTo>
                  <a:pt x="131" y="247"/>
                </a:lnTo>
                <a:lnTo>
                  <a:pt x="131" y="247"/>
                </a:lnTo>
                <a:lnTo>
                  <a:pt x="129" y="249"/>
                </a:lnTo>
                <a:lnTo>
                  <a:pt x="124" y="258"/>
                </a:lnTo>
                <a:lnTo>
                  <a:pt x="117" y="270"/>
                </a:lnTo>
                <a:lnTo>
                  <a:pt x="115" y="279"/>
                </a:lnTo>
                <a:lnTo>
                  <a:pt x="113" y="289"/>
                </a:lnTo>
                <a:lnTo>
                  <a:pt x="113" y="289"/>
                </a:lnTo>
                <a:lnTo>
                  <a:pt x="113" y="301"/>
                </a:lnTo>
                <a:lnTo>
                  <a:pt x="115" y="316"/>
                </a:lnTo>
                <a:lnTo>
                  <a:pt x="119" y="332"/>
                </a:lnTo>
                <a:lnTo>
                  <a:pt x="122" y="350"/>
                </a:lnTo>
                <a:lnTo>
                  <a:pt x="131" y="384"/>
                </a:lnTo>
                <a:lnTo>
                  <a:pt x="134" y="397"/>
                </a:lnTo>
                <a:lnTo>
                  <a:pt x="135" y="406"/>
                </a:lnTo>
                <a:lnTo>
                  <a:pt x="135" y="406"/>
                </a:lnTo>
                <a:lnTo>
                  <a:pt x="134" y="433"/>
                </a:lnTo>
                <a:lnTo>
                  <a:pt x="131" y="472"/>
                </a:lnTo>
                <a:lnTo>
                  <a:pt x="126" y="523"/>
                </a:lnTo>
                <a:lnTo>
                  <a:pt x="126" y="523"/>
                </a:lnTo>
                <a:lnTo>
                  <a:pt x="72" y="676"/>
                </a:lnTo>
                <a:lnTo>
                  <a:pt x="72" y="676"/>
                </a:lnTo>
                <a:lnTo>
                  <a:pt x="58" y="707"/>
                </a:lnTo>
                <a:lnTo>
                  <a:pt x="43" y="743"/>
                </a:lnTo>
                <a:lnTo>
                  <a:pt x="43" y="743"/>
                </a:lnTo>
                <a:lnTo>
                  <a:pt x="40" y="747"/>
                </a:lnTo>
                <a:lnTo>
                  <a:pt x="37" y="749"/>
                </a:lnTo>
                <a:lnTo>
                  <a:pt x="36" y="755"/>
                </a:lnTo>
                <a:lnTo>
                  <a:pt x="36" y="768"/>
                </a:lnTo>
                <a:lnTo>
                  <a:pt x="36" y="768"/>
                </a:lnTo>
                <a:lnTo>
                  <a:pt x="37" y="786"/>
                </a:lnTo>
                <a:lnTo>
                  <a:pt x="40" y="801"/>
                </a:lnTo>
                <a:lnTo>
                  <a:pt x="43" y="812"/>
                </a:lnTo>
                <a:lnTo>
                  <a:pt x="45" y="814"/>
                </a:lnTo>
                <a:lnTo>
                  <a:pt x="47" y="816"/>
                </a:lnTo>
                <a:lnTo>
                  <a:pt x="47" y="816"/>
                </a:lnTo>
                <a:lnTo>
                  <a:pt x="51" y="814"/>
                </a:lnTo>
                <a:lnTo>
                  <a:pt x="53" y="812"/>
                </a:lnTo>
                <a:lnTo>
                  <a:pt x="57" y="810"/>
                </a:lnTo>
                <a:lnTo>
                  <a:pt x="57" y="810"/>
                </a:lnTo>
                <a:lnTo>
                  <a:pt x="56" y="812"/>
                </a:lnTo>
                <a:lnTo>
                  <a:pt x="57" y="818"/>
                </a:lnTo>
                <a:lnTo>
                  <a:pt x="57" y="821"/>
                </a:lnTo>
                <a:lnTo>
                  <a:pt x="59" y="824"/>
                </a:lnTo>
                <a:lnTo>
                  <a:pt x="62" y="826"/>
                </a:lnTo>
                <a:lnTo>
                  <a:pt x="67" y="827"/>
                </a:lnTo>
                <a:lnTo>
                  <a:pt x="67" y="827"/>
                </a:lnTo>
                <a:lnTo>
                  <a:pt x="72" y="826"/>
                </a:lnTo>
                <a:lnTo>
                  <a:pt x="78" y="822"/>
                </a:lnTo>
                <a:lnTo>
                  <a:pt x="84" y="816"/>
                </a:lnTo>
                <a:lnTo>
                  <a:pt x="90" y="808"/>
                </a:lnTo>
                <a:lnTo>
                  <a:pt x="96" y="800"/>
                </a:lnTo>
                <a:lnTo>
                  <a:pt x="101" y="790"/>
                </a:lnTo>
                <a:lnTo>
                  <a:pt x="106" y="780"/>
                </a:lnTo>
                <a:lnTo>
                  <a:pt x="109" y="770"/>
                </a:lnTo>
                <a:lnTo>
                  <a:pt x="109" y="770"/>
                </a:lnTo>
                <a:lnTo>
                  <a:pt x="111" y="761"/>
                </a:lnTo>
                <a:lnTo>
                  <a:pt x="113" y="751"/>
                </a:lnTo>
                <a:lnTo>
                  <a:pt x="113" y="734"/>
                </a:lnTo>
                <a:lnTo>
                  <a:pt x="114" y="724"/>
                </a:lnTo>
                <a:lnTo>
                  <a:pt x="115" y="716"/>
                </a:lnTo>
                <a:lnTo>
                  <a:pt x="117" y="707"/>
                </a:lnTo>
                <a:lnTo>
                  <a:pt x="122" y="698"/>
                </a:lnTo>
                <a:lnTo>
                  <a:pt x="122" y="698"/>
                </a:lnTo>
                <a:lnTo>
                  <a:pt x="141" y="670"/>
                </a:lnTo>
                <a:lnTo>
                  <a:pt x="166" y="628"/>
                </a:lnTo>
                <a:lnTo>
                  <a:pt x="189" y="586"/>
                </a:lnTo>
                <a:lnTo>
                  <a:pt x="198" y="568"/>
                </a:lnTo>
                <a:lnTo>
                  <a:pt x="203" y="554"/>
                </a:lnTo>
                <a:lnTo>
                  <a:pt x="203" y="554"/>
                </a:lnTo>
                <a:lnTo>
                  <a:pt x="206" y="533"/>
                </a:lnTo>
                <a:lnTo>
                  <a:pt x="209" y="513"/>
                </a:lnTo>
                <a:lnTo>
                  <a:pt x="211" y="477"/>
                </a:lnTo>
                <a:lnTo>
                  <a:pt x="211" y="477"/>
                </a:lnTo>
                <a:lnTo>
                  <a:pt x="211" y="449"/>
                </a:lnTo>
                <a:lnTo>
                  <a:pt x="211" y="411"/>
                </a:lnTo>
                <a:lnTo>
                  <a:pt x="209" y="363"/>
                </a:lnTo>
                <a:lnTo>
                  <a:pt x="209" y="363"/>
                </a:lnTo>
                <a:lnTo>
                  <a:pt x="221" y="374"/>
                </a:lnTo>
                <a:lnTo>
                  <a:pt x="247" y="402"/>
                </a:lnTo>
                <a:lnTo>
                  <a:pt x="262" y="418"/>
                </a:lnTo>
                <a:lnTo>
                  <a:pt x="275" y="434"/>
                </a:lnTo>
                <a:lnTo>
                  <a:pt x="285" y="450"/>
                </a:lnTo>
                <a:lnTo>
                  <a:pt x="289" y="456"/>
                </a:lnTo>
                <a:lnTo>
                  <a:pt x="290" y="463"/>
                </a:lnTo>
                <a:lnTo>
                  <a:pt x="290" y="463"/>
                </a:lnTo>
                <a:lnTo>
                  <a:pt x="295" y="482"/>
                </a:lnTo>
                <a:lnTo>
                  <a:pt x="300" y="500"/>
                </a:lnTo>
                <a:lnTo>
                  <a:pt x="303" y="513"/>
                </a:lnTo>
                <a:lnTo>
                  <a:pt x="304" y="519"/>
                </a:lnTo>
                <a:lnTo>
                  <a:pt x="303" y="523"/>
                </a:lnTo>
                <a:lnTo>
                  <a:pt x="303" y="523"/>
                </a:lnTo>
                <a:lnTo>
                  <a:pt x="298" y="547"/>
                </a:lnTo>
                <a:lnTo>
                  <a:pt x="296" y="560"/>
                </a:lnTo>
                <a:lnTo>
                  <a:pt x="295" y="572"/>
                </a:lnTo>
                <a:lnTo>
                  <a:pt x="295" y="572"/>
                </a:lnTo>
                <a:lnTo>
                  <a:pt x="295" y="593"/>
                </a:lnTo>
                <a:lnTo>
                  <a:pt x="293" y="631"/>
                </a:lnTo>
                <a:lnTo>
                  <a:pt x="288" y="670"/>
                </a:lnTo>
                <a:lnTo>
                  <a:pt x="285" y="686"/>
                </a:lnTo>
                <a:lnTo>
                  <a:pt x="282" y="698"/>
                </a:lnTo>
                <a:lnTo>
                  <a:pt x="282" y="698"/>
                </a:lnTo>
                <a:lnTo>
                  <a:pt x="279" y="714"/>
                </a:lnTo>
                <a:lnTo>
                  <a:pt x="277" y="740"/>
                </a:lnTo>
                <a:lnTo>
                  <a:pt x="273" y="807"/>
                </a:lnTo>
                <a:lnTo>
                  <a:pt x="272" y="870"/>
                </a:lnTo>
                <a:lnTo>
                  <a:pt x="272" y="891"/>
                </a:lnTo>
                <a:lnTo>
                  <a:pt x="272" y="900"/>
                </a:lnTo>
                <a:lnTo>
                  <a:pt x="272" y="900"/>
                </a:lnTo>
                <a:lnTo>
                  <a:pt x="275" y="905"/>
                </a:lnTo>
                <a:lnTo>
                  <a:pt x="280" y="910"/>
                </a:lnTo>
                <a:lnTo>
                  <a:pt x="287" y="917"/>
                </a:lnTo>
                <a:lnTo>
                  <a:pt x="287" y="917"/>
                </a:lnTo>
                <a:lnTo>
                  <a:pt x="296" y="993"/>
                </a:lnTo>
                <a:lnTo>
                  <a:pt x="303" y="1053"/>
                </a:lnTo>
                <a:lnTo>
                  <a:pt x="306" y="1096"/>
                </a:lnTo>
                <a:lnTo>
                  <a:pt x="306" y="1096"/>
                </a:lnTo>
                <a:lnTo>
                  <a:pt x="309" y="1114"/>
                </a:lnTo>
                <a:lnTo>
                  <a:pt x="312" y="1142"/>
                </a:lnTo>
                <a:lnTo>
                  <a:pt x="326" y="1210"/>
                </a:lnTo>
                <a:lnTo>
                  <a:pt x="338" y="1275"/>
                </a:lnTo>
                <a:lnTo>
                  <a:pt x="341" y="1298"/>
                </a:lnTo>
                <a:lnTo>
                  <a:pt x="342" y="1312"/>
                </a:lnTo>
                <a:lnTo>
                  <a:pt x="342" y="1312"/>
                </a:lnTo>
                <a:lnTo>
                  <a:pt x="340" y="1326"/>
                </a:lnTo>
                <a:lnTo>
                  <a:pt x="335" y="1338"/>
                </a:lnTo>
                <a:lnTo>
                  <a:pt x="329" y="1349"/>
                </a:lnTo>
                <a:lnTo>
                  <a:pt x="321" y="1358"/>
                </a:lnTo>
                <a:lnTo>
                  <a:pt x="321" y="1358"/>
                </a:lnTo>
                <a:lnTo>
                  <a:pt x="316" y="1363"/>
                </a:lnTo>
                <a:lnTo>
                  <a:pt x="308" y="1368"/>
                </a:lnTo>
                <a:lnTo>
                  <a:pt x="288" y="1380"/>
                </a:lnTo>
                <a:lnTo>
                  <a:pt x="268" y="1390"/>
                </a:lnTo>
                <a:lnTo>
                  <a:pt x="256" y="1396"/>
                </a:lnTo>
                <a:lnTo>
                  <a:pt x="256" y="1396"/>
                </a:lnTo>
                <a:lnTo>
                  <a:pt x="232" y="1403"/>
                </a:lnTo>
                <a:lnTo>
                  <a:pt x="226" y="1406"/>
                </a:lnTo>
                <a:lnTo>
                  <a:pt x="221" y="1408"/>
                </a:lnTo>
                <a:lnTo>
                  <a:pt x="219" y="1412"/>
                </a:lnTo>
                <a:lnTo>
                  <a:pt x="219" y="1415"/>
                </a:lnTo>
                <a:lnTo>
                  <a:pt x="219" y="1415"/>
                </a:lnTo>
                <a:lnTo>
                  <a:pt x="220" y="1418"/>
                </a:lnTo>
                <a:lnTo>
                  <a:pt x="222" y="1421"/>
                </a:lnTo>
                <a:lnTo>
                  <a:pt x="227" y="1427"/>
                </a:lnTo>
                <a:lnTo>
                  <a:pt x="235" y="1431"/>
                </a:lnTo>
                <a:lnTo>
                  <a:pt x="243" y="1432"/>
                </a:lnTo>
                <a:lnTo>
                  <a:pt x="243" y="1432"/>
                </a:lnTo>
                <a:lnTo>
                  <a:pt x="261" y="1429"/>
                </a:lnTo>
                <a:lnTo>
                  <a:pt x="290" y="1424"/>
                </a:lnTo>
                <a:lnTo>
                  <a:pt x="324" y="1419"/>
                </a:lnTo>
                <a:lnTo>
                  <a:pt x="351" y="1417"/>
                </a:lnTo>
                <a:lnTo>
                  <a:pt x="351" y="1417"/>
                </a:lnTo>
                <a:lnTo>
                  <a:pt x="374" y="1417"/>
                </a:lnTo>
                <a:lnTo>
                  <a:pt x="388" y="1417"/>
                </a:lnTo>
                <a:lnTo>
                  <a:pt x="400" y="1416"/>
                </a:lnTo>
                <a:lnTo>
                  <a:pt x="412" y="1415"/>
                </a:lnTo>
                <a:lnTo>
                  <a:pt x="422" y="1411"/>
                </a:lnTo>
                <a:lnTo>
                  <a:pt x="426" y="1410"/>
                </a:lnTo>
                <a:lnTo>
                  <a:pt x="430" y="1406"/>
                </a:lnTo>
                <a:lnTo>
                  <a:pt x="431" y="1403"/>
                </a:lnTo>
                <a:lnTo>
                  <a:pt x="433" y="1398"/>
                </a:lnTo>
                <a:lnTo>
                  <a:pt x="433" y="1398"/>
                </a:lnTo>
                <a:lnTo>
                  <a:pt x="435" y="1390"/>
                </a:lnTo>
                <a:lnTo>
                  <a:pt x="435" y="1382"/>
                </a:lnTo>
                <a:lnTo>
                  <a:pt x="435" y="1374"/>
                </a:lnTo>
                <a:lnTo>
                  <a:pt x="433" y="1365"/>
                </a:lnTo>
                <a:lnTo>
                  <a:pt x="430" y="1345"/>
                </a:lnTo>
                <a:lnTo>
                  <a:pt x="424" y="1323"/>
                </a:lnTo>
                <a:lnTo>
                  <a:pt x="424" y="1323"/>
                </a:lnTo>
                <a:lnTo>
                  <a:pt x="415" y="1296"/>
                </a:lnTo>
                <a:lnTo>
                  <a:pt x="409" y="1266"/>
                </a:lnTo>
                <a:lnTo>
                  <a:pt x="405" y="1240"/>
                </a:lnTo>
                <a:lnTo>
                  <a:pt x="405" y="1222"/>
                </a:lnTo>
                <a:lnTo>
                  <a:pt x="405" y="1222"/>
                </a:lnTo>
                <a:lnTo>
                  <a:pt x="411" y="1171"/>
                </a:lnTo>
                <a:lnTo>
                  <a:pt x="414" y="1138"/>
                </a:lnTo>
                <a:lnTo>
                  <a:pt x="415" y="1123"/>
                </a:lnTo>
                <a:lnTo>
                  <a:pt x="414" y="1112"/>
                </a:lnTo>
                <a:lnTo>
                  <a:pt x="414" y="1112"/>
                </a:lnTo>
                <a:lnTo>
                  <a:pt x="403" y="1056"/>
                </a:lnTo>
                <a:lnTo>
                  <a:pt x="395" y="1022"/>
                </a:lnTo>
                <a:lnTo>
                  <a:pt x="395" y="1022"/>
                </a:lnTo>
                <a:lnTo>
                  <a:pt x="410" y="932"/>
                </a:lnTo>
                <a:lnTo>
                  <a:pt x="426" y="847"/>
                </a:lnTo>
                <a:lnTo>
                  <a:pt x="426" y="847"/>
                </a:lnTo>
                <a:lnTo>
                  <a:pt x="427" y="868"/>
                </a:lnTo>
                <a:lnTo>
                  <a:pt x="432" y="913"/>
                </a:lnTo>
                <a:lnTo>
                  <a:pt x="436" y="938"/>
                </a:lnTo>
                <a:lnTo>
                  <a:pt x="441" y="961"/>
                </a:lnTo>
                <a:lnTo>
                  <a:pt x="447" y="981"/>
                </a:lnTo>
                <a:lnTo>
                  <a:pt x="451" y="989"/>
                </a:lnTo>
                <a:lnTo>
                  <a:pt x="453" y="993"/>
                </a:lnTo>
                <a:lnTo>
                  <a:pt x="453" y="993"/>
                </a:lnTo>
                <a:lnTo>
                  <a:pt x="507" y="1052"/>
                </a:lnTo>
                <a:lnTo>
                  <a:pt x="537" y="1084"/>
                </a:lnTo>
                <a:lnTo>
                  <a:pt x="547" y="1095"/>
                </a:lnTo>
                <a:lnTo>
                  <a:pt x="553" y="1103"/>
                </a:lnTo>
                <a:lnTo>
                  <a:pt x="553" y="1103"/>
                </a:lnTo>
                <a:lnTo>
                  <a:pt x="600" y="1192"/>
                </a:lnTo>
                <a:lnTo>
                  <a:pt x="630" y="1250"/>
                </a:lnTo>
                <a:lnTo>
                  <a:pt x="640" y="1271"/>
                </a:lnTo>
                <a:lnTo>
                  <a:pt x="642" y="1277"/>
                </a:lnTo>
                <a:lnTo>
                  <a:pt x="642" y="1282"/>
                </a:lnTo>
                <a:lnTo>
                  <a:pt x="642" y="1282"/>
                </a:lnTo>
                <a:lnTo>
                  <a:pt x="641" y="1290"/>
                </a:lnTo>
                <a:lnTo>
                  <a:pt x="636" y="1302"/>
                </a:lnTo>
                <a:lnTo>
                  <a:pt x="622" y="1332"/>
                </a:lnTo>
                <a:lnTo>
                  <a:pt x="609" y="1359"/>
                </a:lnTo>
                <a:lnTo>
                  <a:pt x="604" y="1368"/>
                </a:lnTo>
                <a:lnTo>
                  <a:pt x="601" y="1371"/>
                </a:lnTo>
                <a:lnTo>
                  <a:pt x="601" y="1371"/>
                </a:lnTo>
                <a:lnTo>
                  <a:pt x="591" y="1375"/>
                </a:lnTo>
                <a:lnTo>
                  <a:pt x="574" y="1384"/>
                </a:lnTo>
                <a:lnTo>
                  <a:pt x="565" y="1390"/>
                </a:lnTo>
                <a:lnTo>
                  <a:pt x="559" y="1395"/>
                </a:lnTo>
                <a:lnTo>
                  <a:pt x="556" y="1401"/>
                </a:lnTo>
                <a:lnTo>
                  <a:pt x="554" y="1403"/>
                </a:lnTo>
                <a:lnTo>
                  <a:pt x="556" y="1405"/>
                </a:lnTo>
                <a:lnTo>
                  <a:pt x="556" y="1405"/>
                </a:lnTo>
                <a:lnTo>
                  <a:pt x="561" y="1412"/>
                </a:lnTo>
                <a:lnTo>
                  <a:pt x="567" y="1418"/>
                </a:lnTo>
                <a:lnTo>
                  <a:pt x="569" y="1419"/>
                </a:lnTo>
                <a:lnTo>
                  <a:pt x="574" y="1421"/>
                </a:lnTo>
                <a:lnTo>
                  <a:pt x="586" y="1422"/>
                </a:lnTo>
                <a:lnTo>
                  <a:pt x="586" y="1422"/>
                </a:lnTo>
                <a:lnTo>
                  <a:pt x="607" y="1421"/>
                </a:lnTo>
                <a:lnTo>
                  <a:pt x="637" y="1418"/>
                </a:lnTo>
                <a:lnTo>
                  <a:pt x="673" y="1413"/>
                </a:lnTo>
                <a:lnTo>
                  <a:pt x="673" y="1413"/>
                </a:lnTo>
                <a:lnTo>
                  <a:pt x="725" y="1366"/>
                </a:lnTo>
                <a:lnTo>
                  <a:pt x="725" y="1366"/>
                </a:lnTo>
                <a:lnTo>
                  <a:pt x="730" y="1360"/>
                </a:lnTo>
                <a:lnTo>
                  <a:pt x="735" y="1354"/>
                </a:lnTo>
                <a:lnTo>
                  <a:pt x="738" y="1348"/>
                </a:lnTo>
                <a:lnTo>
                  <a:pt x="739" y="1342"/>
                </a:lnTo>
                <a:lnTo>
                  <a:pt x="741" y="1334"/>
                </a:lnTo>
                <a:lnTo>
                  <a:pt x="741" y="1327"/>
                </a:lnTo>
                <a:lnTo>
                  <a:pt x="738" y="1319"/>
                </a:lnTo>
                <a:lnTo>
                  <a:pt x="736" y="1311"/>
                </a:lnTo>
                <a:lnTo>
                  <a:pt x="736" y="1311"/>
                </a:lnTo>
                <a:lnTo>
                  <a:pt x="728" y="1297"/>
                </a:lnTo>
                <a:lnTo>
                  <a:pt x="721" y="1286"/>
                </a:lnTo>
                <a:lnTo>
                  <a:pt x="715" y="1277"/>
                </a:lnTo>
                <a:lnTo>
                  <a:pt x="712" y="1273"/>
                </a:lnTo>
                <a:lnTo>
                  <a:pt x="711" y="1268"/>
                </a:lnTo>
                <a:lnTo>
                  <a:pt x="711" y="1268"/>
                </a:lnTo>
                <a:lnTo>
                  <a:pt x="707" y="1252"/>
                </a:lnTo>
                <a:lnTo>
                  <a:pt x="701" y="1229"/>
                </a:lnTo>
                <a:lnTo>
                  <a:pt x="691" y="1197"/>
                </a:lnTo>
                <a:lnTo>
                  <a:pt x="691" y="1197"/>
                </a:lnTo>
                <a:lnTo>
                  <a:pt x="669" y="1122"/>
                </a:lnTo>
                <a:lnTo>
                  <a:pt x="661" y="1095"/>
                </a:lnTo>
                <a:lnTo>
                  <a:pt x="653" y="1071"/>
                </a:lnTo>
                <a:lnTo>
                  <a:pt x="646" y="1054"/>
                </a:lnTo>
                <a:lnTo>
                  <a:pt x="643" y="1048"/>
                </a:lnTo>
                <a:lnTo>
                  <a:pt x="640" y="1044"/>
                </a:lnTo>
                <a:lnTo>
                  <a:pt x="640" y="1044"/>
                </a:lnTo>
                <a:lnTo>
                  <a:pt x="625" y="1029"/>
                </a:lnTo>
                <a:lnTo>
                  <a:pt x="605" y="1006"/>
                </a:lnTo>
                <a:lnTo>
                  <a:pt x="585" y="982"/>
                </a:lnTo>
                <a:lnTo>
                  <a:pt x="579" y="972"/>
                </a:lnTo>
                <a:lnTo>
                  <a:pt x="575" y="966"/>
                </a:lnTo>
                <a:lnTo>
                  <a:pt x="575" y="966"/>
                </a:lnTo>
                <a:lnTo>
                  <a:pt x="574" y="960"/>
                </a:lnTo>
                <a:lnTo>
                  <a:pt x="573" y="952"/>
                </a:lnTo>
                <a:lnTo>
                  <a:pt x="572" y="926"/>
                </a:lnTo>
                <a:lnTo>
                  <a:pt x="570" y="877"/>
                </a:lnTo>
                <a:lnTo>
                  <a:pt x="570" y="877"/>
                </a:lnTo>
                <a:lnTo>
                  <a:pt x="573" y="849"/>
                </a:lnTo>
                <a:lnTo>
                  <a:pt x="578" y="801"/>
                </a:lnTo>
                <a:lnTo>
                  <a:pt x="583" y="749"/>
                </a:lnTo>
                <a:lnTo>
                  <a:pt x="584" y="726"/>
                </a:lnTo>
                <a:lnTo>
                  <a:pt x="584" y="706"/>
                </a:lnTo>
                <a:lnTo>
                  <a:pt x="584" y="706"/>
                </a:lnTo>
                <a:lnTo>
                  <a:pt x="582" y="669"/>
                </a:lnTo>
                <a:lnTo>
                  <a:pt x="579" y="631"/>
                </a:lnTo>
                <a:lnTo>
                  <a:pt x="575" y="595"/>
                </a:lnTo>
                <a:lnTo>
                  <a:pt x="570" y="566"/>
                </a:lnTo>
                <a:lnTo>
                  <a:pt x="570" y="566"/>
                </a:lnTo>
                <a:lnTo>
                  <a:pt x="563" y="533"/>
                </a:lnTo>
                <a:lnTo>
                  <a:pt x="561" y="524"/>
                </a:lnTo>
                <a:lnTo>
                  <a:pt x="561" y="516"/>
                </a:lnTo>
                <a:lnTo>
                  <a:pt x="561" y="516"/>
                </a:lnTo>
                <a:lnTo>
                  <a:pt x="563" y="496"/>
                </a:lnTo>
                <a:lnTo>
                  <a:pt x="568" y="460"/>
                </a:lnTo>
                <a:lnTo>
                  <a:pt x="572" y="423"/>
                </a:lnTo>
                <a:lnTo>
                  <a:pt x="573" y="407"/>
                </a:lnTo>
                <a:lnTo>
                  <a:pt x="572" y="396"/>
                </a:lnTo>
                <a:lnTo>
                  <a:pt x="572" y="396"/>
                </a:lnTo>
                <a:lnTo>
                  <a:pt x="568" y="385"/>
                </a:lnTo>
                <a:lnTo>
                  <a:pt x="563" y="372"/>
                </a:lnTo>
                <a:lnTo>
                  <a:pt x="549" y="347"/>
                </a:lnTo>
                <a:lnTo>
                  <a:pt x="532" y="314"/>
                </a:lnTo>
                <a:lnTo>
                  <a:pt x="532" y="314"/>
                </a:lnTo>
                <a:lnTo>
                  <a:pt x="532" y="311"/>
                </a:lnTo>
                <a:lnTo>
                  <a:pt x="527" y="301"/>
                </a:lnTo>
                <a:lnTo>
                  <a:pt x="514" y="277"/>
                </a:lnTo>
                <a:lnTo>
                  <a:pt x="485" y="237"/>
                </a:lnTo>
                <a:lnTo>
                  <a:pt x="485" y="237"/>
                </a:lnTo>
                <a:lnTo>
                  <a:pt x="469" y="214"/>
                </a:lnTo>
                <a:lnTo>
                  <a:pt x="456" y="198"/>
                </a:lnTo>
                <a:lnTo>
                  <a:pt x="446" y="186"/>
                </a:lnTo>
                <a:lnTo>
                  <a:pt x="437" y="177"/>
                </a:lnTo>
                <a:lnTo>
                  <a:pt x="430" y="171"/>
                </a:lnTo>
                <a:lnTo>
                  <a:pt x="424" y="168"/>
                </a:lnTo>
                <a:lnTo>
                  <a:pt x="411" y="163"/>
                </a:lnTo>
                <a:lnTo>
                  <a:pt x="411" y="163"/>
                </a:lnTo>
                <a:lnTo>
                  <a:pt x="396" y="156"/>
                </a:lnTo>
                <a:lnTo>
                  <a:pt x="380" y="150"/>
                </a:lnTo>
                <a:lnTo>
                  <a:pt x="363" y="143"/>
                </a:lnTo>
                <a:lnTo>
                  <a:pt x="349" y="138"/>
                </a:lnTo>
                <a:lnTo>
                  <a:pt x="349" y="138"/>
                </a:lnTo>
                <a:lnTo>
                  <a:pt x="332" y="137"/>
                </a:lnTo>
                <a:lnTo>
                  <a:pt x="308" y="135"/>
                </a:lnTo>
                <a:lnTo>
                  <a:pt x="278" y="137"/>
                </a:lnTo>
                <a:lnTo>
                  <a:pt x="258" y="129"/>
                </a:lnTo>
                <a:lnTo>
                  <a:pt x="250" y="134"/>
                </a:lnTo>
                <a:lnTo>
                  <a:pt x="250" y="134"/>
                </a:lnTo>
                <a:lnTo>
                  <a:pt x="241" y="128"/>
                </a:lnTo>
                <a:lnTo>
                  <a:pt x="222" y="113"/>
                </a:lnTo>
                <a:lnTo>
                  <a:pt x="222" y="113"/>
                </a:lnTo>
                <a:lnTo>
                  <a:pt x="214" y="105"/>
                </a:lnTo>
                <a:lnTo>
                  <a:pt x="208" y="98"/>
                </a:lnTo>
                <a:lnTo>
                  <a:pt x="205" y="92"/>
                </a:lnTo>
                <a:lnTo>
                  <a:pt x="205" y="86"/>
                </a:lnTo>
                <a:lnTo>
                  <a:pt x="205" y="86"/>
                </a:lnTo>
                <a:lnTo>
                  <a:pt x="204" y="59"/>
                </a:lnTo>
                <a:lnTo>
                  <a:pt x="203" y="40"/>
                </a:lnTo>
                <a:lnTo>
                  <a:pt x="190" y="26"/>
                </a:lnTo>
                <a:lnTo>
                  <a:pt x="190" y="26"/>
                </a:lnTo>
                <a:lnTo>
                  <a:pt x="174" y="7"/>
                </a:lnTo>
                <a:lnTo>
                  <a:pt x="174" y="7"/>
                </a:lnTo>
                <a:lnTo>
                  <a:pt x="172" y="5"/>
                </a:lnTo>
                <a:lnTo>
                  <a:pt x="168" y="2"/>
                </a:lnTo>
                <a:lnTo>
                  <a:pt x="161" y="0"/>
                </a:lnTo>
                <a:lnTo>
                  <a:pt x="156" y="0"/>
                </a:lnTo>
                <a:lnTo>
                  <a:pt x="153" y="0"/>
                </a:lnTo>
                <a:lnTo>
                  <a:pt x="142" y="1"/>
                </a:lnTo>
                <a:lnTo>
                  <a:pt x="142" y="1"/>
                </a:lnTo>
                <a:lnTo>
                  <a:pt x="127" y="0"/>
                </a:lnTo>
                <a:lnTo>
                  <a:pt x="127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CD622CE3-D2B8-48F5-99DE-C0B8F79E319C}"/>
              </a:ext>
            </a:extLst>
          </p:cNvPr>
          <p:cNvSpPr>
            <a:spLocks/>
          </p:cNvSpPr>
          <p:nvPr/>
        </p:nvSpPr>
        <p:spPr bwMode="auto">
          <a:xfrm>
            <a:off x="6507040" y="2725996"/>
            <a:ext cx="493842" cy="1693755"/>
          </a:xfrm>
          <a:custGeom>
            <a:avLst/>
            <a:gdLst>
              <a:gd name="T0" fmla="*/ 126 w 605"/>
              <a:gd name="T1" fmla="*/ 260 h 2075"/>
              <a:gd name="T2" fmla="*/ 96 w 605"/>
              <a:gd name="T3" fmla="*/ 299 h 2075"/>
              <a:gd name="T4" fmla="*/ 49 w 605"/>
              <a:gd name="T5" fmla="*/ 413 h 2075"/>
              <a:gd name="T6" fmla="*/ 26 w 605"/>
              <a:gd name="T7" fmla="*/ 468 h 2075"/>
              <a:gd name="T8" fmla="*/ 21 w 605"/>
              <a:gd name="T9" fmla="*/ 515 h 2075"/>
              <a:gd name="T10" fmla="*/ 38 w 605"/>
              <a:gd name="T11" fmla="*/ 888 h 2075"/>
              <a:gd name="T12" fmla="*/ 7 w 605"/>
              <a:gd name="T13" fmla="*/ 1020 h 2075"/>
              <a:gd name="T14" fmla="*/ 3 w 605"/>
              <a:gd name="T15" fmla="*/ 1090 h 2075"/>
              <a:gd name="T16" fmla="*/ 54 w 605"/>
              <a:gd name="T17" fmla="*/ 1113 h 2075"/>
              <a:gd name="T18" fmla="*/ 121 w 605"/>
              <a:gd name="T19" fmla="*/ 1330 h 2075"/>
              <a:gd name="T20" fmla="*/ 121 w 605"/>
              <a:gd name="T21" fmla="*/ 1372 h 2075"/>
              <a:gd name="T22" fmla="*/ 84 w 605"/>
              <a:gd name="T23" fmla="*/ 1583 h 2075"/>
              <a:gd name="T24" fmla="*/ 91 w 605"/>
              <a:gd name="T25" fmla="*/ 1773 h 2075"/>
              <a:gd name="T26" fmla="*/ 102 w 605"/>
              <a:gd name="T27" fmla="*/ 1973 h 2075"/>
              <a:gd name="T28" fmla="*/ 110 w 605"/>
              <a:gd name="T29" fmla="*/ 2019 h 2075"/>
              <a:gd name="T30" fmla="*/ 140 w 605"/>
              <a:gd name="T31" fmla="*/ 2017 h 2075"/>
              <a:gd name="T32" fmla="*/ 197 w 605"/>
              <a:gd name="T33" fmla="*/ 2010 h 2075"/>
              <a:gd name="T34" fmla="*/ 248 w 605"/>
              <a:gd name="T35" fmla="*/ 1993 h 2075"/>
              <a:gd name="T36" fmla="*/ 244 w 605"/>
              <a:gd name="T37" fmla="*/ 2033 h 2075"/>
              <a:gd name="T38" fmla="*/ 255 w 605"/>
              <a:gd name="T39" fmla="*/ 2072 h 2075"/>
              <a:gd name="T40" fmla="*/ 274 w 605"/>
              <a:gd name="T41" fmla="*/ 2075 h 2075"/>
              <a:gd name="T42" fmla="*/ 381 w 605"/>
              <a:gd name="T43" fmla="*/ 2035 h 2075"/>
              <a:gd name="T44" fmla="*/ 461 w 605"/>
              <a:gd name="T45" fmla="*/ 2021 h 2075"/>
              <a:gd name="T46" fmla="*/ 534 w 605"/>
              <a:gd name="T47" fmla="*/ 2021 h 2075"/>
              <a:gd name="T48" fmla="*/ 600 w 605"/>
              <a:gd name="T49" fmla="*/ 1998 h 2075"/>
              <a:gd name="T50" fmla="*/ 603 w 605"/>
              <a:gd name="T51" fmla="*/ 1984 h 2075"/>
              <a:gd name="T52" fmla="*/ 580 w 605"/>
              <a:gd name="T53" fmla="*/ 1972 h 2075"/>
              <a:gd name="T54" fmla="*/ 469 w 605"/>
              <a:gd name="T55" fmla="*/ 1945 h 2075"/>
              <a:gd name="T56" fmla="*/ 417 w 605"/>
              <a:gd name="T57" fmla="*/ 1924 h 2075"/>
              <a:gd name="T58" fmla="*/ 376 w 605"/>
              <a:gd name="T59" fmla="*/ 1892 h 2075"/>
              <a:gd name="T60" fmla="*/ 339 w 605"/>
              <a:gd name="T61" fmla="*/ 1755 h 2075"/>
              <a:gd name="T62" fmla="*/ 357 w 605"/>
              <a:gd name="T63" fmla="*/ 1583 h 2075"/>
              <a:gd name="T64" fmla="*/ 374 w 605"/>
              <a:gd name="T65" fmla="*/ 1518 h 2075"/>
              <a:gd name="T66" fmla="*/ 385 w 605"/>
              <a:gd name="T67" fmla="*/ 1126 h 2075"/>
              <a:gd name="T68" fmla="*/ 367 w 605"/>
              <a:gd name="T69" fmla="*/ 807 h 2075"/>
              <a:gd name="T70" fmla="*/ 427 w 605"/>
              <a:gd name="T71" fmla="*/ 955 h 2075"/>
              <a:gd name="T72" fmla="*/ 448 w 605"/>
              <a:gd name="T73" fmla="*/ 980 h 2075"/>
              <a:gd name="T74" fmla="*/ 485 w 605"/>
              <a:gd name="T75" fmla="*/ 980 h 2075"/>
              <a:gd name="T76" fmla="*/ 494 w 605"/>
              <a:gd name="T77" fmla="*/ 1002 h 2075"/>
              <a:gd name="T78" fmla="*/ 512 w 605"/>
              <a:gd name="T79" fmla="*/ 1008 h 2075"/>
              <a:gd name="T80" fmla="*/ 540 w 605"/>
              <a:gd name="T81" fmla="*/ 988 h 2075"/>
              <a:gd name="T82" fmla="*/ 548 w 605"/>
              <a:gd name="T83" fmla="*/ 971 h 2075"/>
              <a:gd name="T84" fmla="*/ 476 w 605"/>
              <a:gd name="T85" fmla="*/ 679 h 2075"/>
              <a:gd name="T86" fmla="*/ 413 w 605"/>
              <a:gd name="T87" fmla="*/ 459 h 2075"/>
              <a:gd name="T88" fmla="*/ 385 w 605"/>
              <a:gd name="T89" fmla="*/ 313 h 2075"/>
              <a:gd name="T90" fmla="*/ 418 w 605"/>
              <a:gd name="T91" fmla="*/ 258 h 2075"/>
              <a:gd name="T92" fmla="*/ 431 w 605"/>
              <a:gd name="T93" fmla="*/ 204 h 2075"/>
              <a:gd name="T94" fmla="*/ 448 w 605"/>
              <a:gd name="T95" fmla="*/ 185 h 2075"/>
              <a:gd name="T96" fmla="*/ 457 w 605"/>
              <a:gd name="T97" fmla="*/ 158 h 2075"/>
              <a:gd name="T98" fmla="*/ 446 w 605"/>
              <a:gd name="T99" fmla="*/ 68 h 2075"/>
              <a:gd name="T100" fmla="*/ 418 w 605"/>
              <a:gd name="T101" fmla="*/ 30 h 2075"/>
              <a:gd name="T102" fmla="*/ 357 w 605"/>
              <a:gd name="T103" fmla="*/ 12 h 2075"/>
              <a:gd name="T104" fmla="*/ 330 w 605"/>
              <a:gd name="T105" fmla="*/ 3 h 2075"/>
              <a:gd name="T106" fmla="*/ 285 w 605"/>
              <a:gd name="T107" fmla="*/ 3 h 2075"/>
              <a:gd name="T108" fmla="*/ 246 w 605"/>
              <a:gd name="T109" fmla="*/ 24 h 2075"/>
              <a:gd name="T110" fmla="*/ 207 w 605"/>
              <a:gd name="T111" fmla="*/ 67 h 2075"/>
              <a:gd name="T112" fmla="*/ 200 w 605"/>
              <a:gd name="T113" fmla="*/ 102 h 2075"/>
              <a:gd name="T114" fmla="*/ 212 w 605"/>
              <a:gd name="T115" fmla="*/ 167 h 2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5" h="2075">
                <a:moveTo>
                  <a:pt x="204" y="186"/>
                </a:moveTo>
                <a:lnTo>
                  <a:pt x="204" y="186"/>
                </a:lnTo>
                <a:lnTo>
                  <a:pt x="160" y="227"/>
                </a:lnTo>
                <a:lnTo>
                  <a:pt x="126" y="260"/>
                </a:lnTo>
                <a:lnTo>
                  <a:pt x="112" y="274"/>
                </a:lnTo>
                <a:lnTo>
                  <a:pt x="103" y="287"/>
                </a:lnTo>
                <a:lnTo>
                  <a:pt x="103" y="287"/>
                </a:lnTo>
                <a:lnTo>
                  <a:pt x="96" y="299"/>
                </a:lnTo>
                <a:lnTo>
                  <a:pt x="87" y="315"/>
                </a:lnTo>
                <a:lnTo>
                  <a:pt x="72" y="353"/>
                </a:lnTo>
                <a:lnTo>
                  <a:pt x="58" y="390"/>
                </a:lnTo>
                <a:lnTo>
                  <a:pt x="49" y="413"/>
                </a:lnTo>
                <a:lnTo>
                  <a:pt x="49" y="413"/>
                </a:lnTo>
                <a:lnTo>
                  <a:pt x="40" y="431"/>
                </a:lnTo>
                <a:lnTo>
                  <a:pt x="29" y="454"/>
                </a:lnTo>
                <a:lnTo>
                  <a:pt x="26" y="468"/>
                </a:lnTo>
                <a:lnTo>
                  <a:pt x="22" y="484"/>
                </a:lnTo>
                <a:lnTo>
                  <a:pt x="21" y="498"/>
                </a:lnTo>
                <a:lnTo>
                  <a:pt x="21" y="515"/>
                </a:lnTo>
                <a:lnTo>
                  <a:pt x="21" y="515"/>
                </a:lnTo>
                <a:lnTo>
                  <a:pt x="26" y="591"/>
                </a:lnTo>
                <a:lnTo>
                  <a:pt x="33" y="716"/>
                </a:lnTo>
                <a:lnTo>
                  <a:pt x="38" y="834"/>
                </a:lnTo>
                <a:lnTo>
                  <a:pt x="38" y="888"/>
                </a:lnTo>
                <a:lnTo>
                  <a:pt x="38" y="888"/>
                </a:lnTo>
                <a:lnTo>
                  <a:pt x="29" y="922"/>
                </a:lnTo>
                <a:lnTo>
                  <a:pt x="14" y="985"/>
                </a:lnTo>
                <a:lnTo>
                  <a:pt x="7" y="1020"/>
                </a:lnTo>
                <a:lnTo>
                  <a:pt x="1" y="1052"/>
                </a:lnTo>
                <a:lnTo>
                  <a:pt x="0" y="1076"/>
                </a:lnTo>
                <a:lnTo>
                  <a:pt x="0" y="1085"/>
                </a:lnTo>
                <a:lnTo>
                  <a:pt x="3" y="1090"/>
                </a:lnTo>
                <a:lnTo>
                  <a:pt x="3" y="1090"/>
                </a:lnTo>
                <a:lnTo>
                  <a:pt x="12" y="1096"/>
                </a:lnTo>
                <a:lnTo>
                  <a:pt x="24" y="1103"/>
                </a:lnTo>
                <a:lnTo>
                  <a:pt x="54" y="1113"/>
                </a:lnTo>
                <a:lnTo>
                  <a:pt x="93" y="1126"/>
                </a:lnTo>
                <a:lnTo>
                  <a:pt x="93" y="1126"/>
                </a:lnTo>
                <a:lnTo>
                  <a:pt x="110" y="1245"/>
                </a:lnTo>
                <a:lnTo>
                  <a:pt x="121" y="1330"/>
                </a:lnTo>
                <a:lnTo>
                  <a:pt x="123" y="1360"/>
                </a:lnTo>
                <a:lnTo>
                  <a:pt x="123" y="1368"/>
                </a:lnTo>
                <a:lnTo>
                  <a:pt x="121" y="1372"/>
                </a:lnTo>
                <a:lnTo>
                  <a:pt x="121" y="1372"/>
                </a:lnTo>
                <a:lnTo>
                  <a:pt x="117" y="1382"/>
                </a:lnTo>
                <a:lnTo>
                  <a:pt x="112" y="1403"/>
                </a:lnTo>
                <a:lnTo>
                  <a:pt x="102" y="1463"/>
                </a:lnTo>
                <a:lnTo>
                  <a:pt x="84" y="1583"/>
                </a:lnTo>
                <a:lnTo>
                  <a:pt x="84" y="1583"/>
                </a:lnTo>
                <a:lnTo>
                  <a:pt x="84" y="1611"/>
                </a:lnTo>
                <a:lnTo>
                  <a:pt x="84" y="1655"/>
                </a:lnTo>
                <a:lnTo>
                  <a:pt x="91" y="1773"/>
                </a:lnTo>
                <a:lnTo>
                  <a:pt x="103" y="1929"/>
                </a:lnTo>
                <a:lnTo>
                  <a:pt x="103" y="1929"/>
                </a:lnTo>
                <a:lnTo>
                  <a:pt x="102" y="1943"/>
                </a:lnTo>
                <a:lnTo>
                  <a:pt x="102" y="1973"/>
                </a:lnTo>
                <a:lnTo>
                  <a:pt x="103" y="1991"/>
                </a:lnTo>
                <a:lnTo>
                  <a:pt x="105" y="2005"/>
                </a:lnTo>
                <a:lnTo>
                  <a:pt x="107" y="2016"/>
                </a:lnTo>
                <a:lnTo>
                  <a:pt x="110" y="2019"/>
                </a:lnTo>
                <a:lnTo>
                  <a:pt x="112" y="2021"/>
                </a:lnTo>
                <a:lnTo>
                  <a:pt x="112" y="2021"/>
                </a:lnTo>
                <a:lnTo>
                  <a:pt x="124" y="2021"/>
                </a:lnTo>
                <a:lnTo>
                  <a:pt x="140" y="2017"/>
                </a:lnTo>
                <a:lnTo>
                  <a:pt x="161" y="2014"/>
                </a:lnTo>
                <a:lnTo>
                  <a:pt x="184" y="2012"/>
                </a:lnTo>
                <a:lnTo>
                  <a:pt x="184" y="2012"/>
                </a:lnTo>
                <a:lnTo>
                  <a:pt x="197" y="2010"/>
                </a:lnTo>
                <a:lnTo>
                  <a:pt x="209" y="2007"/>
                </a:lnTo>
                <a:lnTo>
                  <a:pt x="230" y="2002"/>
                </a:lnTo>
                <a:lnTo>
                  <a:pt x="242" y="1996"/>
                </a:lnTo>
                <a:lnTo>
                  <a:pt x="248" y="1993"/>
                </a:lnTo>
                <a:lnTo>
                  <a:pt x="248" y="1993"/>
                </a:lnTo>
                <a:lnTo>
                  <a:pt x="246" y="2005"/>
                </a:lnTo>
                <a:lnTo>
                  <a:pt x="244" y="2019"/>
                </a:lnTo>
                <a:lnTo>
                  <a:pt x="244" y="2033"/>
                </a:lnTo>
                <a:lnTo>
                  <a:pt x="244" y="2049"/>
                </a:lnTo>
                <a:lnTo>
                  <a:pt x="248" y="2061"/>
                </a:lnTo>
                <a:lnTo>
                  <a:pt x="251" y="2067"/>
                </a:lnTo>
                <a:lnTo>
                  <a:pt x="255" y="2072"/>
                </a:lnTo>
                <a:lnTo>
                  <a:pt x="260" y="2074"/>
                </a:lnTo>
                <a:lnTo>
                  <a:pt x="267" y="2075"/>
                </a:lnTo>
                <a:lnTo>
                  <a:pt x="267" y="2075"/>
                </a:lnTo>
                <a:lnTo>
                  <a:pt x="274" y="2075"/>
                </a:lnTo>
                <a:lnTo>
                  <a:pt x="283" y="2074"/>
                </a:lnTo>
                <a:lnTo>
                  <a:pt x="302" y="2067"/>
                </a:lnTo>
                <a:lnTo>
                  <a:pt x="353" y="2046"/>
                </a:lnTo>
                <a:lnTo>
                  <a:pt x="381" y="2035"/>
                </a:lnTo>
                <a:lnTo>
                  <a:pt x="411" y="2026"/>
                </a:lnTo>
                <a:lnTo>
                  <a:pt x="427" y="2023"/>
                </a:lnTo>
                <a:lnTo>
                  <a:pt x="443" y="2021"/>
                </a:lnTo>
                <a:lnTo>
                  <a:pt x="461" y="2021"/>
                </a:lnTo>
                <a:lnTo>
                  <a:pt x="476" y="2021"/>
                </a:lnTo>
                <a:lnTo>
                  <a:pt x="476" y="2021"/>
                </a:lnTo>
                <a:lnTo>
                  <a:pt x="506" y="2021"/>
                </a:lnTo>
                <a:lnTo>
                  <a:pt x="534" y="2021"/>
                </a:lnTo>
                <a:lnTo>
                  <a:pt x="557" y="2017"/>
                </a:lnTo>
                <a:lnTo>
                  <a:pt x="577" y="2012"/>
                </a:lnTo>
                <a:lnTo>
                  <a:pt x="591" y="2005"/>
                </a:lnTo>
                <a:lnTo>
                  <a:pt x="600" y="1998"/>
                </a:lnTo>
                <a:lnTo>
                  <a:pt x="603" y="1994"/>
                </a:lnTo>
                <a:lnTo>
                  <a:pt x="605" y="1991"/>
                </a:lnTo>
                <a:lnTo>
                  <a:pt x="605" y="1987"/>
                </a:lnTo>
                <a:lnTo>
                  <a:pt x="603" y="1984"/>
                </a:lnTo>
                <a:lnTo>
                  <a:pt x="603" y="1984"/>
                </a:lnTo>
                <a:lnTo>
                  <a:pt x="600" y="1980"/>
                </a:lnTo>
                <a:lnTo>
                  <a:pt x="596" y="1977"/>
                </a:lnTo>
                <a:lnTo>
                  <a:pt x="580" y="1972"/>
                </a:lnTo>
                <a:lnTo>
                  <a:pt x="563" y="1966"/>
                </a:lnTo>
                <a:lnTo>
                  <a:pt x="540" y="1961"/>
                </a:lnTo>
                <a:lnTo>
                  <a:pt x="490" y="1951"/>
                </a:lnTo>
                <a:lnTo>
                  <a:pt x="469" y="1945"/>
                </a:lnTo>
                <a:lnTo>
                  <a:pt x="448" y="1938"/>
                </a:lnTo>
                <a:lnTo>
                  <a:pt x="448" y="1938"/>
                </a:lnTo>
                <a:lnTo>
                  <a:pt x="432" y="1931"/>
                </a:lnTo>
                <a:lnTo>
                  <a:pt x="417" y="1924"/>
                </a:lnTo>
                <a:lnTo>
                  <a:pt x="394" y="1908"/>
                </a:lnTo>
                <a:lnTo>
                  <a:pt x="380" y="1898"/>
                </a:lnTo>
                <a:lnTo>
                  <a:pt x="376" y="1892"/>
                </a:lnTo>
                <a:lnTo>
                  <a:pt x="376" y="1892"/>
                </a:lnTo>
                <a:lnTo>
                  <a:pt x="358" y="1833"/>
                </a:lnTo>
                <a:lnTo>
                  <a:pt x="346" y="1787"/>
                </a:lnTo>
                <a:lnTo>
                  <a:pt x="339" y="1755"/>
                </a:lnTo>
                <a:lnTo>
                  <a:pt x="339" y="1755"/>
                </a:lnTo>
                <a:lnTo>
                  <a:pt x="339" y="1741"/>
                </a:lnTo>
                <a:lnTo>
                  <a:pt x="341" y="1718"/>
                </a:lnTo>
                <a:lnTo>
                  <a:pt x="348" y="1660"/>
                </a:lnTo>
                <a:lnTo>
                  <a:pt x="357" y="1583"/>
                </a:lnTo>
                <a:lnTo>
                  <a:pt x="357" y="1583"/>
                </a:lnTo>
                <a:lnTo>
                  <a:pt x="367" y="1553"/>
                </a:lnTo>
                <a:lnTo>
                  <a:pt x="373" y="1530"/>
                </a:lnTo>
                <a:lnTo>
                  <a:pt x="374" y="1518"/>
                </a:lnTo>
                <a:lnTo>
                  <a:pt x="376" y="1509"/>
                </a:lnTo>
                <a:lnTo>
                  <a:pt x="376" y="1509"/>
                </a:lnTo>
                <a:lnTo>
                  <a:pt x="385" y="1126"/>
                </a:lnTo>
                <a:lnTo>
                  <a:pt x="385" y="1126"/>
                </a:lnTo>
                <a:lnTo>
                  <a:pt x="374" y="964"/>
                </a:lnTo>
                <a:lnTo>
                  <a:pt x="369" y="855"/>
                </a:lnTo>
                <a:lnTo>
                  <a:pt x="367" y="807"/>
                </a:lnTo>
                <a:lnTo>
                  <a:pt x="367" y="807"/>
                </a:lnTo>
                <a:lnTo>
                  <a:pt x="378" y="837"/>
                </a:lnTo>
                <a:lnTo>
                  <a:pt x="401" y="897"/>
                </a:lnTo>
                <a:lnTo>
                  <a:pt x="413" y="929"/>
                </a:lnTo>
                <a:lnTo>
                  <a:pt x="427" y="955"/>
                </a:lnTo>
                <a:lnTo>
                  <a:pt x="432" y="966"/>
                </a:lnTo>
                <a:lnTo>
                  <a:pt x="439" y="974"/>
                </a:lnTo>
                <a:lnTo>
                  <a:pt x="445" y="980"/>
                </a:lnTo>
                <a:lnTo>
                  <a:pt x="448" y="980"/>
                </a:lnTo>
                <a:lnTo>
                  <a:pt x="448" y="980"/>
                </a:lnTo>
                <a:lnTo>
                  <a:pt x="464" y="978"/>
                </a:lnTo>
                <a:lnTo>
                  <a:pt x="475" y="978"/>
                </a:lnTo>
                <a:lnTo>
                  <a:pt x="485" y="980"/>
                </a:lnTo>
                <a:lnTo>
                  <a:pt x="485" y="980"/>
                </a:lnTo>
                <a:lnTo>
                  <a:pt x="487" y="985"/>
                </a:lnTo>
                <a:lnTo>
                  <a:pt x="490" y="995"/>
                </a:lnTo>
                <a:lnTo>
                  <a:pt x="494" y="1002"/>
                </a:lnTo>
                <a:lnTo>
                  <a:pt x="499" y="1006"/>
                </a:lnTo>
                <a:lnTo>
                  <a:pt x="505" y="1008"/>
                </a:lnTo>
                <a:lnTo>
                  <a:pt x="512" y="1008"/>
                </a:lnTo>
                <a:lnTo>
                  <a:pt x="512" y="1008"/>
                </a:lnTo>
                <a:lnTo>
                  <a:pt x="524" y="1002"/>
                </a:lnTo>
                <a:lnTo>
                  <a:pt x="533" y="999"/>
                </a:lnTo>
                <a:lnTo>
                  <a:pt x="536" y="994"/>
                </a:lnTo>
                <a:lnTo>
                  <a:pt x="540" y="988"/>
                </a:lnTo>
                <a:lnTo>
                  <a:pt x="540" y="988"/>
                </a:lnTo>
                <a:lnTo>
                  <a:pt x="545" y="981"/>
                </a:lnTo>
                <a:lnTo>
                  <a:pt x="548" y="978"/>
                </a:lnTo>
                <a:lnTo>
                  <a:pt x="548" y="971"/>
                </a:lnTo>
                <a:lnTo>
                  <a:pt x="548" y="943"/>
                </a:lnTo>
                <a:lnTo>
                  <a:pt x="557" y="934"/>
                </a:lnTo>
                <a:lnTo>
                  <a:pt x="476" y="679"/>
                </a:lnTo>
                <a:lnTo>
                  <a:pt x="476" y="679"/>
                </a:lnTo>
                <a:lnTo>
                  <a:pt x="446" y="572"/>
                </a:lnTo>
                <a:lnTo>
                  <a:pt x="424" y="498"/>
                </a:lnTo>
                <a:lnTo>
                  <a:pt x="413" y="459"/>
                </a:lnTo>
                <a:lnTo>
                  <a:pt x="413" y="459"/>
                </a:lnTo>
                <a:lnTo>
                  <a:pt x="404" y="443"/>
                </a:lnTo>
                <a:lnTo>
                  <a:pt x="392" y="411"/>
                </a:lnTo>
                <a:lnTo>
                  <a:pt x="376" y="369"/>
                </a:lnTo>
                <a:lnTo>
                  <a:pt x="385" y="313"/>
                </a:lnTo>
                <a:lnTo>
                  <a:pt x="385" y="313"/>
                </a:lnTo>
                <a:lnTo>
                  <a:pt x="402" y="288"/>
                </a:lnTo>
                <a:lnTo>
                  <a:pt x="415" y="267"/>
                </a:lnTo>
                <a:lnTo>
                  <a:pt x="418" y="258"/>
                </a:lnTo>
                <a:lnTo>
                  <a:pt x="422" y="250"/>
                </a:lnTo>
                <a:lnTo>
                  <a:pt x="422" y="250"/>
                </a:lnTo>
                <a:lnTo>
                  <a:pt x="427" y="220"/>
                </a:lnTo>
                <a:lnTo>
                  <a:pt x="431" y="204"/>
                </a:lnTo>
                <a:lnTo>
                  <a:pt x="431" y="204"/>
                </a:lnTo>
                <a:lnTo>
                  <a:pt x="434" y="200"/>
                </a:lnTo>
                <a:lnTo>
                  <a:pt x="445" y="192"/>
                </a:lnTo>
                <a:lnTo>
                  <a:pt x="448" y="185"/>
                </a:lnTo>
                <a:lnTo>
                  <a:pt x="453" y="177"/>
                </a:lnTo>
                <a:lnTo>
                  <a:pt x="457" y="169"/>
                </a:lnTo>
                <a:lnTo>
                  <a:pt x="457" y="158"/>
                </a:lnTo>
                <a:lnTo>
                  <a:pt x="457" y="158"/>
                </a:lnTo>
                <a:lnTo>
                  <a:pt x="457" y="134"/>
                </a:lnTo>
                <a:lnTo>
                  <a:pt x="453" y="100"/>
                </a:lnTo>
                <a:lnTo>
                  <a:pt x="452" y="84"/>
                </a:lnTo>
                <a:lnTo>
                  <a:pt x="446" y="68"/>
                </a:lnTo>
                <a:lnTo>
                  <a:pt x="439" y="53"/>
                </a:lnTo>
                <a:lnTo>
                  <a:pt x="431" y="40"/>
                </a:lnTo>
                <a:lnTo>
                  <a:pt x="431" y="40"/>
                </a:lnTo>
                <a:lnTo>
                  <a:pt x="418" y="30"/>
                </a:lnTo>
                <a:lnTo>
                  <a:pt x="406" y="23"/>
                </a:lnTo>
                <a:lnTo>
                  <a:pt x="392" y="17"/>
                </a:lnTo>
                <a:lnTo>
                  <a:pt x="380" y="14"/>
                </a:lnTo>
                <a:lnTo>
                  <a:pt x="357" y="12"/>
                </a:lnTo>
                <a:lnTo>
                  <a:pt x="348" y="12"/>
                </a:lnTo>
                <a:lnTo>
                  <a:pt x="348" y="12"/>
                </a:lnTo>
                <a:lnTo>
                  <a:pt x="344" y="9"/>
                </a:lnTo>
                <a:lnTo>
                  <a:pt x="330" y="3"/>
                </a:lnTo>
                <a:lnTo>
                  <a:pt x="322" y="2"/>
                </a:lnTo>
                <a:lnTo>
                  <a:pt x="311" y="0"/>
                </a:lnTo>
                <a:lnTo>
                  <a:pt x="299" y="0"/>
                </a:lnTo>
                <a:lnTo>
                  <a:pt x="285" y="3"/>
                </a:lnTo>
                <a:lnTo>
                  <a:pt x="285" y="3"/>
                </a:lnTo>
                <a:lnTo>
                  <a:pt x="270" y="9"/>
                </a:lnTo>
                <a:lnTo>
                  <a:pt x="258" y="16"/>
                </a:lnTo>
                <a:lnTo>
                  <a:pt x="246" y="24"/>
                </a:lnTo>
                <a:lnTo>
                  <a:pt x="234" y="35"/>
                </a:lnTo>
                <a:lnTo>
                  <a:pt x="223" y="46"/>
                </a:lnTo>
                <a:lnTo>
                  <a:pt x="214" y="56"/>
                </a:lnTo>
                <a:lnTo>
                  <a:pt x="207" y="67"/>
                </a:lnTo>
                <a:lnTo>
                  <a:pt x="204" y="75"/>
                </a:lnTo>
                <a:lnTo>
                  <a:pt x="204" y="75"/>
                </a:lnTo>
                <a:lnTo>
                  <a:pt x="200" y="88"/>
                </a:lnTo>
                <a:lnTo>
                  <a:pt x="200" y="102"/>
                </a:lnTo>
                <a:lnTo>
                  <a:pt x="202" y="116"/>
                </a:lnTo>
                <a:lnTo>
                  <a:pt x="204" y="132"/>
                </a:lnTo>
                <a:lnTo>
                  <a:pt x="209" y="156"/>
                </a:lnTo>
                <a:lnTo>
                  <a:pt x="212" y="167"/>
                </a:lnTo>
                <a:lnTo>
                  <a:pt x="204" y="1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057FFC49-5118-46BA-93B0-648E01735C3A}"/>
              </a:ext>
            </a:extLst>
          </p:cNvPr>
          <p:cNvSpPr>
            <a:spLocks/>
          </p:cNvSpPr>
          <p:nvPr/>
        </p:nvSpPr>
        <p:spPr bwMode="auto">
          <a:xfrm>
            <a:off x="8373380" y="2775638"/>
            <a:ext cx="818080" cy="1654769"/>
          </a:xfrm>
          <a:custGeom>
            <a:avLst/>
            <a:gdLst>
              <a:gd name="T0" fmla="*/ 197 w 1011"/>
              <a:gd name="T1" fmla="*/ 70 h 2045"/>
              <a:gd name="T2" fmla="*/ 188 w 1011"/>
              <a:gd name="T3" fmla="*/ 113 h 2045"/>
              <a:gd name="T4" fmla="*/ 162 w 1011"/>
              <a:gd name="T5" fmla="*/ 162 h 2045"/>
              <a:gd name="T6" fmla="*/ 181 w 1011"/>
              <a:gd name="T7" fmla="*/ 161 h 2045"/>
              <a:gd name="T8" fmla="*/ 171 w 1011"/>
              <a:gd name="T9" fmla="*/ 193 h 2045"/>
              <a:gd name="T10" fmla="*/ 187 w 1011"/>
              <a:gd name="T11" fmla="*/ 210 h 2045"/>
              <a:gd name="T12" fmla="*/ 194 w 1011"/>
              <a:gd name="T13" fmla="*/ 253 h 2045"/>
              <a:gd name="T14" fmla="*/ 190 w 1011"/>
              <a:gd name="T15" fmla="*/ 274 h 2045"/>
              <a:gd name="T16" fmla="*/ 90 w 1011"/>
              <a:gd name="T17" fmla="*/ 367 h 2045"/>
              <a:gd name="T18" fmla="*/ 0 w 1011"/>
              <a:gd name="T19" fmla="*/ 641 h 2045"/>
              <a:gd name="T20" fmla="*/ 46 w 1011"/>
              <a:gd name="T21" fmla="*/ 643 h 2045"/>
              <a:gd name="T22" fmla="*/ 146 w 1011"/>
              <a:gd name="T23" fmla="*/ 1002 h 2045"/>
              <a:gd name="T24" fmla="*/ 171 w 1011"/>
              <a:gd name="T25" fmla="*/ 1027 h 2045"/>
              <a:gd name="T26" fmla="*/ 178 w 1011"/>
              <a:gd name="T27" fmla="*/ 1107 h 2045"/>
              <a:gd name="T28" fmla="*/ 156 w 1011"/>
              <a:gd name="T29" fmla="*/ 1531 h 2045"/>
              <a:gd name="T30" fmla="*/ 172 w 1011"/>
              <a:gd name="T31" fmla="*/ 1646 h 2045"/>
              <a:gd name="T32" fmla="*/ 219 w 1011"/>
              <a:gd name="T33" fmla="*/ 1931 h 2045"/>
              <a:gd name="T34" fmla="*/ 217 w 1011"/>
              <a:gd name="T35" fmla="*/ 1999 h 2045"/>
              <a:gd name="T36" fmla="*/ 340 w 1011"/>
              <a:gd name="T37" fmla="*/ 2004 h 2045"/>
              <a:gd name="T38" fmla="*/ 366 w 1011"/>
              <a:gd name="T39" fmla="*/ 1975 h 2045"/>
              <a:gd name="T40" fmla="*/ 365 w 1011"/>
              <a:gd name="T41" fmla="*/ 1897 h 2045"/>
              <a:gd name="T42" fmla="*/ 349 w 1011"/>
              <a:gd name="T43" fmla="*/ 1808 h 2045"/>
              <a:gd name="T44" fmla="*/ 349 w 1011"/>
              <a:gd name="T45" fmla="*/ 1589 h 2045"/>
              <a:gd name="T46" fmla="*/ 398 w 1011"/>
              <a:gd name="T47" fmla="*/ 1449 h 2045"/>
              <a:gd name="T48" fmla="*/ 446 w 1011"/>
              <a:gd name="T49" fmla="*/ 1187 h 2045"/>
              <a:gd name="T50" fmla="*/ 477 w 1011"/>
              <a:gd name="T51" fmla="*/ 1052 h 2045"/>
              <a:gd name="T52" fmla="*/ 571 w 1011"/>
              <a:gd name="T53" fmla="*/ 1225 h 2045"/>
              <a:gd name="T54" fmla="*/ 628 w 1011"/>
              <a:gd name="T55" fmla="*/ 1358 h 2045"/>
              <a:gd name="T56" fmla="*/ 671 w 1011"/>
              <a:gd name="T57" fmla="*/ 1596 h 2045"/>
              <a:gd name="T58" fmla="*/ 729 w 1011"/>
              <a:gd name="T59" fmla="*/ 1892 h 2045"/>
              <a:gd name="T60" fmla="*/ 737 w 1011"/>
              <a:gd name="T61" fmla="*/ 1888 h 2045"/>
              <a:gd name="T62" fmla="*/ 728 w 1011"/>
              <a:gd name="T63" fmla="*/ 1965 h 2045"/>
              <a:gd name="T64" fmla="*/ 797 w 1011"/>
              <a:gd name="T65" fmla="*/ 2036 h 2045"/>
              <a:gd name="T66" fmla="*/ 973 w 1011"/>
              <a:gd name="T67" fmla="*/ 2045 h 2045"/>
              <a:gd name="T68" fmla="*/ 1009 w 1011"/>
              <a:gd name="T69" fmla="*/ 2025 h 2045"/>
              <a:gd name="T70" fmla="*/ 996 w 1011"/>
              <a:gd name="T71" fmla="*/ 1984 h 2045"/>
              <a:gd name="T72" fmla="*/ 925 w 1011"/>
              <a:gd name="T73" fmla="*/ 1890 h 2045"/>
              <a:gd name="T74" fmla="*/ 883 w 1011"/>
              <a:gd name="T75" fmla="*/ 1728 h 2045"/>
              <a:gd name="T76" fmla="*/ 849 w 1011"/>
              <a:gd name="T77" fmla="*/ 1504 h 2045"/>
              <a:gd name="T78" fmla="*/ 845 w 1011"/>
              <a:gd name="T79" fmla="*/ 1386 h 2045"/>
              <a:gd name="T80" fmla="*/ 817 w 1011"/>
              <a:gd name="T81" fmla="*/ 1056 h 2045"/>
              <a:gd name="T82" fmla="*/ 802 w 1011"/>
              <a:gd name="T83" fmla="*/ 977 h 2045"/>
              <a:gd name="T84" fmla="*/ 808 w 1011"/>
              <a:gd name="T85" fmla="*/ 837 h 2045"/>
              <a:gd name="T86" fmla="*/ 802 w 1011"/>
              <a:gd name="T87" fmla="*/ 483 h 2045"/>
              <a:gd name="T88" fmla="*/ 833 w 1011"/>
              <a:gd name="T89" fmla="*/ 451 h 2045"/>
              <a:gd name="T90" fmla="*/ 794 w 1011"/>
              <a:gd name="T91" fmla="*/ 379 h 2045"/>
              <a:gd name="T92" fmla="*/ 721 w 1011"/>
              <a:gd name="T93" fmla="*/ 267 h 2045"/>
              <a:gd name="T94" fmla="*/ 621 w 1011"/>
              <a:gd name="T95" fmla="*/ 219 h 2045"/>
              <a:gd name="T96" fmla="*/ 502 w 1011"/>
              <a:gd name="T97" fmla="*/ 189 h 2045"/>
              <a:gd name="T98" fmla="*/ 479 w 1011"/>
              <a:gd name="T99" fmla="*/ 143 h 2045"/>
              <a:gd name="T100" fmla="*/ 462 w 1011"/>
              <a:gd name="T101" fmla="*/ 102 h 2045"/>
              <a:gd name="T102" fmla="*/ 418 w 1011"/>
              <a:gd name="T103" fmla="*/ 41 h 2045"/>
              <a:gd name="T104" fmla="*/ 375 w 1011"/>
              <a:gd name="T105" fmla="*/ 15 h 2045"/>
              <a:gd name="T106" fmla="*/ 299 w 1011"/>
              <a:gd name="T107" fmla="*/ 0 h 2045"/>
              <a:gd name="T108" fmla="*/ 247 w 1011"/>
              <a:gd name="T109" fmla="*/ 18 h 2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1" h="2045">
                <a:moveTo>
                  <a:pt x="240" y="27"/>
                </a:moveTo>
                <a:lnTo>
                  <a:pt x="240" y="27"/>
                </a:lnTo>
                <a:lnTo>
                  <a:pt x="220" y="41"/>
                </a:lnTo>
                <a:lnTo>
                  <a:pt x="206" y="56"/>
                </a:lnTo>
                <a:lnTo>
                  <a:pt x="201" y="63"/>
                </a:lnTo>
                <a:lnTo>
                  <a:pt x="197" y="70"/>
                </a:lnTo>
                <a:lnTo>
                  <a:pt x="197" y="70"/>
                </a:lnTo>
                <a:lnTo>
                  <a:pt x="194" y="84"/>
                </a:lnTo>
                <a:lnTo>
                  <a:pt x="190" y="98"/>
                </a:lnTo>
                <a:lnTo>
                  <a:pt x="187" y="113"/>
                </a:lnTo>
                <a:lnTo>
                  <a:pt x="187" y="113"/>
                </a:lnTo>
                <a:lnTo>
                  <a:pt x="188" y="113"/>
                </a:lnTo>
                <a:lnTo>
                  <a:pt x="188" y="114"/>
                </a:lnTo>
                <a:lnTo>
                  <a:pt x="187" y="120"/>
                </a:lnTo>
                <a:lnTo>
                  <a:pt x="179" y="130"/>
                </a:lnTo>
                <a:lnTo>
                  <a:pt x="163" y="148"/>
                </a:lnTo>
                <a:lnTo>
                  <a:pt x="162" y="162"/>
                </a:lnTo>
                <a:lnTo>
                  <a:pt x="162" y="162"/>
                </a:lnTo>
                <a:lnTo>
                  <a:pt x="165" y="161"/>
                </a:lnTo>
                <a:lnTo>
                  <a:pt x="172" y="157"/>
                </a:lnTo>
                <a:lnTo>
                  <a:pt x="176" y="155"/>
                </a:lnTo>
                <a:lnTo>
                  <a:pt x="179" y="155"/>
                </a:lnTo>
                <a:lnTo>
                  <a:pt x="181" y="157"/>
                </a:lnTo>
                <a:lnTo>
                  <a:pt x="181" y="161"/>
                </a:lnTo>
                <a:lnTo>
                  <a:pt x="181" y="161"/>
                </a:lnTo>
                <a:lnTo>
                  <a:pt x="181" y="168"/>
                </a:lnTo>
                <a:lnTo>
                  <a:pt x="178" y="173"/>
                </a:lnTo>
                <a:lnTo>
                  <a:pt x="172" y="182"/>
                </a:lnTo>
                <a:lnTo>
                  <a:pt x="169" y="191"/>
                </a:lnTo>
                <a:lnTo>
                  <a:pt x="171" y="193"/>
                </a:lnTo>
                <a:lnTo>
                  <a:pt x="172" y="194"/>
                </a:lnTo>
                <a:lnTo>
                  <a:pt x="172" y="194"/>
                </a:lnTo>
                <a:lnTo>
                  <a:pt x="179" y="196"/>
                </a:lnTo>
                <a:lnTo>
                  <a:pt x="183" y="198"/>
                </a:lnTo>
                <a:lnTo>
                  <a:pt x="185" y="201"/>
                </a:lnTo>
                <a:lnTo>
                  <a:pt x="187" y="210"/>
                </a:lnTo>
                <a:lnTo>
                  <a:pt x="187" y="210"/>
                </a:lnTo>
                <a:lnTo>
                  <a:pt x="190" y="226"/>
                </a:lnTo>
                <a:lnTo>
                  <a:pt x="190" y="242"/>
                </a:lnTo>
                <a:lnTo>
                  <a:pt x="190" y="242"/>
                </a:lnTo>
                <a:lnTo>
                  <a:pt x="192" y="250"/>
                </a:lnTo>
                <a:lnTo>
                  <a:pt x="194" y="253"/>
                </a:lnTo>
                <a:lnTo>
                  <a:pt x="201" y="258"/>
                </a:lnTo>
                <a:lnTo>
                  <a:pt x="201" y="262"/>
                </a:lnTo>
                <a:lnTo>
                  <a:pt x="201" y="264"/>
                </a:lnTo>
                <a:lnTo>
                  <a:pt x="197" y="269"/>
                </a:lnTo>
                <a:lnTo>
                  <a:pt x="190" y="274"/>
                </a:lnTo>
                <a:lnTo>
                  <a:pt x="190" y="274"/>
                </a:lnTo>
                <a:lnTo>
                  <a:pt x="165" y="294"/>
                </a:lnTo>
                <a:lnTo>
                  <a:pt x="135" y="322"/>
                </a:lnTo>
                <a:lnTo>
                  <a:pt x="107" y="349"/>
                </a:lnTo>
                <a:lnTo>
                  <a:pt x="96" y="360"/>
                </a:lnTo>
                <a:lnTo>
                  <a:pt x="90" y="367"/>
                </a:lnTo>
                <a:lnTo>
                  <a:pt x="90" y="367"/>
                </a:lnTo>
                <a:lnTo>
                  <a:pt x="80" y="392"/>
                </a:lnTo>
                <a:lnTo>
                  <a:pt x="60" y="442"/>
                </a:lnTo>
                <a:lnTo>
                  <a:pt x="60" y="442"/>
                </a:lnTo>
                <a:lnTo>
                  <a:pt x="42" y="492"/>
                </a:lnTo>
                <a:lnTo>
                  <a:pt x="23" y="559"/>
                </a:lnTo>
                <a:lnTo>
                  <a:pt x="0" y="641"/>
                </a:lnTo>
                <a:lnTo>
                  <a:pt x="0" y="641"/>
                </a:lnTo>
                <a:lnTo>
                  <a:pt x="23" y="641"/>
                </a:lnTo>
                <a:lnTo>
                  <a:pt x="39" y="641"/>
                </a:lnTo>
                <a:lnTo>
                  <a:pt x="44" y="643"/>
                </a:lnTo>
                <a:lnTo>
                  <a:pt x="46" y="643"/>
                </a:lnTo>
                <a:lnTo>
                  <a:pt x="46" y="643"/>
                </a:lnTo>
                <a:lnTo>
                  <a:pt x="73" y="776"/>
                </a:lnTo>
                <a:lnTo>
                  <a:pt x="98" y="913"/>
                </a:lnTo>
                <a:lnTo>
                  <a:pt x="98" y="913"/>
                </a:lnTo>
                <a:lnTo>
                  <a:pt x="107" y="931"/>
                </a:lnTo>
                <a:lnTo>
                  <a:pt x="124" y="967"/>
                </a:lnTo>
                <a:lnTo>
                  <a:pt x="146" y="1002"/>
                </a:lnTo>
                <a:lnTo>
                  <a:pt x="155" y="1016"/>
                </a:lnTo>
                <a:lnTo>
                  <a:pt x="160" y="1023"/>
                </a:lnTo>
                <a:lnTo>
                  <a:pt x="160" y="1023"/>
                </a:lnTo>
                <a:lnTo>
                  <a:pt x="163" y="1027"/>
                </a:lnTo>
                <a:lnTo>
                  <a:pt x="167" y="1027"/>
                </a:lnTo>
                <a:lnTo>
                  <a:pt x="171" y="1027"/>
                </a:lnTo>
                <a:lnTo>
                  <a:pt x="172" y="1027"/>
                </a:lnTo>
                <a:lnTo>
                  <a:pt x="174" y="1027"/>
                </a:lnTo>
                <a:lnTo>
                  <a:pt x="178" y="1040"/>
                </a:lnTo>
                <a:lnTo>
                  <a:pt x="178" y="1040"/>
                </a:lnTo>
                <a:lnTo>
                  <a:pt x="179" y="1063"/>
                </a:lnTo>
                <a:lnTo>
                  <a:pt x="178" y="1107"/>
                </a:lnTo>
                <a:lnTo>
                  <a:pt x="171" y="1239"/>
                </a:lnTo>
                <a:lnTo>
                  <a:pt x="163" y="1376"/>
                </a:lnTo>
                <a:lnTo>
                  <a:pt x="160" y="1463"/>
                </a:lnTo>
                <a:lnTo>
                  <a:pt x="160" y="1463"/>
                </a:lnTo>
                <a:lnTo>
                  <a:pt x="158" y="1500"/>
                </a:lnTo>
                <a:lnTo>
                  <a:pt x="156" y="1531"/>
                </a:lnTo>
                <a:lnTo>
                  <a:pt x="156" y="1555"/>
                </a:lnTo>
                <a:lnTo>
                  <a:pt x="158" y="1570"/>
                </a:lnTo>
                <a:lnTo>
                  <a:pt x="162" y="1586"/>
                </a:lnTo>
                <a:lnTo>
                  <a:pt x="162" y="1586"/>
                </a:lnTo>
                <a:lnTo>
                  <a:pt x="167" y="1611"/>
                </a:lnTo>
                <a:lnTo>
                  <a:pt x="172" y="1646"/>
                </a:lnTo>
                <a:lnTo>
                  <a:pt x="185" y="1739"/>
                </a:lnTo>
                <a:lnTo>
                  <a:pt x="199" y="1856"/>
                </a:lnTo>
                <a:lnTo>
                  <a:pt x="235" y="1865"/>
                </a:lnTo>
                <a:lnTo>
                  <a:pt x="235" y="1865"/>
                </a:lnTo>
                <a:lnTo>
                  <a:pt x="229" y="1886"/>
                </a:lnTo>
                <a:lnTo>
                  <a:pt x="219" y="1931"/>
                </a:lnTo>
                <a:lnTo>
                  <a:pt x="213" y="1954"/>
                </a:lnTo>
                <a:lnTo>
                  <a:pt x="212" y="1975"/>
                </a:lnTo>
                <a:lnTo>
                  <a:pt x="212" y="1984"/>
                </a:lnTo>
                <a:lnTo>
                  <a:pt x="212" y="1991"/>
                </a:lnTo>
                <a:lnTo>
                  <a:pt x="213" y="1997"/>
                </a:lnTo>
                <a:lnTo>
                  <a:pt x="217" y="1999"/>
                </a:lnTo>
                <a:lnTo>
                  <a:pt x="217" y="1999"/>
                </a:lnTo>
                <a:lnTo>
                  <a:pt x="229" y="2002"/>
                </a:lnTo>
                <a:lnTo>
                  <a:pt x="245" y="2004"/>
                </a:lnTo>
                <a:lnTo>
                  <a:pt x="284" y="2006"/>
                </a:lnTo>
                <a:lnTo>
                  <a:pt x="322" y="2006"/>
                </a:lnTo>
                <a:lnTo>
                  <a:pt x="340" y="2004"/>
                </a:lnTo>
                <a:lnTo>
                  <a:pt x="340" y="2004"/>
                </a:lnTo>
                <a:lnTo>
                  <a:pt x="347" y="2000"/>
                </a:lnTo>
                <a:lnTo>
                  <a:pt x="357" y="1991"/>
                </a:lnTo>
                <a:lnTo>
                  <a:pt x="363" y="1986"/>
                </a:lnTo>
                <a:lnTo>
                  <a:pt x="365" y="1981"/>
                </a:lnTo>
                <a:lnTo>
                  <a:pt x="366" y="1975"/>
                </a:lnTo>
                <a:lnTo>
                  <a:pt x="366" y="1970"/>
                </a:lnTo>
                <a:lnTo>
                  <a:pt x="366" y="1970"/>
                </a:lnTo>
                <a:lnTo>
                  <a:pt x="350" y="1922"/>
                </a:lnTo>
                <a:lnTo>
                  <a:pt x="365" y="1899"/>
                </a:lnTo>
                <a:lnTo>
                  <a:pt x="365" y="1899"/>
                </a:lnTo>
                <a:lnTo>
                  <a:pt x="365" y="1897"/>
                </a:lnTo>
                <a:lnTo>
                  <a:pt x="366" y="1894"/>
                </a:lnTo>
                <a:lnTo>
                  <a:pt x="368" y="1883"/>
                </a:lnTo>
                <a:lnTo>
                  <a:pt x="365" y="1869"/>
                </a:lnTo>
                <a:lnTo>
                  <a:pt x="365" y="1869"/>
                </a:lnTo>
                <a:lnTo>
                  <a:pt x="349" y="1808"/>
                </a:lnTo>
                <a:lnTo>
                  <a:pt x="349" y="1808"/>
                </a:lnTo>
                <a:lnTo>
                  <a:pt x="347" y="1776"/>
                </a:lnTo>
                <a:lnTo>
                  <a:pt x="345" y="1716"/>
                </a:lnTo>
                <a:lnTo>
                  <a:pt x="345" y="1630"/>
                </a:lnTo>
                <a:lnTo>
                  <a:pt x="345" y="1630"/>
                </a:lnTo>
                <a:lnTo>
                  <a:pt x="345" y="1618"/>
                </a:lnTo>
                <a:lnTo>
                  <a:pt x="349" y="1589"/>
                </a:lnTo>
                <a:lnTo>
                  <a:pt x="354" y="1552"/>
                </a:lnTo>
                <a:lnTo>
                  <a:pt x="359" y="1534"/>
                </a:lnTo>
                <a:lnTo>
                  <a:pt x="365" y="1520"/>
                </a:lnTo>
                <a:lnTo>
                  <a:pt x="365" y="1520"/>
                </a:lnTo>
                <a:lnTo>
                  <a:pt x="381" y="1486"/>
                </a:lnTo>
                <a:lnTo>
                  <a:pt x="398" y="1449"/>
                </a:lnTo>
                <a:lnTo>
                  <a:pt x="414" y="1408"/>
                </a:lnTo>
                <a:lnTo>
                  <a:pt x="420" y="1388"/>
                </a:lnTo>
                <a:lnTo>
                  <a:pt x="425" y="1370"/>
                </a:lnTo>
                <a:lnTo>
                  <a:pt x="425" y="1370"/>
                </a:lnTo>
                <a:lnTo>
                  <a:pt x="434" y="1297"/>
                </a:lnTo>
                <a:lnTo>
                  <a:pt x="446" y="1187"/>
                </a:lnTo>
                <a:lnTo>
                  <a:pt x="455" y="1132"/>
                </a:lnTo>
                <a:lnTo>
                  <a:pt x="462" y="1088"/>
                </a:lnTo>
                <a:lnTo>
                  <a:pt x="466" y="1072"/>
                </a:lnTo>
                <a:lnTo>
                  <a:pt x="470" y="1059"/>
                </a:lnTo>
                <a:lnTo>
                  <a:pt x="475" y="1052"/>
                </a:lnTo>
                <a:lnTo>
                  <a:pt x="477" y="1052"/>
                </a:lnTo>
                <a:lnTo>
                  <a:pt x="479" y="1052"/>
                </a:lnTo>
                <a:lnTo>
                  <a:pt x="479" y="1052"/>
                </a:lnTo>
                <a:lnTo>
                  <a:pt x="487" y="1066"/>
                </a:lnTo>
                <a:lnTo>
                  <a:pt x="503" y="1089"/>
                </a:lnTo>
                <a:lnTo>
                  <a:pt x="539" y="1155"/>
                </a:lnTo>
                <a:lnTo>
                  <a:pt x="571" y="1225"/>
                </a:lnTo>
                <a:lnTo>
                  <a:pt x="584" y="1251"/>
                </a:lnTo>
                <a:lnTo>
                  <a:pt x="589" y="1271"/>
                </a:lnTo>
                <a:lnTo>
                  <a:pt x="589" y="1271"/>
                </a:lnTo>
                <a:lnTo>
                  <a:pt x="594" y="1287"/>
                </a:lnTo>
                <a:lnTo>
                  <a:pt x="603" y="1306"/>
                </a:lnTo>
                <a:lnTo>
                  <a:pt x="628" y="1358"/>
                </a:lnTo>
                <a:lnTo>
                  <a:pt x="651" y="1408"/>
                </a:lnTo>
                <a:lnTo>
                  <a:pt x="658" y="1427"/>
                </a:lnTo>
                <a:lnTo>
                  <a:pt x="662" y="1442"/>
                </a:lnTo>
                <a:lnTo>
                  <a:pt x="662" y="1442"/>
                </a:lnTo>
                <a:lnTo>
                  <a:pt x="667" y="1536"/>
                </a:lnTo>
                <a:lnTo>
                  <a:pt x="671" y="1596"/>
                </a:lnTo>
                <a:lnTo>
                  <a:pt x="676" y="1641"/>
                </a:lnTo>
                <a:lnTo>
                  <a:pt x="676" y="1641"/>
                </a:lnTo>
                <a:lnTo>
                  <a:pt x="701" y="1781"/>
                </a:lnTo>
                <a:lnTo>
                  <a:pt x="722" y="1890"/>
                </a:lnTo>
                <a:lnTo>
                  <a:pt x="722" y="1890"/>
                </a:lnTo>
                <a:lnTo>
                  <a:pt x="729" y="1892"/>
                </a:lnTo>
                <a:lnTo>
                  <a:pt x="740" y="1895"/>
                </a:lnTo>
                <a:lnTo>
                  <a:pt x="740" y="1895"/>
                </a:lnTo>
                <a:lnTo>
                  <a:pt x="742" y="1894"/>
                </a:lnTo>
                <a:lnTo>
                  <a:pt x="740" y="1892"/>
                </a:lnTo>
                <a:lnTo>
                  <a:pt x="740" y="1890"/>
                </a:lnTo>
                <a:lnTo>
                  <a:pt x="737" y="1888"/>
                </a:lnTo>
                <a:lnTo>
                  <a:pt x="735" y="1890"/>
                </a:lnTo>
                <a:lnTo>
                  <a:pt x="733" y="1895"/>
                </a:lnTo>
                <a:lnTo>
                  <a:pt x="731" y="1906"/>
                </a:lnTo>
                <a:lnTo>
                  <a:pt x="729" y="1924"/>
                </a:lnTo>
                <a:lnTo>
                  <a:pt x="729" y="1924"/>
                </a:lnTo>
                <a:lnTo>
                  <a:pt x="728" y="1965"/>
                </a:lnTo>
                <a:lnTo>
                  <a:pt x="729" y="1999"/>
                </a:lnTo>
                <a:lnTo>
                  <a:pt x="731" y="2022"/>
                </a:lnTo>
                <a:lnTo>
                  <a:pt x="733" y="2029"/>
                </a:lnTo>
                <a:lnTo>
                  <a:pt x="733" y="2031"/>
                </a:lnTo>
                <a:lnTo>
                  <a:pt x="733" y="2031"/>
                </a:lnTo>
                <a:lnTo>
                  <a:pt x="797" y="2036"/>
                </a:lnTo>
                <a:lnTo>
                  <a:pt x="847" y="2039"/>
                </a:lnTo>
                <a:lnTo>
                  <a:pt x="888" y="2041"/>
                </a:lnTo>
                <a:lnTo>
                  <a:pt x="888" y="2041"/>
                </a:lnTo>
                <a:lnTo>
                  <a:pt x="922" y="2043"/>
                </a:lnTo>
                <a:lnTo>
                  <a:pt x="957" y="2045"/>
                </a:lnTo>
                <a:lnTo>
                  <a:pt x="973" y="2045"/>
                </a:lnTo>
                <a:lnTo>
                  <a:pt x="988" y="2043"/>
                </a:lnTo>
                <a:lnTo>
                  <a:pt x="998" y="2039"/>
                </a:lnTo>
                <a:lnTo>
                  <a:pt x="1002" y="2036"/>
                </a:lnTo>
                <a:lnTo>
                  <a:pt x="1005" y="2032"/>
                </a:lnTo>
                <a:lnTo>
                  <a:pt x="1005" y="2032"/>
                </a:lnTo>
                <a:lnTo>
                  <a:pt x="1009" y="2025"/>
                </a:lnTo>
                <a:lnTo>
                  <a:pt x="1011" y="2018"/>
                </a:lnTo>
                <a:lnTo>
                  <a:pt x="1009" y="2009"/>
                </a:lnTo>
                <a:lnTo>
                  <a:pt x="1009" y="2002"/>
                </a:lnTo>
                <a:lnTo>
                  <a:pt x="1005" y="1995"/>
                </a:lnTo>
                <a:lnTo>
                  <a:pt x="1002" y="1990"/>
                </a:lnTo>
                <a:lnTo>
                  <a:pt x="996" y="1984"/>
                </a:lnTo>
                <a:lnTo>
                  <a:pt x="989" y="1979"/>
                </a:lnTo>
                <a:lnTo>
                  <a:pt x="989" y="1979"/>
                </a:lnTo>
                <a:lnTo>
                  <a:pt x="932" y="1940"/>
                </a:lnTo>
                <a:lnTo>
                  <a:pt x="890" y="1908"/>
                </a:lnTo>
                <a:lnTo>
                  <a:pt x="925" y="1890"/>
                </a:lnTo>
                <a:lnTo>
                  <a:pt x="925" y="1890"/>
                </a:lnTo>
                <a:lnTo>
                  <a:pt x="909" y="1863"/>
                </a:lnTo>
                <a:lnTo>
                  <a:pt x="899" y="1840"/>
                </a:lnTo>
                <a:lnTo>
                  <a:pt x="891" y="1822"/>
                </a:lnTo>
                <a:lnTo>
                  <a:pt x="891" y="1822"/>
                </a:lnTo>
                <a:lnTo>
                  <a:pt x="888" y="1789"/>
                </a:lnTo>
                <a:lnTo>
                  <a:pt x="883" y="1728"/>
                </a:lnTo>
                <a:lnTo>
                  <a:pt x="872" y="1650"/>
                </a:lnTo>
                <a:lnTo>
                  <a:pt x="867" y="1609"/>
                </a:lnTo>
                <a:lnTo>
                  <a:pt x="858" y="1568"/>
                </a:lnTo>
                <a:lnTo>
                  <a:pt x="858" y="1568"/>
                </a:lnTo>
                <a:lnTo>
                  <a:pt x="852" y="1532"/>
                </a:lnTo>
                <a:lnTo>
                  <a:pt x="849" y="1504"/>
                </a:lnTo>
                <a:lnTo>
                  <a:pt x="849" y="1481"/>
                </a:lnTo>
                <a:lnTo>
                  <a:pt x="851" y="1459"/>
                </a:lnTo>
                <a:lnTo>
                  <a:pt x="851" y="1443"/>
                </a:lnTo>
                <a:lnTo>
                  <a:pt x="852" y="1426"/>
                </a:lnTo>
                <a:lnTo>
                  <a:pt x="851" y="1408"/>
                </a:lnTo>
                <a:lnTo>
                  <a:pt x="845" y="1386"/>
                </a:lnTo>
                <a:lnTo>
                  <a:pt x="845" y="1386"/>
                </a:lnTo>
                <a:lnTo>
                  <a:pt x="842" y="1372"/>
                </a:lnTo>
                <a:lnTo>
                  <a:pt x="838" y="1353"/>
                </a:lnTo>
                <a:lnTo>
                  <a:pt x="833" y="1301"/>
                </a:lnTo>
                <a:lnTo>
                  <a:pt x="824" y="1175"/>
                </a:lnTo>
                <a:lnTo>
                  <a:pt x="817" y="1056"/>
                </a:lnTo>
                <a:lnTo>
                  <a:pt x="813" y="1016"/>
                </a:lnTo>
                <a:lnTo>
                  <a:pt x="811" y="1004"/>
                </a:lnTo>
                <a:lnTo>
                  <a:pt x="810" y="997"/>
                </a:lnTo>
                <a:lnTo>
                  <a:pt x="810" y="997"/>
                </a:lnTo>
                <a:lnTo>
                  <a:pt x="806" y="988"/>
                </a:lnTo>
                <a:lnTo>
                  <a:pt x="802" y="977"/>
                </a:lnTo>
                <a:lnTo>
                  <a:pt x="799" y="952"/>
                </a:lnTo>
                <a:lnTo>
                  <a:pt x="795" y="919"/>
                </a:lnTo>
                <a:lnTo>
                  <a:pt x="795" y="919"/>
                </a:lnTo>
                <a:lnTo>
                  <a:pt x="802" y="886"/>
                </a:lnTo>
                <a:lnTo>
                  <a:pt x="806" y="862"/>
                </a:lnTo>
                <a:lnTo>
                  <a:pt x="808" y="837"/>
                </a:lnTo>
                <a:lnTo>
                  <a:pt x="808" y="837"/>
                </a:lnTo>
                <a:lnTo>
                  <a:pt x="804" y="771"/>
                </a:lnTo>
                <a:lnTo>
                  <a:pt x="795" y="655"/>
                </a:lnTo>
                <a:lnTo>
                  <a:pt x="785" y="497"/>
                </a:lnTo>
                <a:lnTo>
                  <a:pt x="785" y="497"/>
                </a:lnTo>
                <a:lnTo>
                  <a:pt x="802" y="483"/>
                </a:lnTo>
                <a:lnTo>
                  <a:pt x="817" y="472"/>
                </a:lnTo>
                <a:lnTo>
                  <a:pt x="827" y="465"/>
                </a:lnTo>
                <a:lnTo>
                  <a:pt x="827" y="465"/>
                </a:lnTo>
                <a:lnTo>
                  <a:pt x="831" y="463"/>
                </a:lnTo>
                <a:lnTo>
                  <a:pt x="833" y="458"/>
                </a:lnTo>
                <a:lnTo>
                  <a:pt x="833" y="451"/>
                </a:lnTo>
                <a:lnTo>
                  <a:pt x="829" y="442"/>
                </a:lnTo>
                <a:lnTo>
                  <a:pt x="826" y="429"/>
                </a:lnTo>
                <a:lnTo>
                  <a:pt x="817" y="415"/>
                </a:lnTo>
                <a:lnTo>
                  <a:pt x="808" y="399"/>
                </a:lnTo>
                <a:lnTo>
                  <a:pt x="794" y="379"/>
                </a:lnTo>
                <a:lnTo>
                  <a:pt x="794" y="379"/>
                </a:lnTo>
                <a:lnTo>
                  <a:pt x="769" y="342"/>
                </a:lnTo>
                <a:lnTo>
                  <a:pt x="751" y="314"/>
                </a:lnTo>
                <a:lnTo>
                  <a:pt x="738" y="290"/>
                </a:lnTo>
                <a:lnTo>
                  <a:pt x="728" y="274"/>
                </a:lnTo>
                <a:lnTo>
                  <a:pt x="728" y="274"/>
                </a:lnTo>
                <a:lnTo>
                  <a:pt x="721" y="267"/>
                </a:lnTo>
                <a:lnTo>
                  <a:pt x="712" y="260"/>
                </a:lnTo>
                <a:lnTo>
                  <a:pt x="694" y="248"/>
                </a:lnTo>
                <a:lnTo>
                  <a:pt x="674" y="237"/>
                </a:lnTo>
                <a:lnTo>
                  <a:pt x="658" y="230"/>
                </a:lnTo>
                <a:lnTo>
                  <a:pt x="658" y="230"/>
                </a:lnTo>
                <a:lnTo>
                  <a:pt x="621" y="219"/>
                </a:lnTo>
                <a:lnTo>
                  <a:pt x="596" y="212"/>
                </a:lnTo>
                <a:lnTo>
                  <a:pt x="596" y="212"/>
                </a:lnTo>
                <a:lnTo>
                  <a:pt x="553" y="201"/>
                </a:lnTo>
                <a:lnTo>
                  <a:pt x="521" y="193"/>
                </a:lnTo>
                <a:lnTo>
                  <a:pt x="502" y="189"/>
                </a:lnTo>
                <a:lnTo>
                  <a:pt x="502" y="189"/>
                </a:lnTo>
                <a:lnTo>
                  <a:pt x="482" y="193"/>
                </a:lnTo>
                <a:lnTo>
                  <a:pt x="471" y="194"/>
                </a:lnTo>
                <a:lnTo>
                  <a:pt x="473" y="175"/>
                </a:lnTo>
                <a:lnTo>
                  <a:pt x="473" y="175"/>
                </a:lnTo>
                <a:lnTo>
                  <a:pt x="477" y="159"/>
                </a:lnTo>
                <a:lnTo>
                  <a:pt x="479" y="143"/>
                </a:lnTo>
                <a:lnTo>
                  <a:pt x="479" y="136"/>
                </a:lnTo>
                <a:lnTo>
                  <a:pt x="479" y="130"/>
                </a:lnTo>
                <a:lnTo>
                  <a:pt x="479" y="130"/>
                </a:lnTo>
                <a:lnTo>
                  <a:pt x="473" y="120"/>
                </a:lnTo>
                <a:lnTo>
                  <a:pt x="468" y="109"/>
                </a:lnTo>
                <a:lnTo>
                  <a:pt x="462" y="102"/>
                </a:lnTo>
                <a:lnTo>
                  <a:pt x="445" y="80"/>
                </a:lnTo>
                <a:lnTo>
                  <a:pt x="445" y="80"/>
                </a:lnTo>
                <a:lnTo>
                  <a:pt x="436" y="61"/>
                </a:lnTo>
                <a:lnTo>
                  <a:pt x="427" y="47"/>
                </a:lnTo>
                <a:lnTo>
                  <a:pt x="422" y="43"/>
                </a:lnTo>
                <a:lnTo>
                  <a:pt x="418" y="41"/>
                </a:lnTo>
                <a:lnTo>
                  <a:pt x="418" y="41"/>
                </a:lnTo>
                <a:lnTo>
                  <a:pt x="413" y="40"/>
                </a:lnTo>
                <a:lnTo>
                  <a:pt x="409" y="38"/>
                </a:lnTo>
                <a:lnTo>
                  <a:pt x="397" y="29"/>
                </a:lnTo>
                <a:lnTo>
                  <a:pt x="382" y="18"/>
                </a:lnTo>
                <a:lnTo>
                  <a:pt x="375" y="15"/>
                </a:lnTo>
                <a:lnTo>
                  <a:pt x="366" y="13"/>
                </a:lnTo>
                <a:lnTo>
                  <a:pt x="366" y="13"/>
                </a:lnTo>
                <a:lnTo>
                  <a:pt x="333" y="8"/>
                </a:lnTo>
                <a:lnTo>
                  <a:pt x="309" y="4"/>
                </a:lnTo>
                <a:lnTo>
                  <a:pt x="309" y="4"/>
                </a:lnTo>
                <a:lnTo>
                  <a:pt x="299" y="0"/>
                </a:lnTo>
                <a:lnTo>
                  <a:pt x="292" y="0"/>
                </a:lnTo>
                <a:lnTo>
                  <a:pt x="276" y="4"/>
                </a:lnTo>
                <a:lnTo>
                  <a:pt x="276" y="4"/>
                </a:lnTo>
                <a:lnTo>
                  <a:pt x="267" y="6"/>
                </a:lnTo>
                <a:lnTo>
                  <a:pt x="260" y="9"/>
                </a:lnTo>
                <a:lnTo>
                  <a:pt x="247" y="18"/>
                </a:lnTo>
                <a:lnTo>
                  <a:pt x="242" y="25"/>
                </a:lnTo>
                <a:lnTo>
                  <a:pt x="240" y="27"/>
                </a:lnTo>
                <a:lnTo>
                  <a:pt x="240" y="2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pptx822_のぞき込む人のシルエット</dc:title>
  <dc:subject>pptx822_のぞき込む人のシルエット</dc:subject>
  <dc:creator>Digipot.net</dc:creator>
  <cp:revision>1</cp:revision>
  <dcterms:created xsi:type="dcterms:W3CDTF">2018-05-20T00:31:01Z</dcterms:created>
  <dcterms:modified xsi:type="dcterms:W3CDTF">2018-07-24T06:24:33Z</dcterms:modified>
  <cp:version>1</cp:version>
</cp:coreProperties>
</file>