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576" y="1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">
            <a:extLst>
              <a:ext uri="{FF2B5EF4-FFF2-40B4-BE49-F238E27FC236}">
                <a16:creationId xmlns:a16="http://schemas.microsoft.com/office/drawing/2014/main" id="{DB3AB1B8-42EC-4374-876E-76E64C30DBE2}"/>
              </a:ext>
            </a:extLst>
          </p:cNvPr>
          <p:cNvSpPr>
            <a:spLocks/>
          </p:cNvSpPr>
          <p:nvPr/>
        </p:nvSpPr>
        <p:spPr bwMode="auto">
          <a:xfrm>
            <a:off x="678610" y="818710"/>
            <a:ext cx="1154896" cy="1659738"/>
          </a:xfrm>
          <a:custGeom>
            <a:avLst/>
            <a:gdLst>
              <a:gd name="T0" fmla="*/ 416 w 851"/>
              <a:gd name="T1" fmla="*/ 144 h 1223"/>
              <a:gd name="T2" fmla="*/ 410 w 851"/>
              <a:gd name="T3" fmla="*/ 180 h 1223"/>
              <a:gd name="T4" fmla="*/ 260 w 851"/>
              <a:gd name="T5" fmla="*/ 296 h 1223"/>
              <a:gd name="T6" fmla="*/ 165 w 851"/>
              <a:gd name="T7" fmla="*/ 404 h 1223"/>
              <a:gd name="T8" fmla="*/ 168 w 851"/>
              <a:gd name="T9" fmla="*/ 464 h 1223"/>
              <a:gd name="T10" fmla="*/ 206 w 851"/>
              <a:gd name="T11" fmla="*/ 534 h 1223"/>
              <a:gd name="T12" fmla="*/ 213 w 851"/>
              <a:gd name="T13" fmla="*/ 640 h 1223"/>
              <a:gd name="T14" fmla="*/ 271 w 851"/>
              <a:gd name="T15" fmla="*/ 693 h 1223"/>
              <a:gd name="T16" fmla="*/ 271 w 851"/>
              <a:gd name="T17" fmla="*/ 787 h 1223"/>
              <a:gd name="T18" fmla="*/ 228 w 851"/>
              <a:gd name="T19" fmla="*/ 813 h 1223"/>
              <a:gd name="T20" fmla="*/ 152 w 851"/>
              <a:gd name="T21" fmla="*/ 866 h 1223"/>
              <a:gd name="T22" fmla="*/ 27 w 851"/>
              <a:gd name="T23" fmla="*/ 894 h 1223"/>
              <a:gd name="T24" fmla="*/ 2 w 851"/>
              <a:gd name="T25" fmla="*/ 930 h 1223"/>
              <a:gd name="T26" fmla="*/ 15 w 851"/>
              <a:gd name="T27" fmla="*/ 985 h 1223"/>
              <a:gd name="T28" fmla="*/ 32 w 851"/>
              <a:gd name="T29" fmla="*/ 1059 h 1223"/>
              <a:gd name="T30" fmla="*/ 57 w 851"/>
              <a:gd name="T31" fmla="*/ 1086 h 1223"/>
              <a:gd name="T32" fmla="*/ 127 w 851"/>
              <a:gd name="T33" fmla="*/ 1083 h 1223"/>
              <a:gd name="T34" fmla="*/ 107 w 851"/>
              <a:gd name="T35" fmla="*/ 1038 h 1223"/>
              <a:gd name="T36" fmla="*/ 112 w 851"/>
              <a:gd name="T37" fmla="*/ 1006 h 1223"/>
              <a:gd name="T38" fmla="*/ 134 w 851"/>
              <a:gd name="T39" fmla="*/ 966 h 1223"/>
              <a:gd name="T40" fmla="*/ 151 w 851"/>
              <a:gd name="T41" fmla="*/ 938 h 1223"/>
              <a:gd name="T42" fmla="*/ 357 w 851"/>
              <a:gd name="T43" fmla="*/ 888 h 1223"/>
              <a:gd name="T44" fmla="*/ 384 w 851"/>
              <a:gd name="T45" fmla="*/ 849 h 1223"/>
              <a:gd name="T46" fmla="*/ 401 w 851"/>
              <a:gd name="T47" fmla="*/ 847 h 1223"/>
              <a:gd name="T48" fmla="*/ 396 w 851"/>
              <a:gd name="T49" fmla="*/ 953 h 1223"/>
              <a:gd name="T50" fmla="*/ 411 w 851"/>
              <a:gd name="T51" fmla="*/ 1112 h 1223"/>
              <a:gd name="T52" fmla="*/ 410 w 851"/>
              <a:gd name="T53" fmla="*/ 1145 h 1223"/>
              <a:gd name="T54" fmla="*/ 394 w 851"/>
              <a:gd name="T55" fmla="*/ 1189 h 1223"/>
              <a:gd name="T56" fmla="*/ 440 w 851"/>
              <a:gd name="T57" fmla="*/ 1217 h 1223"/>
              <a:gd name="T58" fmla="*/ 529 w 851"/>
              <a:gd name="T59" fmla="*/ 1214 h 1223"/>
              <a:gd name="T60" fmla="*/ 521 w 851"/>
              <a:gd name="T61" fmla="*/ 1173 h 1223"/>
              <a:gd name="T62" fmla="*/ 485 w 851"/>
              <a:gd name="T63" fmla="*/ 1110 h 1223"/>
              <a:gd name="T64" fmla="*/ 473 w 851"/>
              <a:gd name="T65" fmla="*/ 1056 h 1223"/>
              <a:gd name="T66" fmla="*/ 511 w 851"/>
              <a:gd name="T67" fmla="*/ 844 h 1223"/>
              <a:gd name="T68" fmla="*/ 496 w 851"/>
              <a:gd name="T69" fmla="*/ 737 h 1223"/>
              <a:gd name="T70" fmla="*/ 471 w 851"/>
              <a:gd name="T71" fmla="*/ 556 h 1223"/>
              <a:gd name="T72" fmla="*/ 566 w 851"/>
              <a:gd name="T73" fmla="*/ 396 h 1223"/>
              <a:gd name="T74" fmla="*/ 610 w 851"/>
              <a:gd name="T75" fmla="*/ 400 h 1223"/>
              <a:gd name="T76" fmla="*/ 651 w 851"/>
              <a:gd name="T77" fmla="*/ 442 h 1223"/>
              <a:gd name="T78" fmla="*/ 699 w 851"/>
              <a:gd name="T79" fmla="*/ 442 h 1223"/>
              <a:gd name="T80" fmla="*/ 823 w 851"/>
              <a:gd name="T81" fmla="*/ 379 h 1223"/>
              <a:gd name="T82" fmla="*/ 847 w 851"/>
              <a:gd name="T83" fmla="*/ 369 h 1223"/>
              <a:gd name="T84" fmla="*/ 831 w 851"/>
              <a:gd name="T85" fmla="*/ 323 h 1223"/>
              <a:gd name="T86" fmla="*/ 776 w 851"/>
              <a:gd name="T87" fmla="*/ 274 h 1223"/>
              <a:gd name="T88" fmla="*/ 689 w 851"/>
              <a:gd name="T89" fmla="*/ 276 h 1223"/>
              <a:gd name="T90" fmla="*/ 644 w 851"/>
              <a:gd name="T91" fmla="*/ 222 h 1223"/>
              <a:gd name="T92" fmla="*/ 579 w 851"/>
              <a:gd name="T93" fmla="*/ 183 h 1223"/>
              <a:gd name="T94" fmla="*/ 589 w 851"/>
              <a:gd name="T95" fmla="*/ 158 h 1223"/>
              <a:gd name="T96" fmla="*/ 578 w 851"/>
              <a:gd name="T97" fmla="*/ 124 h 1223"/>
              <a:gd name="T98" fmla="*/ 603 w 851"/>
              <a:gd name="T99" fmla="*/ 104 h 1223"/>
              <a:gd name="T100" fmla="*/ 637 w 851"/>
              <a:gd name="T101" fmla="*/ 94 h 1223"/>
              <a:gd name="T102" fmla="*/ 589 w 851"/>
              <a:gd name="T103" fmla="*/ 77 h 1223"/>
              <a:gd name="T104" fmla="*/ 550 w 851"/>
              <a:gd name="T105" fmla="*/ 16 h 1223"/>
              <a:gd name="T106" fmla="*/ 497 w 851"/>
              <a:gd name="T107" fmla="*/ 4 h 1223"/>
              <a:gd name="T108" fmla="*/ 473 w 851"/>
              <a:gd name="T109" fmla="*/ 4 h 1223"/>
              <a:gd name="T110" fmla="*/ 428 w 851"/>
              <a:gd name="T111" fmla="*/ 47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1" h="1223">
                <a:moveTo>
                  <a:pt x="425" y="125"/>
                </a:moveTo>
                <a:lnTo>
                  <a:pt x="425" y="125"/>
                </a:lnTo>
                <a:lnTo>
                  <a:pt x="420" y="131"/>
                </a:lnTo>
                <a:lnTo>
                  <a:pt x="417" y="137"/>
                </a:lnTo>
                <a:lnTo>
                  <a:pt x="416" y="140"/>
                </a:lnTo>
                <a:lnTo>
                  <a:pt x="416" y="144"/>
                </a:lnTo>
                <a:lnTo>
                  <a:pt x="416" y="144"/>
                </a:lnTo>
                <a:lnTo>
                  <a:pt x="417" y="151"/>
                </a:lnTo>
                <a:lnTo>
                  <a:pt x="418" y="157"/>
                </a:lnTo>
                <a:lnTo>
                  <a:pt x="420" y="163"/>
                </a:lnTo>
                <a:lnTo>
                  <a:pt x="430" y="158"/>
                </a:lnTo>
                <a:lnTo>
                  <a:pt x="425" y="173"/>
                </a:lnTo>
                <a:lnTo>
                  <a:pt x="425" y="173"/>
                </a:lnTo>
                <a:lnTo>
                  <a:pt x="410" y="180"/>
                </a:lnTo>
                <a:lnTo>
                  <a:pt x="376" y="196"/>
                </a:lnTo>
                <a:lnTo>
                  <a:pt x="355" y="205"/>
                </a:lnTo>
                <a:lnTo>
                  <a:pt x="337" y="215"/>
                </a:lnTo>
                <a:lnTo>
                  <a:pt x="323" y="223"/>
                </a:lnTo>
                <a:lnTo>
                  <a:pt x="314" y="231"/>
                </a:lnTo>
                <a:lnTo>
                  <a:pt x="314" y="231"/>
                </a:lnTo>
                <a:lnTo>
                  <a:pt x="260" y="296"/>
                </a:lnTo>
                <a:lnTo>
                  <a:pt x="227" y="337"/>
                </a:lnTo>
                <a:lnTo>
                  <a:pt x="213" y="351"/>
                </a:lnTo>
                <a:lnTo>
                  <a:pt x="204" y="361"/>
                </a:lnTo>
                <a:lnTo>
                  <a:pt x="204" y="361"/>
                </a:lnTo>
                <a:lnTo>
                  <a:pt x="191" y="374"/>
                </a:lnTo>
                <a:lnTo>
                  <a:pt x="177" y="388"/>
                </a:lnTo>
                <a:lnTo>
                  <a:pt x="165" y="404"/>
                </a:lnTo>
                <a:lnTo>
                  <a:pt x="175" y="418"/>
                </a:lnTo>
                <a:lnTo>
                  <a:pt x="175" y="418"/>
                </a:lnTo>
                <a:lnTo>
                  <a:pt x="172" y="424"/>
                </a:lnTo>
                <a:lnTo>
                  <a:pt x="169" y="439"/>
                </a:lnTo>
                <a:lnTo>
                  <a:pt x="168" y="447"/>
                </a:lnTo>
                <a:lnTo>
                  <a:pt x="166" y="456"/>
                </a:lnTo>
                <a:lnTo>
                  <a:pt x="168" y="464"/>
                </a:lnTo>
                <a:lnTo>
                  <a:pt x="170" y="471"/>
                </a:lnTo>
                <a:lnTo>
                  <a:pt x="170" y="471"/>
                </a:lnTo>
                <a:lnTo>
                  <a:pt x="180" y="486"/>
                </a:lnTo>
                <a:lnTo>
                  <a:pt x="193" y="501"/>
                </a:lnTo>
                <a:lnTo>
                  <a:pt x="209" y="519"/>
                </a:lnTo>
                <a:lnTo>
                  <a:pt x="209" y="519"/>
                </a:lnTo>
                <a:lnTo>
                  <a:pt x="206" y="534"/>
                </a:lnTo>
                <a:lnTo>
                  <a:pt x="205" y="550"/>
                </a:lnTo>
                <a:lnTo>
                  <a:pt x="204" y="568"/>
                </a:lnTo>
                <a:lnTo>
                  <a:pt x="204" y="587"/>
                </a:lnTo>
                <a:lnTo>
                  <a:pt x="205" y="607"/>
                </a:lnTo>
                <a:lnTo>
                  <a:pt x="207" y="625"/>
                </a:lnTo>
                <a:lnTo>
                  <a:pt x="210" y="633"/>
                </a:lnTo>
                <a:lnTo>
                  <a:pt x="213" y="640"/>
                </a:lnTo>
                <a:lnTo>
                  <a:pt x="213" y="640"/>
                </a:lnTo>
                <a:lnTo>
                  <a:pt x="222" y="652"/>
                </a:lnTo>
                <a:lnTo>
                  <a:pt x="230" y="661"/>
                </a:lnTo>
                <a:lnTo>
                  <a:pt x="240" y="671"/>
                </a:lnTo>
                <a:lnTo>
                  <a:pt x="249" y="678"/>
                </a:lnTo>
                <a:lnTo>
                  <a:pt x="265" y="689"/>
                </a:lnTo>
                <a:lnTo>
                  <a:pt x="271" y="693"/>
                </a:lnTo>
                <a:lnTo>
                  <a:pt x="271" y="693"/>
                </a:lnTo>
                <a:lnTo>
                  <a:pt x="272" y="707"/>
                </a:lnTo>
                <a:lnTo>
                  <a:pt x="275" y="739"/>
                </a:lnTo>
                <a:lnTo>
                  <a:pt x="275" y="757"/>
                </a:lnTo>
                <a:lnTo>
                  <a:pt x="275" y="773"/>
                </a:lnTo>
                <a:lnTo>
                  <a:pt x="274" y="781"/>
                </a:lnTo>
                <a:lnTo>
                  <a:pt x="271" y="787"/>
                </a:lnTo>
                <a:lnTo>
                  <a:pt x="269" y="790"/>
                </a:lnTo>
                <a:lnTo>
                  <a:pt x="266" y="794"/>
                </a:lnTo>
                <a:lnTo>
                  <a:pt x="266" y="794"/>
                </a:lnTo>
                <a:lnTo>
                  <a:pt x="255" y="801"/>
                </a:lnTo>
                <a:lnTo>
                  <a:pt x="248" y="805"/>
                </a:lnTo>
                <a:lnTo>
                  <a:pt x="228" y="813"/>
                </a:lnTo>
                <a:lnTo>
                  <a:pt x="228" y="813"/>
                </a:lnTo>
                <a:lnTo>
                  <a:pt x="221" y="818"/>
                </a:lnTo>
                <a:lnTo>
                  <a:pt x="212" y="823"/>
                </a:lnTo>
                <a:lnTo>
                  <a:pt x="197" y="835"/>
                </a:lnTo>
                <a:lnTo>
                  <a:pt x="182" y="847"/>
                </a:lnTo>
                <a:lnTo>
                  <a:pt x="170" y="856"/>
                </a:lnTo>
                <a:lnTo>
                  <a:pt x="170" y="856"/>
                </a:lnTo>
                <a:lnTo>
                  <a:pt x="152" y="866"/>
                </a:lnTo>
                <a:lnTo>
                  <a:pt x="127" y="879"/>
                </a:lnTo>
                <a:lnTo>
                  <a:pt x="93" y="895"/>
                </a:lnTo>
                <a:lnTo>
                  <a:pt x="69" y="900"/>
                </a:lnTo>
                <a:lnTo>
                  <a:pt x="69" y="900"/>
                </a:lnTo>
                <a:lnTo>
                  <a:pt x="50" y="895"/>
                </a:lnTo>
                <a:lnTo>
                  <a:pt x="34" y="894"/>
                </a:lnTo>
                <a:lnTo>
                  <a:pt x="27" y="894"/>
                </a:lnTo>
                <a:lnTo>
                  <a:pt x="21" y="895"/>
                </a:lnTo>
                <a:lnTo>
                  <a:pt x="21" y="895"/>
                </a:lnTo>
                <a:lnTo>
                  <a:pt x="16" y="899"/>
                </a:lnTo>
                <a:lnTo>
                  <a:pt x="11" y="903"/>
                </a:lnTo>
                <a:lnTo>
                  <a:pt x="8" y="912"/>
                </a:lnTo>
                <a:lnTo>
                  <a:pt x="4" y="920"/>
                </a:lnTo>
                <a:lnTo>
                  <a:pt x="2" y="930"/>
                </a:lnTo>
                <a:lnTo>
                  <a:pt x="0" y="939"/>
                </a:lnTo>
                <a:lnTo>
                  <a:pt x="0" y="949"/>
                </a:lnTo>
                <a:lnTo>
                  <a:pt x="2" y="958"/>
                </a:lnTo>
                <a:lnTo>
                  <a:pt x="2" y="958"/>
                </a:lnTo>
                <a:lnTo>
                  <a:pt x="4" y="965"/>
                </a:lnTo>
                <a:lnTo>
                  <a:pt x="8" y="972"/>
                </a:lnTo>
                <a:lnTo>
                  <a:pt x="15" y="985"/>
                </a:lnTo>
                <a:lnTo>
                  <a:pt x="22" y="998"/>
                </a:lnTo>
                <a:lnTo>
                  <a:pt x="24" y="1007"/>
                </a:lnTo>
                <a:lnTo>
                  <a:pt x="26" y="1015"/>
                </a:lnTo>
                <a:lnTo>
                  <a:pt x="26" y="1015"/>
                </a:lnTo>
                <a:lnTo>
                  <a:pt x="27" y="1033"/>
                </a:lnTo>
                <a:lnTo>
                  <a:pt x="29" y="1050"/>
                </a:lnTo>
                <a:lnTo>
                  <a:pt x="32" y="1059"/>
                </a:lnTo>
                <a:lnTo>
                  <a:pt x="34" y="1066"/>
                </a:lnTo>
                <a:lnTo>
                  <a:pt x="37" y="1072"/>
                </a:lnTo>
                <a:lnTo>
                  <a:pt x="40" y="1078"/>
                </a:lnTo>
                <a:lnTo>
                  <a:pt x="40" y="1078"/>
                </a:lnTo>
                <a:lnTo>
                  <a:pt x="43" y="1080"/>
                </a:lnTo>
                <a:lnTo>
                  <a:pt x="46" y="1083"/>
                </a:lnTo>
                <a:lnTo>
                  <a:pt x="57" y="1086"/>
                </a:lnTo>
                <a:lnTo>
                  <a:pt x="70" y="1087"/>
                </a:lnTo>
                <a:lnTo>
                  <a:pt x="85" y="1089"/>
                </a:lnTo>
                <a:lnTo>
                  <a:pt x="99" y="1090"/>
                </a:lnTo>
                <a:lnTo>
                  <a:pt x="111" y="1089"/>
                </a:lnTo>
                <a:lnTo>
                  <a:pt x="121" y="1086"/>
                </a:lnTo>
                <a:lnTo>
                  <a:pt x="124" y="1085"/>
                </a:lnTo>
                <a:lnTo>
                  <a:pt x="127" y="1083"/>
                </a:lnTo>
                <a:lnTo>
                  <a:pt x="127" y="1083"/>
                </a:lnTo>
                <a:lnTo>
                  <a:pt x="128" y="1080"/>
                </a:lnTo>
                <a:lnTo>
                  <a:pt x="128" y="1078"/>
                </a:lnTo>
                <a:lnTo>
                  <a:pt x="127" y="1071"/>
                </a:lnTo>
                <a:lnTo>
                  <a:pt x="123" y="1062"/>
                </a:lnTo>
                <a:lnTo>
                  <a:pt x="118" y="1054"/>
                </a:lnTo>
                <a:lnTo>
                  <a:pt x="107" y="1038"/>
                </a:lnTo>
                <a:lnTo>
                  <a:pt x="103" y="1030"/>
                </a:lnTo>
                <a:lnTo>
                  <a:pt x="103" y="1030"/>
                </a:lnTo>
                <a:lnTo>
                  <a:pt x="103" y="1026"/>
                </a:lnTo>
                <a:lnTo>
                  <a:pt x="104" y="1021"/>
                </a:lnTo>
                <a:lnTo>
                  <a:pt x="106" y="1015"/>
                </a:lnTo>
                <a:lnTo>
                  <a:pt x="112" y="1006"/>
                </a:lnTo>
                <a:lnTo>
                  <a:pt x="112" y="1006"/>
                </a:lnTo>
                <a:lnTo>
                  <a:pt x="123" y="991"/>
                </a:lnTo>
                <a:lnTo>
                  <a:pt x="126" y="986"/>
                </a:lnTo>
                <a:lnTo>
                  <a:pt x="127" y="982"/>
                </a:lnTo>
                <a:lnTo>
                  <a:pt x="127" y="982"/>
                </a:lnTo>
                <a:lnTo>
                  <a:pt x="128" y="976"/>
                </a:lnTo>
                <a:lnTo>
                  <a:pt x="132" y="971"/>
                </a:lnTo>
                <a:lnTo>
                  <a:pt x="134" y="966"/>
                </a:lnTo>
                <a:lnTo>
                  <a:pt x="136" y="958"/>
                </a:lnTo>
                <a:lnTo>
                  <a:pt x="136" y="958"/>
                </a:lnTo>
                <a:lnTo>
                  <a:pt x="138" y="953"/>
                </a:lnTo>
                <a:lnTo>
                  <a:pt x="140" y="949"/>
                </a:lnTo>
                <a:lnTo>
                  <a:pt x="145" y="943"/>
                </a:lnTo>
                <a:lnTo>
                  <a:pt x="148" y="939"/>
                </a:lnTo>
                <a:lnTo>
                  <a:pt x="151" y="938"/>
                </a:lnTo>
                <a:lnTo>
                  <a:pt x="151" y="938"/>
                </a:lnTo>
                <a:lnTo>
                  <a:pt x="221" y="920"/>
                </a:lnTo>
                <a:lnTo>
                  <a:pt x="300" y="900"/>
                </a:lnTo>
                <a:lnTo>
                  <a:pt x="300" y="900"/>
                </a:lnTo>
                <a:lnTo>
                  <a:pt x="331" y="894"/>
                </a:lnTo>
                <a:lnTo>
                  <a:pt x="349" y="890"/>
                </a:lnTo>
                <a:lnTo>
                  <a:pt x="357" y="888"/>
                </a:lnTo>
                <a:lnTo>
                  <a:pt x="363" y="885"/>
                </a:lnTo>
                <a:lnTo>
                  <a:pt x="363" y="885"/>
                </a:lnTo>
                <a:lnTo>
                  <a:pt x="365" y="883"/>
                </a:lnTo>
                <a:lnTo>
                  <a:pt x="367" y="880"/>
                </a:lnTo>
                <a:lnTo>
                  <a:pt x="373" y="872"/>
                </a:lnTo>
                <a:lnTo>
                  <a:pt x="379" y="861"/>
                </a:lnTo>
                <a:lnTo>
                  <a:pt x="384" y="849"/>
                </a:lnTo>
                <a:lnTo>
                  <a:pt x="393" y="828"/>
                </a:lnTo>
                <a:lnTo>
                  <a:pt x="396" y="818"/>
                </a:lnTo>
                <a:lnTo>
                  <a:pt x="396" y="818"/>
                </a:lnTo>
                <a:lnTo>
                  <a:pt x="400" y="829"/>
                </a:lnTo>
                <a:lnTo>
                  <a:pt x="401" y="838"/>
                </a:lnTo>
                <a:lnTo>
                  <a:pt x="401" y="843"/>
                </a:lnTo>
                <a:lnTo>
                  <a:pt x="401" y="847"/>
                </a:lnTo>
                <a:lnTo>
                  <a:pt x="401" y="847"/>
                </a:lnTo>
                <a:lnTo>
                  <a:pt x="396" y="860"/>
                </a:lnTo>
                <a:lnTo>
                  <a:pt x="393" y="868"/>
                </a:lnTo>
                <a:lnTo>
                  <a:pt x="391" y="880"/>
                </a:lnTo>
                <a:lnTo>
                  <a:pt x="391" y="880"/>
                </a:lnTo>
                <a:lnTo>
                  <a:pt x="393" y="907"/>
                </a:lnTo>
                <a:lnTo>
                  <a:pt x="396" y="953"/>
                </a:lnTo>
                <a:lnTo>
                  <a:pt x="401" y="1001"/>
                </a:lnTo>
                <a:lnTo>
                  <a:pt x="406" y="1039"/>
                </a:lnTo>
                <a:lnTo>
                  <a:pt x="406" y="1039"/>
                </a:lnTo>
                <a:lnTo>
                  <a:pt x="410" y="1066"/>
                </a:lnTo>
                <a:lnTo>
                  <a:pt x="411" y="1087"/>
                </a:lnTo>
                <a:lnTo>
                  <a:pt x="411" y="1103"/>
                </a:lnTo>
                <a:lnTo>
                  <a:pt x="411" y="1112"/>
                </a:lnTo>
                <a:lnTo>
                  <a:pt x="411" y="1112"/>
                </a:lnTo>
                <a:lnTo>
                  <a:pt x="411" y="1119"/>
                </a:lnTo>
                <a:lnTo>
                  <a:pt x="411" y="1130"/>
                </a:lnTo>
                <a:lnTo>
                  <a:pt x="411" y="1145"/>
                </a:lnTo>
                <a:lnTo>
                  <a:pt x="411" y="1145"/>
                </a:lnTo>
                <a:lnTo>
                  <a:pt x="411" y="1145"/>
                </a:lnTo>
                <a:lnTo>
                  <a:pt x="410" y="1145"/>
                </a:lnTo>
                <a:lnTo>
                  <a:pt x="408" y="1149"/>
                </a:lnTo>
                <a:lnTo>
                  <a:pt x="406" y="1155"/>
                </a:lnTo>
                <a:lnTo>
                  <a:pt x="406" y="1155"/>
                </a:lnTo>
                <a:lnTo>
                  <a:pt x="401" y="1166"/>
                </a:lnTo>
                <a:lnTo>
                  <a:pt x="396" y="1177"/>
                </a:lnTo>
                <a:lnTo>
                  <a:pt x="394" y="1183"/>
                </a:lnTo>
                <a:lnTo>
                  <a:pt x="394" y="1189"/>
                </a:lnTo>
                <a:lnTo>
                  <a:pt x="396" y="1193"/>
                </a:lnTo>
                <a:lnTo>
                  <a:pt x="401" y="1198"/>
                </a:lnTo>
                <a:lnTo>
                  <a:pt x="401" y="1198"/>
                </a:lnTo>
                <a:lnTo>
                  <a:pt x="412" y="1205"/>
                </a:lnTo>
                <a:lnTo>
                  <a:pt x="423" y="1211"/>
                </a:lnTo>
                <a:lnTo>
                  <a:pt x="430" y="1214"/>
                </a:lnTo>
                <a:lnTo>
                  <a:pt x="440" y="1217"/>
                </a:lnTo>
                <a:lnTo>
                  <a:pt x="468" y="1222"/>
                </a:lnTo>
                <a:lnTo>
                  <a:pt x="468" y="1222"/>
                </a:lnTo>
                <a:lnTo>
                  <a:pt x="487" y="1223"/>
                </a:lnTo>
                <a:lnTo>
                  <a:pt x="501" y="1223"/>
                </a:lnTo>
                <a:lnTo>
                  <a:pt x="512" y="1221"/>
                </a:lnTo>
                <a:lnTo>
                  <a:pt x="521" y="1217"/>
                </a:lnTo>
                <a:lnTo>
                  <a:pt x="529" y="1214"/>
                </a:lnTo>
                <a:lnTo>
                  <a:pt x="533" y="1209"/>
                </a:lnTo>
                <a:lnTo>
                  <a:pt x="536" y="1203"/>
                </a:lnTo>
                <a:lnTo>
                  <a:pt x="536" y="1198"/>
                </a:lnTo>
                <a:lnTo>
                  <a:pt x="536" y="1198"/>
                </a:lnTo>
                <a:lnTo>
                  <a:pt x="535" y="1190"/>
                </a:lnTo>
                <a:lnTo>
                  <a:pt x="530" y="1184"/>
                </a:lnTo>
                <a:lnTo>
                  <a:pt x="521" y="1173"/>
                </a:lnTo>
                <a:lnTo>
                  <a:pt x="507" y="1155"/>
                </a:lnTo>
                <a:lnTo>
                  <a:pt x="507" y="1155"/>
                </a:lnTo>
                <a:lnTo>
                  <a:pt x="500" y="1144"/>
                </a:lnTo>
                <a:lnTo>
                  <a:pt x="494" y="1136"/>
                </a:lnTo>
                <a:lnTo>
                  <a:pt x="490" y="1128"/>
                </a:lnTo>
                <a:lnTo>
                  <a:pt x="488" y="1122"/>
                </a:lnTo>
                <a:lnTo>
                  <a:pt x="485" y="1110"/>
                </a:lnTo>
                <a:lnTo>
                  <a:pt x="483" y="1097"/>
                </a:lnTo>
                <a:lnTo>
                  <a:pt x="483" y="1097"/>
                </a:lnTo>
                <a:lnTo>
                  <a:pt x="478" y="1072"/>
                </a:lnTo>
                <a:lnTo>
                  <a:pt x="476" y="1065"/>
                </a:lnTo>
                <a:lnTo>
                  <a:pt x="473" y="1059"/>
                </a:lnTo>
                <a:lnTo>
                  <a:pt x="473" y="1059"/>
                </a:lnTo>
                <a:lnTo>
                  <a:pt x="473" y="1056"/>
                </a:lnTo>
                <a:lnTo>
                  <a:pt x="473" y="1050"/>
                </a:lnTo>
                <a:lnTo>
                  <a:pt x="474" y="1032"/>
                </a:lnTo>
                <a:lnTo>
                  <a:pt x="482" y="979"/>
                </a:lnTo>
                <a:lnTo>
                  <a:pt x="493" y="905"/>
                </a:lnTo>
                <a:lnTo>
                  <a:pt x="507" y="895"/>
                </a:lnTo>
                <a:lnTo>
                  <a:pt x="507" y="895"/>
                </a:lnTo>
                <a:lnTo>
                  <a:pt x="511" y="844"/>
                </a:lnTo>
                <a:lnTo>
                  <a:pt x="513" y="805"/>
                </a:lnTo>
                <a:lnTo>
                  <a:pt x="513" y="788"/>
                </a:lnTo>
                <a:lnTo>
                  <a:pt x="512" y="775"/>
                </a:lnTo>
                <a:lnTo>
                  <a:pt x="512" y="775"/>
                </a:lnTo>
                <a:lnTo>
                  <a:pt x="509" y="764"/>
                </a:lnTo>
                <a:lnTo>
                  <a:pt x="503" y="751"/>
                </a:lnTo>
                <a:lnTo>
                  <a:pt x="496" y="737"/>
                </a:lnTo>
                <a:lnTo>
                  <a:pt x="489" y="724"/>
                </a:lnTo>
                <a:lnTo>
                  <a:pt x="474" y="702"/>
                </a:lnTo>
                <a:lnTo>
                  <a:pt x="468" y="693"/>
                </a:lnTo>
                <a:lnTo>
                  <a:pt x="473" y="592"/>
                </a:lnTo>
                <a:lnTo>
                  <a:pt x="473" y="592"/>
                </a:lnTo>
                <a:lnTo>
                  <a:pt x="471" y="571"/>
                </a:lnTo>
                <a:lnTo>
                  <a:pt x="471" y="556"/>
                </a:lnTo>
                <a:lnTo>
                  <a:pt x="472" y="548"/>
                </a:lnTo>
                <a:lnTo>
                  <a:pt x="473" y="544"/>
                </a:lnTo>
                <a:lnTo>
                  <a:pt x="473" y="544"/>
                </a:lnTo>
                <a:lnTo>
                  <a:pt x="550" y="418"/>
                </a:lnTo>
                <a:lnTo>
                  <a:pt x="550" y="418"/>
                </a:lnTo>
                <a:lnTo>
                  <a:pt x="559" y="406"/>
                </a:lnTo>
                <a:lnTo>
                  <a:pt x="566" y="396"/>
                </a:lnTo>
                <a:lnTo>
                  <a:pt x="580" y="379"/>
                </a:lnTo>
                <a:lnTo>
                  <a:pt x="590" y="369"/>
                </a:lnTo>
                <a:lnTo>
                  <a:pt x="594" y="365"/>
                </a:lnTo>
                <a:lnTo>
                  <a:pt x="594" y="365"/>
                </a:lnTo>
                <a:lnTo>
                  <a:pt x="598" y="376"/>
                </a:lnTo>
                <a:lnTo>
                  <a:pt x="603" y="387"/>
                </a:lnTo>
                <a:lnTo>
                  <a:pt x="610" y="400"/>
                </a:lnTo>
                <a:lnTo>
                  <a:pt x="619" y="414"/>
                </a:lnTo>
                <a:lnTo>
                  <a:pt x="628" y="427"/>
                </a:lnTo>
                <a:lnTo>
                  <a:pt x="635" y="432"/>
                </a:lnTo>
                <a:lnTo>
                  <a:pt x="639" y="436"/>
                </a:lnTo>
                <a:lnTo>
                  <a:pt x="645" y="440"/>
                </a:lnTo>
                <a:lnTo>
                  <a:pt x="651" y="442"/>
                </a:lnTo>
                <a:lnTo>
                  <a:pt x="651" y="442"/>
                </a:lnTo>
                <a:lnTo>
                  <a:pt x="671" y="447"/>
                </a:lnTo>
                <a:lnTo>
                  <a:pt x="678" y="448"/>
                </a:lnTo>
                <a:lnTo>
                  <a:pt x="683" y="448"/>
                </a:lnTo>
                <a:lnTo>
                  <a:pt x="687" y="447"/>
                </a:lnTo>
                <a:lnTo>
                  <a:pt x="691" y="446"/>
                </a:lnTo>
                <a:lnTo>
                  <a:pt x="699" y="442"/>
                </a:lnTo>
                <a:lnTo>
                  <a:pt x="699" y="442"/>
                </a:lnTo>
                <a:lnTo>
                  <a:pt x="705" y="438"/>
                </a:lnTo>
                <a:lnTo>
                  <a:pt x="712" y="430"/>
                </a:lnTo>
                <a:lnTo>
                  <a:pt x="728" y="409"/>
                </a:lnTo>
                <a:lnTo>
                  <a:pt x="748" y="380"/>
                </a:lnTo>
                <a:lnTo>
                  <a:pt x="748" y="380"/>
                </a:lnTo>
                <a:lnTo>
                  <a:pt x="792" y="380"/>
                </a:lnTo>
                <a:lnTo>
                  <a:pt x="823" y="379"/>
                </a:lnTo>
                <a:lnTo>
                  <a:pt x="834" y="378"/>
                </a:lnTo>
                <a:lnTo>
                  <a:pt x="838" y="376"/>
                </a:lnTo>
                <a:lnTo>
                  <a:pt x="839" y="375"/>
                </a:lnTo>
                <a:lnTo>
                  <a:pt x="839" y="375"/>
                </a:lnTo>
                <a:lnTo>
                  <a:pt x="841" y="373"/>
                </a:lnTo>
                <a:lnTo>
                  <a:pt x="844" y="371"/>
                </a:lnTo>
                <a:lnTo>
                  <a:pt x="847" y="369"/>
                </a:lnTo>
                <a:lnTo>
                  <a:pt x="850" y="367"/>
                </a:lnTo>
                <a:lnTo>
                  <a:pt x="851" y="363"/>
                </a:lnTo>
                <a:lnTo>
                  <a:pt x="851" y="357"/>
                </a:lnTo>
                <a:lnTo>
                  <a:pt x="846" y="349"/>
                </a:lnTo>
                <a:lnTo>
                  <a:pt x="839" y="337"/>
                </a:lnTo>
                <a:lnTo>
                  <a:pt x="839" y="337"/>
                </a:lnTo>
                <a:lnTo>
                  <a:pt x="831" y="323"/>
                </a:lnTo>
                <a:lnTo>
                  <a:pt x="823" y="311"/>
                </a:lnTo>
                <a:lnTo>
                  <a:pt x="817" y="302"/>
                </a:lnTo>
                <a:lnTo>
                  <a:pt x="811" y="292"/>
                </a:lnTo>
                <a:lnTo>
                  <a:pt x="805" y="285"/>
                </a:lnTo>
                <a:lnTo>
                  <a:pt x="798" y="280"/>
                </a:lnTo>
                <a:lnTo>
                  <a:pt x="789" y="276"/>
                </a:lnTo>
                <a:lnTo>
                  <a:pt x="776" y="274"/>
                </a:lnTo>
                <a:lnTo>
                  <a:pt x="776" y="274"/>
                </a:lnTo>
                <a:lnTo>
                  <a:pt x="750" y="273"/>
                </a:lnTo>
                <a:lnTo>
                  <a:pt x="725" y="273"/>
                </a:lnTo>
                <a:lnTo>
                  <a:pt x="695" y="274"/>
                </a:lnTo>
                <a:lnTo>
                  <a:pt x="695" y="274"/>
                </a:lnTo>
                <a:lnTo>
                  <a:pt x="692" y="275"/>
                </a:lnTo>
                <a:lnTo>
                  <a:pt x="689" y="276"/>
                </a:lnTo>
                <a:lnTo>
                  <a:pt x="683" y="284"/>
                </a:lnTo>
                <a:lnTo>
                  <a:pt x="675" y="293"/>
                </a:lnTo>
                <a:lnTo>
                  <a:pt x="675" y="293"/>
                </a:lnTo>
                <a:lnTo>
                  <a:pt x="661" y="250"/>
                </a:lnTo>
                <a:lnTo>
                  <a:pt x="661" y="250"/>
                </a:lnTo>
                <a:lnTo>
                  <a:pt x="655" y="238"/>
                </a:lnTo>
                <a:lnTo>
                  <a:pt x="644" y="222"/>
                </a:lnTo>
                <a:lnTo>
                  <a:pt x="633" y="208"/>
                </a:lnTo>
                <a:lnTo>
                  <a:pt x="622" y="197"/>
                </a:lnTo>
                <a:lnTo>
                  <a:pt x="622" y="197"/>
                </a:lnTo>
                <a:lnTo>
                  <a:pt x="618" y="193"/>
                </a:lnTo>
                <a:lnTo>
                  <a:pt x="610" y="191"/>
                </a:lnTo>
                <a:lnTo>
                  <a:pt x="596" y="186"/>
                </a:lnTo>
                <a:lnTo>
                  <a:pt x="579" y="183"/>
                </a:lnTo>
                <a:lnTo>
                  <a:pt x="579" y="168"/>
                </a:lnTo>
                <a:lnTo>
                  <a:pt x="579" y="168"/>
                </a:lnTo>
                <a:lnTo>
                  <a:pt x="584" y="165"/>
                </a:lnTo>
                <a:lnTo>
                  <a:pt x="588" y="162"/>
                </a:lnTo>
                <a:lnTo>
                  <a:pt x="589" y="160"/>
                </a:lnTo>
                <a:lnTo>
                  <a:pt x="589" y="158"/>
                </a:lnTo>
                <a:lnTo>
                  <a:pt x="589" y="158"/>
                </a:lnTo>
                <a:lnTo>
                  <a:pt x="583" y="148"/>
                </a:lnTo>
                <a:lnTo>
                  <a:pt x="580" y="142"/>
                </a:lnTo>
                <a:lnTo>
                  <a:pt x="579" y="138"/>
                </a:lnTo>
                <a:lnTo>
                  <a:pt x="579" y="134"/>
                </a:lnTo>
                <a:lnTo>
                  <a:pt x="579" y="134"/>
                </a:lnTo>
                <a:lnTo>
                  <a:pt x="579" y="128"/>
                </a:lnTo>
                <a:lnTo>
                  <a:pt x="578" y="124"/>
                </a:lnTo>
                <a:lnTo>
                  <a:pt x="578" y="121"/>
                </a:lnTo>
                <a:lnTo>
                  <a:pt x="578" y="120"/>
                </a:lnTo>
                <a:lnTo>
                  <a:pt x="579" y="120"/>
                </a:lnTo>
                <a:lnTo>
                  <a:pt x="579" y="120"/>
                </a:lnTo>
                <a:lnTo>
                  <a:pt x="584" y="118"/>
                </a:lnTo>
                <a:lnTo>
                  <a:pt x="592" y="112"/>
                </a:lnTo>
                <a:lnTo>
                  <a:pt x="603" y="104"/>
                </a:lnTo>
                <a:lnTo>
                  <a:pt x="608" y="102"/>
                </a:lnTo>
                <a:lnTo>
                  <a:pt x="613" y="101"/>
                </a:lnTo>
                <a:lnTo>
                  <a:pt x="613" y="101"/>
                </a:lnTo>
                <a:lnTo>
                  <a:pt x="631" y="98"/>
                </a:lnTo>
                <a:lnTo>
                  <a:pt x="635" y="97"/>
                </a:lnTo>
                <a:lnTo>
                  <a:pt x="637" y="96"/>
                </a:lnTo>
                <a:lnTo>
                  <a:pt x="637" y="94"/>
                </a:lnTo>
                <a:lnTo>
                  <a:pt x="637" y="91"/>
                </a:lnTo>
                <a:lnTo>
                  <a:pt x="637" y="91"/>
                </a:lnTo>
                <a:lnTo>
                  <a:pt x="633" y="87"/>
                </a:lnTo>
                <a:lnTo>
                  <a:pt x="627" y="85"/>
                </a:lnTo>
                <a:lnTo>
                  <a:pt x="612" y="80"/>
                </a:lnTo>
                <a:lnTo>
                  <a:pt x="589" y="77"/>
                </a:lnTo>
                <a:lnTo>
                  <a:pt x="589" y="77"/>
                </a:lnTo>
                <a:lnTo>
                  <a:pt x="586" y="71"/>
                </a:lnTo>
                <a:lnTo>
                  <a:pt x="580" y="55"/>
                </a:lnTo>
                <a:lnTo>
                  <a:pt x="571" y="37"/>
                </a:lnTo>
                <a:lnTo>
                  <a:pt x="565" y="30"/>
                </a:lnTo>
                <a:lnTo>
                  <a:pt x="560" y="24"/>
                </a:lnTo>
                <a:lnTo>
                  <a:pt x="560" y="24"/>
                </a:lnTo>
                <a:lnTo>
                  <a:pt x="550" y="16"/>
                </a:lnTo>
                <a:lnTo>
                  <a:pt x="541" y="10"/>
                </a:lnTo>
                <a:lnTo>
                  <a:pt x="531" y="7"/>
                </a:lnTo>
                <a:lnTo>
                  <a:pt x="521" y="4"/>
                </a:lnTo>
                <a:lnTo>
                  <a:pt x="521" y="4"/>
                </a:lnTo>
                <a:lnTo>
                  <a:pt x="512" y="3"/>
                </a:lnTo>
                <a:lnTo>
                  <a:pt x="505" y="3"/>
                </a:lnTo>
                <a:lnTo>
                  <a:pt x="497" y="4"/>
                </a:lnTo>
                <a:lnTo>
                  <a:pt x="497" y="4"/>
                </a:lnTo>
                <a:lnTo>
                  <a:pt x="493" y="2"/>
                </a:lnTo>
                <a:lnTo>
                  <a:pt x="483" y="0"/>
                </a:lnTo>
                <a:lnTo>
                  <a:pt x="483" y="0"/>
                </a:lnTo>
                <a:lnTo>
                  <a:pt x="480" y="0"/>
                </a:lnTo>
                <a:lnTo>
                  <a:pt x="478" y="1"/>
                </a:lnTo>
                <a:lnTo>
                  <a:pt x="473" y="4"/>
                </a:lnTo>
                <a:lnTo>
                  <a:pt x="468" y="9"/>
                </a:lnTo>
                <a:lnTo>
                  <a:pt x="468" y="9"/>
                </a:lnTo>
                <a:lnTo>
                  <a:pt x="461" y="14"/>
                </a:lnTo>
                <a:lnTo>
                  <a:pt x="447" y="26"/>
                </a:lnTo>
                <a:lnTo>
                  <a:pt x="438" y="33"/>
                </a:lnTo>
                <a:lnTo>
                  <a:pt x="432" y="41"/>
                </a:lnTo>
                <a:lnTo>
                  <a:pt x="428" y="47"/>
                </a:lnTo>
                <a:lnTo>
                  <a:pt x="425" y="50"/>
                </a:lnTo>
                <a:lnTo>
                  <a:pt x="425" y="53"/>
                </a:lnTo>
                <a:lnTo>
                  <a:pt x="425" y="1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AD6D4DF6-5D44-4D48-8CFA-E077C4540F41}"/>
              </a:ext>
            </a:extLst>
          </p:cNvPr>
          <p:cNvSpPr>
            <a:spLocks noEditPoints="1"/>
          </p:cNvSpPr>
          <p:nvPr/>
        </p:nvSpPr>
        <p:spPr bwMode="auto">
          <a:xfrm>
            <a:off x="2576074" y="818710"/>
            <a:ext cx="774136" cy="1658150"/>
          </a:xfrm>
          <a:custGeom>
            <a:avLst/>
            <a:gdLst>
              <a:gd name="T0" fmla="*/ 198 w 620"/>
              <a:gd name="T1" fmla="*/ 216 h 1328"/>
              <a:gd name="T2" fmla="*/ 138 w 620"/>
              <a:gd name="T3" fmla="*/ 207 h 1328"/>
              <a:gd name="T4" fmla="*/ 35 w 620"/>
              <a:gd name="T5" fmla="*/ 206 h 1328"/>
              <a:gd name="T6" fmla="*/ 1 w 620"/>
              <a:gd name="T7" fmla="*/ 231 h 1328"/>
              <a:gd name="T8" fmla="*/ 11 w 620"/>
              <a:gd name="T9" fmla="*/ 308 h 1328"/>
              <a:gd name="T10" fmla="*/ 17 w 620"/>
              <a:gd name="T11" fmla="*/ 340 h 1328"/>
              <a:gd name="T12" fmla="*/ 85 w 620"/>
              <a:gd name="T13" fmla="*/ 360 h 1328"/>
              <a:gd name="T14" fmla="*/ 113 w 620"/>
              <a:gd name="T15" fmla="*/ 394 h 1328"/>
              <a:gd name="T16" fmla="*/ 112 w 620"/>
              <a:gd name="T17" fmla="*/ 438 h 1328"/>
              <a:gd name="T18" fmla="*/ 97 w 620"/>
              <a:gd name="T19" fmla="*/ 486 h 1328"/>
              <a:gd name="T20" fmla="*/ 53 w 620"/>
              <a:gd name="T21" fmla="*/ 556 h 1328"/>
              <a:gd name="T22" fmla="*/ 30 w 620"/>
              <a:gd name="T23" fmla="*/ 630 h 1328"/>
              <a:gd name="T24" fmla="*/ 30 w 620"/>
              <a:gd name="T25" fmla="*/ 658 h 1328"/>
              <a:gd name="T26" fmla="*/ 83 w 620"/>
              <a:gd name="T27" fmla="*/ 678 h 1328"/>
              <a:gd name="T28" fmla="*/ 95 w 620"/>
              <a:gd name="T29" fmla="*/ 666 h 1328"/>
              <a:gd name="T30" fmla="*/ 77 w 620"/>
              <a:gd name="T31" fmla="*/ 656 h 1328"/>
              <a:gd name="T32" fmla="*/ 78 w 620"/>
              <a:gd name="T33" fmla="*/ 634 h 1328"/>
              <a:gd name="T34" fmla="*/ 88 w 620"/>
              <a:gd name="T35" fmla="*/ 601 h 1328"/>
              <a:gd name="T36" fmla="*/ 96 w 620"/>
              <a:gd name="T37" fmla="*/ 575 h 1328"/>
              <a:gd name="T38" fmla="*/ 184 w 620"/>
              <a:gd name="T39" fmla="*/ 486 h 1328"/>
              <a:gd name="T40" fmla="*/ 275 w 620"/>
              <a:gd name="T41" fmla="*/ 520 h 1328"/>
              <a:gd name="T42" fmla="*/ 281 w 620"/>
              <a:gd name="T43" fmla="*/ 588 h 1328"/>
              <a:gd name="T44" fmla="*/ 266 w 620"/>
              <a:gd name="T45" fmla="*/ 678 h 1328"/>
              <a:gd name="T46" fmla="*/ 266 w 620"/>
              <a:gd name="T47" fmla="*/ 967 h 1328"/>
              <a:gd name="T48" fmla="*/ 360 w 620"/>
              <a:gd name="T49" fmla="*/ 1082 h 1328"/>
              <a:gd name="T50" fmla="*/ 420 w 620"/>
              <a:gd name="T51" fmla="*/ 1145 h 1328"/>
              <a:gd name="T52" fmla="*/ 386 w 620"/>
              <a:gd name="T53" fmla="*/ 1203 h 1328"/>
              <a:gd name="T54" fmla="*/ 422 w 620"/>
              <a:gd name="T55" fmla="*/ 1228 h 1328"/>
              <a:gd name="T56" fmla="*/ 386 w 620"/>
              <a:gd name="T57" fmla="*/ 1299 h 1328"/>
              <a:gd name="T58" fmla="*/ 439 w 620"/>
              <a:gd name="T59" fmla="*/ 1328 h 1328"/>
              <a:gd name="T60" fmla="*/ 487 w 620"/>
              <a:gd name="T61" fmla="*/ 1314 h 1328"/>
              <a:gd name="T62" fmla="*/ 558 w 620"/>
              <a:gd name="T63" fmla="*/ 1206 h 1328"/>
              <a:gd name="T64" fmla="*/ 611 w 620"/>
              <a:gd name="T65" fmla="*/ 1153 h 1328"/>
              <a:gd name="T66" fmla="*/ 603 w 620"/>
              <a:gd name="T67" fmla="*/ 1107 h 1328"/>
              <a:gd name="T68" fmla="*/ 575 w 620"/>
              <a:gd name="T69" fmla="*/ 1060 h 1328"/>
              <a:gd name="T70" fmla="*/ 449 w 620"/>
              <a:gd name="T71" fmla="*/ 968 h 1328"/>
              <a:gd name="T72" fmla="*/ 422 w 620"/>
              <a:gd name="T73" fmla="*/ 936 h 1328"/>
              <a:gd name="T74" fmla="*/ 448 w 620"/>
              <a:gd name="T75" fmla="*/ 902 h 1328"/>
              <a:gd name="T76" fmla="*/ 574 w 620"/>
              <a:gd name="T77" fmla="*/ 717 h 1328"/>
              <a:gd name="T78" fmla="*/ 588 w 620"/>
              <a:gd name="T79" fmla="*/ 654 h 1328"/>
              <a:gd name="T80" fmla="*/ 559 w 620"/>
              <a:gd name="T81" fmla="*/ 545 h 1328"/>
              <a:gd name="T82" fmla="*/ 525 w 620"/>
              <a:gd name="T83" fmla="*/ 420 h 1328"/>
              <a:gd name="T84" fmla="*/ 449 w 620"/>
              <a:gd name="T85" fmla="*/ 269 h 1328"/>
              <a:gd name="T86" fmla="*/ 383 w 620"/>
              <a:gd name="T87" fmla="*/ 212 h 1328"/>
              <a:gd name="T88" fmla="*/ 367 w 620"/>
              <a:gd name="T89" fmla="*/ 187 h 1328"/>
              <a:gd name="T90" fmla="*/ 373 w 620"/>
              <a:gd name="T91" fmla="*/ 159 h 1328"/>
              <a:gd name="T92" fmla="*/ 383 w 620"/>
              <a:gd name="T93" fmla="*/ 115 h 1328"/>
              <a:gd name="T94" fmla="*/ 372 w 620"/>
              <a:gd name="T95" fmla="*/ 106 h 1328"/>
              <a:gd name="T96" fmla="*/ 372 w 620"/>
              <a:gd name="T97" fmla="*/ 67 h 1328"/>
              <a:gd name="T98" fmla="*/ 328 w 620"/>
              <a:gd name="T99" fmla="*/ 24 h 1328"/>
              <a:gd name="T100" fmla="*/ 302 w 620"/>
              <a:gd name="T101" fmla="*/ 3 h 1328"/>
              <a:gd name="T102" fmla="*/ 272 w 620"/>
              <a:gd name="T103" fmla="*/ 3 h 1328"/>
              <a:gd name="T104" fmla="*/ 214 w 620"/>
              <a:gd name="T105" fmla="*/ 41 h 1328"/>
              <a:gd name="T106" fmla="*/ 198 w 620"/>
              <a:gd name="T107" fmla="*/ 106 h 1328"/>
              <a:gd name="T108" fmla="*/ 165 w 620"/>
              <a:gd name="T109" fmla="*/ 139 h 1328"/>
              <a:gd name="T110" fmla="*/ 204 w 620"/>
              <a:gd name="T111" fmla="*/ 157 h 1328"/>
              <a:gd name="T112" fmla="*/ 40 w 620"/>
              <a:gd name="T113" fmla="*/ 240 h 1328"/>
              <a:gd name="T114" fmla="*/ 40 w 620"/>
              <a:gd name="T115" fmla="*/ 264 h 1328"/>
              <a:gd name="T116" fmla="*/ 25 w 620"/>
              <a:gd name="T117" fmla="*/ 264 h 1328"/>
              <a:gd name="T118" fmla="*/ 25 w 620"/>
              <a:gd name="T119" fmla="*/ 236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0" h="1328">
                <a:moveTo>
                  <a:pt x="223" y="212"/>
                </a:moveTo>
                <a:lnTo>
                  <a:pt x="223" y="212"/>
                </a:lnTo>
                <a:lnTo>
                  <a:pt x="214" y="212"/>
                </a:lnTo>
                <a:lnTo>
                  <a:pt x="207" y="213"/>
                </a:lnTo>
                <a:lnTo>
                  <a:pt x="202" y="214"/>
                </a:lnTo>
                <a:lnTo>
                  <a:pt x="198" y="216"/>
                </a:lnTo>
                <a:lnTo>
                  <a:pt x="198" y="216"/>
                </a:lnTo>
                <a:lnTo>
                  <a:pt x="185" y="226"/>
                </a:lnTo>
                <a:lnTo>
                  <a:pt x="179" y="231"/>
                </a:lnTo>
                <a:lnTo>
                  <a:pt x="179" y="231"/>
                </a:lnTo>
                <a:lnTo>
                  <a:pt x="173" y="226"/>
                </a:lnTo>
                <a:lnTo>
                  <a:pt x="159" y="216"/>
                </a:lnTo>
                <a:lnTo>
                  <a:pt x="149" y="212"/>
                </a:lnTo>
                <a:lnTo>
                  <a:pt x="138" y="207"/>
                </a:lnTo>
                <a:lnTo>
                  <a:pt x="127" y="203"/>
                </a:lnTo>
                <a:lnTo>
                  <a:pt x="117" y="202"/>
                </a:lnTo>
                <a:lnTo>
                  <a:pt x="117" y="202"/>
                </a:lnTo>
                <a:lnTo>
                  <a:pt x="93" y="201"/>
                </a:lnTo>
                <a:lnTo>
                  <a:pt x="64" y="202"/>
                </a:lnTo>
                <a:lnTo>
                  <a:pt x="48" y="203"/>
                </a:lnTo>
                <a:lnTo>
                  <a:pt x="35" y="206"/>
                </a:lnTo>
                <a:lnTo>
                  <a:pt x="22" y="210"/>
                </a:lnTo>
                <a:lnTo>
                  <a:pt x="16" y="213"/>
                </a:lnTo>
                <a:lnTo>
                  <a:pt x="11" y="216"/>
                </a:lnTo>
                <a:lnTo>
                  <a:pt x="11" y="216"/>
                </a:lnTo>
                <a:lnTo>
                  <a:pt x="6" y="221"/>
                </a:lnTo>
                <a:lnTo>
                  <a:pt x="4" y="226"/>
                </a:lnTo>
                <a:lnTo>
                  <a:pt x="1" y="231"/>
                </a:lnTo>
                <a:lnTo>
                  <a:pt x="0" y="237"/>
                </a:lnTo>
                <a:lnTo>
                  <a:pt x="0" y="250"/>
                </a:lnTo>
                <a:lnTo>
                  <a:pt x="1" y="264"/>
                </a:lnTo>
                <a:lnTo>
                  <a:pt x="5" y="278"/>
                </a:lnTo>
                <a:lnTo>
                  <a:pt x="7" y="290"/>
                </a:lnTo>
                <a:lnTo>
                  <a:pt x="10" y="301"/>
                </a:lnTo>
                <a:lnTo>
                  <a:pt x="11" y="308"/>
                </a:lnTo>
                <a:lnTo>
                  <a:pt x="11" y="308"/>
                </a:lnTo>
                <a:lnTo>
                  <a:pt x="10" y="317"/>
                </a:lnTo>
                <a:lnTo>
                  <a:pt x="8" y="322"/>
                </a:lnTo>
                <a:lnTo>
                  <a:pt x="8" y="327"/>
                </a:lnTo>
                <a:lnTo>
                  <a:pt x="10" y="331"/>
                </a:lnTo>
                <a:lnTo>
                  <a:pt x="12" y="335"/>
                </a:lnTo>
                <a:lnTo>
                  <a:pt x="17" y="340"/>
                </a:lnTo>
                <a:lnTo>
                  <a:pt x="25" y="346"/>
                </a:lnTo>
                <a:lnTo>
                  <a:pt x="25" y="346"/>
                </a:lnTo>
                <a:lnTo>
                  <a:pt x="30" y="349"/>
                </a:lnTo>
                <a:lnTo>
                  <a:pt x="37" y="351"/>
                </a:lnTo>
                <a:lnTo>
                  <a:pt x="52" y="355"/>
                </a:lnTo>
                <a:lnTo>
                  <a:pt x="69" y="358"/>
                </a:lnTo>
                <a:lnTo>
                  <a:pt x="85" y="360"/>
                </a:lnTo>
                <a:lnTo>
                  <a:pt x="114" y="361"/>
                </a:lnTo>
                <a:lnTo>
                  <a:pt x="126" y="361"/>
                </a:lnTo>
                <a:lnTo>
                  <a:pt x="126" y="361"/>
                </a:lnTo>
                <a:lnTo>
                  <a:pt x="124" y="364"/>
                </a:lnTo>
                <a:lnTo>
                  <a:pt x="120" y="373"/>
                </a:lnTo>
                <a:lnTo>
                  <a:pt x="115" y="386"/>
                </a:lnTo>
                <a:lnTo>
                  <a:pt x="113" y="394"/>
                </a:lnTo>
                <a:lnTo>
                  <a:pt x="112" y="404"/>
                </a:lnTo>
                <a:lnTo>
                  <a:pt x="112" y="404"/>
                </a:lnTo>
                <a:lnTo>
                  <a:pt x="111" y="421"/>
                </a:lnTo>
                <a:lnTo>
                  <a:pt x="112" y="431"/>
                </a:lnTo>
                <a:lnTo>
                  <a:pt x="113" y="437"/>
                </a:lnTo>
                <a:lnTo>
                  <a:pt x="112" y="438"/>
                </a:lnTo>
                <a:lnTo>
                  <a:pt x="112" y="438"/>
                </a:lnTo>
                <a:lnTo>
                  <a:pt x="112" y="438"/>
                </a:lnTo>
                <a:lnTo>
                  <a:pt x="112" y="438"/>
                </a:lnTo>
                <a:lnTo>
                  <a:pt x="112" y="439"/>
                </a:lnTo>
                <a:lnTo>
                  <a:pt x="113" y="443"/>
                </a:lnTo>
                <a:lnTo>
                  <a:pt x="117" y="447"/>
                </a:lnTo>
                <a:lnTo>
                  <a:pt x="117" y="447"/>
                </a:lnTo>
                <a:lnTo>
                  <a:pt x="97" y="486"/>
                </a:lnTo>
                <a:lnTo>
                  <a:pt x="82" y="515"/>
                </a:lnTo>
                <a:lnTo>
                  <a:pt x="75" y="527"/>
                </a:lnTo>
                <a:lnTo>
                  <a:pt x="69" y="534"/>
                </a:lnTo>
                <a:lnTo>
                  <a:pt x="69" y="534"/>
                </a:lnTo>
                <a:lnTo>
                  <a:pt x="60" y="542"/>
                </a:lnTo>
                <a:lnTo>
                  <a:pt x="55" y="550"/>
                </a:lnTo>
                <a:lnTo>
                  <a:pt x="53" y="556"/>
                </a:lnTo>
                <a:lnTo>
                  <a:pt x="49" y="563"/>
                </a:lnTo>
                <a:lnTo>
                  <a:pt x="49" y="563"/>
                </a:lnTo>
                <a:lnTo>
                  <a:pt x="44" y="575"/>
                </a:lnTo>
                <a:lnTo>
                  <a:pt x="38" y="594"/>
                </a:lnTo>
                <a:lnTo>
                  <a:pt x="32" y="613"/>
                </a:lnTo>
                <a:lnTo>
                  <a:pt x="31" y="623"/>
                </a:lnTo>
                <a:lnTo>
                  <a:pt x="30" y="630"/>
                </a:lnTo>
                <a:lnTo>
                  <a:pt x="30" y="630"/>
                </a:lnTo>
                <a:lnTo>
                  <a:pt x="30" y="636"/>
                </a:lnTo>
                <a:lnTo>
                  <a:pt x="29" y="641"/>
                </a:lnTo>
                <a:lnTo>
                  <a:pt x="28" y="646"/>
                </a:lnTo>
                <a:lnTo>
                  <a:pt x="26" y="650"/>
                </a:lnTo>
                <a:lnTo>
                  <a:pt x="28" y="653"/>
                </a:lnTo>
                <a:lnTo>
                  <a:pt x="30" y="658"/>
                </a:lnTo>
                <a:lnTo>
                  <a:pt x="36" y="663"/>
                </a:lnTo>
                <a:lnTo>
                  <a:pt x="44" y="669"/>
                </a:lnTo>
                <a:lnTo>
                  <a:pt x="44" y="669"/>
                </a:lnTo>
                <a:lnTo>
                  <a:pt x="55" y="675"/>
                </a:lnTo>
                <a:lnTo>
                  <a:pt x="65" y="677"/>
                </a:lnTo>
                <a:lnTo>
                  <a:pt x="75" y="678"/>
                </a:lnTo>
                <a:lnTo>
                  <a:pt x="83" y="678"/>
                </a:lnTo>
                <a:lnTo>
                  <a:pt x="89" y="677"/>
                </a:lnTo>
                <a:lnTo>
                  <a:pt x="95" y="675"/>
                </a:lnTo>
                <a:lnTo>
                  <a:pt x="97" y="672"/>
                </a:lnTo>
                <a:lnTo>
                  <a:pt x="97" y="670"/>
                </a:lnTo>
                <a:lnTo>
                  <a:pt x="97" y="669"/>
                </a:lnTo>
                <a:lnTo>
                  <a:pt x="97" y="669"/>
                </a:lnTo>
                <a:lnTo>
                  <a:pt x="95" y="666"/>
                </a:lnTo>
                <a:lnTo>
                  <a:pt x="93" y="664"/>
                </a:lnTo>
                <a:lnTo>
                  <a:pt x="84" y="662"/>
                </a:lnTo>
                <a:lnTo>
                  <a:pt x="77" y="660"/>
                </a:lnTo>
                <a:lnTo>
                  <a:pt x="75" y="660"/>
                </a:lnTo>
                <a:lnTo>
                  <a:pt x="73" y="659"/>
                </a:lnTo>
                <a:lnTo>
                  <a:pt x="73" y="659"/>
                </a:lnTo>
                <a:lnTo>
                  <a:pt x="77" y="656"/>
                </a:lnTo>
                <a:lnTo>
                  <a:pt x="84" y="651"/>
                </a:lnTo>
                <a:lnTo>
                  <a:pt x="88" y="647"/>
                </a:lnTo>
                <a:lnTo>
                  <a:pt x="90" y="645"/>
                </a:lnTo>
                <a:lnTo>
                  <a:pt x="90" y="642"/>
                </a:lnTo>
                <a:lnTo>
                  <a:pt x="88" y="640"/>
                </a:lnTo>
                <a:lnTo>
                  <a:pt x="88" y="640"/>
                </a:lnTo>
                <a:lnTo>
                  <a:pt x="78" y="634"/>
                </a:lnTo>
                <a:lnTo>
                  <a:pt x="77" y="633"/>
                </a:lnTo>
                <a:lnTo>
                  <a:pt x="78" y="630"/>
                </a:lnTo>
                <a:lnTo>
                  <a:pt x="78" y="630"/>
                </a:lnTo>
                <a:lnTo>
                  <a:pt x="81" y="627"/>
                </a:lnTo>
                <a:lnTo>
                  <a:pt x="83" y="619"/>
                </a:lnTo>
                <a:lnTo>
                  <a:pt x="88" y="601"/>
                </a:lnTo>
                <a:lnTo>
                  <a:pt x="88" y="601"/>
                </a:lnTo>
                <a:lnTo>
                  <a:pt x="89" y="594"/>
                </a:lnTo>
                <a:lnTo>
                  <a:pt x="90" y="589"/>
                </a:lnTo>
                <a:lnTo>
                  <a:pt x="90" y="586"/>
                </a:lnTo>
                <a:lnTo>
                  <a:pt x="93" y="582"/>
                </a:lnTo>
                <a:lnTo>
                  <a:pt x="93" y="582"/>
                </a:lnTo>
                <a:lnTo>
                  <a:pt x="95" y="579"/>
                </a:lnTo>
                <a:lnTo>
                  <a:pt x="96" y="575"/>
                </a:lnTo>
                <a:lnTo>
                  <a:pt x="99" y="570"/>
                </a:lnTo>
                <a:lnTo>
                  <a:pt x="102" y="563"/>
                </a:lnTo>
                <a:lnTo>
                  <a:pt x="102" y="563"/>
                </a:lnTo>
                <a:lnTo>
                  <a:pt x="108" y="556"/>
                </a:lnTo>
                <a:lnTo>
                  <a:pt x="118" y="546"/>
                </a:lnTo>
                <a:lnTo>
                  <a:pt x="146" y="520"/>
                </a:lnTo>
                <a:lnTo>
                  <a:pt x="184" y="486"/>
                </a:lnTo>
                <a:lnTo>
                  <a:pt x="223" y="452"/>
                </a:lnTo>
                <a:lnTo>
                  <a:pt x="223" y="452"/>
                </a:lnTo>
                <a:lnTo>
                  <a:pt x="249" y="484"/>
                </a:lnTo>
                <a:lnTo>
                  <a:pt x="268" y="508"/>
                </a:lnTo>
                <a:lnTo>
                  <a:pt x="273" y="515"/>
                </a:lnTo>
                <a:lnTo>
                  <a:pt x="275" y="520"/>
                </a:lnTo>
                <a:lnTo>
                  <a:pt x="275" y="520"/>
                </a:lnTo>
                <a:lnTo>
                  <a:pt x="274" y="530"/>
                </a:lnTo>
                <a:lnTo>
                  <a:pt x="275" y="548"/>
                </a:lnTo>
                <a:lnTo>
                  <a:pt x="275" y="548"/>
                </a:lnTo>
                <a:lnTo>
                  <a:pt x="278" y="561"/>
                </a:lnTo>
                <a:lnTo>
                  <a:pt x="280" y="571"/>
                </a:lnTo>
                <a:lnTo>
                  <a:pt x="283" y="583"/>
                </a:lnTo>
                <a:lnTo>
                  <a:pt x="281" y="588"/>
                </a:lnTo>
                <a:lnTo>
                  <a:pt x="280" y="592"/>
                </a:lnTo>
                <a:lnTo>
                  <a:pt x="280" y="592"/>
                </a:lnTo>
                <a:lnTo>
                  <a:pt x="278" y="597"/>
                </a:lnTo>
                <a:lnTo>
                  <a:pt x="275" y="605"/>
                </a:lnTo>
                <a:lnTo>
                  <a:pt x="272" y="628"/>
                </a:lnTo>
                <a:lnTo>
                  <a:pt x="266" y="678"/>
                </a:lnTo>
                <a:lnTo>
                  <a:pt x="266" y="678"/>
                </a:lnTo>
                <a:lnTo>
                  <a:pt x="265" y="698"/>
                </a:lnTo>
                <a:lnTo>
                  <a:pt x="263" y="731"/>
                </a:lnTo>
                <a:lnTo>
                  <a:pt x="262" y="822"/>
                </a:lnTo>
                <a:lnTo>
                  <a:pt x="263" y="913"/>
                </a:lnTo>
                <a:lnTo>
                  <a:pt x="265" y="947"/>
                </a:lnTo>
                <a:lnTo>
                  <a:pt x="266" y="967"/>
                </a:lnTo>
                <a:lnTo>
                  <a:pt x="266" y="967"/>
                </a:lnTo>
                <a:lnTo>
                  <a:pt x="268" y="973"/>
                </a:lnTo>
                <a:lnTo>
                  <a:pt x="272" y="982"/>
                </a:lnTo>
                <a:lnTo>
                  <a:pt x="278" y="991"/>
                </a:lnTo>
                <a:lnTo>
                  <a:pt x="285" y="1001"/>
                </a:lnTo>
                <a:lnTo>
                  <a:pt x="303" y="1023"/>
                </a:lnTo>
                <a:lnTo>
                  <a:pt x="324" y="1044"/>
                </a:lnTo>
                <a:lnTo>
                  <a:pt x="360" y="1082"/>
                </a:lnTo>
                <a:lnTo>
                  <a:pt x="377" y="1097"/>
                </a:lnTo>
                <a:lnTo>
                  <a:pt x="377" y="1097"/>
                </a:lnTo>
                <a:lnTo>
                  <a:pt x="398" y="1120"/>
                </a:lnTo>
                <a:lnTo>
                  <a:pt x="414" y="1137"/>
                </a:lnTo>
                <a:lnTo>
                  <a:pt x="419" y="1143"/>
                </a:lnTo>
                <a:lnTo>
                  <a:pt x="420" y="1145"/>
                </a:lnTo>
                <a:lnTo>
                  <a:pt x="420" y="1145"/>
                </a:lnTo>
                <a:lnTo>
                  <a:pt x="401" y="1172"/>
                </a:lnTo>
                <a:lnTo>
                  <a:pt x="395" y="1181"/>
                </a:lnTo>
                <a:lnTo>
                  <a:pt x="390" y="1190"/>
                </a:lnTo>
                <a:lnTo>
                  <a:pt x="386" y="1198"/>
                </a:lnTo>
                <a:lnTo>
                  <a:pt x="386" y="1201"/>
                </a:lnTo>
                <a:lnTo>
                  <a:pt x="386" y="1203"/>
                </a:lnTo>
                <a:lnTo>
                  <a:pt x="386" y="1203"/>
                </a:lnTo>
                <a:lnTo>
                  <a:pt x="390" y="1207"/>
                </a:lnTo>
                <a:lnTo>
                  <a:pt x="395" y="1209"/>
                </a:lnTo>
                <a:lnTo>
                  <a:pt x="410" y="1214"/>
                </a:lnTo>
                <a:lnTo>
                  <a:pt x="423" y="1216"/>
                </a:lnTo>
                <a:lnTo>
                  <a:pt x="429" y="1218"/>
                </a:lnTo>
                <a:lnTo>
                  <a:pt x="429" y="1218"/>
                </a:lnTo>
                <a:lnTo>
                  <a:pt x="422" y="1228"/>
                </a:lnTo>
                <a:lnTo>
                  <a:pt x="407" y="1254"/>
                </a:lnTo>
                <a:lnTo>
                  <a:pt x="398" y="1268"/>
                </a:lnTo>
                <a:lnTo>
                  <a:pt x="391" y="1281"/>
                </a:lnTo>
                <a:lnTo>
                  <a:pt x="386" y="1292"/>
                </a:lnTo>
                <a:lnTo>
                  <a:pt x="386" y="1297"/>
                </a:lnTo>
                <a:lnTo>
                  <a:pt x="386" y="1299"/>
                </a:lnTo>
                <a:lnTo>
                  <a:pt x="386" y="1299"/>
                </a:lnTo>
                <a:lnTo>
                  <a:pt x="390" y="1307"/>
                </a:lnTo>
                <a:lnTo>
                  <a:pt x="396" y="1311"/>
                </a:lnTo>
                <a:lnTo>
                  <a:pt x="405" y="1316"/>
                </a:lnTo>
                <a:lnTo>
                  <a:pt x="420" y="1323"/>
                </a:lnTo>
                <a:lnTo>
                  <a:pt x="420" y="1323"/>
                </a:lnTo>
                <a:lnTo>
                  <a:pt x="429" y="1327"/>
                </a:lnTo>
                <a:lnTo>
                  <a:pt x="439" y="1328"/>
                </a:lnTo>
                <a:lnTo>
                  <a:pt x="449" y="1328"/>
                </a:lnTo>
                <a:lnTo>
                  <a:pt x="460" y="1327"/>
                </a:lnTo>
                <a:lnTo>
                  <a:pt x="468" y="1325"/>
                </a:lnTo>
                <a:lnTo>
                  <a:pt x="476" y="1321"/>
                </a:lnTo>
                <a:lnTo>
                  <a:pt x="482" y="1317"/>
                </a:lnTo>
                <a:lnTo>
                  <a:pt x="487" y="1314"/>
                </a:lnTo>
                <a:lnTo>
                  <a:pt x="487" y="1314"/>
                </a:lnTo>
                <a:lnTo>
                  <a:pt x="510" y="1287"/>
                </a:lnTo>
                <a:lnTo>
                  <a:pt x="523" y="1269"/>
                </a:lnTo>
                <a:lnTo>
                  <a:pt x="535" y="1251"/>
                </a:lnTo>
                <a:lnTo>
                  <a:pt x="535" y="1251"/>
                </a:lnTo>
                <a:lnTo>
                  <a:pt x="545" y="1233"/>
                </a:lnTo>
                <a:lnTo>
                  <a:pt x="553" y="1215"/>
                </a:lnTo>
                <a:lnTo>
                  <a:pt x="558" y="1206"/>
                </a:lnTo>
                <a:lnTo>
                  <a:pt x="564" y="1196"/>
                </a:lnTo>
                <a:lnTo>
                  <a:pt x="570" y="1187"/>
                </a:lnTo>
                <a:lnTo>
                  <a:pt x="579" y="1179"/>
                </a:lnTo>
                <a:lnTo>
                  <a:pt x="579" y="1179"/>
                </a:lnTo>
                <a:lnTo>
                  <a:pt x="587" y="1172"/>
                </a:lnTo>
                <a:lnTo>
                  <a:pt x="596" y="1165"/>
                </a:lnTo>
                <a:lnTo>
                  <a:pt x="611" y="1153"/>
                </a:lnTo>
                <a:lnTo>
                  <a:pt x="616" y="1148"/>
                </a:lnTo>
                <a:lnTo>
                  <a:pt x="618" y="1143"/>
                </a:lnTo>
                <a:lnTo>
                  <a:pt x="620" y="1137"/>
                </a:lnTo>
                <a:lnTo>
                  <a:pt x="617" y="1131"/>
                </a:lnTo>
                <a:lnTo>
                  <a:pt x="617" y="1131"/>
                </a:lnTo>
                <a:lnTo>
                  <a:pt x="606" y="1113"/>
                </a:lnTo>
                <a:lnTo>
                  <a:pt x="603" y="1107"/>
                </a:lnTo>
                <a:lnTo>
                  <a:pt x="603" y="1107"/>
                </a:lnTo>
                <a:lnTo>
                  <a:pt x="603" y="1102"/>
                </a:lnTo>
                <a:lnTo>
                  <a:pt x="602" y="1096"/>
                </a:lnTo>
                <a:lnTo>
                  <a:pt x="599" y="1089"/>
                </a:lnTo>
                <a:lnTo>
                  <a:pt x="594" y="1079"/>
                </a:lnTo>
                <a:lnTo>
                  <a:pt x="586" y="1070"/>
                </a:lnTo>
                <a:lnTo>
                  <a:pt x="575" y="1060"/>
                </a:lnTo>
                <a:lnTo>
                  <a:pt x="559" y="1049"/>
                </a:lnTo>
                <a:lnTo>
                  <a:pt x="559" y="1049"/>
                </a:lnTo>
                <a:lnTo>
                  <a:pt x="540" y="1037"/>
                </a:lnTo>
                <a:lnTo>
                  <a:pt x="521" y="1024"/>
                </a:lnTo>
                <a:lnTo>
                  <a:pt x="481" y="995"/>
                </a:lnTo>
                <a:lnTo>
                  <a:pt x="463" y="980"/>
                </a:lnTo>
                <a:lnTo>
                  <a:pt x="449" y="968"/>
                </a:lnTo>
                <a:lnTo>
                  <a:pt x="439" y="959"/>
                </a:lnTo>
                <a:lnTo>
                  <a:pt x="434" y="953"/>
                </a:lnTo>
                <a:lnTo>
                  <a:pt x="434" y="953"/>
                </a:lnTo>
                <a:lnTo>
                  <a:pt x="432" y="949"/>
                </a:lnTo>
                <a:lnTo>
                  <a:pt x="429" y="944"/>
                </a:lnTo>
                <a:lnTo>
                  <a:pt x="426" y="941"/>
                </a:lnTo>
                <a:lnTo>
                  <a:pt x="422" y="936"/>
                </a:lnTo>
                <a:lnTo>
                  <a:pt x="421" y="931"/>
                </a:lnTo>
                <a:lnTo>
                  <a:pt x="422" y="926"/>
                </a:lnTo>
                <a:lnTo>
                  <a:pt x="426" y="920"/>
                </a:lnTo>
                <a:lnTo>
                  <a:pt x="434" y="914"/>
                </a:lnTo>
                <a:lnTo>
                  <a:pt x="434" y="914"/>
                </a:lnTo>
                <a:lnTo>
                  <a:pt x="440" y="909"/>
                </a:lnTo>
                <a:lnTo>
                  <a:pt x="448" y="902"/>
                </a:lnTo>
                <a:lnTo>
                  <a:pt x="466" y="881"/>
                </a:lnTo>
                <a:lnTo>
                  <a:pt x="487" y="852"/>
                </a:lnTo>
                <a:lnTo>
                  <a:pt x="510" y="819"/>
                </a:lnTo>
                <a:lnTo>
                  <a:pt x="532" y="787"/>
                </a:lnTo>
                <a:lnTo>
                  <a:pt x="550" y="757"/>
                </a:lnTo>
                <a:lnTo>
                  <a:pt x="565" y="733"/>
                </a:lnTo>
                <a:lnTo>
                  <a:pt x="574" y="717"/>
                </a:lnTo>
                <a:lnTo>
                  <a:pt x="574" y="717"/>
                </a:lnTo>
                <a:lnTo>
                  <a:pt x="582" y="699"/>
                </a:lnTo>
                <a:lnTo>
                  <a:pt x="588" y="683"/>
                </a:lnTo>
                <a:lnTo>
                  <a:pt x="589" y="677"/>
                </a:lnTo>
                <a:lnTo>
                  <a:pt x="589" y="670"/>
                </a:lnTo>
                <a:lnTo>
                  <a:pt x="589" y="663"/>
                </a:lnTo>
                <a:lnTo>
                  <a:pt x="588" y="654"/>
                </a:lnTo>
                <a:lnTo>
                  <a:pt x="588" y="654"/>
                </a:lnTo>
                <a:lnTo>
                  <a:pt x="582" y="633"/>
                </a:lnTo>
                <a:lnTo>
                  <a:pt x="573" y="605"/>
                </a:lnTo>
                <a:lnTo>
                  <a:pt x="559" y="568"/>
                </a:lnTo>
                <a:lnTo>
                  <a:pt x="559" y="568"/>
                </a:lnTo>
                <a:lnTo>
                  <a:pt x="559" y="559"/>
                </a:lnTo>
                <a:lnTo>
                  <a:pt x="559" y="545"/>
                </a:lnTo>
                <a:lnTo>
                  <a:pt x="558" y="529"/>
                </a:lnTo>
                <a:lnTo>
                  <a:pt x="557" y="522"/>
                </a:lnTo>
                <a:lnTo>
                  <a:pt x="555" y="515"/>
                </a:lnTo>
                <a:lnTo>
                  <a:pt x="555" y="515"/>
                </a:lnTo>
                <a:lnTo>
                  <a:pt x="550" y="502"/>
                </a:lnTo>
                <a:lnTo>
                  <a:pt x="543" y="480"/>
                </a:lnTo>
                <a:lnTo>
                  <a:pt x="525" y="420"/>
                </a:lnTo>
                <a:lnTo>
                  <a:pt x="506" y="362"/>
                </a:lnTo>
                <a:lnTo>
                  <a:pt x="497" y="332"/>
                </a:lnTo>
                <a:lnTo>
                  <a:pt x="497" y="332"/>
                </a:lnTo>
                <a:lnTo>
                  <a:pt x="490" y="321"/>
                </a:lnTo>
                <a:lnTo>
                  <a:pt x="478" y="304"/>
                </a:lnTo>
                <a:lnTo>
                  <a:pt x="462" y="285"/>
                </a:lnTo>
                <a:lnTo>
                  <a:pt x="449" y="269"/>
                </a:lnTo>
                <a:lnTo>
                  <a:pt x="449" y="269"/>
                </a:lnTo>
                <a:lnTo>
                  <a:pt x="435" y="257"/>
                </a:lnTo>
                <a:lnTo>
                  <a:pt x="421" y="246"/>
                </a:lnTo>
                <a:lnTo>
                  <a:pt x="407" y="236"/>
                </a:lnTo>
                <a:lnTo>
                  <a:pt x="396" y="226"/>
                </a:lnTo>
                <a:lnTo>
                  <a:pt x="396" y="226"/>
                </a:lnTo>
                <a:lnTo>
                  <a:pt x="383" y="212"/>
                </a:lnTo>
                <a:lnTo>
                  <a:pt x="379" y="208"/>
                </a:lnTo>
                <a:lnTo>
                  <a:pt x="377" y="207"/>
                </a:lnTo>
                <a:lnTo>
                  <a:pt x="377" y="207"/>
                </a:lnTo>
                <a:lnTo>
                  <a:pt x="374" y="204"/>
                </a:lnTo>
                <a:lnTo>
                  <a:pt x="372" y="200"/>
                </a:lnTo>
                <a:lnTo>
                  <a:pt x="368" y="193"/>
                </a:lnTo>
                <a:lnTo>
                  <a:pt x="367" y="187"/>
                </a:lnTo>
                <a:lnTo>
                  <a:pt x="367" y="187"/>
                </a:lnTo>
                <a:lnTo>
                  <a:pt x="367" y="180"/>
                </a:lnTo>
                <a:lnTo>
                  <a:pt x="367" y="173"/>
                </a:lnTo>
                <a:lnTo>
                  <a:pt x="367" y="163"/>
                </a:lnTo>
                <a:lnTo>
                  <a:pt x="367" y="163"/>
                </a:lnTo>
                <a:lnTo>
                  <a:pt x="368" y="162"/>
                </a:lnTo>
                <a:lnTo>
                  <a:pt x="373" y="159"/>
                </a:lnTo>
                <a:lnTo>
                  <a:pt x="377" y="150"/>
                </a:lnTo>
                <a:lnTo>
                  <a:pt x="381" y="139"/>
                </a:lnTo>
                <a:lnTo>
                  <a:pt x="381" y="139"/>
                </a:lnTo>
                <a:lnTo>
                  <a:pt x="384" y="129"/>
                </a:lnTo>
                <a:lnTo>
                  <a:pt x="385" y="120"/>
                </a:lnTo>
                <a:lnTo>
                  <a:pt x="384" y="116"/>
                </a:lnTo>
                <a:lnTo>
                  <a:pt x="383" y="115"/>
                </a:lnTo>
                <a:lnTo>
                  <a:pt x="381" y="115"/>
                </a:lnTo>
                <a:lnTo>
                  <a:pt x="381" y="115"/>
                </a:lnTo>
                <a:lnTo>
                  <a:pt x="378" y="114"/>
                </a:lnTo>
                <a:lnTo>
                  <a:pt x="375" y="110"/>
                </a:lnTo>
                <a:lnTo>
                  <a:pt x="374" y="108"/>
                </a:lnTo>
                <a:lnTo>
                  <a:pt x="372" y="106"/>
                </a:lnTo>
                <a:lnTo>
                  <a:pt x="372" y="106"/>
                </a:lnTo>
                <a:lnTo>
                  <a:pt x="372" y="104"/>
                </a:lnTo>
                <a:lnTo>
                  <a:pt x="373" y="102"/>
                </a:lnTo>
                <a:lnTo>
                  <a:pt x="377" y="94"/>
                </a:lnTo>
                <a:lnTo>
                  <a:pt x="378" y="88"/>
                </a:lnTo>
                <a:lnTo>
                  <a:pt x="378" y="82"/>
                </a:lnTo>
                <a:lnTo>
                  <a:pt x="377" y="74"/>
                </a:lnTo>
                <a:lnTo>
                  <a:pt x="372" y="67"/>
                </a:lnTo>
                <a:lnTo>
                  <a:pt x="372" y="67"/>
                </a:lnTo>
                <a:lnTo>
                  <a:pt x="362" y="54"/>
                </a:lnTo>
                <a:lnTo>
                  <a:pt x="354" y="43"/>
                </a:lnTo>
                <a:lnTo>
                  <a:pt x="349" y="38"/>
                </a:lnTo>
                <a:lnTo>
                  <a:pt x="344" y="33"/>
                </a:lnTo>
                <a:lnTo>
                  <a:pt x="337" y="29"/>
                </a:lnTo>
                <a:lnTo>
                  <a:pt x="328" y="24"/>
                </a:lnTo>
                <a:lnTo>
                  <a:pt x="328" y="24"/>
                </a:lnTo>
                <a:lnTo>
                  <a:pt x="307" y="12"/>
                </a:lnTo>
                <a:lnTo>
                  <a:pt x="304" y="9"/>
                </a:lnTo>
                <a:lnTo>
                  <a:pt x="304" y="9"/>
                </a:lnTo>
                <a:lnTo>
                  <a:pt x="304" y="8"/>
                </a:lnTo>
                <a:lnTo>
                  <a:pt x="303" y="5"/>
                </a:lnTo>
                <a:lnTo>
                  <a:pt x="302" y="3"/>
                </a:lnTo>
                <a:lnTo>
                  <a:pt x="298" y="1"/>
                </a:lnTo>
                <a:lnTo>
                  <a:pt x="295" y="0"/>
                </a:lnTo>
                <a:lnTo>
                  <a:pt x="290" y="0"/>
                </a:lnTo>
                <a:lnTo>
                  <a:pt x="290" y="0"/>
                </a:lnTo>
                <a:lnTo>
                  <a:pt x="280" y="1"/>
                </a:lnTo>
                <a:lnTo>
                  <a:pt x="274" y="2"/>
                </a:lnTo>
                <a:lnTo>
                  <a:pt x="272" y="3"/>
                </a:lnTo>
                <a:lnTo>
                  <a:pt x="271" y="5"/>
                </a:lnTo>
                <a:lnTo>
                  <a:pt x="271" y="5"/>
                </a:lnTo>
                <a:lnTo>
                  <a:pt x="251" y="18"/>
                </a:lnTo>
                <a:lnTo>
                  <a:pt x="235" y="29"/>
                </a:lnTo>
                <a:lnTo>
                  <a:pt x="218" y="38"/>
                </a:lnTo>
                <a:lnTo>
                  <a:pt x="218" y="38"/>
                </a:lnTo>
                <a:lnTo>
                  <a:pt x="214" y="41"/>
                </a:lnTo>
                <a:lnTo>
                  <a:pt x="212" y="44"/>
                </a:lnTo>
                <a:lnTo>
                  <a:pt x="207" y="53"/>
                </a:lnTo>
                <a:lnTo>
                  <a:pt x="203" y="64"/>
                </a:lnTo>
                <a:lnTo>
                  <a:pt x="201" y="76"/>
                </a:lnTo>
                <a:lnTo>
                  <a:pt x="198" y="96"/>
                </a:lnTo>
                <a:lnTo>
                  <a:pt x="198" y="106"/>
                </a:lnTo>
                <a:lnTo>
                  <a:pt x="198" y="106"/>
                </a:lnTo>
                <a:lnTo>
                  <a:pt x="192" y="110"/>
                </a:lnTo>
                <a:lnTo>
                  <a:pt x="178" y="120"/>
                </a:lnTo>
                <a:lnTo>
                  <a:pt x="171" y="126"/>
                </a:lnTo>
                <a:lnTo>
                  <a:pt x="166" y="132"/>
                </a:lnTo>
                <a:lnTo>
                  <a:pt x="164" y="137"/>
                </a:lnTo>
                <a:lnTo>
                  <a:pt x="164" y="138"/>
                </a:lnTo>
                <a:lnTo>
                  <a:pt x="165" y="139"/>
                </a:lnTo>
                <a:lnTo>
                  <a:pt x="165" y="139"/>
                </a:lnTo>
                <a:lnTo>
                  <a:pt x="170" y="141"/>
                </a:lnTo>
                <a:lnTo>
                  <a:pt x="174" y="142"/>
                </a:lnTo>
                <a:lnTo>
                  <a:pt x="188" y="141"/>
                </a:lnTo>
                <a:lnTo>
                  <a:pt x="203" y="139"/>
                </a:lnTo>
                <a:lnTo>
                  <a:pt x="203" y="139"/>
                </a:lnTo>
                <a:lnTo>
                  <a:pt x="204" y="157"/>
                </a:lnTo>
                <a:lnTo>
                  <a:pt x="206" y="172"/>
                </a:lnTo>
                <a:lnTo>
                  <a:pt x="208" y="183"/>
                </a:lnTo>
                <a:lnTo>
                  <a:pt x="208" y="183"/>
                </a:lnTo>
                <a:lnTo>
                  <a:pt x="217" y="201"/>
                </a:lnTo>
                <a:lnTo>
                  <a:pt x="223" y="212"/>
                </a:lnTo>
                <a:lnTo>
                  <a:pt x="223" y="212"/>
                </a:lnTo>
                <a:close/>
                <a:moveTo>
                  <a:pt x="40" y="240"/>
                </a:moveTo>
                <a:lnTo>
                  <a:pt x="40" y="240"/>
                </a:lnTo>
                <a:lnTo>
                  <a:pt x="41" y="244"/>
                </a:lnTo>
                <a:lnTo>
                  <a:pt x="43" y="251"/>
                </a:lnTo>
                <a:lnTo>
                  <a:pt x="43" y="256"/>
                </a:lnTo>
                <a:lnTo>
                  <a:pt x="43" y="260"/>
                </a:lnTo>
                <a:lnTo>
                  <a:pt x="42" y="263"/>
                </a:lnTo>
                <a:lnTo>
                  <a:pt x="40" y="264"/>
                </a:lnTo>
                <a:lnTo>
                  <a:pt x="40" y="264"/>
                </a:lnTo>
                <a:lnTo>
                  <a:pt x="34" y="267"/>
                </a:lnTo>
                <a:lnTo>
                  <a:pt x="30" y="269"/>
                </a:lnTo>
                <a:lnTo>
                  <a:pt x="29" y="269"/>
                </a:lnTo>
                <a:lnTo>
                  <a:pt x="28" y="269"/>
                </a:lnTo>
                <a:lnTo>
                  <a:pt x="26" y="267"/>
                </a:lnTo>
                <a:lnTo>
                  <a:pt x="25" y="264"/>
                </a:lnTo>
                <a:lnTo>
                  <a:pt x="25" y="264"/>
                </a:lnTo>
                <a:lnTo>
                  <a:pt x="24" y="256"/>
                </a:lnTo>
                <a:lnTo>
                  <a:pt x="23" y="246"/>
                </a:lnTo>
                <a:lnTo>
                  <a:pt x="23" y="239"/>
                </a:lnTo>
                <a:lnTo>
                  <a:pt x="24" y="237"/>
                </a:lnTo>
                <a:lnTo>
                  <a:pt x="25" y="236"/>
                </a:lnTo>
                <a:lnTo>
                  <a:pt x="25" y="236"/>
                </a:lnTo>
                <a:lnTo>
                  <a:pt x="30" y="237"/>
                </a:lnTo>
                <a:lnTo>
                  <a:pt x="35" y="238"/>
                </a:lnTo>
                <a:lnTo>
                  <a:pt x="40" y="240"/>
                </a:lnTo>
                <a:lnTo>
                  <a:pt x="40" y="2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B80527D6-067C-48E5-870B-9A51327E6C8F}"/>
              </a:ext>
            </a:extLst>
          </p:cNvPr>
          <p:cNvSpPr>
            <a:spLocks noEditPoints="1"/>
          </p:cNvSpPr>
          <p:nvPr/>
        </p:nvSpPr>
        <p:spPr bwMode="auto">
          <a:xfrm>
            <a:off x="4501790" y="801097"/>
            <a:ext cx="998454" cy="1693080"/>
          </a:xfrm>
          <a:custGeom>
            <a:avLst/>
            <a:gdLst>
              <a:gd name="T0" fmla="*/ 149 w 861"/>
              <a:gd name="T1" fmla="*/ 751 h 1460"/>
              <a:gd name="T2" fmla="*/ 149 w 861"/>
              <a:gd name="T3" fmla="*/ 751 h 1460"/>
              <a:gd name="T4" fmla="*/ 140 w 861"/>
              <a:gd name="T5" fmla="*/ 778 h 1460"/>
              <a:gd name="T6" fmla="*/ 145 w 861"/>
              <a:gd name="T7" fmla="*/ 818 h 1460"/>
              <a:gd name="T8" fmla="*/ 131 w 861"/>
              <a:gd name="T9" fmla="*/ 903 h 1460"/>
              <a:gd name="T10" fmla="*/ 137 w 861"/>
              <a:gd name="T11" fmla="*/ 1029 h 1460"/>
              <a:gd name="T12" fmla="*/ 133 w 861"/>
              <a:gd name="T13" fmla="*/ 1189 h 1460"/>
              <a:gd name="T14" fmla="*/ 77 w 861"/>
              <a:gd name="T15" fmla="*/ 1261 h 1460"/>
              <a:gd name="T16" fmla="*/ 7 w 861"/>
              <a:gd name="T17" fmla="*/ 1324 h 1460"/>
              <a:gd name="T18" fmla="*/ 8 w 861"/>
              <a:gd name="T19" fmla="*/ 1349 h 1460"/>
              <a:gd name="T20" fmla="*/ 56 w 861"/>
              <a:gd name="T21" fmla="*/ 1361 h 1460"/>
              <a:gd name="T22" fmla="*/ 177 w 861"/>
              <a:gd name="T23" fmla="*/ 1322 h 1460"/>
              <a:gd name="T24" fmla="*/ 213 w 861"/>
              <a:gd name="T25" fmla="*/ 1297 h 1460"/>
              <a:gd name="T26" fmla="*/ 202 w 861"/>
              <a:gd name="T27" fmla="*/ 1254 h 1460"/>
              <a:gd name="T28" fmla="*/ 219 w 861"/>
              <a:gd name="T29" fmla="*/ 1114 h 1460"/>
              <a:gd name="T30" fmla="*/ 263 w 861"/>
              <a:gd name="T31" fmla="*/ 1001 h 1460"/>
              <a:gd name="T32" fmla="*/ 270 w 861"/>
              <a:gd name="T33" fmla="*/ 943 h 1460"/>
              <a:gd name="T34" fmla="*/ 279 w 861"/>
              <a:gd name="T35" fmla="*/ 931 h 1460"/>
              <a:gd name="T36" fmla="*/ 294 w 861"/>
              <a:gd name="T37" fmla="*/ 850 h 1460"/>
              <a:gd name="T38" fmla="*/ 373 w 861"/>
              <a:gd name="T39" fmla="*/ 775 h 1460"/>
              <a:gd name="T40" fmla="*/ 480 w 861"/>
              <a:gd name="T41" fmla="*/ 625 h 1460"/>
              <a:gd name="T42" fmla="*/ 543 w 861"/>
              <a:gd name="T43" fmla="*/ 629 h 1460"/>
              <a:gd name="T44" fmla="*/ 554 w 861"/>
              <a:gd name="T45" fmla="*/ 640 h 1460"/>
              <a:gd name="T46" fmla="*/ 581 w 861"/>
              <a:gd name="T47" fmla="*/ 701 h 1460"/>
              <a:gd name="T48" fmla="*/ 589 w 861"/>
              <a:gd name="T49" fmla="*/ 858 h 1460"/>
              <a:gd name="T50" fmla="*/ 607 w 861"/>
              <a:gd name="T51" fmla="*/ 1010 h 1460"/>
              <a:gd name="T52" fmla="*/ 630 w 861"/>
              <a:gd name="T53" fmla="*/ 1063 h 1460"/>
              <a:gd name="T54" fmla="*/ 692 w 861"/>
              <a:gd name="T55" fmla="*/ 1065 h 1460"/>
              <a:gd name="T56" fmla="*/ 766 w 861"/>
              <a:gd name="T57" fmla="*/ 1208 h 1460"/>
              <a:gd name="T58" fmla="*/ 773 w 861"/>
              <a:gd name="T59" fmla="*/ 1288 h 1460"/>
              <a:gd name="T60" fmla="*/ 736 w 861"/>
              <a:gd name="T61" fmla="*/ 1375 h 1460"/>
              <a:gd name="T62" fmla="*/ 720 w 861"/>
              <a:gd name="T63" fmla="*/ 1419 h 1460"/>
              <a:gd name="T64" fmla="*/ 736 w 861"/>
              <a:gd name="T65" fmla="*/ 1456 h 1460"/>
              <a:gd name="T66" fmla="*/ 790 w 861"/>
              <a:gd name="T67" fmla="*/ 1456 h 1460"/>
              <a:gd name="T68" fmla="*/ 853 w 861"/>
              <a:gd name="T69" fmla="*/ 1426 h 1460"/>
              <a:gd name="T70" fmla="*/ 857 w 861"/>
              <a:gd name="T71" fmla="*/ 1350 h 1460"/>
              <a:gd name="T72" fmla="*/ 842 w 861"/>
              <a:gd name="T73" fmla="*/ 1174 h 1460"/>
              <a:gd name="T74" fmla="*/ 834 w 861"/>
              <a:gd name="T75" fmla="*/ 1004 h 1460"/>
              <a:gd name="T76" fmla="*/ 814 w 861"/>
              <a:gd name="T77" fmla="*/ 940 h 1460"/>
              <a:gd name="T78" fmla="*/ 770 w 861"/>
              <a:gd name="T79" fmla="*/ 790 h 1460"/>
              <a:gd name="T80" fmla="*/ 747 w 861"/>
              <a:gd name="T81" fmla="*/ 722 h 1460"/>
              <a:gd name="T82" fmla="*/ 743 w 861"/>
              <a:gd name="T83" fmla="*/ 393 h 1460"/>
              <a:gd name="T84" fmla="*/ 703 w 861"/>
              <a:gd name="T85" fmla="*/ 336 h 1460"/>
              <a:gd name="T86" fmla="*/ 628 w 861"/>
              <a:gd name="T87" fmla="*/ 278 h 1460"/>
              <a:gd name="T88" fmla="*/ 428 w 861"/>
              <a:gd name="T89" fmla="*/ 195 h 1460"/>
              <a:gd name="T90" fmla="*/ 411 w 861"/>
              <a:gd name="T91" fmla="*/ 147 h 1460"/>
              <a:gd name="T92" fmla="*/ 413 w 861"/>
              <a:gd name="T93" fmla="*/ 105 h 1460"/>
              <a:gd name="T94" fmla="*/ 384 w 861"/>
              <a:gd name="T95" fmla="*/ 25 h 1460"/>
              <a:gd name="T96" fmla="*/ 310 w 861"/>
              <a:gd name="T97" fmla="*/ 0 h 1460"/>
              <a:gd name="T98" fmla="*/ 262 w 861"/>
              <a:gd name="T99" fmla="*/ 19 h 1460"/>
              <a:gd name="T100" fmla="*/ 226 w 861"/>
              <a:gd name="T101" fmla="*/ 55 h 1460"/>
              <a:gd name="T102" fmla="*/ 180 w 861"/>
              <a:gd name="T103" fmla="*/ 141 h 1460"/>
              <a:gd name="T104" fmla="*/ 194 w 861"/>
              <a:gd name="T105" fmla="*/ 162 h 1460"/>
              <a:gd name="T106" fmla="*/ 146 w 861"/>
              <a:gd name="T107" fmla="*/ 231 h 1460"/>
              <a:gd name="T108" fmla="*/ 103 w 861"/>
              <a:gd name="T109" fmla="*/ 274 h 1460"/>
              <a:gd name="T110" fmla="*/ 76 w 861"/>
              <a:gd name="T111" fmla="*/ 396 h 1460"/>
              <a:gd name="T112" fmla="*/ 149 w 861"/>
              <a:gd name="T113" fmla="*/ 509 h 1460"/>
              <a:gd name="T114" fmla="*/ 174 w 861"/>
              <a:gd name="T115" fmla="*/ 597 h 1460"/>
              <a:gd name="T116" fmla="*/ 165 w 861"/>
              <a:gd name="T117" fmla="*/ 726 h 1460"/>
              <a:gd name="T118" fmla="*/ 263 w 861"/>
              <a:gd name="T119" fmla="*/ 479 h 1460"/>
              <a:gd name="T120" fmla="*/ 274 w 861"/>
              <a:gd name="T121" fmla="*/ 499 h 1460"/>
              <a:gd name="T122" fmla="*/ 229 w 861"/>
              <a:gd name="T123" fmla="*/ 459 h 1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61" h="1460">
                <a:moveTo>
                  <a:pt x="165" y="726"/>
                </a:moveTo>
                <a:lnTo>
                  <a:pt x="165" y="726"/>
                </a:lnTo>
                <a:lnTo>
                  <a:pt x="157" y="736"/>
                </a:lnTo>
                <a:lnTo>
                  <a:pt x="152" y="742"/>
                </a:lnTo>
                <a:lnTo>
                  <a:pt x="150" y="747"/>
                </a:lnTo>
                <a:lnTo>
                  <a:pt x="149" y="751"/>
                </a:lnTo>
                <a:lnTo>
                  <a:pt x="149" y="751"/>
                </a:lnTo>
                <a:lnTo>
                  <a:pt x="150" y="753"/>
                </a:lnTo>
                <a:lnTo>
                  <a:pt x="150" y="753"/>
                </a:lnTo>
                <a:lnTo>
                  <a:pt x="149" y="753"/>
                </a:lnTo>
                <a:lnTo>
                  <a:pt x="149" y="753"/>
                </a:lnTo>
                <a:lnTo>
                  <a:pt x="149" y="751"/>
                </a:lnTo>
                <a:lnTo>
                  <a:pt x="149" y="751"/>
                </a:lnTo>
                <a:lnTo>
                  <a:pt x="148" y="753"/>
                </a:lnTo>
                <a:lnTo>
                  <a:pt x="145" y="763"/>
                </a:lnTo>
                <a:lnTo>
                  <a:pt x="145" y="763"/>
                </a:lnTo>
                <a:lnTo>
                  <a:pt x="142" y="774"/>
                </a:lnTo>
                <a:lnTo>
                  <a:pt x="140" y="778"/>
                </a:lnTo>
                <a:lnTo>
                  <a:pt x="138" y="782"/>
                </a:lnTo>
                <a:lnTo>
                  <a:pt x="141" y="790"/>
                </a:lnTo>
                <a:lnTo>
                  <a:pt x="141" y="790"/>
                </a:lnTo>
                <a:lnTo>
                  <a:pt x="145" y="810"/>
                </a:lnTo>
                <a:lnTo>
                  <a:pt x="145" y="815"/>
                </a:lnTo>
                <a:lnTo>
                  <a:pt x="145" y="818"/>
                </a:lnTo>
                <a:lnTo>
                  <a:pt x="145" y="818"/>
                </a:lnTo>
                <a:lnTo>
                  <a:pt x="137" y="852"/>
                </a:lnTo>
                <a:lnTo>
                  <a:pt x="133" y="878"/>
                </a:lnTo>
                <a:lnTo>
                  <a:pt x="131" y="897"/>
                </a:lnTo>
                <a:lnTo>
                  <a:pt x="131" y="897"/>
                </a:lnTo>
                <a:lnTo>
                  <a:pt x="131" y="903"/>
                </a:lnTo>
                <a:lnTo>
                  <a:pt x="132" y="909"/>
                </a:lnTo>
                <a:lnTo>
                  <a:pt x="136" y="919"/>
                </a:lnTo>
                <a:lnTo>
                  <a:pt x="140" y="924"/>
                </a:lnTo>
                <a:lnTo>
                  <a:pt x="141" y="927"/>
                </a:lnTo>
                <a:lnTo>
                  <a:pt x="141" y="927"/>
                </a:lnTo>
                <a:lnTo>
                  <a:pt x="137" y="1029"/>
                </a:lnTo>
                <a:lnTo>
                  <a:pt x="133" y="1106"/>
                </a:lnTo>
                <a:lnTo>
                  <a:pt x="133" y="1154"/>
                </a:lnTo>
                <a:lnTo>
                  <a:pt x="133" y="1154"/>
                </a:lnTo>
                <a:lnTo>
                  <a:pt x="133" y="1172"/>
                </a:lnTo>
                <a:lnTo>
                  <a:pt x="133" y="1184"/>
                </a:lnTo>
                <a:lnTo>
                  <a:pt x="133" y="1189"/>
                </a:lnTo>
                <a:lnTo>
                  <a:pt x="131" y="1193"/>
                </a:lnTo>
                <a:lnTo>
                  <a:pt x="124" y="1205"/>
                </a:lnTo>
                <a:lnTo>
                  <a:pt x="124" y="1205"/>
                </a:lnTo>
                <a:lnTo>
                  <a:pt x="111" y="1223"/>
                </a:lnTo>
                <a:lnTo>
                  <a:pt x="93" y="1243"/>
                </a:lnTo>
                <a:lnTo>
                  <a:pt x="77" y="1261"/>
                </a:lnTo>
                <a:lnTo>
                  <a:pt x="64" y="1273"/>
                </a:lnTo>
                <a:lnTo>
                  <a:pt x="64" y="1273"/>
                </a:lnTo>
                <a:lnTo>
                  <a:pt x="48" y="1285"/>
                </a:lnTo>
                <a:lnTo>
                  <a:pt x="26" y="1304"/>
                </a:lnTo>
                <a:lnTo>
                  <a:pt x="15" y="1313"/>
                </a:lnTo>
                <a:lnTo>
                  <a:pt x="7" y="1324"/>
                </a:lnTo>
                <a:lnTo>
                  <a:pt x="2" y="1331"/>
                </a:lnTo>
                <a:lnTo>
                  <a:pt x="0" y="1335"/>
                </a:lnTo>
                <a:lnTo>
                  <a:pt x="0" y="1339"/>
                </a:lnTo>
                <a:lnTo>
                  <a:pt x="0" y="1339"/>
                </a:lnTo>
                <a:lnTo>
                  <a:pt x="3" y="1345"/>
                </a:lnTo>
                <a:lnTo>
                  <a:pt x="8" y="1349"/>
                </a:lnTo>
                <a:lnTo>
                  <a:pt x="14" y="1353"/>
                </a:lnTo>
                <a:lnTo>
                  <a:pt x="22" y="1355"/>
                </a:lnTo>
                <a:lnTo>
                  <a:pt x="30" y="1358"/>
                </a:lnTo>
                <a:lnTo>
                  <a:pt x="38" y="1359"/>
                </a:lnTo>
                <a:lnTo>
                  <a:pt x="56" y="1361"/>
                </a:lnTo>
                <a:lnTo>
                  <a:pt x="56" y="1361"/>
                </a:lnTo>
                <a:lnTo>
                  <a:pt x="67" y="1359"/>
                </a:lnTo>
                <a:lnTo>
                  <a:pt x="81" y="1355"/>
                </a:lnTo>
                <a:lnTo>
                  <a:pt x="116" y="1345"/>
                </a:lnTo>
                <a:lnTo>
                  <a:pt x="150" y="1333"/>
                </a:lnTo>
                <a:lnTo>
                  <a:pt x="177" y="1322"/>
                </a:lnTo>
                <a:lnTo>
                  <a:pt x="177" y="1322"/>
                </a:lnTo>
                <a:lnTo>
                  <a:pt x="194" y="1314"/>
                </a:lnTo>
                <a:lnTo>
                  <a:pt x="205" y="1310"/>
                </a:lnTo>
                <a:lnTo>
                  <a:pt x="209" y="1308"/>
                </a:lnTo>
                <a:lnTo>
                  <a:pt x="212" y="1305"/>
                </a:lnTo>
                <a:lnTo>
                  <a:pt x="213" y="1301"/>
                </a:lnTo>
                <a:lnTo>
                  <a:pt x="213" y="1297"/>
                </a:lnTo>
                <a:lnTo>
                  <a:pt x="213" y="1297"/>
                </a:lnTo>
                <a:lnTo>
                  <a:pt x="213" y="1292"/>
                </a:lnTo>
                <a:lnTo>
                  <a:pt x="212" y="1285"/>
                </a:lnTo>
                <a:lnTo>
                  <a:pt x="209" y="1274"/>
                </a:lnTo>
                <a:lnTo>
                  <a:pt x="205" y="1264"/>
                </a:lnTo>
                <a:lnTo>
                  <a:pt x="202" y="1254"/>
                </a:lnTo>
                <a:lnTo>
                  <a:pt x="202" y="1254"/>
                </a:lnTo>
                <a:lnTo>
                  <a:pt x="204" y="1231"/>
                </a:lnTo>
                <a:lnTo>
                  <a:pt x="208" y="1185"/>
                </a:lnTo>
                <a:lnTo>
                  <a:pt x="212" y="1160"/>
                </a:lnTo>
                <a:lnTo>
                  <a:pt x="215" y="1136"/>
                </a:lnTo>
                <a:lnTo>
                  <a:pt x="219" y="1114"/>
                </a:lnTo>
                <a:lnTo>
                  <a:pt x="226" y="1097"/>
                </a:lnTo>
                <a:lnTo>
                  <a:pt x="226" y="1097"/>
                </a:lnTo>
                <a:lnTo>
                  <a:pt x="239" y="1067"/>
                </a:lnTo>
                <a:lnTo>
                  <a:pt x="251" y="1038"/>
                </a:lnTo>
                <a:lnTo>
                  <a:pt x="261" y="1012"/>
                </a:lnTo>
                <a:lnTo>
                  <a:pt x="263" y="1001"/>
                </a:lnTo>
                <a:lnTo>
                  <a:pt x="265" y="990"/>
                </a:lnTo>
                <a:lnTo>
                  <a:pt x="265" y="990"/>
                </a:lnTo>
                <a:lnTo>
                  <a:pt x="267" y="957"/>
                </a:lnTo>
                <a:lnTo>
                  <a:pt x="269" y="941"/>
                </a:lnTo>
                <a:lnTo>
                  <a:pt x="269" y="941"/>
                </a:lnTo>
                <a:lnTo>
                  <a:pt x="270" y="943"/>
                </a:lnTo>
                <a:lnTo>
                  <a:pt x="274" y="945"/>
                </a:lnTo>
                <a:lnTo>
                  <a:pt x="275" y="944"/>
                </a:lnTo>
                <a:lnTo>
                  <a:pt x="277" y="943"/>
                </a:lnTo>
                <a:lnTo>
                  <a:pt x="278" y="939"/>
                </a:lnTo>
                <a:lnTo>
                  <a:pt x="279" y="931"/>
                </a:lnTo>
                <a:lnTo>
                  <a:pt x="279" y="931"/>
                </a:lnTo>
                <a:lnTo>
                  <a:pt x="279" y="912"/>
                </a:lnTo>
                <a:lnTo>
                  <a:pt x="281" y="891"/>
                </a:lnTo>
                <a:lnTo>
                  <a:pt x="282" y="880"/>
                </a:lnTo>
                <a:lnTo>
                  <a:pt x="285" y="870"/>
                </a:lnTo>
                <a:lnTo>
                  <a:pt x="289" y="859"/>
                </a:lnTo>
                <a:lnTo>
                  <a:pt x="294" y="850"/>
                </a:lnTo>
                <a:lnTo>
                  <a:pt x="294" y="850"/>
                </a:lnTo>
                <a:lnTo>
                  <a:pt x="310" y="832"/>
                </a:lnTo>
                <a:lnTo>
                  <a:pt x="330" y="815"/>
                </a:lnTo>
                <a:lnTo>
                  <a:pt x="351" y="797"/>
                </a:lnTo>
                <a:lnTo>
                  <a:pt x="373" y="775"/>
                </a:lnTo>
                <a:lnTo>
                  <a:pt x="373" y="775"/>
                </a:lnTo>
                <a:lnTo>
                  <a:pt x="385" y="761"/>
                </a:lnTo>
                <a:lnTo>
                  <a:pt x="401" y="741"/>
                </a:lnTo>
                <a:lnTo>
                  <a:pt x="437" y="689"/>
                </a:lnTo>
                <a:lnTo>
                  <a:pt x="466" y="644"/>
                </a:lnTo>
                <a:lnTo>
                  <a:pt x="480" y="625"/>
                </a:lnTo>
                <a:lnTo>
                  <a:pt x="480" y="625"/>
                </a:lnTo>
                <a:lnTo>
                  <a:pt x="524" y="629"/>
                </a:lnTo>
                <a:lnTo>
                  <a:pt x="524" y="629"/>
                </a:lnTo>
                <a:lnTo>
                  <a:pt x="530" y="628"/>
                </a:lnTo>
                <a:lnTo>
                  <a:pt x="535" y="628"/>
                </a:lnTo>
                <a:lnTo>
                  <a:pt x="539" y="627"/>
                </a:lnTo>
                <a:lnTo>
                  <a:pt x="543" y="629"/>
                </a:lnTo>
                <a:lnTo>
                  <a:pt x="543" y="629"/>
                </a:lnTo>
                <a:lnTo>
                  <a:pt x="545" y="631"/>
                </a:lnTo>
                <a:lnTo>
                  <a:pt x="546" y="631"/>
                </a:lnTo>
                <a:lnTo>
                  <a:pt x="547" y="629"/>
                </a:lnTo>
                <a:lnTo>
                  <a:pt x="550" y="632"/>
                </a:lnTo>
                <a:lnTo>
                  <a:pt x="554" y="640"/>
                </a:lnTo>
                <a:lnTo>
                  <a:pt x="554" y="640"/>
                </a:lnTo>
                <a:lnTo>
                  <a:pt x="561" y="653"/>
                </a:lnTo>
                <a:lnTo>
                  <a:pt x="569" y="668"/>
                </a:lnTo>
                <a:lnTo>
                  <a:pt x="574" y="677"/>
                </a:lnTo>
                <a:lnTo>
                  <a:pt x="578" y="688"/>
                </a:lnTo>
                <a:lnTo>
                  <a:pt x="581" y="701"/>
                </a:lnTo>
                <a:lnTo>
                  <a:pt x="583" y="716"/>
                </a:lnTo>
                <a:lnTo>
                  <a:pt x="583" y="716"/>
                </a:lnTo>
                <a:lnTo>
                  <a:pt x="594" y="806"/>
                </a:lnTo>
                <a:lnTo>
                  <a:pt x="594" y="806"/>
                </a:lnTo>
                <a:lnTo>
                  <a:pt x="591" y="832"/>
                </a:lnTo>
                <a:lnTo>
                  <a:pt x="589" y="858"/>
                </a:lnTo>
                <a:lnTo>
                  <a:pt x="589" y="871"/>
                </a:lnTo>
                <a:lnTo>
                  <a:pt x="590" y="884"/>
                </a:lnTo>
                <a:lnTo>
                  <a:pt x="590" y="884"/>
                </a:lnTo>
                <a:lnTo>
                  <a:pt x="594" y="925"/>
                </a:lnTo>
                <a:lnTo>
                  <a:pt x="602" y="982"/>
                </a:lnTo>
                <a:lnTo>
                  <a:pt x="607" y="1010"/>
                </a:lnTo>
                <a:lnTo>
                  <a:pt x="612" y="1035"/>
                </a:lnTo>
                <a:lnTo>
                  <a:pt x="618" y="1053"/>
                </a:lnTo>
                <a:lnTo>
                  <a:pt x="620" y="1058"/>
                </a:lnTo>
                <a:lnTo>
                  <a:pt x="623" y="1061"/>
                </a:lnTo>
                <a:lnTo>
                  <a:pt x="623" y="1061"/>
                </a:lnTo>
                <a:lnTo>
                  <a:pt x="630" y="1063"/>
                </a:lnTo>
                <a:lnTo>
                  <a:pt x="638" y="1065"/>
                </a:lnTo>
                <a:lnTo>
                  <a:pt x="652" y="1066"/>
                </a:lnTo>
                <a:lnTo>
                  <a:pt x="672" y="1067"/>
                </a:lnTo>
                <a:lnTo>
                  <a:pt x="672" y="1067"/>
                </a:lnTo>
                <a:lnTo>
                  <a:pt x="680" y="1066"/>
                </a:lnTo>
                <a:lnTo>
                  <a:pt x="692" y="1065"/>
                </a:lnTo>
                <a:lnTo>
                  <a:pt x="707" y="1062"/>
                </a:lnTo>
                <a:lnTo>
                  <a:pt x="707" y="1062"/>
                </a:lnTo>
                <a:lnTo>
                  <a:pt x="717" y="1087"/>
                </a:lnTo>
                <a:lnTo>
                  <a:pt x="741" y="1144"/>
                </a:lnTo>
                <a:lnTo>
                  <a:pt x="755" y="1176"/>
                </a:lnTo>
                <a:lnTo>
                  <a:pt x="766" y="1208"/>
                </a:lnTo>
                <a:lnTo>
                  <a:pt x="774" y="1236"/>
                </a:lnTo>
                <a:lnTo>
                  <a:pt x="776" y="1247"/>
                </a:lnTo>
                <a:lnTo>
                  <a:pt x="777" y="1256"/>
                </a:lnTo>
                <a:lnTo>
                  <a:pt x="777" y="1256"/>
                </a:lnTo>
                <a:lnTo>
                  <a:pt x="776" y="1272"/>
                </a:lnTo>
                <a:lnTo>
                  <a:pt x="773" y="1288"/>
                </a:lnTo>
                <a:lnTo>
                  <a:pt x="769" y="1304"/>
                </a:lnTo>
                <a:lnTo>
                  <a:pt x="765" y="1318"/>
                </a:lnTo>
                <a:lnTo>
                  <a:pt x="755" y="1345"/>
                </a:lnTo>
                <a:lnTo>
                  <a:pt x="745" y="1362"/>
                </a:lnTo>
                <a:lnTo>
                  <a:pt x="745" y="1362"/>
                </a:lnTo>
                <a:lnTo>
                  <a:pt x="736" y="1375"/>
                </a:lnTo>
                <a:lnTo>
                  <a:pt x="728" y="1389"/>
                </a:lnTo>
                <a:lnTo>
                  <a:pt x="725" y="1395"/>
                </a:lnTo>
                <a:lnTo>
                  <a:pt x="723" y="1403"/>
                </a:lnTo>
                <a:lnTo>
                  <a:pt x="720" y="1411"/>
                </a:lnTo>
                <a:lnTo>
                  <a:pt x="720" y="1419"/>
                </a:lnTo>
                <a:lnTo>
                  <a:pt x="720" y="1419"/>
                </a:lnTo>
                <a:lnTo>
                  <a:pt x="720" y="1428"/>
                </a:lnTo>
                <a:lnTo>
                  <a:pt x="721" y="1436"/>
                </a:lnTo>
                <a:lnTo>
                  <a:pt x="723" y="1443"/>
                </a:lnTo>
                <a:lnTo>
                  <a:pt x="727" y="1448"/>
                </a:lnTo>
                <a:lnTo>
                  <a:pt x="731" y="1454"/>
                </a:lnTo>
                <a:lnTo>
                  <a:pt x="736" y="1456"/>
                </a:lnTo>
                <a:lnTo>
                  <a:pt x="743" y="1459"/>
                </a:lnTo>
                <a:lnTo>
                  <a:pt x="752" y="1460"/>
                </a:lnTo>
                <a:lnTo>
                  <a:pt x="752" y="1460"/>
                </a:lnTo>
                <a:lnTo>
                  <a:pt x="762" y="1460"/>
                </a:lnTo>
                <a:lnTo>
                  <a:pt x="776" y="1459"/>
                </a:lnTo>
                <a:lnTo>
                  <a:pt x="790" y="1456"/>
                </a:lnTo>
                <a:lnTo>
                  <a:pt x="806" y="1454"/>
                </a:lnTo>
                <a:lnTo>
                  <a:pt x="821" y="1448"/>
                </a:lnTo>
                <a:lnTo>
                  <a:pt x="834" y="1443"/>
                </a:lnTo>
                <a:lnTo>
                  <a:pt x="846" y="1435"/>
                </a:lnTo>
                <a:lnTo>
                  <a:pt x="850" y="1431"/>
                </a:lnTo>
                <a:lnTo>
                  <a:pt x="853" y="1426"/>
                </a:lnTo>
                <a:lnTo>
                  <a:pt x="853" y="1426"/>
                </a:lnTo>
                <a:lnTo>
                  <a:pt x="858" y="1415"/>
                </a:lnTo>
                <a:lnTo>
                  <a:pt x="859" y="1403"/>
                </a:lnTo>
                <a:lnTo>
                  <a:pt x="861" y="1390"/>
                </a:lnTo>
                <a:lnTo>
                  <a:pt x="861" y="1377"/>
                </a:lnTo>
                <a:lnTo>
                  <a:pt x="857" y="1350"/>
                </a:lnTo>
                <a:lnTo>
                  <a:pt x="853" y="1330"/>
                </a:lnTo>
                <a:lnTo>
                  <a:pt x="853" y="1330"/>
                </a:lnTo>
                <a:lnTo>
                  <a:pt x="850" y="1301"/>
                </a:lnTo>
                <a:lnTo>
                  <a:pt x="846" y="1254"/>
                </a:lnTo>
                <a:lnTo>
                  <a:pt x="843" y="1207"/>
                </a:lnTo>
                <a:lnTo>
                  <a:pt x="842" y="1174"/>
                </a:lnTo>
                <a:lnTo>
                  <a:pt x="842" y="1174"/>
                </a:lnTo>
                <a:lnTo>
                  <a:pt x="842" y="1138"/>
                </a:lnTo>
                <a:lnTo>
                  <a:pt x="841" y="1086"/>
                </a:lnTo>
                <a:lnTo>
                  <a:pt x="838" y="1035"/>
                </a:lnTo>
                <a:lnTo>
                  <a:pt x="837" y="1016"/>
                </a:lnTo>
                <a:lnTo>
                  <a:pt x="834" y="1004"/>
                </a:lnTo>
                <a:lnTo>
                  <a:pt x="834" y="1004"/>
                </a:lnTo>
                <a:lnTo>
                  <a:pt x="828" y="985"/>
                </a:lnTo>
                <a:lnTo>
                  <a:pt x="820" y="968"/>
                </a:lnTo>
                <a:lnTo>
                  <a:pt x="810" y="948"/>
                </a:lnTo>
                <a:lnTo>
                  <a:pt x="810" y="948"/>
                </a:lnTo>
                <a:lnTo>
                  <a:pt x="814" y="940"/>
                </a:lnTo>
                <a:lnTo>
                  <a:pt x="817" y="935"/>
                </a:lnTo>
                <a:lnTo>
                  <a:pt x="817" y="929"/>
                </a:lnTo>
                <a:lnTo>
                  <a:pt x="817" y="929"/>
                </a:lnTo>
                <a:lnTo>
                  <a:pt x="798" y="868"/>
                </a:lnTo>
                <a:lnTo>
                  <a:pt x="782" y="823"/>
                </a:lnTo>
                <a:lnTo>
                  <a:pt x="770" y="790"/>
                </a:lnTo>
                <a:lnTo>
                  <a:pt x="770" y="790"/>
                </a:lnTo>
                <a:lnTo>
                  <a:pt x="755" y="753"/>
                </a:lnTo>
                <a:lnTo>
                  <a:pt x="749" y="737"/>
                </a:lnTo>
                <a:lnTo>
                  <a:pt x="748" y="729"/>
                </a:lnTo>
                <a:lnTo>
                  <a:pt x="747" y="722"/>
                </a:lnTo>
                <a:lnTo>
                  <a:pt x="747" y="722"/>
                </a:lnTo>
                <a:lnTo>
                  <a:pt x="744" y="595"/>
                </a:lnTo>
                <a:lnTo>
                  <a:pt x="741" y="509"/>
                </a:lnTo>
                <a:lnTo>
                  <a:pt x="741" y="457"/>
                </a:lnTo>
                <a:lnTo>
                  <a:pt x="741" y="457"/>
                </a:lnTo>
                <a:lnTo>
                  <a:pt x="743" y="412"/>
                </a:lnTo>
                <a:lnTo>
                  <a:pt x="743" y="393"/>
                </a:lnTo>
                <a:lnTo>
                  <a:pt x="743" y="386"/>
                </a:lnTo>
                <a:lnTo>
                  <a:pt x="741" y="380"/>
                </a:lnTo>
                <a:lnTo>
                  <a:pt x="741" y="380"/>
                </a:lnTo>
                <a:lnTo>
                  <a:pt x="736" y="373"/>
                </a:lnTo>
                <a:lnTo>
                  <a:pt x="728" y="363"/>
                </a:lnTo>
                <a:lnTo>
                  <a:pt x="703" y="336"/>
                </a:lnTo>
                <a:lnTo>
                  <a:pt x="676" y="311"/>
                </a:lnTo>
                <a:lnTo>
                  <a:pt x="666" y="301"/>
                </a:lnTo>
                <a:lnTo>
                  <a:pt x="660" y="297"/>
                </a:lnTo>
                <a:lnTo>
                  <a:pt x="660" y="297"/>
                </a:lnTo>
                <a:lnTo>
                  <a:pt x="647" y="291"/>
                </a:lnTo>
                <a:lnTo>
                  <a:pt x="628" y="278"/>
                </a:lnTo>
                <a:lnTo>
                  <a:pt x="604" y="263"/>
                </a:lnTo>
                <a:lnTo>
                  <a:pt x="591" y="256"/>
                </a:lnTo>
                <a:lnTo>
                  <a:pt x="579" y="251"/>
                </a:lnTo>
                <a:lnTo>
                  <a:pt x="579" y="251"/>
                </a:lnTo>
                <a:lnTo>
                  <a:pt x="492" y="218"/>
                </a:lnTo>
                <a:lnTo>
                  <a:pt x="428" y="195"/>
                </a:lnTo>
                <a:lnTo>
                  <a:pt x="409" y="178"/>
                </a:lnTo>
                <a:lnTo>
                  <a:pt x="409" y="178"/>
                </a:lnTo>
                <a:lnTo>
                  <a:pt x="409" y="173"/>
                </a:lnTo>
                <a:lnTo>
                  <a:pt x="409" y="157"/>
                </a:lnTo>
                <a:lnTo>
                  <a:pt x="409" y="157"/>
                </a:lnTo>
                <a:lnTo>
                  <a:pt x="411" y="147"/>
                </a:lnTo>
                <a:lnTo>
                  <a:pt x="412" y="140"/>
                </a:lnTo>
                <a:lnTo>
                  <a:pt x="413" y="133"/>
                </a:lnTo>
                <a:lnTo>
                  <a:pt x="416" y="124"/>
                </a:lnTo>
                <a:lnTo>
                  <a:pt x="416" y="124"/>
                </a:lnTo>
                <a:lnTo>
                  <a:pt x="415" y="116"/>
                </a:lnTo>
                <a:lnTo>
                  <a:pt x="413" y="105"/>
                </a:lnTo>
                <a:lnTo>
                  <a:pt x="405" y="76"/>
                </a:lnTo>
                <a:lnTo>
                  <a:pt x="396" y="47"/>
                </a:lnTo>
                <a:lnTo>
                  <a:pt x="391" y="36"/>
                </a:lnTo>
                <a:lnTo>
                  <a:pt x="388" y="29"/>
                </a:lnTo>
                <a:lnTo>
                  <a:pt x="388" y="29"/>
                </a:lnTo>
                <a:lnTo>
                  <a:pt x="384" y="25"/>
                </a:lnTo>
                <a:lnTo>
                  <a:pt x="379" y="21"/>
                </a:lnTo>
                <a:lnTo>
                  <a:pt x="364" y="13"/>
                </a:lnTo>
                <a:lnTo>
                  <a:pt x="348" y="8"/>
                </a:lnTo>
                <a:lnTo>
                  <a:pt x="332" y="4"/>
                </a:lnTo>
                <a:lnTo>
                  <a:pt x="332" y="4"/>
                </a:lnTo>
                <a:lnTo>
                  <a:pt x="310" y="0"/>
                </a:lnTo>
                <a:lnTo>
                  <a:pt x="300" y="0"/>
                </a:lnTo>
                <a:lnTo>
                  <a:pt x="296" y="1"/>
                </a:lnTo>
                <a:lnTo>
                  <a:pt x="292" y="4"/>
                </a:lnTo>
                <a:lnTo>
                  <a:pt x="292" y="4"/>
                </a:lnTo>
                <a:lnTo>
                  <a:pt x="279" y="11"/>
                </a:lnTo>
                <a:lnTo>
                  <a:pt x="262" y="19"/>
                </a:lnTo>
                <a:lnTo>
                  <a:pt x="247" y="27"/>
                </a:lnTo>
                <a:lnTo>
                  <a:pt x="239" y="32"/>
                </a:lnTo>
                <a:lnTo>
                  <a:pt x="239" y="32"/>
                </a:lnTo>
                <a:lnTo>
                  <a:pt x="234" y="39"/>
                </a:lnTo>
                <a:lnTo>
                  <a:pt x="226" y="55"/>
                </a:lnTo>
                <a:lnTo>
                  <a:pt x="226" y="55"/>
                </a:lnTo>
                <a:lnTo>
                  <a:pt x="214" y="92"/>
                </a:lnTo>
                <a:lnTo>
                  <a:pt x="208" y="117"/>
                </a:lnTo>
                <a:lnTo>
                  <a:pt x="208" y="117"/>
                </a:lnTo>
                <a:lnTo>
                  <a:pt x="201" y="122"/>
                </a:lnTo>
                <a:lnTo>
                  <a:pt x="186" y="134"/>
                </a:lnTo>
                <a:lnTo>
                  <a:pt x="180" y="141"/>
                </a:lnTo>
                <a:lnTo>
                  <a:pt x="174" y="147"/>
                </a:lnTo>
                <a:lnTo>
                  <a:pt x="172" y="153"/>
                </a:lnTo>
                <a:lnTo>
                  <a:pt x="172" y="154"/>
                </a:lnTo>
                <a:lnTo>
                  <a:pt x="173" y="155"/>
                </a:lnTo>
                <a:lnTo>
                  <a:pt x="173" y="155"/>
                </a:lnTo>
                <a:lnTo>
                  <a:pt x="194" y="162"/>
                </a:lnTo>
                <a:lnTo>
                  <a:pt x="208" y="166"/>
                </a:lnTo>
                <a:lnTo>
                  <a:pt x="205" y="205"/>
                </a:lnTo>
                <a:lnTo>
                  <a:pt x="205" y="205"/>
                </a:lnTo>
                <a:lnTo>
                  <a:pt x="192" y="210"/>
                </a:lnTo>
                <a:lnTo>
                  <a:pt x="162" y="223"/>
                </a:lnTo>
                <a:lnTo>
                  <a:pt x="146" y="231"/>
                </a:lnTo>
                <a:lnTo>
                  <a:pt x="131" y="240"/>
                </a:lnTo>
                <a:lnTo>
                  <a:pt x="119" y="250"/>
                </a:lnTo>
                <a:lnTo>
                  <a:pt x="115" y="254"/>
                </a:lnTo>
                <a:lnTo>
                  <a:pt x="112" y="258"/>
                </a:lnTo>
                <a:lnTo>
                  <a:pt x="112" y="258"/>
                </a:lnTo>
                <a:lnTo>
                  <a:pt x="103" y="274"/>
                </a:lnTo>
                <a:lnTo>
                  <a:pt x="96" y="296"/>
                </a:lnTo>
                <a:lnTo>
                  <a:pt x="88" y="324"/>
                </a:lnTo>
                <a:lnTo>
                  <a:pt x="81" y="357"/>
                </a:lnTo>
                <a:lnTo>
                  <a:pt x="81" y="357"/>
                </a:lnTo>
                <a:lnTo>
                  <a:pt x="79" y="376"/>
                </a:lnTo>
                <a:lnTo>
                  <a:pt x="76" y="396"/>
                </a:lnTo>
                <a:lnTo>
                  <a:pt x="73" y="433"/>
                </a:lnTo>
                <a:lnTo>
                  <a:pt x="73" y="471"/>
                </a:lnTo>
                <a:lnTo>
                  <a:pt x="138" y="502"/>
                </a:lnTo>
                <a:lnTo>
                  <a:pt x="149" y="502"/>
                </a:lnTo>
                <a:lnTo>
                  <a:pt x="149" y="502"/>
                </a:lnTo>
                <a:lnTo>
                  <a:pt x="149" y="509"/>
                </a:lnTo>
                <a:lnTo>
                  <a:pt x="150" y="524"/>
                </a:lnTo>
                <a:lnTo>
                  <a:pt x="154" y="547"/>
                </a:lnTo>
                <a:lnTo>
                  <a:pt x="158" y="560"/>
                </a:lnTo>
                <a:lnTo>
                  <a:pt x="162" y="572"/>
                </a:lnTo>
                <a:lnTo>
                  <a:pt x="162" y="572"/>
                </a:lnTo>
                <a:lnTo>
                  <a:pt x="174" y="597"/>
                </a:lnTo>
                <a:lnTo>
                  <a:pt x="190" y="624"/>
                </a:lnTo>
                <a:lnTo>
                  <a:pt x="208" y="652"/>
                </a:lnTo>
                <a:lnTo>
                  <a:pt x="190" y="705"/>
                </a:lnTo>
                <a:lnTo>
                  <a:pt x="190" y="705"/>
                </a:lnTo>
                <a:lnTo>
                  <a:pt x="182" y="712"/>
                </a:lnTo>
                <a:lnTo>
                  <a:pt x="165" y="726"/>
                </a:lnTo>
                <a:lnTo>
                  <a:pt x="165" y="726"/>
                </a:lnTo>
                <a:close/>
                <a:moveTo>
                  <a:pt x="229" y="459"/>
                </a:moveTo>
                <a:lnTo>
                  <a:pt x="229" y="459"/>
                </a:lnTo>
                <a:lnTo>
                  <a:pt x="250" y="471"/>
                </a:lnTo>
                <a:lnTo>
                  <a:pt x="250" y="471"/>
                </a:lnTo>
                <a:lnTo>
                  <a:pt x="263" y="479"/>
                </a:lnTo>
                <a:lnTo>
                  <a:pt x="270" y="485"/>
                </a:lnTo>
                <a:lnTo>
                  <a:pt x="275" y="489"/>
                </a:lnTo>
                <a:lnTo>
                  <a:pt x="275" y="489"/>
                </a:lnTo>
                <a:lnTo>
                  <a:pt x="275" y="491"/>
                </a:lnTo>
                <a:lnTo>
                  <a:pt x="275" y="493"/>
                </a:lnTo>
                <a:lnTo>
                  <a:pt x="274" y="499"/>
                </a:lnTo>
                <a:lnTo>
                  <a:pt x="269" y="510"/>
                </a:lnTo>
                <a:lnTo>
                  <a:pt x="269" y="510"/>
                </a:lnTo>
                <a:lnTo>
                  <a:pt x="265" y="523"/>
                </a:lnTo>
                <a:lnTo>
                  <a:pt x="259" y="544"/>
                </a:lnTo>
                <a:lnTo>
                  <a:pt x="251" y="574"/>
                </a:lnTo>
                <a:lnTo>
                  <a:pt x="229" y="4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7028374C-1CA6-4807-AE4F-69D3335F229B}"/>
              </a:ext>
            </a:extLst>
          </p:cNvPr>
          <p:cNvSpPr>
            <a:spLocks/>
          </p:cNvSpPr>
          <p:nvPr/>
        </p:nvSpPr>
        <p:spPr bwMode="auto">
          <a:xfrm>
            <a:off x="6303150" y="723900"/>
            <a:ext cx="899683" cy="1770277"/>
          </a:xfrm>
          <a:custGeom>
            <a:avLst/>
            <a:gdLst>
              <a:gd name="T0" fmla="*/ 153 w 866"/>
              <a:gd name="T1" fmla="*/ 284 h 1704"/>
              <a:gd name="T2" fmla="*/ 136 w 866"/>
              <a:gd name="T3" fmla="*/ 360 h 1704"/>
              <a:gd name="T4" fmla="*/ 41 w 866"/>
              <a:gd name="T5" fmla="*/ 779 h 1704"/>
              <a:gd name="T6" fmla="*/ 7 w 866"/>
              <a:gd name="T7" fmla="*/ 887 h 1704"/>
              <a:gd name="T8" fmla="*/ 48 w 866"/>
              <a:gd name="T9" fmla="*/ 938 h 1704"/>
              <a:gd name="T10" fmla="*/ 71 w 866"/>
              <a:gd name="T11" fmla="*/ 944 h 1704"/>
              <a:gd name="T12" fmla="*/ 103 w 866"/>
              <a:gd name="T13" fmla="*/ 937 h 1704"/>
              <a:gd name="T14" fmla="*/ 73 w 866"/>
              <a:gd name="T15" fmla="*/ 900 h 1704"/>
              <a:gd name="T16" fmla="*/ 96 w 866"/>
              <a:gd name="T17" fmla="*/ 808 h 1704"/>
              <a:gd name="T18" fmla="*/ 215 w 866"/>
              <a:gd name="T19" fmla="*/ 554 h 1704"/>
              <a:gd name="T20" fmla="*/ 282 w 866"/>
              <a:gd name="T21" fmla="*/ 735 h 1704"/>
              <a:gd name="T22" fmla="*/ 169 w 866"/>
              <a:gd name="T23" fmla="*/ 811 h 1704"/>
              <a:gd name="T24" fmla="*/ 152 w 866"/>
              <a:gd name="T25" fmla="*/ 869 h 1704"/>
              <a:gd name="T26" fmla="*/ 103 w 866"/>
              <a:gd name="T27" fmla="*/ 1090 h 1704"/>
              <a:gd name="T28" fmla="*/ 113 w 866"/>
              <a:gd name="T29" fmla="*/ 1179 h 1704"/>
              <a:gd name="T30" fmla="*/ 184 w 866"/>
              <a:gd name="T31" fmla="*/ 1250 h 1704"/>
              <a:gd name="T32" fmla="*/ 259 w 866"/>
              <a:gd name="T33" fmla="*/ 1326 h 1704"/>
              <a:gd name="T34" fmla="*/ 315 w 866"/>
              <a:gd name="T35" fmla="*/ 1435 h 1704"/>
              <a:gd name="T36" fmla="*/ 238 w 866"/>
              <a:gd name="T37" fmla="*/ 1530 h 1704"/>
              <a:gd name="T38" fmla="*/ 206 w 866"/>
              <a:gd name="T39" fmla="*/ 1599 h 1704"/>
              <a:gd name="T40" fmla="*/ 270 w 866"/>
              <a:gd name="T41" fmla="*/ 1610 h 1704"/>
              <a:gd name="T42" fmla="*/ 383 w 866"/>
              <a:gd name="T43" fmla="*/ 1528 h 1704"/>
              <a:gd name="T44" fmla="*/ 456 w 866"/>
              <a:gd name="T45" fmla="*/ 1452 h 1704"/>
              <a:gd name="T46" fmla="*/ 392 w 866"/>
              <a:gd name="T47" fmla="*/ 1386 h 1704"/>
              <a:gd name="T48" fmla="*/ 315 w 866"/>
              <a:gd name="T49" fmla="*/ 1220 h 1704"/>
              <a:gd name="T50" fmla="*/ 307 w 866"/>
              <a:gd name="T51" fmla="*/ 1088 h 1704"/>
              <a:gd name="T52" fmla="*/ 399 w 866"/>
              <a:gd name="T53" fmla="*/ 993 h 1704"/>
              <a:gd name="T54" fmla="*/ 474 w 866"/>
              <a:gd name="T55" fmla="*/ 994 h 1704"/>
              <a:gd name="T56" fmla="*/ 490 w 866"/>
              <a:gd name="T57" fmla="*/ 1071 h 1704"/>
              <a:gd name="T58" fmla="*/ 522 w 866"/>
              <a:gd name="T59" fmla="*/ 1227 h 1704"/>
              <a:gd name="T60" fmla="*/ 608 w 866"/>
              <a:gd name="T61" fmla="*/ 1313 h 1704"/>
              <a:gd name="T62" fmla="*/ 644 w 866"/>
              <a:gd name="T63" fmla="*/ 1365 h 1704"/>
              <a:gd name="T64" fmla="*/ 737 w 866"/>
              <a:gd name="T65" fmla="*/ 1570 h 1704"/>
              <a:gd name="T66" fmla="*/ 667 w 866"/>
              <a:gd name="T67" fmla="*/ 1675 h 1704"/>
              <a:gd name="T68" fmla="*/ 672 w 866"/>
              <a:gd name="T69" fmla="*/ 1702 h 1704"/>
              <a:gd name="T70" fmla="*/ 792 w 866"/>
              <a:gd name="T71" fmla="*/ 1686 h 1704"/>
              <a:gd name="T72" fmla="*/ 866 w 866"/>
              <a:gd name="T73" fmla="*/ 1627 h 1704"/>
              <a:gd name="T74" fmla="*/ 829 w 866"/>
              <a:gd name="T75" fmla="*/ 1541 h 1704"/>
              <a:gd name="T76" fmla="*/ 765 w 866"/>
              <a:gd name="T77" fmla="*/ 1333 h 1704"/>
              <a:gd name="T78" fmla="*/ 711 w 866"/>
              <a:gd name="T79" fmla="*/ 1261 h 1704"/>
              <a:gd name="T80" fmla="*/ 685 w 866"/>
              <a:gd name="T81" fmla="*/ 1221 h 1704"/>
              <a:gd name="T82" fmla="*/ 648 w 866"/>
              <a:gd name="T83" fmla="*/ 1110 h 1704"/>
              <a:gd name="T84" fmla="*/ 658 w 866"/>
              <a:gd name="T85" fmla="*/ 767 h 1704"/>
              <a:gd name="T86" fmla="*/ 654 w 866"/>
              <a:gd name="T87" fmla="*/ 652 h 1704"/>
              <a:gd name="T88" fmla="*/ 681 w 866"/>
              <a:gd name="T89" fmla="*/ 577 h 1704"/>
              <a:gd name="T90" fmla="*/ 567 w 866"/>
              <a:gd name="T91" fmla="*/ 343 h 1704"/>
              <a:gd name="T92" fmla="*/ 453 w 866"/>
              <a:gd name="T93" fmla="*/ 271 h 1704"/>
              <a:gd name="T94" fmla="*/ 384 w 866"/>
              <a:gd name="T95" fmla="*/ 234 h 1704"/>
              <a:gd name="T96" fmla="*/ 400 w 866"/>
              <a:gd name="T97" fmla="*/ 186 h 1704"/>
              <a:gd name="T98" fmla="*/ 408 w 866"/>
              <a:gd name="T99" fmla="*/ 70 h 1704"/>
              <a:gd name="T100" fmla="*/ 335 w 866"/>
              <a:gd name="T101" fmla="*/ 9 h 1704"/>
              <a:gd name="T102" fmla="*/ 271 w 866"/>
              <a:gd name="T103" fmla="*/ 3 h 1704"/>
              <a:gd name="T104" fmla="*/ 202 w 866"/>
              <a:gd name="T105" fmla="*/ 81 h 1704"/>
              <a:gd name="T106" fmla="*/ 162 w 866"/>
              <a:gd name="T107" fmla="*/ 116 h 1704"/>
              <a:gd name="T108" fmla="*/ 210 w 866"/>
              <a:gd name="T109" fmla="*/ 110 h 1704"/>
              <a:gd name="T110" fmla="*/ 209 w 866"/>
              <a:gd name="T111" fmla="*/ 179 h 1704"/>
              <a:gd name="T112" fmla="*/ 218 w 866"/>
              <a:gd name="T113" fmla="*/ 247 h 1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66" h="1704">
                <a:moveTo>
                  <a:pt x="218" y="247"/>
                </a:moveTo>
                <a:lnTo>
                  <a:pt x="218" y="247"/>
                </a:lnTo>
                <a:lnTo>
                  <a:pt x="209" y="251"/>
                </a:lnTo>
                <a:lnTo>
                  <a:pt x="198" y="254"/>
                </a:lnTo>
                <a:lnTo>
                  <a:pt x="186" y="259"/>
                </a:lnTo>
                <a:lnTo>
                  <a:pt x="174" y="266"/>
                </a:lnTo>
                <a:lnTo>
                  <a:pt x="162" y="273"/>
                </a:lnTo>
                <a:lnTo>
                  <a:pt x="153" y="284"/>
                </a:lnTo>
                <a:lnTo>
                  <a:pt x="149" y="289"/>
                </a:lnTo>
                <a:lnTo>
                  <a:pt x="146" y="295"/>
                </a:lnTo>
                <a:lnTo>
                  <a:pt x="146" y="295"/>
                </a:lnTo>
                <a:lnTo>
                  <a:pt x="140" y="315"/>
                </a:lnTo>
                <a:lnTo>
                  <a:pt x="137" y="331"/>
                </a:lnTo>
                <a:lnTo>
                  <a:pt x="136" y="344"/>
                </a:lnTo>
                <a:lnTo>
                  <a:pt x="136" y="360"/>
                </a:lnTo>
                <a:lnTo>
                  <a:pt x="136" y="360"/>
                </a:lnTo>
                <a:lnTo>
                  <a:pt x="134" y="372"/>
                </a:lnTo>
                <a:lnTo>
                  <a:pt x="132" y="393"/>
                </a:lnTo>
                <a:lnTo>
                  <a:pt x="122" y="447"/>
                </a:lnTo>
                <a:lnTo>
                  <a:pt x="109" y="518"/>
                </a:lnTo>
                <a:lnTo>
                  <a:pt x="118" y="534"/>
                </a:lnTo>
                <a:lnTo>
                  <a:pt x="49" y="769"/>
                </a:lnTo>
                <a:lnTo>
                  <a:pt x="49" y="769"/>
                </a:lnTo>
                <a:lnTo>
                  <a:pt x="41" y="779"/>
                </a:lnTo>
                <a:lnTo>
                  <a:pt x="23" y="804"/>
                </a:lnTo>
                <a:lnTo>
                  <a:pt x="14" y="819"/>
                </a:lnTo>
                <a:lnTo>
                  <a:pt x="7" y="834"/>
                </a:lnTo>
                <a:lnTo>
                  <a:pt x="2" y="846"/>
                </a:lnTo>
                <a:lnTo>
                  <a:pt x="0" y="851"/>
                </a:lnTo>
                <a:lnTo>
                  <a:pt x="0" y="856"/>
                </a:lnTo>
                <a:lnTo>
                  <a:pt x="0" y="856"/>
                </a:lnTo>
                <a:lnTo>
                  <a:pt x="7" y="887"/>
                </a:lnTo>
                <a:lnTo>
                  <a:pt x="11" y="899"/>
                </a:lnTo>
                <a:lnTo>
                  <a:pt x="15" y="908"/>
                </a:lnTo>
                <a:lnTo>
                  <a:pt x="15" y="908"/>
                </a:lnTo>
                <a:lnTo>
                  <a:pt x="22" y="916"/>
                </a:lnTo>
                <a:lnTo>
                  <a:pt x="30" y="924"/>
                </a:lnTo>
                <a:lnTo>
                  <a:pt x="39" y="932"/>
                </a:lnTo>
                <a:lnTo>
                  <a:pt x="48" y="938"/>
                </a:lnTo>
                <a:lnTo>
                  <a:pt x="48" y="938"/>
                </a:lnTo>
                <a:lnTo>
                  <a:pt x="52" y="942"/>
                </a:lnTo>
                <a:lnTo>
                  <a:pt x="56" y="945"/>
                </a:lnTo>
                <a:lnTo>
                  <a:pt x="64" y="948"/>
                </a:lnTo>
                <a:lnTo>
                  <a:pt x="67" y="948"/>
                </a:lnTo>
                <a:lnTo>
                  <a:pt x="69" y="946"/>
                </a:lnTo>
                <a:lnTo>
                  <a:pt x="71" y="945"/>
                </a:lnTo>
                <a:lnTo>
                  <a:pt x="71" y="944"/>
                </a:lnTo>
                <a:lnTo>
                  <a:pt x="71" y="944"/>
                </a:lnTo>
                <a:lnTo>
                  <a:pt x="76" y="944"/>
                </a:lnTo>
                <a:lnTo>
                  <a:pt x="88" y="944"/>
                </a:lnTo>
                <a:lnTo>
                  <a:pt x="95" y="944"/>
                </a:lnTo>
                <a:lnTo>
                  <a:pt x="99" y="942"/>
                </a:lnTo>
                <a:lnTo>
                  <a:pt x="103" y="940"/>
                </a:lnTo>
                <a:lnTo>
                  <a:pt x="103" y="938"/>
                </a:lnTo>
                <a:lnTo>
                  <a:pt x="103" y="937"/>
                </a:lnTo>
                <a:lnTo>
                  <a:pt x="103" y="937"/>
                </a:lnTo>
                <a:lnTo>
                  <a:pt x="100" y="932"/>
                </a:lnTo>
                <a:lnTo>
                  <a:pt x="95" y="928"/>
                </a:lnTo>
                <a:lnTo>
                  <a:pt x="83" y="920"/>
                </a:lnTo>
                <a:lnTo>
                  <a:pt x="77" y="915"/>
                </a:lnTo>
                <a:lnTo>
                  <a:pt x="73" y="911"/>
                </a:lnTo>
                <a:lnTo>
                  <a:pt x="72" y="905"/>
                </a:lnTo>
                <a:lnTo>
                  <a:pt x="72" y="903"/>
                </a:lnTo>
                <a:lnTo>
                  <a:pt x="73" y="900"/>
                </a:lnTo>
                <a:lnTo>
                  <a:pt x="73" y="900"/>
                </a:lnTo>
                <a:lnTo>
                  <a:pt x="87" y="879"/>
                </a:lnTo>
                <a:lnTo>
                  <a:pt x="92" y="867"/>
                </a:lnTo>
                <a:lnTo>
                  <a:pt x="93" y="861"/>
                </a:lnTo>
                <a:lnTo>
                  <a:pt x="93" y="854"/>
                </a:lnTo>
                <a:lnTo>
                  <a:pt x="93" y="854"/>
                </a:lnTo>
                <a:lnTo>
                  <a:pt x="95" y="834"/>
                </a:lnTo>
                <a:lnTo>
                  <a:pt x="96" y="808"/>
                </a:lnTo>
                <a:lnTo>
                  <a:pt x="99" y="786"/>
                </a:lnTo>
                <a:lnTo>
                  <a:pt x="100" y="778"/>
                </a:lnTo>
                <a:lnTo>
                  <a:pt x="103" y="774"/>
                </a:lnTo>
                <a:lnTo>
                  <a:pt x="103" y="774"/>
                </a:lnTo>
                <a:lnTo>
                  <a:pt x="116" y="766"/>
                </a:lnTo>
                <a:lnTo>
                  <a:pt x="125" y="761"/>
                </a:lnTo>
                <a:lnTo>
                  <a:pt x="215" y="554"/>
                </a:lnTo>
                <a:lnTo>
                  <a:pt x="215" y="554"/>
                </a:lnTo>
                <a:lnTo>
                  <a:pt x="239" y="599"/>
                </a:lnTo>
                <a:lnTo>
                  <a:pt x="257" y="632"/>
                </a:lnTo>
                <a:lnTo>
                  <a:pt x="266" y="652"/>
                </a:lnTo>
                <a:lnTo>
                  <a:pt x="266" y="652"/>
                </a:lnTo>
                <a:lnTo>
                  <a:pt x="283" y="694"/>
                </a:lnTo>
                <a:lnTo>
                  <a:pt x="296" y="727"/>
                </a:lnTo>
                <a:lnTo>
                  <a:pt x="296" y="727"/>
                </a:lnTo>
                <a:lnTo>
                  <a:pt x="282" y="735"/>
                </a:lnTo>
                <a:lnTo>
                  <a:pt x="246" y="754"/>
                </a:lnTo>
                <a:lnTo>
                  <a:pt x="226" y="765"/>
                </a:lnTo>
                <a:lnTo>
                  <a:pt x="206" y="778"/>
                </a:lnTo>
                <a:lnTo>
                  <a:pt x="190" y="790"/>
                </a:lnTo>
                <a:lnTo>
                  <a:pt x="184" y="795"/>
                </a:lnTo>
                <a:lnTo>
                  <a:pt x="178" y="802"/>
                </a:lnTo>
                <a:lnTo>
                  <a:pt x="178" y="802"/>
                </a:lnTo>
                <a:lnTo>
                  <a:pt x="169" y="811"/>
                </a:lnTo>
                <a:lnTo>
                  <a:pt x="162" y="819"/>
                </a:lnTo>
                <a:lnTo>
                  <a:pt x="150" y="830"/>
                </a:lnTo>
                <a:lnTo>
                  <a:pt x="146" y="834"/>
                </a:lnTo>
                <a:lnTo>
                  <a:pt x="144" y="839"/>
                </a:lnTo>
                <a:lnTo>
                  <a:pt x="142" y="844"/>
                </a:lnTo>
                <a:lnTo>
                  <a:pt x="144" y="851"/>
                </a:lnTo>
                <a:lnTo>
                  <a:pt x="144" y="851"/>
                </a:lnTo>
                <a:lnTo>
                  <a:pt x="152" y="869"/>
                </a:lnTo>
                <a:lnTo>
                  <a:pt x="162" y="893"/>
                </a:lnTo>
                <a:lnTo>
                  <a:pt x="178" y="923"/>
                </a:lnTo>
                <a:lnTo>
                  <a:pt x="178" y="923"/>
                </a:lnTo>
                <a:lnTo>
                  <a:pt x="145" y="990"/>
                </a:lnTo>
                <a:lnTo>
                  <a:pt x="120" y="1046"/>
                </a:lnTo>
                <a:lnTo>
                  <a:pt x="109" y="1071"/>
                </a:lnTo>
                <a:lnTo>
                  <a:pt x="103" y="1090"/>
                </a:lnTo>
                <a:lnTo>
                  <a:pt x="103" y="1090"/>
                </a:lnTo>
                <a:lnTo>
                  <a:pt x="99" y="1104"/>
                </a:lnTo>
                <a:lnTo>
                  <a:pt x="97" y="1118"/>
                </a:lnTo>
                <a:lnTo>
                  <a:pt x="97" y="1130"/>
                </a:lnTo>
                <a:lnTo>
                  <a:pt x="99" y="1140"/>
                </a:lnTo>
                <a:lnTo>
                  <a:pt x="101" y="1151"/>
                </a:lnTo>
                <a:lnTo>
                  <a:pt x="105" y="1160"/>
                </a:lnTo>
                <a:lnTo>
                  <a:pt x="113" y="1179"/>
                </a:lnTo>
                <a:lnTo>
                  <a:pt x="113" y="1179"/>
                </a:lnTo>
                <a:lnTo>
                  <a:pt x="118" y="1189"/>
                </a:lnTo>
                <a:lnTo>
                  <a:pt x="125" y="1200"/>
                </a:lnTo>
                <a:lnTo>
                  <a:pt x="140" y="1221"/>
                </a:lnTo>
                <a:lnTo>
                  <a:pt x="158" y="1244"/>
                </a:lnTo>
                <a:lnTo>
                  <a:pt x="158" y="1244"/>
                </a:lnTo>
                <a:lnTo>
                  <a:pt x="172" y="1246"/>
                </a:lnTo>
                <a:lnTo>
                  <a:pt x="181" y="1249"/>
                </a:lnTo>
                <a:lnTo>
                  <a:pt x="184" y="1250"/>
                </a:lnTo>
                <a:lnTo>
                  <a:pt x="185" y="1252"/>
                </a:lnTo>
                <a:lnTo>
                  <a:pt x="185" y="1252"/>
                </a:lnTo>
                <a:lnTo>
                  <a:pt x="188" y="1256"/>
                </a:lnTo>
                <a:lnTo>
                  <a:pt x="194" y="1261"/>
                </a:lnTo>
                <a:lnTo>
                  <a:pt x="215" y="1280"/>
                </a:lnTo>
                <a:lnTo>
                  <a:pt x="230" y="1293"/>
                </a:lnTo>
                <a:lnTo>
                  <a:pt x="245" y="1307"/>
                </a:lnTo>
                <a:lnTo>
                  <a:pt x="259" y="1326"/>
                </a:lnTo>
                <a:lnTo>
                  <a:pt x="273" y="1347"/>
                </a:lnTo>
                <a:lnTo>
                  <a:pt x="273" y="1347"/>
                </a:lnTo>
                <a:lnTo>
                  <a:pt x="308" y="1407"/>
                </a:lnTo>
                <a:lnTo>
                  <a:pt x="315" y="1422"/>
                </a:lnTo>
                <a:lnTo>
                  <a:pt x="316" y="1427"/>
                </a:lnTo>
                <a:lnTo>
                  <a:pt x="316" y="1430"/>
                </a:lnTo>
                <a:lnTo>
                  <a:pt x="316" y="1430"/>
                </a:lnTo>
                <a:lnTo>
                  <a:pt x="315" y="1435"/>
                </a:lnTo>
                <a:lnTo>
                  <a:pt x="311" y="1443"/>
                </a:lnTo>
                <a:lnTo>
                  <a:pt x="299" y="1464"/>
                </a:lnTo>
                <a:lnTo>
                  <a:pt x="283" y="1487"/>
                </a:lnTo>
                <a:lnTo>
                  <a:pt x="275" y="1496"/>
                </a:lnTo>
                <a:lnTo>
                  <a:pt x="270" y="1501"/>
                </a:lnTo>
                <a:lnTo>
                  <a:pt x="270" y="1501"/>
                </a:lnTo>
                <a:lnTo>
                  <a:pt x="251" y="1519"/>
                </a:lnTo>
                <a:lnTo>
                  <a:pt x="238" y="1530"/>
                </a:lnTo>
                <a:lnTo>
                  <a:pt x="225" y="1545"/>
                </a:lnTo>
                <a:lnTo>
                  <a:pt x="213" y="1560"/>
                </a:lnTo>
                <a:lnTo>
                  <a:pt x="207" y="1568"/>
                </a:lnTo>
                <a:lnTo>
                  <a:pt x="205" y="1576"/>
                </a:lnTo>
                <a:lnTo>
                  <a:pt x="202" y="1582"/>
                </a:lnTo>
                <a:lnTo>
                  <a:pt x="202" y="1589"/>
                </a:lnTo>
                <a:lnTo>
                  <a:pt x="203" y="1594"/>
                </a:lnTo>
                <a:lnTo>
                  <a:pt x="206" y="1599"/>
                </a:lnTo>
                <a:lnTo>
                  <a:pt x="206" y="1599"/>
                </a:lnTo>
                <a:lnTo>
                  <a:pt x="210" y="1605"/>
                </a:lnTo>
                <a:lnTo>
                  <a:pt x="215" y="1607"/>
                </a:lnTo>
                <a:lnTo>
                  <a:pt x="222" y="1610"/>
                </a:lnTo>
                <a:lnTo>
                  <a:pt x="229" y="1613"/>
                </a:lnTo>
                <a:lnTo>
                  <a:pt x="242" y="1613"/>
                </a:lnTo>
                <a:lnTo>
                  <a:pt x="255" y="1613"/>
                </a:lnTo>
                <a:lnTo>
                  <a:pt x="270" y="1610"/>
                </a:lnTo>
                <a:lnTo>
                  <a:pt x="282" y="1606"/>
                </a:lnTo>
                <a:lnTo>
                  <a:pt x="300" y="1599"/>
                </a:lnTo>
                <a:lnTo>
                  <a:pt x="300" y="1599"/>
                </a:lnTo>
                <a:lnTo>
                  <a:pt x="307" y="1597"/>
                </a:lnTo>
                <a:lnTo>
                  <a:pt x="316" y="1589"/>
                </a:lnTo>
                <a:lnTo>
                  <a:pt x="340" y="1569"/>
                </a:lnTo>
                <a:lnTo>
                  <a:pt x="364" y="1546"/>
                </a:lnTo>
                <a:lnTo>
                  <a:pt x="383" y="1528"/>
                </a:lnTo>
                <a:lnTo>
                  <a:pt x="383" y="1528"/>
                </a:lnTo>
                <a:lnTo>
                  <a:pt x="401" y="1509"/>
                </a:lnTo>
                <a:lnTo>
                  <a:pt x="424" y="1488"/>
                </a:lnTo>
                <a:lnTo>
                  <a:pt x="445" y="1468"/>
                </a:lnTo>
                <a:lnTo>
                  <a:pt x="452" y="1461"/>
                </a:lnTo>
                <a:lnTo>
                  <a:pt x="456" y="1456"/>
                </a:lnTo>
                <a:lnTo>
                  <a:pt x="456" y="1456"/>
                </a:lnTo>
                <a:lnTo>
                  <a:pt x="456" y="1452"/>
                </a:lnTo>
                <a:lnTo>
                  <a:pt x="456" y="1448"/>
                </a:lnTo>
                <a:lnTo>
                  <a:pt x="454" y="1444"/>
                </a:lnTo>
                <a:lnTo>
                  <a:pt x="453" y="1440"/>
                </a:lnTo>
                <a:lnTo>
                  <a:pt x="445" y="1431"/>
                </a:lnTo>
                <a:lnTo>
                  <a:pt x="432" y="1420"/>
                </a:lnTo>
                <a:lnTo>
                  <a:pt x="432" y="1420"/>
                </a:lnTo>
                <a:lnTo>
                  <a:pt x="413" y="1404"/>
                </a:lnTo>
                <a:lnTo>
                  <a:pt x="392" y="1386"/>
                </a:lnTo>
                <a:lnTo>
                  <a:pt x="375" y="1367"/>
                </a:lnTo>
                <a:lnTo>
                  <a:pt x="368" y="1359"/>
                </a:lnTo>
                <a:lnTo>
                  <a:pt x="364" y="1353"/>
                </a:lnTo>
                <a:lnTo>
                  <a:pt x="364" y="1353"/>
                </a:lnTo>
                <a:lnTo>
                  <a:pt x="353" y="1326"/>
                </a:lnTo>
                <a:lnTo>
                  <a:pt x="338" y="1282"/>
                </a:lnTo>
                <a:lnTo>
                  <a:pt x="322" y="1237"/>
                </a:lnTo>
                <a:lnTo>
                  <a:pt x="315" y="1220"/>
                </a:lnTo>
                <a:lnTo>
                  <a:pt x="310" y="1209"/>
                </a:lnTo>
                <a:lnTo>
                  <a:pt x="310" y="1209"/>
                </a:lnTo>
                <a:lnTo>
                  <a:pt x="283" y="1164"/>
                </a:lnTo>
                <a:lnTo>
                  <a:pt x="265" y="1132"/>
                </a:lnTo>
                <a:lnTo>
                  <a:pt x="265" y="1132"/>
                </a:lnTo>
                <a:lnTo>
                  <a:pt x="283" y="1111"/>
                </a:lnTo>
                <a:lnTo>
                  <a:pt x="300" y="1095"/>
                </a:lnTo>
                <a:lnTo>
                  <a:pt x="307" y="1088"/>
                </a:lnTo>
                <a:lnTo>
                  <a:pt x="314" y="1084"/>
                </a:lnTo>
                <a:lnTo>
                  <a:pt x="314" y="1084"/>
                </a:lnTo>
                <a:lnTo>
                  <a:pt x="320" y="1078"/>
                </a:lnTo>
                <a:lnTo>
                  <a:pt x="331" y="1067"/>
                </a:lnTo>
                <a:lnTo>
                  <a:pt x="359" y="1037"/>
                </a:lnTo>
                <a:lnTo>
                  <a:pt x="385" y="1007"/>
                </a:lnTo>
                <a:lnTo>
                  <a:pt x="399" y="993"/>
                </a:lnTo>
                <a:lnTo>
                  <a:pt x="399" y="993"/>
                </a:lnTo>
                <a:lnTo>
                  <a:pt x="408" y="981"/>
                </a:lnTo>
                <a:lnTo>
                  <a:pt x="425" y="960"/>
                </a:lnTo>
                <a:lnTo>
                  <a:pt x="448" y="929"/>
                </a:lnTo>
                <a:lnTo>
                  <a:pt x="448" y="929"/>
                </a:lnTo>
                <a:lnTo>
                  <a:pt x="461" y="956"/>
                </a:lnTo>
                <a:lnTo>
                  <a:pt x="469" y="977"/>
                </a:lnTo>
                <a:lnTo>
                  <a:pt x="473" y="988"/>
                </a:lnTo>
                <a:lnTo>
                  <a:pt x="474" y="994"/>
                </a:lnTo>
                <a:lnTo>
                  <a:pt x="474" y="994"/>
                </a:lnTo>
                <a:lnTo>
                  <a:pt x="476" y="1001"/>
                </a:lnTo>
                <a:lnTo>
                  <a:pt x="477" y="1009"/>
                </a:lnTo>
                <a:lnTo>
                  <a:pt x="482" y="1025"/>
                </a:lnTo>
                <a:lnTo>
                  <a:pt x="488" y="1045"/>
                </a:lnTo>
                <a:lnTo>
                  <a:pt x="490" y="1057"/>
                </a:lnTo>
                <a:lnTo>
                  <a:pt x="490" y="1071"/>
                </a:lnTo>
                <a:lnTo>
                  <a:pt x="490" y="1071"/>
                </a:lnTo>
                <a:lnTo>
                  <a:pt x="493" y="1104"/>
                </a:lnTo>
                <a:lnTo>
                  <a:pt x="496" y="1144"/>
                </a:lnTo>
                <a:lnTo>
                  <a:pt x="498" y="1163"/>
                </a:lnTo>
                <a:lnTo>
                  <a:pt x="502" y="1181"/>
                </a:lnTo>
                <a:lnTo>
                  <a:pt x="507" y="1199"/>
                </a:lnTo>
                <a:lnTo>
                  <a:pt x="513" y="1213"/>
                </a:lnTo>
                <a:lnTo>
                  <a:pt x="513" y="1213"/>
                </a:lnTo>
                <a:lnTo>
                  <a:pt x="522" y="1227"/>
                </a:lnTo>
                <a:lnTo>
                  <a:pt x="535" y="1242"/>
                </a:lnTo>
                <a:lnTo>
                  <a:pt x="551" y="1258"/>
                </a:lnTo>
                <a:lnTo>
                  <a:pt x="567" y="1274"/>
                </a:lnTo>
                <a:lnTo>
                  <a:pt x="596" y="1300"/>
                </a:lnTo>
                <a:lnTo>
                  <a:pt x="604" y="1307"/>
                </a:lnTo>
                <a:lnTo>
                  <a:pt x="608" y="1311"/>
                </a:lnTo>
                <a:lnTo>
                  <a:pt x="608" y="1311"/>
                </a:lnTo>
                <a:lnTo>
                  <a:pt x="608" y="1313"/>
                </a:lnTo>
                <a:lnTo>
                  <a:pt x="610" y="1314"/>
                </a:lnTo>
                <a:lnTo>
                  <a:pt x="615" y="1318"/>
                </a:lnTo>
                <a:lnTo>
                  <a:pt x="620" y="1323"/>
                </a:lnTo>
                <a:lnTo>
                  <a:pt x="623" y="1327"/>
                </a:lnTo>
                <a:lnTo>
                  <a:pt x="624" y="1331"/>
                </a:lnTo>
                <a:lnTo>
                  <a:pt x="624" y="1331"/>
                </a:lnTo>
                <a:lnTo>
                  <a:pt x="631" y="1343"/>
                </a:lnTo>
                <a:lnTo>
                  <a:pt x="644" y="1365"/>
                </a:lnTo>
                <a:lnTo>
                  <a:pt x="684" y="1424"/>
                </a:lnTo>
                <a:lnTo>
                  <a:pt x="724" y="1484"/>
                </a:lnTo>
                <a:lnTo>
                  <a:pt x="737" y="1505"/>
                </a:lnTo>
                <a:lnTo>
                  <a:pt x="742" y="1517"/>
                </a:lnTo>
                <a:lnTo>
                  <a:pt x="742" y="1517"/>
                </a:lnTo>
                <a:lnTo>
                  <a:pt x="744" y="1525"/>
                </a:lnTo>
                <a:lnTo>
                  <a:pt x="742" y="1538"/>
                </a:lnTo>
                <a:lnTo>
                  <a:pt x="737" y="1570"/>
                </a:lnTo>
                <a:lnTo>
                  <a:pt x="729" y="1601"/>
                </a:lnTo>
                <a:lnTo>
                  <a:pt x="723" y="1619"/>
                </a:lnTo>
                <a:lnTo>
                  <a:pt x="723" y="1619"/>
                </a:lnTo>
                <a:lnTo>
                  <a:pt x="719" y="1625"/>
                </a:lnTo>
                <a:lnTo>
                  <a:pt x="709" y="1633"/>
                </a:lnTo>
                <a:lnTo>
                  <a:pt x="687" y="1653"/>
                </a:lnTo>
                <a:lnTo>
                  <a:pt x="675" y="1663"/>
                </a:lnTo>
                <a:lnTo>
                  <a:pt x="667" y="1675"/>
                </a:lnTo>
                <a:lnTo>
                  <a:pt x="663" y="1680"/>
                </a:lnTo>
                <a:lnTo>
                  <a:pt x="660" y="1684"/>
                </a:lnTo>
                <a:lnTo>
                  <a:pt x="660" y="1690"/>
                </a:lnTo>
                <a:lnTo>
                  <a:pt x="660" y="1692"/>
                </a:lnTo>
                <a:lnTo>
                  <a:pt x="660" y="1692"/>
                </a:lnTo>
                <a:lnTo>
                  <a:pt x="663" y="1696"/>
                </a:lnTo>
                <a:lnTo>
                  <a:pt x="667" y="1699"/>
                </a:lnTo>
                <a:lnTo>
                  <a:pt x="672" y="1702"/>
                </a:lnTo>
                <a:lnTo>
                  <a:pt x="679" y="1703"/>
                </a:lnTo>
                <a:lnTo>
                  <a:pt x="696" y="1704"/>
                </a:lnTo>
                <a:lnTo>
                  <a:pt x="716" y="1704"/>
                </a:lnTo>
                <a:lnTo>
                  <a:pt x="736" y="1702"/>
                </a:lnTo>
                <a:lnTo>
                  <a:pt x="757" y="1698"/>
                </a:lnTo>
                <a:lnTo>
                  <a:pt x="776" y="1692"/>
                </a:lnTo>
                <a:lnTo>
                  <a:pt x="792" y="1686"/>
                </a:lnTo>
                <a:lnTo>
                  <a:pt x="792" y="1686"/>
                </a:lnTo>
                <a:lnTo>
                  <a:pt x="819" y="1671"/>
                </a:lnTo>
                <a:lnTo>
                  <a:pt x="843" y="1657"/>
                </a:lnTo>
                <a:lnTo>
                  <a:pt x="853" y="1650"/>
                </a:lnTo>
                <a:lnTo>
                  <a:pt x="859" y="1643"/>
                </a:lnTo>
                <a:lnTo>
                  <a:pt x="865" y="1635"/>
                </a:lnTo>
                <a:lnTo>
                  <a:pt x="866" y="1631"/>
                </a:lnTo>
                <a:lnTo>
                  <a:pt x="866" y="1627"/>
                </a:lnTo>
                <a:lnTo>
                  <a:pt x="866" y="1627"/>
                </a:lnTo>
                <a:lnTo>
                  <a:pt x="866" y="1618"/>
                </a:lnTo>
                <a:lnTo>
                  <a:pt x="863" y="1610"/>
                </a:lnTo>
                <a:lnTo>
                  <a:pt x="861" y="1602"/>
                </a:lnTo>
                <a:lnTo>
                  <a:pt x="857" y="1594"/>
                </a:lnTo>
                <a:lnTo>
                  <a:pt x="849" y="1581"/>
                </a:lnTo>
                <a:lnTo>
                  <a:pt x="841" y="1568"/>
                </a:lnTo>
                <a:lnTo>
                  <a:pt x="841" y="1568"/>
                </a:lnTo>
                <a:lnTo>
                  <a:pt x="829" y="1541"/>
                </a:lnTo>
                <a:lnTo>
                  <a:pt x="822" y="1529"/>
                </a:lnTo>
                <a:lnTo>
                  <a:pt x="822" y="1529"/>
                </a:lnTo>
                <a:lnTo>
                  <a:pt x="817" y="1503"/>
                </a:lnTo>
                <a:lnTo>
                  <a:pt x="801" y="1443"/>
                </a:lnTo>
                <a:lnTo>
                  <a:pt x="790" y="1408"/>
                </a:lnTo>
                <a:lnTo>
                  <a:pt x="781" y="1374"/>
                </a:lnTo>
                <a:lnTo>
                  <a:pt x="770" y="1345"/>
                </a:lnTo>
                <a:lnTo>
                  <a:pt x="765" y="1333"/>
                </a:lnTo>
                <a:lnTo>
                  <a:pt x="760" y="1323"/>
                </a:lnTo>
                <a:lnTo>
                  <a:pt x="760" y="1323"/>
                </a:lnTo>
                <a:lnTo>
                  <a:pt x="750" y="1309"/>
                </a:lnTo>
                <a:lnTo>
                  <a:pt x="741" y="1296"/>
                </a:lnTo>
                <a:lnTo>
                  <a:pt x="725" y="1276"/>
                </a:lnTo>
                <a:lnTo>
                  <a:pt x="715" y="1265"/>
                </a:lnTo>
                <a:lnTo>
                  <a:pt x="711" y="1261"/>
                </a:lnTo>
                <a:lnTo>
                  <a:pt x="711" y="1261"/>
                </a:lnTo>
                <a:lnTo>
                  <a:pt x="711" y="1250"/>
                </a:lnTo>
                <a:lnTo>
                  <a:pt x="711" y="1242"/>
                </a:lnTo>
                <a:lnTo>
                  <a:pt x="709" y="1240"/>
                </a:lnTo>
                <a:lnTo>
                  <a:pt x="708" y="1237"/>
                </a:lnTo>
                <a:lnTo>
                  <a:pt x="708" y="1237"/>
                </a:lnTo>
                <a:lnTo>
                  <a:pt x="701" y="1234"/>
                </a:lnTo>
                <a:lnTo>
                  <a:pt x="692" y="1227"/>
                </a:lnTo>
                <a:lnTo>
                  <a:pt x="685" y="1221"/>
                </a:lnTo>
                <a:lnTo>
                  <a:pt x="679" y="1212"/>
                </a:lnTo>
                <a:lnTo>
                  <a:pt x="672" y="1201"/>
                </a:lnTo>
                <a:lnTo>
                  <a:pt x="664" y="1187"/>
                </a:lnTo>
                <a:lnTo>
                  <a:pt x="664" y="1187"/>
                </a:lnTo>
                <a:lnTo>
                  <a:pt x="660" y="1177"/>
                </a:lnTo>
                <a:lnTo>
                  <a:pt x="658" y="1165"/>
                </a:lnTo>
                <a:lnTo>
                  <a:pt x="652" y="1140"/>
                </a:lnTo>
                <a:lnTo>
                  <a:pt x="648" y="1110"/>
                </a:lnTo>
                <a:lnTo>
                  <a:pt x="647" y="1078"/>
                </a:lnTo>
                <a:lnTo>
                  <a:pt x="646" y="1045"/>
                </a:lnTo>
                <a:lnTo>
                  <a:pt x="646" y="1013"/>
                </a:lnTo>
                <a:lnTo>
                  <a:pt x="646" y="962"/>
                </a:lnTo>
                <a:lnTo>
                  <a:pt x="646" y="962"/>
                </a:lnTo>
                <a:lnTo>
                  <a:pt x="652" y="850"/>
                </a:lnTo>
                <a:lnTo>
                  <a:pt x="656" y="795"/>
                </a:lnTo>
                <a:lnTo>
                  <a:pt x="658" y="767"/>
                </a:lnTo>
                <a:lnTo>
                  <a:pt x="658" y="767"/>
                </a:lnTo>
                <a:lnTo>
                  <a:pt x="658" y="733"/>
                </a:lnTo>
                <a:lnTo>
                  <a:pt x="658" y="706"/>
                </a:lnTo>
                <a:lnTo>
                  <a:pt x="664" y="688"/>
                </a:lnTo>
                <a:lnTo>
                  <a:pt x="643" y="668"/>
                </a:lnTo>
                <a:lnTo>
                  <a:pt x="643" y="668"/>
                </a:lnTo>
                <a:lnTo>
                  <a:pt x="646" y="664"/>
                </a:lnTo>
                <a:lnTo>
                  <a:pt x="654" y="652"/>
                </a:lnTo>
                <a:lnTo>
                  <a:pt x="660" y="637"/>
                </a:lnTo>
                <a:lnTo>
                  <a:pt x="663" y="631"/>
                </a:lnTo>
                <a:lnTo>
                  <a:pt x="664" y="624"/>
                </a:lnTo>
                <a:lnTo>
                  <a:pt x="664" y="624"/>
                </a:lnTo>
                <a:lnTo>
                  <a:pt x="662" y="601"/>
                </a:lnTo>
                <a:lnTo>
                  <a:pt x="660" y="591"/>
                </a:lnTo>
                <a:lnTo>
                  <a:pt x="681" y="577"/>
                </a:lnTo>
                <a:lnTo>
                  <a:pt x="681" y="577"/>
                </a:lnTo>
                <a:lnTo>
                  <a:pt x="660" y="540"/>
                </a:lnTo>
                <a:lnTo>
                  <a:pt x="642" y="504"/>
                </a:lnTo>
                <a:lnTo>
                  <a:pt x="623" y="467"/>
                </a:lnTo>
                <a:lnTo>
                  <a:pt x="623" y="467"/>
                </a:lnTo>
                <a:lnTo>
                  <a:pt x="588" y="390"/>
                </a:lnTo>
                <a:lnTo>
                  <a:pt x="575" y="358"/>
                </a:lnTo>
                <a:lnTo>
                  <a:pt x="567" y="343"/>
                </a:lnTo>
                <a:lnTo>
                  <a:pt x="567" y="343"/>
                </a:lnTo>
                <a:lnTo>
                  <a:pt x="563" y="339"/>
                </a:lnTo>
                <a:lnTo>
                  <a:pt x="557" y="335"/>
                </a:lnTo>
                <a:lnTo>
                  <a:pt x="538" y="323"/>
                </a:lnTo>
                <a:lnTo>
                  <a:pt x="494" y="300"/>
                </a:lnTo>
                <a:lnTo>
                  <a:pt x="494" y="300"/>
                </a:lnTo>
                <a:lnTo>
                  <a:pt x="484" y="293"/>
                </a:lnTo>
                <a:lnTo>
                  <a:pt x="473" y="287"/>
                </a:lnTo>
                <a:lnTo>
                  <a:pt x="453" y="271"/>
                </a:lnTo>
                <a:lnTo>
                  <a:pt x="429" y="251"/>
                </a:lnTo>
                <a:lnTo>
                  <a:pt x="429" y="251"/>
                </a:lnTo>
                <a:lnTo>
                  <a:pt x="421" y="247"/>
                </a:lnTo>
                <a:lnTo>
                  <a:pt x="405" y="242"/>
                </a:lnTo>
                <a:lnTo>
                  <a:pt x="385" y="235"/>
                </a:lnTo>
                <a:lnTo>
                  <a:pt x="385" y="235"/>
                </a:lnTo>
                <a:lnTo>
                  <a:pt x="385" y="235"/>
                </a:lnTo>
                <a:lnTo>
                  <a:pt x="384" y="234"/>
                </a:lnTo>
                <a:lnTo>
                  <a:pt x="384" y="230"/>
                </a:lnTo>
                <a:lnTo>
                  <a:pt x="385" y="224"/>
                </a:lnTo>
                <a:lnTo>
                  <a:pt x="385" y="224"/>
                </a:lnTo>
                <a:lnTo>
                  <a:pt x="389" y="219"/>
                </a:lnTo>
                <a:lnTo>
                  <a:pt x="392" y="212"/>
                </a:lnTo>
                <a:lnTo>
                  <a:pt x="399" y="193"/>
                </a:lnTo>
                <a:lnTo>
                  <a:pt x="399" y="193"/>
                </a:lnTo>
                <a:lnTo>
                  <a:pt x="400" y="186"/>
                </a:lnTo>
                <a:lnTo>
                  <a:pt x="401" y="179"/>
                </a:lnTo>
                <a:lnTo>
                  <a:pt x="401" y="165"/>
                </a:lnTo>
                <a:lnTo>
                  <a:pt x="399" y="149"/>
                </a:lnTo>
                <a:lnTo>
                  <a:pt x="399" y="149"/>
                </a:lnTo>
                <a:lnTo>
                  <a:pt x="405" y="116"/>
                </a:lnTo>
                <a:lnTo>
                  <a:pt x="409" y="89"/>
                </a:lnTo>
                <a:lnTo>
                  <a:pt x="409" y="78"/>
                </a:lnTo>
                <a:lnTo>
                  <a:pt x="408" y="70"/>
                </a:lnTo>
                <a:lnTo>
                  <a:pt x="408" y="70"/>
                </a:lnTo>
                <a:lnTo>
                  <a:pt x="404" y="64"/>
                </a:lnTo>
                <a:lnTo>
                  <a:pt x="397" y="56"/>
                </a:lnTo>
                <a:lnTo>
                  <a:pt x="377" y="39"/>
                </a:lnTo>
                <a:lnTo>
                  <a:pt x="357" y="24"/>
                </a:lnTo>
                <a:lnTo>
                  <a:pt x="343" y="13"/>
                </a:lnTo>
                <a:lnTo>
                  <a:pt x="343" y="13"/>
                </a:lnTo>
                <a:lnTo>
                  <a:pt x="335" y="9"/>
                </a:lnTo>
                <a:lnTo>
                  <a:pt x="328" y="5"/>
                </a:lnTo>
                <a:lnTo>
                  <a:pt x="320" y="4"/>
                </a:lnTo>
                <a:lnTo>
                  <a:pt x="320" y="4"/>
                </a:lnTo>
                <a:lnTo>
                  <a:pt x="311" y="1"/>
                </a:lnTo>
                <a:lnTo>
                  <a:pt x="287" y="0"/>
                </a:lnTo>
                <a:lnTo>
                  <a:pt x="287" y="0"/>
                </a:lnTo>
                <a:lnTo>
                  <a:pt x="280" y="0"/>
                </a:lnTo>
                <a:lnTo>
                  <a:pt x="271" y="3"/>
                </a:lnTo>
                <a:lnTo>
                  <a:pt x="257" y="9"/>
                </a:lnTo>
                <a:lnTo>
                  <a:pt x="243" y="16"/>
                </a:lnTo>
                <a:lnTo>
                  <a:pt x="238" y="21"/>
                </a:lnTo>
                <a:lnTo>
                  <a:pt x="238" y="21"/>
                </a:lnTo>
                <a:lnTo>
                  <a:pt x="230" y="32"/>
                </a:lnTo>
                <a:lnTo>
                  <a:pt x="218" y="52"/>
                </a:lnTo>
                <a:lnTo>
                  <a:pt x="202" y="81"/>
                </a:lnTo>
                <a:lnTo>
                  <a:pt x="202" y="81"/>
                </a:lnTo>
                <a:lnTo>
                  <a:pt x="194" y="85"/>
                </a:lnTo>
                <a:lnTo>
                  <a:pt x="177" y="94"/>
                </a:lnTo>
                <a:lnTo>
                  <a:pt x="169" y="100"/>
                </a:lnTo>
                <a:lnTo>
                  <a:pt x="164" y="105"/>
                </a:lnTo>
                <a:lnTo>
                  <a:pt x="161" y="108"/>
                </a:lnTo>
                <a:lnTo>
                  <a:pt x="161" y="110"/>
                </a:lnTo>
                <a:lnTo>
                  <a:pt x="161" y="113"/>
                </a:lnTo>
                <a:lnTo>
                  <a:pt x="162" y="116"/>
                </a:lnTo>
                <a:lnTo>
                  <a:pt x="162" y="116"/>
                </a:lnTo>
                <a:lnTo>
                  <a:pt x="169" y="118"/>
                </a:lnTo>
                <a:lnTo>
                  <a:pt x="176" y="120"/>
                </a:lnTo>
                <a:lnTo>
                  <a:pt x="184" y="118"/>
                </a:lnTo>
                <a:lnTo>
                  <a:pt x="192" y="117"/>
                </a:lnTo>
                <a:lnTo>
                  <a:pt x="205" y="112"/>
                </a:lnTo>
                <a:lnTo>
                  <a:pt x="210" y="110"/>
                </a:lnTo>
                <a:lnTo>
                  <a:pt x="210" y="110"/>
                </a:lnTo>
                <a:lnTo>
                  <a:pt x="211" y="118"/>
                </a:lnTo>
                <a:lnTo>
                  <a:pt x="211" y="127"/>
                </a:lnTo>
                <a:lnTo>
                  <a:pt x="210" y="139"/>
                </a:lnTo>
                <a:lnTo>
                  <a:pt x="210" y="139"/>
                </a:lnTo>
                <a:lnTo>
                  <a:pt x="207" y="159"/>
                </a:lnTo>
                <a:lnTo>
                  <a:pt x="207" y="169"/>
                </a:lnTo>
                <a:lnTo>
                  <a:pt x="209" y="179"/>
                </a:lnTo>
                <a:lnTo>
                  <a:pt x="209" y="179"/>
                </a:lnTo>
                <a:lnTo>
                  <a:pt x="210" y="190"/>
                </a:lnTo>
                <a:lnTo>
                  <a:pt x="213" y="200"/>
                </a:lnTo>
                <a:lnTo>
                  <a:pt x="215" y="210"/>
                </a:lnTo>
                <a:lnTo>
                  <a:pt x="217" y="216"/>
                </a:lnTo>
                <a:lnTo>
                  <a:pt x="217" y="216"/>
                </a:lnTo>
                <a:lnTo>
                  <a:pt x="219" y="235"/>
                </a:lnTo>
                <a:lnTo>
                  <a:pt x="223" y="247"/>
                </a:lnTo>
                <a:lnTo>
                  <a:pt x="218" y="24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6">
            <a:extLst>
              <a:ext uri="{FF2B5EF4-FFF2-40B4-BE49-F238E27FC236}">
                <a16:creationId xmlns:a16="http://schemas.microsoft.com/office/drawing/2014/main" id="{90FE2133-9364-40F5-9254-E4A2E94F327B}"/>
              </a:ext>
            </a:extLst>
          </p:cNvPr>
          <p:cNvSpPr>
            <a:spLocks/>
          </p:cNvSpPr>
          <p:nvPr/>
        </p:nvSpPr>
        <p:spPr bwMode="auto">
          <a:xfrm>
            <a:off x="6432155" y="4644135"/>
            <a:ext cx="641671" cy="1744063"/>
          </a:xfrm>
          <a:custGeom>
            <a:avLst/>
            <a:gdLst>
              <a:gd name="T0" fmla="*/ 225 w 500"/>
              <a:gd name="T1" fmla="*/ 26 h 1359"/>
              <a:gd name="T2" fmla="*/ 276 w 500"/>
              <a:gd name="T3" fmla="*/ 3 h 1359"/>
              <a:gd name="T4" fmla="*/ 314 w 500"/>
              <a:gd name="T5" fmla="*/ 51 h 1359"/>
              <a:gd name="T6" fmla="*/ 356 w 500"/>
              <a:gd name="T7" fmla="*/ 119 h 1359"/>
              <a:gd name="T8" fmla="*/ 350 w 500"/>
              <a:gd name="T9" fmla="*/ 152 h 1359"/>
              <a:gd name="T10" fmla="*/ 345 w 500"/>
              <a:gd name="T11" fmla="*/ 186 h 1359"/>
              <a:gd name="T12" fmla="*/ 311 w 500"/>
              <a:gd name="T13" fmla="*/ 229 h 1359"/>
              <a:gd name="T14" fmla="*/ 423 w 500"/>
              <a:gd name="T15" fmla="*/ 290 h 1359"/>
              <a:gd name="T16" fmla="*/ 449 w 500"/>
              <a:gd name="T17" fmla="*/ 376 h 1359"/>
              <a:gd name="T18" fmla="*/ 427 w 500"/>
              <a:gd name="T19" fmla="*/ 549 h 1359"/>
              <a:gd name="T20" fmla="*/ 446 w 500"/>
              <a:gd name="T21" fmla="*/ 649 h 1359"/>
              <a:gd name="T22" fmla="*/ 470 w 500"/>
              <a:gd name="T23" fmla="*/ 730 h 1359"/>
              <a:gd name="T24" fmla="*/ 467 w 500"/>
              <a:gd name="T25" fmla="*/ 817 h 1359"/>
              <a:gd name="T26" fmla="*/ 410 w 500"/>
              <a:gd name="T27" fmla="*/ 919 h 1359"/>
              <a:gd name="T28" fmla="*/ 428 w 500"/>
              <a:gd name="T29" fmla="*/ 1140 h 1359"/>
              <a:gd name="T30" fmla="*/ 485 w 500"/>
              <a:gd name="T31" fmla="*/ 1160 h 1359"/>
              <a:gd name="T32" fmla="*/ 494 w 500"/>
              <a:gd name="T33" fmla="*/ 1204 h 1359"/>
              <a:gd name="T34" fmla="*/ 477 w 500"/>
              <a:gd name="T35" fmla="*/ 1269 h 1359"/>
              <a:gd name="T36" fmla="*/ 448 w 500"/>
              <a:gd name="T37" fmla="*/ 1303 h 1359"/>
              <a:gd name="T38" fmla="*/ 417 w 500"/>
              <a:gd name="T39" fmla="*/ 1286 h 1359"/>
              <a:gd name="T40" fmla="*/ 422 w 500"/>
              <a:gd name="T41" fmla="*/ 1255 h 1359"/>
              <a:gd name="T42" fmla="*/ 391 w 500"/>
              <a:gd name="T43" fmla="*/ 1193 h 1359"/>
              <a:gd name="T44" fmla="*/ 369 w 500"/>
              <a:gd name="T45" fmla="*/ 1171 h 1359"/>
              <a:gd name="T46" fmla="*/ 356 w 500"/>
              <a:gd name="T47" fmla="*/ 1261 h 1359"/>
              <a:gd name="T48" fmla="*/ 354 w 500"/>
              <a:gd name="T49" fmla="*/ 1314 h 1359"/>
              <a:gd name="T50" fmla="*/ 339 w 500"/>
              <a:gd name="T51" fmla="*/ 1359 h 1359"/>
              <a:gd name="T52" fmla="*/ 274 w 500"/>
              <a:gd name="T53" fmla="*/ 1345 h 1359"/>
              <a:gd name="T54" fmla="*/ 255 w 500"/>
              <a:gd name="T55" fmla="*/ 1308 h 1359"/>
              <a:gd name="T56" fmla="*/ 278 w 500"/>
              <a:gd name="T57" fmla="*/ 1283 h 1359"/>
              <a:gd name="T58" fmla="*/ 283 w 500"/>
              <a:gd name="T59" fmla="*/ 1273 h 1359"/>
              <a:gd name="T60" fmla="*/ 299 w 500"/>
              <a:gd name="T61" fmla="*/ 1212 h 1359"/>
              <a:gd name="T62" fmla="*/ 221 w 500"/>
              <a:gd name="T63" fmla="*/ 1102 h 1359"/>
              <a:gd name="T64" fmla="*/ 173 w 500"/>
              <a:gd name="T65" fmla="*/ 928 h 1359"/>
              <a:gd name="T66" fmla="*/ 199 w 500"/>
              <a:gd name="T67" fmla="*/ 809 h 1359"/>
              <a:gd name="T68" fmla="*/ 219 w 500"/>
              <a:gd name="T69" fmla="*/ 707 h 1359"/>
              <a:gd name="T70" fmla="*/ 205 w 500"/>
              <a:gd name="T71" fmla="*/ 656 h 1359"/>
              <a:gd name="T72" fmla="*/ 179 w 500"/>
              <a:gd name="T73" fmla="*/ 571 h 1359"/>
              <a:gd name="T74" fmla="*/ 129 w 500"/>
              <a:gd name="T75" fmla="*/ 529 h 1359"/>
              <a:gd name="T76" fmla="*/ 116 w 500"/>
              <a:gd name="T77" fmla="*/ 555 h 1359"/>
              <a:gd name="T78" fmla="*/ 164 w 500"/>
              <a:gd name="T79" fmla="*/ 564 h 1359"/>
              <a:gd name="T80" fmla="*/ 151 w 500"/>
              <a:gd name="T81" fmla="*/ 577 h 1359"/>
              <a:gd name="T82" fmla="*/ 148 w 500"/>
              <a:gd name="T83" fmla="*/ 606 h 1359"/>
              <a:gd name="T84" fmla="*/ 177 w 500"/>
              <a:gd name="T85" fmla="*/ 640 h 1359"/>
              <a:gd name="T86" fmla="*/ 197 w 500"/>
              <a:gd name="T87" fmla="*/ 678 h 1359"/>
              <a:gd name="T88" fmla="*/ 152 w 500"/>
              <a:gd name="T89" fmla="*/ 680 h 1359"/>
              <a:gd name="T90" fmla="*/ 142 w 500"/>
              <a:gd name="T91" fmla="*/ 703 h 1359"/>
              <a:gd name="T92" fmla="*/ 135 w 500"/>
              <a:gd name="T93" fmla="*/ 678 h 1359"/>
              <a:gd name="T94" fmla="*/ 129 w 500"/>
              <a:gd name="T95" fmla="*/ 671 h 1359"/>
              <a:gd name="T96" fmla="*/ 59 w 500"/>
              <a:gd name="T97" fmla="*/ 660 h 1359"/>
              <a:gd name="T98" fmla="*/ 43 w 500"/>
              <a:gd name="T99" fmla="*/ 671 h 1359"/>
              <a:gd name="T100" fmla="*/ 15 w 500"/>
              <a:gd name="T101" fmla="*/ 634 h 1359"/>
              <a:gd name="T102" fmla="*/ 6 w 500"/>
              <a:gd name="T103" fmla="*/ 586 h 1359"/>
              <a:gd name="T104" fmla="*/ 67 w 500"/>
              <a:gd name="T105" fmla="*/ 491 h 1359"/>
              <a:gd name="T106" fmla="*/ 82 w 500"/>
              <a:gd name="T107" fmla="*/ 448 h 1359"/>
              <a:gd name="T108" fmla="*/ 116 w 500"/>
              <a:gd name="T109" fmla="*/ 323 h 1359"/>
              <a:gd name="T110" fmla="*/ 146 w 500"/>
              <a:gd name="T111" fmla="*/ 267 h 1359"/>
              <a:gd name="T112" fmla="*/ 213 w 500"/>
              <a:gd name="T113" fmla="*/ 233 h 1359"/>
              <a:gd name="T114" fmla="*/ 199 w 500"/>
              <a:gd name="T115" fmla="*/ 175 h 1359"/>
              <a:gd name="T116" fmla="*/ 188 w 500"/>
              <a:gd name="T117" fmla="*/ 143 h 1359"/>
              <a:gd name="T118" fmla="*/ 194 w 500"/>
              <a:gd name="T119" fmla="*/ 101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0" h="1359">
                <a:moveTo>
                  <a:pt x="198" y="95"/>
                </a:moveTo>
                <a:lnTo>
                  <a:pt x="198" y="95"/>
                </a:lnTo>
                <a:lnTo>
                  <a:pt x="202" y="78"/>
                </a:lnTo>
                <a:lnTo>
                  <a:pt x="206" y="61"/>
                </a:lnTo>
                <a:lnTo>
                  <a:pt x="214" y="43"/>
                </a:lnTo>
                <a:lnTo>
                  <a:pt x="214" y="43"/>
                </a:lnTo>
                <a:lnTo>
                  <a:pt x="219" y="34"/>
                </a:lnTo>
                <a:lnTo>
                  <a:pt x="225" y="26"/>
                </a:lnTo>
                <a:lnTo>
                  <a:pt x="232" y="18"/>
                </a:lnTo>
                <a:lnTo>
                  <a:pt x="239" y="11"/>
                </a:lnTo>
                <a:lnTo>
                  <a:pt x="246" y="6"/>
                </a:lnTo>
                <a:lnTo>
                  <a:pt x="255" y="3"/>
                </a:lnTo>
                <a:lnTo>
                  <a:pt x="263" y="0"/>
                </a:lnTo>
                <a:lnTo>
                  <a:pt x="271" y="2"/>
                </a:lnTo>
                <a:lnTo>
                  <a:pt x="271" y="2"/>
                </a:lnTo>
                <a:lnTo>
                  <a:pt x="276" y="3"/>
                </a:lnTo>
                <a:lnTo>
                  <a:pt x="279" y="4"/>
                </a:lnTo>
                <a:lnTo>
                  <a:pt x="286" y="10"/>
                </a:lnTo>
                <a:lnTo>
                  <a:pt x="293" y="18"/>
                </a:lnTo>
                <a:lnTo>
                  <a:pt x="299" y="27"/>
                </a:lnTo>
                <a:lnTo>
                  <a:pt x="306" y="42"/>
                </a:lnTo>
                <a:lnTo>
                  <a:pt x="310" y="49"/>
                </a:lnTo>
                <a:lnTo>
                  <a:pt x="310" y="49"/>
                </a:lnTo>
                <a:lnTo>
                  <a:pt x="314" y="51"/>
                </a:lnTo>
                <a:lnTo>
                  <a:pt x="325" y="58"/>
                </a:lnTo>
                <a:lnTo>
                  <a:pt x="337" y="68"/>
                </a:lnTo>
                <a:lnTo>
                  <a:pt x="342" y="74"/>
                </a:lnTo>
                <a:lnTo>
                  <a:pt x="346" y="79"/>
                </a:lnTo>
                <a:lnTo>
                  <a:pt x="346" y="79"/>
                </a:lnTo>
                <a:lnTo>
                  <a:pt x="351" y="91"/>
                </a:lnTo>
                <a:lnTo>
                  <a:pt x="353" y="106"/>
                </a:lnTo>
                <a:lnTo>
                  <a:pt x="356" y="119"/>
                </a:lnTo>
                <a:lnTo>
                  <a:pt x="356" y="129"/>
                </a:lnTo>
                <a:lnTo>
                  <a:pt x="356" y="129"/>
                </a:lnTo>
                <a:lnTo>
                  <a:pt x="356" y="132"/>
                </a:lnTo>
                <a:lnTo>
                  <a:pt x="356" y="136"/>
                </a:lnTo>
                <a:lnTo>
                  <a:pt x="356" y="140"/>
                </a:lnTo>
                <a:lnTo>
                  <a:pt x="354" y="143"/>
                </a:lnTo>
                <a:lnTo>
                  <a:pt x="354" y="143"/>
                </a:lnTo>
                <a:lnTo>
                  <a:pt x="350" y="152"/>
                </a:lnTo>
                <a:lnTo>
                  <a:pt x="347" y="157"/>
                </a:lnTo>
                <a:lnTo>
                  <a:pt x="347" y="157"/>
                </a:lnTo>
                <a:lnTo>
                  <a:pt x="350" y="162"/>
                </a:lnTo>
                <a:lnTo>
                  <a:pt x="351" y="168"/>
                </a:lnTo>
                <a:lnTo>
                  <a:pt x="351" y="174"/>
                </a:lnTo>
                <a:lnTo>
                  <a:pt x="351" y="174"/>
                </a:lnTo>
                <a:lnTo>
                  <a:pt x="348" y="180"/>
                </a:lnTo>
                <a:lnTo>
                  <a:pt x="345" y="186"/>
                </a:lnTo>
                <a:lnTo>
                  <a:pt x="341" y="191"/>
                </a:lnTo>
                <a:lnTo>
                  <a:pt x="336" y="194"/>
                </a:lnTo>
                <a:lnTo>
                  <a:pt x="336" y="194"/>
                </a:lnTo>
                <a:lnTo>
                  <a:pt x="331" y="195"/>
                </a:lnTo>
                <a:lnTo>
                  <a:pt x="329" y="197"/>
                </a:lnTo>
                <a:lnTo>
                  <a:pt x="310" y="211"/>
                </a:lnTo>
                <a:lnTo>
                  <a:pt x="310" y="211"/>
                </a:lnTo>
                <a:lnTo>
                  <a:pt x="311" y="229"/>
                </a:lnTo>
                <a:lnTo>
                  <a:pt x="311" y="239"/>
                </a:lnTo>
                <a:lnTo>
                  <a:pt x="324" y="239"/>
                </a:lnTo>
                <a:lnTo>
                  <a:pt x="340" y="252"/>
                </a:lnTo>
                <a:lnTo>
                  <a:pt x="340" y="252"/>
                </a:lnTo>
                <a:lnTo>
                  <a:pt x="383" y="271"/>
                </a:lnTo>
                <a:lnTo>
                  <a:pt x="399" y="277"/>
                </a:lnTo>
                <a:lnTo>
                  <a:pt x="414" y="284"/>
                </a:lnTo>
                <a:lnTo>
                  <a:pt x="423" y="290"/>
                </a:lnTo>
                <a:lnTo>
                  <a:pt x="426" y="294"/>
                </a:lnTo>
                <a:lnTo>
                  <a:pt x="428" y="296"/>
                </a:lnTo>
                <a:lnTo>
                  <a:pt x="428" y="296"/>
                </a:lnTo>
                <a:lnTo>
                  <a:pt x="432" y="312"/>
                </a:lnTo>
                <a:lnTo>
                  <a:pt x="440" y="336"/>
                </a:lnTo>
                <a:lnTo>
                  <a:pt x="446" y="362"/>
                </a:lnTo>
                <a:lnTo>
                  <a:pt x="449" y="370"/>
                </a:lnTo>
                <a:lnTo>
                  <a:pt x="449" y="376"/>
                </a:lnTo>
                <a:lnTo>
                  <a:pt x="449" y="376"/>
                </a:lnTo>
                <a:lnTo>
                  <a:pt x="446" y="392"/>
                </a:lnTo>
                <a:lnTo>
                  <a:pt x="442" y="416"/>
                </a:lnTo>
                <a:lnTo>
                  <a:pt x="442" y="416"/>
                </a:lnTo>
                <a:lnTo>
                  <a:pt x="426" y="509"/>
                </a:lnTo>
                <a:lnTo>
                  <a:pt x="426" y="509"/>
                </a:lnTo>
                <a:lnTo>
                  <a:pt x="426" y="534"/>
                </a:lnTo>
                <a:lnTo>
                  <a:pt x="427" y="549"/>
                </a:lnTo>
                <a:lnTo>
                  <a:pt x="428" y="560"/>
                </a:lnTo>
                <a:lnTo>
                  <a:pt x="428" y="560"/>
                </a:lnTo>
                <a:lnTo>
                  <a:pt x="436" y="594"/>
                </a:lnTo>
                <a:lnTo>
                  <a:pt x="442" y="625"/>
                </a:lnTo>
                <a:lnTo>
                  <a:pt x="442" y="625"/>
                </a:lnTo>
                <a:lnTo>
                  <a:pt x="444" y="638"/>
                </a:lnTo>
                <a:lnTo>
                  <a:pt x="446" y="649"/>
                </a:lnTo>
                <a:lnTo>
                  <a:pt x="446" y="649"/>
                </a:lnTo>
                <a:lnTo>
                  <a:pt x="445" y="652"/>
                </a:lnTo>
                <a:lnTo>
                  <a:pt x="446" y="657"/>
                </a:lnTo>
                <a:lnTo>
                  <a:pt x="446" y="657"/>
                </a:lnTo>
                <a:lnTo>
                  <a:pt x="451" y="671"/>
                </a:lnTo>
                <a:lnTo>
                  <a:pt x="456" y="680"/>
                </a:lnTo>
                <a:lnTo>
                  <a:pt x="456" y="680"/>
                </a:lnTo>
                <a:lnTo>
                  <a:pt x="465" y="709"/>
                </a:lnTo>
                <a:lnTo>
                  <a:pt x="470" y="730"/>
                </a:lnTo>
                <a:lnTo>
                  <a:pt x="473" y="743"/>
                </a:lnTo>
                <a:lnTo>
                  <a:pt x="473" y="743"/>
                </a:lnTo>
                <a:lnTo>
                  <a:pt x="473" y="757"/>
                </a:lnTo>
                <a:lnTo>
                  <a:pt x="473" y="777"/>
                </a:lnTo>
                <a:lnTo>
                  <a:pt x="471" y="800"/>
                </a:lnTo>
                <a:lnTo>
                  <a:pt x="470" y="810"/>
                </a:lnTo>
                <a:lnTo>
                  <a:pt x="467" y="817"/>
                </a:lnTo>
                <a:lnTo>
                  <a:pt x="467" y="817"/>
                </a:lnTo>
                <a:lnTo>
                  <a:pt x="460" y="839"/>
                </a:lnTo>
                <a:lnTo>
                  <a:pt x="456" y="849"/>
                </a:lnTo>
                <a:lnTo>
                  <a:pt x="450" y="857"/>
                </a:lnTo>
                <a:lnTo>
                  <a:pt x="450" y="857"/>
                </a:lnTo>
                <a:lnTo>
                  <a:pt x="440" y="872"/>
                </a:lnTo>
                <a:lnTo>
                  <a:pt x="428" y="891"/>
                </a:lnTo>
                <a:lnTo>
                  <a:pt x="410" y="919"/>
                </a:lnTo>
                <a:lnTo>
                  <a:pt x="410" y="919"/>
                </a:lnTo>
                <a:lnTo>
                  <a:pt x="385" y="960"/>
                </a:lnTo>
                <a:lnTo>
                  <a:pt x="368" y="988"/>
                </a:lnTo>
                <a:lnTo>
                  <a:pt x="360" y="1003"/>
                </a:lnTo>
                <a:lnTo>
                  <a:pt x="360" y="1003"/>
                </a:lnTo>
                <a:lnTo>
                  <a:pt x="359" y="1021"/>
                </a:lnTo>
                <a:lnTo>
                  <a:pt x="359" y="1035"/>
                </a:lnTo>
                <a:lnTo>
                  <a:pt x="374" y="1102"/>
                </a:lnTo>
                <a:lnTo>
                  <a:pt x="428" y="1140"/>
                </a:lnTo>
                <a:lnTo>
                  <a:pt x="428" y="1140"/>
                </a:lnTo>
                <a:lnTo>
                  <a:pt x="434" y="1141"/>
                </a:lnTo>
                <a:lnTo>
                  <a:pt x="443" y="1143"/>
                </a:lnTo>
                <a:lnTo>
                  <a:pt x="454" y="1147"/>
                </a:lnTo>
                <a:lnTo>
                  <a:pt x="454" y="1147"/>
                </a:lnTo>
                <a:lnTo>
                  <a:pt x="474" y="1155"/>
                </a:lnTo>
                <a:lnTo>
                  <a:pt x="485" y="1160"/>
                </a:lnTo>
                <a:lnTo>
                  <a:pt x="485" y="1160"/>
                </a:lnTo>
                <a:lnTo>
                  <a:pt x="489" y="1163"/>
                </a:lnTo>
                <a:lnTo>
                  <a:pt x="494" y="1169"/>
                </a:lnTo>
                <a:lnTo>
                  <a:pt x="497" y="1176"/>
                </a:lnTo>
                <a:lnTo>
                  <a:pt x="500" y="1182"/>
                </a:lnTo>
                <a:lnTo>
                  <a:pt x="500" y="1182"/>
                </a:lnTo>
                <a:lnTo>
                  <a:pt x="500" y="1188"/>
                </a:lnTo>
                <a:lnTo>
                  <a:pt x="499" y="1193"/>
                </a:lnTo>
                <a:lnTo>
                  <a:pt x="494" y="1204"/>
                </a:lnTo>
                <a:lnTo>
                  <a:pt x="494" y="1204"/>
                </a:lnTo>
                <a:lnTo>
                  <a:pt x="493" y="1210"/>
                </a:lnTo>
                <a:lnTo>
                  <a:pt x="493" y="1214"/>
                </a:lnTo>
                <a:lnTo>
                  <a:pt x="493" y="1217"/>
                </a:lnTo>
                <a:lnTo>
                  <a:pt x="491" y="1222"/>
                </a:lnTo>
                <a:lnTo>
                  <a:pt x="491" y="1222"/>
                </a:lnTo>
                <a:lnTo>
                  <a:pt x="483" y="1251"/>
                </a:lnTo>
                <a:lnTo>
                  <a:pt x="477" y="1269"/>
                </a:lnTo>
                <a:lnTo>
                  <a:pt x="472" y="1283"/>
                </a:lnTo>
                <a:lnTo>
                  <a:pt x="472" y="1283"/>
                </a:lnTo>
                <a:lnTo>
                  <a:pt x="468" y="1289"/>
                </a:lnTo>
                <a:lnTo>
                  <a:pt x="465" y="1294"/>
                </a:lnTo>
                <a:lnTo>
                  <a:pt x="461" y="1297"/>
                </a:lnTo>
                <a:lnTo>
                  <a:pt x="456" y="1301"/>
                </a:lnTo>
                <a:lnTo>
                  <a:pt x="456" y="1301"/>
                </a:lnTo>
                <a:lnTo>
                  <a:pt x="448" y="1303"/>
                </a:lnTo>
                <a:lnTo>
                  <a:pt x="436" y="1306"/>
                </a:lnTo>
                <a:lnTo>
                  <a:pt x="423" y="1305"/>
                </a:lnTo>
                <a:lnTo>
                  <a:pt x="419" y="1303"/>
                </a:lnTo>
                <a:lnTo>
                  <a:pt x="416" y="1302"/>
                </a:lnTo>
                <a:lnTo>
                  <a:pt x="416" y="1302"/>
                </a:lnTo>
                <a:lnTo>
                  <a:pt x="416" y="1298"/>
                </a:lnTo>
                <a:lnTo>
                  <a:pt x="416" y="1295"/>
                </a:lnTo>
                <a:lnTo>
                  <a:pt x="417" y="1286"/>
                </a:lnTo>
                <a:lnTo>
                  <a:pt x="420" y="1279"/>
                </a:lnTo>
                <a:lnTo>
                  <a:pt x="421" y="1272"/>
                </a:lnTo>
                <a:lnTo>
                  <a:pt x="421" y="1272"/>
                </a:lnTo>
                <a:lnTo>
                  <a:pt x="423" y="1267"/>
                </a:lnTo>
                <a:lnTo>
                  <a:pt x="425" y="1262"/>
                </a:lnTo>
                <a:lnTo>
                  <a:pt x="425" y="1258"/>
                </a:lnTo>
                <a:lnTo>
                  <a:pt x="422" y="1255"/>
                </a:lnTo>
                <a:lnTo>
                  <a:pt x="422" y="1255"/>
                </a:lnTo>
                <a:lnTo>
                  <a:pt x="410" y="1240"/>
                </a:lnTo>
                <a:lnTo>
                  <a:pt x="399" y="1228"/>
                </a:lnTo>
                <a:lnTo>
                  <a:pt x="399" y="1228"/>
                </a:lnTo>
                <a:lnTo>
                  <a:pt x="393" y="1218"/>
                </a:lnTo>
                <a:lnTo>
                  <a:pt x="391" y="1212"/>
                </a:lnTo>
                <a:lnTo>
                  <a:pt x="390" y="1205"/>
                </a:lnTo>
                <a:lnTo>
                  <a:pt x="390" y="1205"/>
                </a:lnTo>
                <a:lnTo>
                  <a:pt x="391" y="1193"/>
                </a:lnTo>
                <a:lnTo>
                  <a:pt x="392" y="1188"/>
                </a:lnTo>
                <a:lnTo>
                  <a:pt x="391" y="1185"/>
                </a:lnTo>
                <a:lnTo>
                  <a:pt x="391" y="1185"/>
                </a:lnTo>
                <a:lnTo>
                  <a:pt x="386" y="1176"/>
                </a:lnTo>
                <a:lnTo>
                  <a:pt x="386" y="1176"/>
                </a:lnTo>
                <a:lnTo>
                  <a:pt x="382" y="1174"/>
                </a:lnTo>
                <a:lnTo>
                  <a:pt x="377" y="1172"/>
                </a:lnTo>
                <a:lnTo>
                  <a:pt x="369" y="1171"/>
                </a:lnTo>
                <a:lnTo>
                  <a:pt x="369" y="1171"/>
                </a:lnTo>
                <a:lnTo>
                  <a:pt x="365" y="1180"/>
                </a:lnTo>
                <a:lnTo>
                  <a:pt x="362" y="1197"/>
                </a:lnTo>
                <a:lnTo>
                  <a:pt x="358" y="1216"/>
                </a:lnTo>
                <a:lnTo>
                  <a:pt x="356" y="1227"/>
                </a:lnTo>
                <a:lnTo>
                  <a:pt x="356" y="1227"/>
                </a:lnTo>
                <a:lnTo>
                  <a:pt x="357" y="1242"/>
                </a:lnTo>
                <a:lnTo>
                  <a:pt x="356" y="1261"/>
                </a:lnTo>
                <a:lnTo>
                  <a:pt x="356" y="1261"/>
                </a:lnTo>
                <a:lnTo>
                  <a:pt x="356" y="1272"/>
                </a:lnTo>
                <a:lnTo>
                  <a:pt x="356" y="1278"/>
                </a:lnTo>
                <a:lnTo>
                  <a:pt x="354" y="1286"/>
                </a:lnTo>
                <a:lnTo>
                  <a:pt x="354" y="1286"/>
                </a:lnTo>
                <a:lnTo>
                  <a:pt x="353" y="1292"/>
                </a:lnTo>
                <a:lnTo>
                  <a:pt x="353" y="1300"/>
                </a:lnTo>
                <a:lnTo>
                  <a:pt x="354" y="1314"/>
                </a:lnTo>
                <a:lnTo>
                  <a:pt x="357" y="1329"/>
                </a:lnTo>
                <a:lnTo>
                  <a:pt x="357" y="1335"/>
                </a:lnTo>
                <a:lnTo>
                  <a:pt x="356" y="1340"/>
                </a:lnTo>
                <a:lnTo>
                  <a:pt x="356" y="1340"/>
                </a:lnTo>
                <a:lnTo>
                  <a:pt x="353" y="1348"/>
                </a:lnTo>
                <a:lnTo>
                  <a:pt x="348" y="1354"/>
                </a:lnTo>
                <a:lnTo>
                  <a:pt x="342" y="1358"/>
                </a:lnTo>
                <a:lnTo>
                  <a:pt x="339" y="1359"/>
                </a:lnTo>
                <a:lnTo>
                  <a:pt x="335" y="1359"/>
                </a:lnTo>
                <a:lnTo>
                  <a:pt x="335" y="1359"/>
                </a:lnTo>
                <a:lnTo>
                  <a:pt x="323" y="1358"/>
                </a:lnTo>
                <a:lnTo>
                  <a:pt x="307" y="1355"/>
                </a:lnTo>
                <a:lnTo>
                  <a:pt x="291" y="1352"/>
                </a:lnTo>
                <a:lnTo>
                  <a:pt x="283" y="1349"/>
                </a:lnTo>
                <a:lnTo>
                  <a:pt x="283" y="1349"/>
                </a:lnTo>
                <a:lnTo>
                  <a:pt x="274" y="1345"/>
                </a:lnTo>
                <a:lnTo>
                  <a:pt x="261" y="1337"/>
                </a:lnTo>
                <a:lnTo>
                  <a:pt x="255" y="1334"/>
                </a:lnTo>
                <a:lnTo>
                  <a:pt x="250" y="1329"/>
                </a:lnTo>
                <a:lnTo>
                  <a:pt x="249" y="1324"/>
                </a:lnTo>
                <a:lnTo>
                  <a:pt x="249" y="1320"/>
                </a:lnTo>
                <a:lnTo>
                  <a:pt x="250" y="1318"/>
                </a:lnTo>
                <a:lnTo>
                  <a:pt x="250" y="1318"/>
                </a:lnTo>
                <a:lnTo>
                  <a:pt x="255" y="1308"/>
                </a:lnTo>
                <a:lnTo>
                  <a:pt x="257" y="1300"/>
                </a:lnTo>
                <a:lnTo>
                  <a:pt x="260" y="1294"/>
                </a:lnTo>
                <a:lnTo>
                  <a:pt x="261" y="1291"/>
                </a:lnTo>
                <a:lnTo>
                  <a:pt x="265" y="1289"/>
                </a:lnTo>
                <a:lnTo>
                  <a:pt x="265" y="1289"/>
                </a:lnTo>
                <a:lnTo>
                  <a:pt x="273" y="1285"/>
                </a:lnTo>
                <a:lnTo>
                  <a:pt x="278" y="1283"/>
                </a:lnTo>
                <a:lnTo>
                  <a:pt x="278" y="1283"/>
                </a:lnTo>
                <a:lnTo>
                  <a:pt x="278" y="1280"/>
                </a:lnTo>
                <a:lnTo>
                  <a:pt x="278" y="1277"/>
                </a:lnTo>
                <a:lnTo>
                  <a:pt x="278" y="1274"/>
                </a:lnTo>
                <a:lnTo>
                  <a:pt x="278" y="1273"/>
                </a:lnTo>
                <a:lnTo>
                  <a:pt x="278" y="1273"/>
                </a:lnTo>
                <a:lnTo>
                  <a:pt x="278" y="1273"/>
                </a:lnTo>
                <a:lnTo>
                  <a:pt x="282" y="1273"/>
                </a:lnTo>
                <a:lnTo>
                  <a:pt x="283" y="1273"/>
                </a:lnTo>
                <a:lnTo>
                  <a:pt x="284" y="1271"/>
                </a:lnTo>
                <a:lnTo>
                  <a:pt x="284" y="1271"/>
                </a:lnTo>
                <a:lnTo>
                  <a:pt x="291" y="1256"/>
                </a:lnTo>
                <a:lnTo>
                  <a:pt x="297" y="1244"/>
                </a:lnTo>
                <a:lnTo>
                  <a:pt x="300" y="1234"/>
                </a:lnTo>
                <a:lnTo>
                  <a:pt x="300" y="1234"/>
                </a:lnTo>
                <a:lnTo>
                  <a:pt x="300" y="1226"/>
                </a:lnTo>
                <a:lnTo>
                  <a:pt x="299" y="1212"/>
                </a:lnTo>
                <a:lnTo>
                  <a:pt x="294" y="1176"/>
                </a:lnTo>
                <a:lnTo>
                  <a:pt x="285" y="1126"/>
                </a:lnTo>
                <a:lnTo>
                  <a:pt x="236" y="1102"/>
                </a:lnTo>
                <a:lnTo>
                  <a:pt x="236" y="1102"/>
                </a:lnTo>
                <a:lnTo>
                  <a:pt x="230" y="1102"/>
                </a:lnTo>
                <a:lnTo>
                  <a:pt x="225" y="1102"/>
                </a:lnTo>
                <a:lnTo>
                  <a:pt x="221" y="1102"/>
                </a:lnTo>
                <a:lnTo>
                  <a:pt x="221" y="1102"/>
                </a:lnTo>
                <a:lnTo>
                  <a:pt x="168" y="1048"/>
                </a:lnTo>
                <a:lnTo>
                  <a:pt x="168" y="1048"/>
                </a:lnTo>
                <a:lnTo>
                  <a:pt x="165" y="1023"/>
                </a:lnTo>
                <a:lnTo>
                  <a:pt x="164" y="1004"/>
                </a:lnTo>
                <a:lnTo>
                  <a:pt x="164" y="988"/>
                </a:lnTo>
                <a:lnTo>
                  <a:pt x="164" y="988"/>
                </a:lnTo>
                <a:lnTo>
                  <a:pt x="166" y="965"/>
                </a:lnTo>
                <a:lnTo>
                  <a:pt x="173" y="928"/>
                </a:lnTo>
                <a:lnTo>
                  <a:pt x="180" y="889"/>
                </a:lnTo>
                <a:lnTo>
                  <a:pt x="185" y="872"/>
                </a:lnTo>
                <a:lnTo>
                  <a:pt x="190" y="858"/>
                </a:lnTo>
                <a:lnTo>
                  <a:pt x="190" y="858"/>
                </a:lnTo>
                <a:lnTo>
                  <a:pt x="193" y="848"/>
                </a:lnTo>
                <a:lnTo>
                  <a:pt x="197" y="835"/>
                </a:lnTo>
                <a:lnTo>
                  <a:pt x="198" y="822"/>
                </a:lnTo>
                <a:lnTo>
                  <a:pt x="199" y="809"/>
                </a:lnTo>
                <a:lnTo>
                  <a:pt x="202" y="782"/>
                </a:lnTo>
                <a:lnTo>
                  <a:pt x="204" y="769"/>
                </a:lnTo>
                <a:lnTo>
                  <a:pt x="206" y="755"/>
                </a:lnTo>
                <a:lnTo>
                  <a:pt x="206" y="755"/>
                </a:lnTo>
                <a:lnTo>
                  <a:pt x="216" y="723"/>
                </a:lnTo>
                <a:lnTo>
                  <a:pt x="219" y="714"/>
                </a:lnTo>
                <a:lnTo>
                  <a:pt x="219" y="707"/>
                </a:lnTo>
                <a:lnTo>
                  <a:pt x="219" y="707"/>
                </a:lnTo>
                <a:lnTo>
                  <a:pt x="219" y="697"/>
                </a:lnTo>
                <a:lnTo>
                  <a:pt x="216" y="686"/>
                </a:lnTo>
                <a:lnTo>
                  <a:pt x="213" y="669"/>
                </a:lnTo>
                <a:lnTo>
                  <a:pt x="213" y="669"/>
                </a:lnTo>
                <a:lnTo>
                  <a:pt x="213" y="668"/>
                </a:lnTo>
                <a:lnTo>
                  <a:pt x="210" y="667"/>
                </a:lnTo>
                <a:lnTo>
                  <a:pt x="208" y="665"/>
                </a:lnTo>
                <a:lnTo>
                  <a:pt x="205" y="656"/>
                </a:lnTo>
                <a:lnTo>
                  <a:pt x="205" y="656"/>
                </a:lnTo>
                <a:lnTo>
                  <a:pt x="202" y="643"/>
                </a:lnTo>
                <a:lnTo>
                  <a:pt x="200" y="635"/>
                </a:lnTo>
                <a:lnTo>
                  <a:pt x="200" y="635"/>
                </a:lnTo>
                <a:lnTo>
                  <a:pt x="198" y="625"/>
                </a:lnTo>
                <a:lnTo>
                  <a:pt x="191" y="605"/>
                </a:lnTo>
                <a:lnTo>
                  <a:pt x="179" y="571"/>
                </a:lnTo>
                <a:lnTo>
                  <a:pt x="179" y="571"/>
                </a:lnTo>
                <a:lnTo>
                  <a:pt x="166" y="531"/>
                </a:lnTo>
                <a:lnTo>
                  <a:pt x="159" y="511"/>
                </a:lnTo>
                <a:lnTo>
                  <a:pt x="156" y="501"/>
                </a:lnTo>
                <a:lnTo>
                  <a:pt x="156" y="501"/>
                </a:lnTo>
                <a:lnTo>
                  <a:pt x="152" y="503"/>
                </a:lnTo>
                <a:lnTo>
                  <a:pt x="145" y="512"/>
                </a:lnTo>
                <a:lnTo>
                  <a:pt x="136" y="522"/>
                </a:lnTo>
                <a:lnTo>
                  <a:pt x="129" y="529"/>
                </a:lnTo>
                <a:lnTo>
                  <a:pt x="129" y="529"/>
                </a:lnTo>
                <a:lnTo>
                  <a:pt x="118" y="537"/>
                </a:lnTo>
                <a:lnTo>
                  <a:pt x="112" y="541"/>
                </a:lnTo>
                <a:lnTo>
                  <a:pt x="112" y="541"/>
                </a:lnTo>
                <a:lnTo>
                  <a:pt x="112" y="548"/>
                </a:lnTo>
                <a:lnTo>
                  <a:pt x="113" y="553"/>
                </a:lnTo>
                <a:lnTo>
                  <a:pt x="114" y="554"/>
                </a:lnTo>
                <a:lnTo>
                  <a:pt x="116" y="555"/>
                </a:lnTo>
                <a:lnTo>
                  <a:pt x="116" y="555"/>
                </a:lnTo>
                <a:lnTo>
                  <a:pt x="136" y="555"/>
                </a:lnTo>
                <a:lnTo>
                  <a:pt x="148" y="557"/>
                </a:lnTo>
                <a:lnTo>
                  <a:pt x="153" y="558"/>
                </a:lnTo>
                <a:lnTo>
                  <a:pt x="156" y="559"/>
                </a:lnTo>
                <a:lnTo>
                  <a:pt x="156" y="559"/>
                </a:lnTo>
                <a:lnTo>
                  <a:pt x="160" y="562"/>
                </a:lnTo>
                <a:lnTo>
                  <a:pt x="164" y="564"/>
                </a:lnTo>
                <a:lnTo>
                  <a:pt x="166" y="565"/>
                </a:lnTo>
                <a:lnTo>
                  <a:pt x="168" y="568"/>
                </a:lnTo>
                <a:lnTo>
                  <a:pt x="166" y="569"/>
                </a:lnTo>
                <a:lnTo>
                  <a:pt x="165" y="571"/>
                </a:lnTo>
                <a:lnTo>
                  <a:pt x="165" y="571"/>
                </a:lnTo>
                <a:lnTo>
                  <a:pt x="159" y="575"/>
                </a:lnTo>
                <a:lnTo>
                  <a:pt x="154" y="576"/>
                </a:lnTo>
                <a:lnTo>
                  <a:pt x="151" y="577"/>
                </a:lnTo>
                <a:lnTo>
                  <a:pt x="150" y="578"/>
                </a:lnTo>
                <a:lnTo>
                  <a:pt x="148" y="581"/>
                </a:lnTo>
                <a:lnTo>
                  <a:pt x="148" y="581"/>
                </a:lnTo>
                <a:lnTo>
                  <a:pt x="147" y="586"/>
                </a:lnTo>
                <a:lnTo>
                  <a:pt x="146" y="592"/>
                </a:lnTo>
                <a:lnTo>
                  <a:pt x="146" y="598"/>
                </a:lnTo>
                <a:lnTo>
                  <a:pt x="148" y="606"/>
                </a:lnTo>
                <a:lnTo>
                  <a:pt x="148" y="606"/>
                </a:lnTo>
                <a:lnTo>
                  <a:pt x="152" y="615"/>
                </a:lnTo>
                <a:lnTo>
                  <a:pt x="156" y="625"/>
                </a:lnTo>
                <a:lnTo>
                  <a:pt x="159" y="631"/>
                </a:lnTo>
                <a:lnTo>
                  <a:pt x="162" y="633"/>
                </a:lnTo>
                <a:lnTo>
                  <a:pt x="164" y="635"/>
                </a:lnTo>
                <a:lnTo>
                  <a:pt x="164" y="635"/>
                </a:lnTo>
                <a:lnTo>
                  <a:pt x="171" y="637"/>
                </a:lnTo>
                <a:lnTo>
                  <a:pt x="177" y="640"/>
                </a:lnTo>
                <a:lnTo>
                  <a:pt x="181" y="643"/>
                </a:lnTo>
                <a:lnTo>
                  <a:pt x="183" y="645"/>
                </a:lnTo>
                <a:lnTo>
                  <a:pt x="187" y="649"/>
                </a:lnTo>
                <a:lnTo>
                  <a:pt x="188" y="654"/>
                </a:lnTo>
                <a:lnTo>
                  <a:pt x="188" y="654"/>
                </a:lnTo>
                <a:lnTo>
                  <a:pt x="193" y="666"/>
                </a:lnTo>
                <a:lnTo>
                  <a:pt x="197" y="678"/>
                </a:lnTo>
                <a:lnTo>
                  <a:pt x="197" y="678"/>
                </a:lnTo>
                <a:lnTo>
                  <a:pt x="197" y="680"/>
                </a:lnTo>
                <a:lnTo>
                  <a:pt x="196" y="683"/>
                </a:lnTo>
                <a:lnTo>
                  <a:pt x="194" y="684"/>
                </a:lnTo>
                <a:lnTo>
                  <a:pt x="192" y="684"/>
                </a:lnTo>
                <a:lnTo>
                  <a:pt x="185" y="685"/>
                </a:lnTo>
                <a:lnTo>
                  <a:pt x="177" y="685"/>
                </a:lnTo>
                <a:lnTo>
                  <a:pt x="162" y="683"/>
                </a:lnTo>
                <a:lnTo>
                  <a:pt x="152" y="680"/>
                </a:lnTo>
                <a:lnTo>
                  <a:pt x="152" y="680"/>
                </a:lnTo>
                <a:lnTo>
                  <a:pt x="146" y="679"/>
                </a:lnTo>
                <a:lnTo>
                  <a:pt x="143" y="679"/>
                </a:lnTo>
                <a:lnTo>
                  <a:pt x="142" y="683"/>
                </a:lnTo>
                <a:lnTo>
                  <a:pt x="142" y="683"/>
                </a:lnTo>
                <a:lnTo>
                  <a:pt x="143" y="695"/>
                </a:lnTo>
                <a:lnTo>
                  <a:pt x="143" y="701"/>
                </a:lnTo>
                <a:lnTo>
                  <a:pt x="142" y="703"/>
                </a:lnTo>
                <a:lnTo>
                  <a:pt x="141" y="705"/>
                </a:lnTo>
                <a:lnTo>
                  <a:pt x="141" y="705"/>
                </a:lnTo>
                <a:lnTo>
                  <a:pt x="139" y="706"/>
                </a:lnTo>
                <a:lnTo>
                  <a:pt x="137" y="702"/>
                </a:lnTo>
                <a:lnTo>
                  <a:pt x="137" y="702"/>
                </a:lnTo>
                <a:lnTo>
                  <a:pt x="135" y="684"/>
                </a:lnTo>
                <a:lnTo>
                  <a:pt x="135" y="684"/>
                </a:lnTo>
                <a:lnTo>
                  <a:pt x="135" y="678"/>
                </a:lnTo>
                <a:lnTo>
                  <a:pt x="135" y="678"/>
                </a:lnTo>
                <a:lnTo>
                  <a:pt x="136" y="677"/>
                </a:lnTo>
                <a:lnTo>
                  <a:pt x="137" y="675"/>
                </a:lnTo>
                <a:lnTo>
                  <a:pt x="137" y="674"/>
                </a:lnTo>
                <a:lnTo>
                  <a:pt x="136" y="673"/>
                </a:lnTo>
                <a:lnTo>
                  <a:pt x="134" y="672"/>
                </a:lnTo>
                <a:lnTo>
                  <a:pt x="129" y="671"/>
                </a:lnTo>
                <a:lnTo>
                  <a:pt x="129" y="671"/>
                </a:lnTo>
                <a:lnTo>
                  <a:pt x="111" y="668"/>
                </a:lnTo>
                <a:lnTo>
                  <a:pt x="95" y="666"/>
                </a:lnTo>
                <a:lnTo>
                  <a:pt x="95" y="666"/>
                </a:lnTo>
                <a:lnTo>
                  <a:pt x="86" y="665"/>
                </a:lnTo>
                <a:lnTo>
                  <a:pt x="76" y="662"/>
                </a:lnTo>
                <a:lnTo>
                  <a:pt x="63" y="658"/>
                </a:lnTo>
                <a:lnTo>
                  <a:pt x="59" y="660"/>
                </a:lnTo>
                <a:lnTo>
                  <a:pt x="59" y="660"/>
                </a:lnTo>
                <a:lnTo>
                  <a:pt x="56" y="658"/>
                </a:lnTo>
                <a:lnTo>
                  <a:pt x="55" y="660"/>
                </a:lnTo>
                <a:lnTo>
                  <a:pt x="54" y="663"/>
                </a:lnTo>
                <a:lnTo>
                  <a:pt x="54" y="663"/>
                </a:lnTo>
                <a:lnTo>
                  <a:pt x="53" y="675"/>
                </a:lnTo>
                <a:lnTo>
                  <a:pt x="54" y="680"/>
                </a:lnTo>
                <a:lnTo>
                  <a:pt x="49" y="682"/>
                </a:lnTo>
                <a:lnTo>
                  <a:pt x="43" y="671"/>
                </a:lnTo>
                <a:lnTo>
                  <a:pt x="43" y="671"/>
                </a:lnTo>
                <a:lnTo>
                  <a:pt x="48" y="661"/>
                </a:lnTo>
                <a:lnTo>
                  <a:pt x="51" y="655"/>
                </a:lnTo>
                <a:lnTo>
                  <a:pt x="51" y="651"/>
                </a:lnTo>
                <a:lnTo>
                  <a:pt x="51" y="651"/>
                </a:lnTo>
                <a:lnTo>
                  <a:pt x="33" y="643"/>
                </a:lnTo>
                <a:lnTo>
                  <a:pt x="33" y="643"/>
                </a:lnTo>
                <a:lnTo>
                  <a:pt x="15" y="634"/>
                </a:lnTo>
                <a:lnTo>
                  <a:pt x="4" y="629"/>
                </a:lnTo>
                <a:lnTo>
                  <a:pt x="2" y="627"/>
                </a:lnTo>
                <a:lnTo>
                  <a:pt x="0" y="625"/>
                </a:lnTo>
                <a:lnTo>
                  <a:pt x="0" y="625"/>
                </a:lnTo>
                <a:lnTo>
                  <a:pt x="2" y="606"/>
                </a:lnTo>
                <a:lnTo>
                  <a:pt x="4" y="594"/>
                </a:lnTo>
                <a:lnTo>
                  <a:pt x="6" y="586"/>
                </a:lnTo>
                <a:lnTo>
                  <a:pt x="6" y="586"/>
                </a:lnTo>
                <a:lnTo>
                  <a:pt x="17" y="564"/>
                </a:lnTo>
                <a:lnTo>
                  <a:pt x="25" y="551"/>
                </a:lnTo>
                <a:lnTo>
                  <a:pt x="31" y="541"/>
                </a:lnTo>
                <a:lnTo>
                  <a:pt x="31" y="541"/>
                </a:lnTo>
                <a:lnTo>
                  <a:pt x="46" y="522"/>
                </a:lnTo>
                <a:lnTo>
                  <a:pt x="54" y="511"/>
                </a:lnTo>
                <a:lnTo>
                  <a:pt x="54" y="511"/>
                </a:lnTo>
                <a:lnTo>
                  <a:pt x="67" y="491"/>
                </a:lnTo>
                <a:lnTo>
                  <a:pt x="73" y="482"/>
                </a:lnTo>
                <a:lnTo>
                  <a:pt x="76" y="477"/>
                </a:lnTo>
                <a:lnTo>
                  <a:pt x="76" y="477"/>
                </a:lnTo>
                <a:lnTo>
                  <a:pt x="74" y="471"/>
                </a:lnTo>
                <a:lnTo>
                  <a:pt x="73" y="462"/>
                </a:lnTo>
                <a:lnTo>
                  <a:pt x="73" y="462"/>
                </a:lnTo>
                <a:lnTo>
                  <a:pt x="76" y="457"/>
                </a:lnTo>
                <a:lnTo>
                  <a:pt x="82" y="448"/>
                </a:lnTo>
                <a:lnTo>
                  <a:pt x="88" y="438"/>
                </a:lnTo>
                <a:lnTo>
                  <a:pt x="90" y="432"/>
                </a:lnTo>
                <a:lnTo>
                  <a:pt x="90" y="432"/>
                </a:lnTo>
                <a:lnTo>
                  <a:pt x="101" y="399"/>
                </a:lnTo>
                <a:lnTo>
                  <a:pt x="101" y="399"/>
                </a:lnTo>
                <a:lnTo>
                  <a:pt x="103" y="382"/>
                </a:lnTo>
                <a:lnTo>
                  <a:pt x="111" y="343"/>
                </a:lnTo>
                <a:lnTo>
                  <a:pt x="116" y="323"/>
                </a:lnTo>
                <a:lnTo>
                  <a:pt x="120" y="303"/>
                </a:lnTo>
                <a:lnTo>
                  <a:pt x="125" y="289"/>
                </a:lnTo>
                <a:lnTo>
                  <a:pt x="126" y="285"/>
                </a:lnTo>
                <a:lnTo>
                  <a:pt x="129" y="283"/>
                </a:lnTo>
                <a:lnTo>
                  <a:pt x="129" y="283"/>
                </a:lnTo>
                <a:lnTo>
                  <a:pt x="136" y="277"/>
                </a:lnTo>
                <a:lnTo>
                  <a:pt x="142" y="272"/>
                </a:lnTo>
                <a:lnTo>
                  <a:pt x="146" y="267"/>
                </a:lnTo>
                <a:lnTo>
                  <a:pt x="150" y="266"/>
                </a:lnTo>
                <a:lnTo>
                  <a:pt x="150" y="266"/>
                </a:lnTo>
                <a:lnTo>
                  <a:pt x="180" y="256"/>
                </a:lnTo>
                <a:lnTo>
                  <a:pt x="208" y="248"/>
                </a:lnTo>
                <a:lnTo>
                  <a:pt x="208" y="248"/>
                </a:lnTo>
                <a:lnTo>
                  <a:pt x="209" y="245"/>
                </a:lnTo>
                <a:lnTo>
                  <a:pt x="211" y="240"/>
                </a:lnTo>
                <a:lnTo>
                  <a:pt x="213" y="233"/>
                </a:lnTo>
                <a:lnTo>
                  <a:pt x="213" y="221"/>
                </a:lnTo>
                <a:lnTo>
                  <a:pt x="213" y="221"/>
                </a:lnTo>
                <a:lnTo>
                  <a:pt x="210" y="208"/>
                </a:lnTo>
                <a:lnTo>
                  <a:pt x="206" y="194"/>
                </a:lnTo>
                <a:lnTo>
                  <a:pt x="202" y="177"/>
                </a:lnTo>
                <a:lnTo>
                  <a:pt x="202" y="177"/>
                </a:lnTo>
                <a:lnTo>
                  <a:pt x="200" y="175"/>
                </a:lnTo>
                <a:lnTo>
                  <a:pt x="199" y="175"/>
                </a:lnTo>
                <a:lnTo>
                  <a:pt x="196" y="174"/>
                </a:lnTo>
                <a:lnTo>
                  <a:pt x="193" y="170"/>
                </a:lnTo>
                <a:lnTo>
                  <a:pt x="193" y="170"/>
                </a:lnTo>
                <a:lnTo>
                  <a:pt x="190" y="163"/>
                </a:lnTo>
                <a:lnTo>
                  <a:pt x="188" y="155"/>
                </a:lnTo>
                <a:lnTo>
                  <a:pt x="188" y="148"/>
                </a:lnTo>
                <a:lnTo>
                  <a:pt x="188" y="143"/>
                </a:lnTo>
                <a:lnTo>
                  <a:pt x="188" y="143"/>
                </a:lnTo>
                <a:lnTo>
                  <a:pt x="188" y="138"/>
                </a:lnTo>
                <a:lnTo>
                  <a:pt x="188" y="134"/>
                </a:lnTo>
                <a:lnTo>
                  <a:pt x="188" y="130"/>
                </a:lnTo>
                <a:lnTo>
                  <a:pt x="190" y="126"/>
                </a:lnTo>
                <a:lnTo>
                  <a:pt x="190" y="126"/>
                </a:lnTo>
                <a:lnTo>
                  <a:pt x="193" y="122"/>
                </a:lnTo>
                <a:lnTo>
                  <a:pt x="194" y="120"/>
                </a:lnTo>
                <a:lnTo>
                  <a:pt x="194" y="101"/>
                </a:lnTo>
                <a:lnTo>
                  <a:pt x="198" y="9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7">
            <a:extLst>
              <a:ext uri="{FF2B5EF4-FFF2-40B4-BE49-F238E27FC236}">
                <a16:creationId xmlns:a16="http://schemas.microsoft.com/office/drawing/2014/main" id="{BF116DE0-8A47-4DF0-8B8C-2F5F8EC8B400}"/>
              </a:ext>
            </a:extLst>
          </p:cNvPr>
          <p:cNvSpPr>
            <a:spLocks/>
          </p:cNvSpPr>
          <p:nvPr/>
        </p:nvSpPr>
        <p:spPr bwMode="auto">
          <a:xfrm>
            <a:off x="4221956" y="4673689"/>
            <a:ext cx="1462088" cy="1662113"/>
          </a:xfrm>
          <a:custGeom>
            <a:avLst/>
            <a:gdLst>
              <a:gd name="T0" fmla="*/ 683 w 921"/>
              <a:gd name="T1" fmla="*/ 15 h 1047"/>
              <a:gd name="T2" fmla="*/ 645 w 921"/>
              <a:gd name="T3" fmla="*/ 65 h 1047"/>
              <a:gd name="T4" fmla="*/ 640 w 921"/>
              <a:gd name="T5" fmla="*/ 97 h 1047"/>
              <a:gd name="T6" fmla="*/ 521 w 921"/>
              <a:gd name="T7" fmla="*/ 156 h 1047"/>
              <a:gd name="T8" fmla="*/ 485 w 921"/>
              <a:gd name="T9" fmla="*/ 185 h 1047"/>
              <a:gd name="T10" fmla="*/ 405 w 921"/>
              <a:gd name="T11" fmla="*/ 275 h 1047"/>
              <a:gd name="T12" fmla="*/ 396 w 921"/>
              <a:gd name="T13" fmla="*/ 335 h 1047"/>
              <a:gd name="T14" fmla="*/ 403 w 921"/>
              <a:gd name="T15" fmla="*/ 380 h 1047"/>
              <a:gd name="T16" fmla="*/ 390 w 921"/>
              <a:gd name="T17" fmla="*/ 435 h 1047"/>
              <a:gd name="T18" fmla="*/ 381 w 921"/>
              <a:gd name="T19" fmla="*/ 481 h 1047"/>
              <a:gd name="T20" fmla="*/ 383 w 921"/>
              <a:gd name="T21" fmla="*/ 532 h 1047"/>
              <a:gd name="T22" fmla="*/ 311 w 921"/>
              <a:gd name="T23" fmla="*/ 717 h 1047"/>
              <a:gd name="T24" fmla="*/ 245 w 921"/>
              <a:gd name="T25" fmla="*/ 783 h 1047"/>
              <a:gd name="T26" fmla="*/ 229 w 921"/>
              <a:gd name="T27" fmla="*/ 808 h 1047"/>
              <a:gd name="T28" fmla="*/ 36 w 921"/>
              <a:gd name="T29" fmla="*/ 930 h 1047"/>
              <a:gd name="T30" fmla="*/ 0 w 921"/>
              <a:gd name="T31" fmla="*/ 957 h 1047"/>
              <a:gd name="T32" fmla="*/ 30 w 921"/>
              <a:gd name="T33" fmla="*/ 996 h 1047"/>
              <a:gd name="T34" fmla="*/ 83 w 921"/>
              <a:gd name="T35" fmla="*/ 1014 h 1047"/>
              <a:gd name="T36" fmla="*/ 134 w 921"/>
              <a:gd name="T37" fmla="*/ 964 h 1047"/>
              <a:gd name="T38" fmla="*/ 264 w 921"/>
              <a:gd name="T39" fmla="*/ 867 h 1047"/>
              <a:gd name="T40" fmla="*/ 308 w 921"/>
              <a:gd name="T41" fmla="*/ 853 h 1047"/>
              <a:gd name="T42" fmla="*/ 380 w 921"/>
              <a:gd name="T43" fmla="*/ 793 h 1047"/>
              <a:gd name="T44" fmla="*/ 460 w 921"/>
              <a:gd name="T45" fmla="*/ 698 h 1047"/>
              <a:gd name="T46" fmla="*/ 529 w 921"/>
              <a:gd name="T47" fmla="*/ 631 h 1047"/>
              <a:gd name="T48" fmla="*/ 582 w 921"/>
              <a:gd name="T49" fmla="*/ 638 h 1047"/>
              <a:gd name="T50" fmla="*/ 709 w 921"/>
              <a:gd name="T51" fmla="*/ 743 h 1047"/>
              <a:gd name="T52" fmla="*/ 712 w 921"/>
              <a:gd name="T53" fmla="*/ 795 h 1047"/>
              <a:gd name="T54" fmla="*/ 712 w 921"/>
              <a:gd name="T55" fmla="*/ 1000 h 1047"/>
              <a:gd name="T56" fmla="*/ 720 w 921"/>
              <a:gd name="T57" fmla="*/ 1037 h 1047"/>
              <a:gd name="T58" fmla="*/ 785 w 921"/>
              <a:gd name="T59" fmla="*/ 1041 h 1047"/>
              <a:gd name="T60" fmla="*/ 881 w 921"/>
              <a:gd name="T61" fmla="*/ 1043 h 1047"/>
              <a:gd name="T62" fmla="*/ 903 w 921"/>
              <a:gd name="T63" fmla="*/ 1018 h 1047"/>
              <a:gd name="T64" fmla="*/ 848 w 921"/>
              <a:gd name="T65" fmla="*/ 1004 h 1047"/>
              <a:gd name="T66" fmla="*/ 789 w 921"/>
              <a:gd name="T67" fmla="*/ 967 h 1047"/>
              <a:gd name="T68" fmla="*/ 795 w 921"/>
              <a:gd name="T69" fmla="*/ 911 h 1047"/>
              <a:gd name="T70" fmla="*/ 828 w 921"/>
              <a:gd name="T71" fmla="*/ 786 h 1047"/>
              <a:gd name="T72" fmla="*/ 834 w 921"/>
              <a:gd name="T73" fmla="*/ 744 h 1047"/>
              <a:gd name="T74" fmla="*/ 829 w 921"/>
              <a:gd name="T75" fmla="*/ 673 h 1047"/>
              <a:gd name="T76" fmla="*/ 780 w 921"/>
              <a:gd name="T77" fmla="*/ 641 h 1047"/>
              <a:gd name="T78" fmla="*/ 681 w 921"/>
              <a:gd name="T79" fmla="*/ 563 h 1047"/>
              <a:gd name="T80" fmla="*/ 647 w 921"/>
              <a:gd name="T81" fmla="*/ 521 h 1047"/>
              <a:gd name="T82" fmla="*/ 660 w 921"/>
              <a:gd name="T83" fmla="*/ 483 h 1047"/>
              <a:gd name="T84" fmla="*/ 678 w 921"/>
              <a:gd name="T85" fmla="*/ 448 h 1047"/>
              <a:gd name="T86" fmla="*/ 738 w 921"/>
              <a:gd name="T87" fmla="*/ 374 h 1047"/>
              <a:gd name="T88" fmla="*/ 756 w 921"/>
              <a:gd name="T89" fmla="*/ 406 h 1047"/>
              <a:gd name="T90" fmla="*/ 801 w 921"/>
              <a:gd name="T91" fmla="*/ 480 h 1047"/>
              <a:gd name="T92" fmla="*/ 838 w 921"/>
              <a:gd name="T93" fmla="*/ 461 h 1047"/>
              <a:gd name="T94" fmla="*/ 874 w 921"/>
              <a:gd name="T95" fmla="*/ 355 h 1047"/>
              <a:gd name="T96" fmla="*/ 903 w 921"/>
              <a:gd name="T97" fmla="*/ 306 h 1047"/>
              <a:gd name="T98" fmla="*/ 920 w 921"/>
              <a:gd name="T99" fmla="*/ 225 h 1047"/>
              <a:gd name="T100" fmla="*/ 883 w 921"/>
              <a:gd name="T101" fmla="*/ 203 h 1047"/>
              <a:gd name="T102" fmla="*/ 854 w 921"/>
              <a:gd name="T103" fmla="*/ 195 h 1047"/>
              <a:gd name="T104" fmla="*/ 796 w 921"/>
              <a:gd name="T105" fmla="*/ 223 h 1047"/>
              <a:gd name="T106" fmla="*/ 762 w 921"/>
              <a:gd name="T107" fmla="*/ 237 h 1047"/>
              <a:gd name="T108" fmla="*/ 729 w 921"/>
              <a:gd name="T109" fmla="*/ 210 h 1047"/>
              <a:gd name="T110" fmla="*/ 749 w 921"/>
              <a:gd name="T111" fmla="*/ 167 h 1047"/>
              <a:gd name="T112" fmla="*/ 779 w 921"/>
              <a:gd name="T113" fmla="*/ 122 h 1047"/>
              <a:gd name="T114" fmla="*/ 780 w 921"/>
              <a:gd name="T115" fmla="*/ 98 h 1047"/>
              <a:gd name="T116" fmla="*/ 783 w 921"/>
              <a:gd name="T117" fmla="*/ 48 h 1047"/>
              <a:gd name="T118" fmla="*/ 744 w 921"/>
              <a:gd name="T119" fmla="*/ 4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1" h="1047">
                <a:moveTo>
                  <a:pt x="723" y="0"/>
                </a:moveTo>
                <a:lnTo>
                  <a:pt x="723" y="0"/>
                </a:lnTo>
                <a:lnTo>
                  <a:pt x="715" y="1"/>
                </a:lnTo>
                <a:lnTo>
                  <a:pt x="705" y="4"/>
                </a:lnTo>
                <a:lnTo>
                  <a:pt x="694" y="8"/>
                </a:lnTo>
                <a:lnTo>
                  <a:pt x="683" y="15"/>
                </a:lnTo>
                <a:lnTo>
                  <a:pt x="683" y="15"/>
                </a:lnTo>
                <a:lnTo>
                  <a:pt x="672" y="23"/>
                </a:lnTo>
                <a:lnTo>
                  <a:pt x="665" y="29"/>
                </a:lnTo>
                <a:lnTo>
                  <a:pt x="658" y="38"/>
                </a:lnTo>
                <a:lnTo>
                  <a:pt x="658" y="38"/>
                </a:lnTo>
                <a:lnTo>
                  <a:pt x="651" y="49"/>
                </a:lnTo>
                <a:lnTo>
                  <a:pt x="647" y="57"/>
                </a:lnTo>
                <a:lnTo>
                  <a:pt x="645" y="65"/>
                </a:lnTo>
                <a:lnTo>
                  <a:pt x="645" y="65"/>
                </a:lnTo>
                <a:lnTo>
                  <a:pt x="641" y="72"/>
                </a:lnTo>
                <a:lnTo>
                  <a:pt x="638" y="81"/>
                </a:lnTo>
                <a:lnTo>
                  <a:pt x="637" y="89"/>
                </a:lnTo>
                <a:lnTo>
                  <a:pt x="638" y="93"/>
                </a:lnTo>
                <a:lnTo>
                  <a:pt x="640" y="97"/>
                </a:lnTo>
                <a:lnTo>
                  <a:pt x="640" y="97"/>
                </a:lnTo>
                <a:lnTo>
                  <a:pt x="651" y="107"/>
                </a:lnTo>
                <a:lnTo>
                  <a:pt x="645" y="124"/>
                </a:lnTo>
                <a:lnTo>
                  <a:pt x="617" y="149"/>
                </a:lnTo>
                <a:lnTo>
                  <a:pt x="617" y="149"/>
                </a:lnTo>
                <a:lnTo>
                  <a:pt x="573" y="151"/>
                </a:lnTo>
                <a:lnTo>
                  <a:pt x="542" y="153"/>
                </a:lnTo>
                <a:lnTo>
                  <a:pt x="521" y="156"/>
                </a:lnTo>
                <a:lnTo>
                  <a:pt x="521" y="156"/>
                </a:lnTo>
                <a:lnTo>
                  <a:pt x="516" y="157"/>
                </a:lnTo>
                <a:lnTo>
                  <a:pt x="511" y="161"/>
                </a:lnTo>
                <a:lnTo>
                  <a:pt x="499" y="169"/>
                </a:lnTo>
                <a:lnTo>
                  <a:pt x="489" y="179"/>
                </a:lnTo>
                <a:lnTo>
                  <a:pt x="485" y="185"/>
                </a:lnTo>
                <a:lnTo>
                  <a:pt x="485" y="185"/>
                </a:lnTo>
                <a:lnTo>
                  <a:pt x="478" y="196"/>
                </a:lnTo>
                <a:lnTo>
                  <a:pt x="466" y="215"/>
                </a:lnTo>
                <a:lnTo>
                  <a:pt x="452" y="235"/>
                </a:lnTo>
                <a:lnTo>
                  <a:pt x="445" y="244"/>
                </a:lnTo>
                <a:lnTo>
                  <a:pt x="436" y="250"/>
                </a:lnTo>
                <a:lnTo>
                  <a:pt x="436" y="250"/>
                </a:lnTo>
                <a:lnTo>
                  <a:pt x="405" y="275"/>
                </a:lnTo>
                <a:lnTo>
                  <a:pt x="388" y="289"/>
                </a:lnTo>
                <a:lnTo>
                  <a:pt x="388" y="289"/>
                </a:lnTo>
                <a:lnTo>
                  <a:pt x="388" y="294"/>
                </a:lnTo>
                <a:lnTo>
                  <a:pt x="388" y="298"/>
                </a:lnTo>
                <a:lnTo>
                  <a:pt x="396" y="304"/>
                </a:lnTo>
                <a:lnTo>
                  <a:pt x="396" y="335"/>
                </a:lnTo>
                <a:lnTo>
                  <a:pt x="396" y="335"/>
                </a:lnTo>
                <a:lnTo>
                  <a:pt x="397" y="339"/>
                </a:lnTo>
                <a:lnTo>
                  <a:pt x="400" y="344"/>
                </a:lnTo>
                <a:lnTo>
                  <a:pt x="401" y="350"/>
                </a:lnTo>
                <a:lnTo>
                  <a:pt x="402" y="355"/>
                </a:lnTo>
                <a:lnTo>
                  <a:pt x="402" y="355"/>
                </a:lnTo>
                <a:lnTo>
                  <a:pt x="403" y="370"/>
                </a:lnTo>
                <a:lnTo>
                  <a:pt x="403" y="380"/>
                </a:lnTo>
                <a:lnTo>
                  <a:pt x="403" y="387"/>
                </a:lnTo>
                <a:lnTo>
                  <a:pt x="403" y="387"/>
                </a:lnTo>
                <a:lnTo>
                  <a:pt x="402" y="406"/>
                </a:lnTo>
                <a:lnTo>
                  <a:pt x="402" y="406"/>
                </a:lnTo>
                <a:lnTo>
                  <a:pt x="401" y="410"/>
                </a:lnTo>
                <a:lnTo>
                  <a:pt x="398" y="417"/>
                </a:lnTo>
                <a:lnTo>
                  <a:pt x="390" y="435"/>
                </a:lnTo>
                <a:lnTo>
                  <a:pt x="390" y="435"/>
                </a:lnTo>
                <a:lnTo>
                  <a:pt x="385" y="444"/>
                </a:lnTo>
                <a:lnTo>
                  <a:pt x="383" y="453"/>
                </a:lnTo>
                <a:lnTo>
                  <a:pt x="381" y="463"/>
                </a:lnTo>
                <a:lnTo>
                  <a:pt x="381" y="472"/>
                </a:lnTo>
                <a:lnTo>
                  <a:pt x="381" y="472"/>
                </a:lnTo>
                <a:lnTo>
                  <a:pt x="381" y="481"/>
                </a:lnTo>
                <a:lnTo>
                  <a:pt x="381" y="488"/>
                </a:lnTo>
                <a:lnTo>
                  <a:pt x="379" y="509"/>
                </a:lnTo>
                <a:lnTo>
                  <a:pt x="379" y="509"/>
                </a:lnTo>
                <a:lnTo>
                  <a:pt x="379" y="520"/>
                </a:lnTo>
                <a:lnTo>
                  <a:pt x="379" y="524"/>
                </a:lnTo>
                <a:lnTo>
                  <a:pt x="380" y="528"/>
                </a:lnTo>
                <a:lnTo>
                  <a:pt x="383" y="532"/>
                </a:lnTo>
                <a:lnTo>
                  <a:pt x="383" y="532"/>
                </a:lnTo>
                <a:lnTo>
                  <a:pt x="386" y="538"/>
                </a:lnTo>
                <a:lnTo>
                  <a:pt x="390" y="543"/>
                </a:lnTo>
                <a:lnTo>
                  <a:pt x="396" y="550"/>
                </a:lnTo>
                <a:lnTo>
                  <a:pt x="317" y="706"/>
                </a:lnTo>
                <a:lnTo>
                  <a:pt x="317" y="706"/>
                </a:lnTo>
                <a:lnTo>
                  <a:pt x="311" y="717"/>
                </a:lnTo>
                <a:lnTo>
                  <a:pt x="298" y="735"/>
                </a:lnTo>
                <a:lnTo>
                  <a:pt x="285" y="752"/>
                </a:lnTo>
                <a:lnTo>
                  <a:pt x="277" y="760"/>
                </a:lnTo>
                <a:lnTo>
                  <a:pt x="272" y="764"/>
                </a:lnTo>
                <a:lnTo>
                  <a:pt x="272" y="764"/>
                </a:lnTo>
                <a:lnTo>
                  <a:pt x="259" y="773"/>
                </a:lnTo>
                <a:lnTo>
                  <a:pt x="245" y="783"/>
                </a:lnTo>
                <a:lnTo>
                  <a:pt x="234" y="791"/>
                </a:lnTo>
                <a:lnTo>
                  <a:pt x="230" y="793"/>
                </a:lnTo>
                <a:lnTo>
                  <a:pt x="229" y="797"/>
                </a:lnTo>
                <a:lnTo>
                  <a:pt x="229" y="797"/>
                </a:lnTo>
                <a:lnTo>
                  <a:pt x="230" y="803"/>
                </a:lnTo>
                <a:lnTo>
                  <a:pt x="230" y="806"/>
                </a:lnTo>
                <a:lnTo>
                  <a:pt x="229" y="808"/>
                </a:lnTo>
                <a:lnTo>
                  <a:pt x="229" y="808"/>
                </a:lnTo>
                <a:lnTo>
                  <a:pt x="206" y="825"/>
                </a:lnTo>
                <a:lnTo>
                  <a:pt x="157" y="859"/>
                </a:lnTo>
                <a:lnTo>
                  <a:pt x="89" y="906"/>
                </a:lnTo>
                <a:lnTo>
                  <a:pt x="89" y="906"/>
                </a:lnTo>
                <a:lnTo>
                  <a:pt x="65" y="916"/>
                </a:lnTo>
                <a:lnTo>
                  <a:pt x="36" y="930"/>
                </a:lnTo>
                <a:lnTo>
                  <a:pt x="36" y="930"/>
                </a:lnTo>
                <a:lnTo>
                  <a:pt x="14" y="943"/>
                </a:lnTo>
                <a:lnTo>
                  <a:pt x="5" y="949"/>
                </a:lnTo>
                <a:lnTo>
                  <a:pt x="1" y="951"/>
                </a:lnTo>
                <a:lnTo>
                  <a:pt x="0" y="953"/>
                </a:lnTo>
                <a:lnTo>
                  <a:pt x="0" y="953"/>
                </a:lnTo>
                <a:lnTo>
                  <a:pt x="0" y="957"/>
                </a:lnTo>
                <a:lnTo>
                  <a:pt x="1" y="963"/>
                </a:lnTo>
                <a:lnTo>
                  <a:pt x="2" y="967"/>
                </a:lnTo>
                <a:lnTo>
                  <a:pt x="6" y="972"/>
                </a:lnTo>
                <a:lnTo>
                  <a:pt x="9" y="978"/>
                </a:lnTo>
                <a:lnTo>
                  <a:pt x="17" y="984"/>
                </a:lnTo>
                <a:lnTo>
                  <a:pt x="17" y="984"/>
                </a:lnTo>
                <a:lnTo>
                  <a:pt x="30" y="996"/>
                </a:lnTo>
                <a:lnTo>
                  <a:pt x="42" y="1006"/>
                </a:lnTo>
                <a:lnTo>
                  <a:pt x="48" y="1009"/>
                </a:lnTo>
                <a:lnTo>
                  <a:pt x="53" y="1012"/>
                </a:lnTo>
                <a:lnTo>
                  <a:pt x="59" y="1013"/>
                </a:lnTo>
                <a:lnTo>
                  <a:pt x="65" y="1014"/>
                </a:lnTo>
                <a:lnTo>
                  <a:pt x="65" y="1014"/>
                </a:lnTo>
                <a:lnTo>
                  <a:pt x="83" y="1014"/>
                </a:lnTo>
                <a:lnTo>
                  <a:pt x="88" y="1013"/>
                </a:lnTo>
                <a:lnTo>
                  <a:pt x="92" y="1009"/>
                </a:lnTo>
                <a:lnTo>
                  <a:pt x="92" y="1009"/>
                </a:lnTo>
                <a:lnTo>
                  <a:pt x="99" y="1001"/>
                </a:lnTo>
                <a:lnTo>
                  <a:pt x="110" y="990"/>
                </a:lnTo>
                <a:lnTo>
                  <a:pt x="122" y="977"/>
                </a:lnTo>
                <a:lnTo>
                  <a:pt x="134" y="964"/>
                </a:lnTo>
                <a:lnTo>
                  <a:pt x="134" y="964"/>
                </a:lnTo>
                <a:lnTo>
                  <a:pt x="149" y="944"/>
                </a:lnTo>
                <a:lnTo>
                  <a:pt x="156" y="938"/>
                </a:lnTo>
                <a:lnTo>
                  <a:pt x="165" y="930"/>
                </a:lnTo>
                <a:lnTo>
                  <a:pt x="165" y="930"/>
                </a:lnTo>
                <a:lnTo>
                  <a:pt x="228" y="889"/>
                </a:lnTo>
                <a:lnTo>
                  <a:pt x="264" y="867"/>
                </a:lnTo>
                <a:lnTo>
                  <a:pt x="277" y="860"/>
                </a:lnTo>
                <a:lnTo>
                  <a:pt x="283" y="858"/>
                </a:lnTo>
                <a:lnTo>
                  <a:pt x="283" y="858"/>
                </a:lnTo>
                <a:lnTo>
                  <a:pt x="291" y="857"/>
                </a:lnTo>
                <a:lnTo>
                  <a:pt x="301" y="855"/>
                </a:lnTo>
                <a:lnTo>
                  <a:pt x="301" y="855"/>
                </a:lnTo>
                <a:lnTo>
                  <a:pt x="308" y="853"/>
                </a:lnTo>
                <a:lnTo>
                  <a:pt x="316" y="847"/>
                </a:lnTo>
                <a:lnTo>
                  <a:pt x="339" y="830"/>
                </a:lnTo>
                <a:lnTo>
                  <a:pt x="362" y="813"/>
                </a:lnTo>
                <a:lnTo>
                  <a:pt x="374" y="802"/>
                </a:lnTo>
                <a:lnTo>
                  <a:pt x="374" y="802"/>
                </a:lnTo>
                <a:lnTo>
                  <a:pt x="378" y="797"/>
                </a:lnTo>
                <a:lnTo>
                  <a:pt x="380" y="793"/>
                </a:lnTo>
                <a:lnTo>
                  <a:pt x="390" y="779"/>
                </a:lnTo>
                <a:lnTo>
                  <a:pt x="390" y="779"/>
                </a:lnTo>
                <a:lnTo>
                  <a:pt x="402" y="764"/>
                </a:lnTo>
                <a:lnTo>
                  <a:pt x="420" y="745"/>
                </a:lnTo>
                <a:lnTo>
                  <a:pt x="448" y="715"/>
                </a:lnTo>
                <a:lnTo>
                  <a:pt x="448" y="715"/>
                </a:lnTo>
                <a:lnTo>
                  <a:pt x="460" y="698"/>
                </a:lnTo>
                <a:lnTo>
                  <a:pt x="483" y="670"/>
                </a:lnTo>
                <a:lnTo>
                  <a:pt x="497" y="655"/>
                </a:lnTo>
                <a:lnTo>
                  <a:pt x="509" y="643"/>
                </a:lnTo>
                <a:lnTo>
                  <a:pt x="521" y="635"/>
                </a:lnTo>
                <a:lnTo>
                  <a:pt x="526" y="632"/>
                </a:lnTo>
                <a:lnTo>
                  <a:pt x="529" y="631"/>
                </a:lnTo>
                <a:lnTo>
                  <a:pt x="529" y="631"/>
                </a:lnTo>
                <a:lnTo>
                  <a:pt x="542" y="631"/>
                </a:lnTo>
                <a:lnTo>
                  <a:pt x="548" y="629"/>
                </a:lnTo>
                <a:lnTo>
                  <a:pt x="552" y="627"/>
                </a:lnTo>
                <a:lnTo>
                  <a:pt x="558" y="626"/>
                </a:lnTo>
                <a:lnTo>
                  <a:pt x="558" y="626"/>
                </a:lnTo>
                <a:lnTo>
                  <a:pt x="566" y="630"/>
                </a:lnTo>
                <a:lnTo>
                  <a:pt x="582" y="638"/>
                </a:lnTo>
                <a:lnTo>
                  <a:pt x="624" y="666"/>
                </a:lnTo>
                <a:lnTo>
                  <a:pt x="666" y="697"/>
                </a:lnTo>
                <a:lnTo>
                  <a:pt x="682" y="709"/>
                </a:lnTo>
                <a:lnTo>
                  <a:pt x="691" y="717"/>
                </a:lnTo>
                <a:lnTo>
                  <a:pt x="691" y="717"/>
                </a:lnTo>
                <a:lnTo>
                  <a:pt x="704" y="734"/>
                </a:lnTo>
                <a:lnTo>
                  <a:pt x="709" y="743"/>
                </a:lnTo>
                <a:lnTo>
                  <a:pt x="710" y="747"/>
                </a:lnTo>
                <a:lnTo>
                  <a:pt x="710" y="751"/>
                </a:lnTo>
                <a:lnTo>
                  <a:pt x="710" y="751"/>
                </a:lnTo>
                <a:lnTo>
                  <a:pt x="709" y="783"/>
                </a:lnTo>
                <a:lnTo>
                  <a:pt x="709" y="783"/>
                </a:lnTo>
                <a:lnTo>
                  <a:pt x="710" y="789"/>
                </a:lnTo>
                <a:lnTo>
                  <a:pt x="712" y="795"/>
                </a:lnTo>
                <a:lnTo>
                  <a:pt x="715" y="801"/>
                </a:lnTo>
                <a:lnTo>
                  <a:pt x="716" y="804"/>
                </a:lnTo>
                <a:lnTo>
                  <a:pt x="716" y="804"/>
                </a:lnTo>
                <a:lnTo>
                  <a:pt x="715" y="969"/>
                </a:lnTo>
                <a:lnTo>
                  <a:pt x="715" y="969"/>
                </a:lnTo>
                <a:lnTo>
                  <a:pt x="714" y="984"/>
                </a:lnTo>
                <a:lnTo>
                  <a:pt x="712" y="1000"/>
                </a:lnTo>
                <a:lnTo>
                  <a:pt x="710" y="1024"/>
                </a:lnTo>
                <a:lnTo>
                  <a:pt x="710" y="1024"/>
                </a:lnTo>
                <a:lnTo>
                  <a:pt x="710" y="1029"/>
                </a:lnTo>
                <a:lnTo>
                  <a:pt x="711" y="1032"/>
                </a:lnTo>
                <a:lnTo>
                  <a:pt x="714" y="1035"/>
                </a:lnTo>
                <a:lnTo>
                  <a:pt x="720" y="1037"/>
                </a:lnTo>
                <a:lnTo>
                  <a:pt x="720" y="1037"/>
                </a:lnTo>
                <a:lnTo>
                  <a:pt x="725" y="1038"/>
                </a:lnTo>
                <a:lnTo>
                  <a:pt x="731" y="1038"/>
                </a:lnTo>
                <a:lnTo>
                  <a:pt x="746" y="1037"/>
                </a:lnTo>
                <a:lnTo>
                  <a:pt x="766" y="1037"/>
                </a:lnTo>
                <a:lnTo>
                  <a:pt x="775" y="1038"/>
                </a:lnTo>
                <a:lnTo>
                  <a:pt x="785" y="1041"/>
                </a:lnTo>
                <a:lnTo>
                  <a:pt x="785" y="1041"/>
                </a:lnTo>
                <a:lnTo>
                  <a:pt x="796" y="1043"/>
                </a:lnTo>
                <a:lnTo>
                  <a:pt x="809" y="1046"/>
                </a:lnTo>
                <a:lnTo>
                  <a:pt x="824" y="1047"/>
                </a:lnTo>
                <a:lnTo>
                  <a:pt x="838" y="1047"/>
                </a:lnTo>
                <a:lnTo>
                  <a:pt x="865" y="1046"/>
                </a:lnTo>
                <a:lnTo>
                  <a:pt x="875" y="1044"/>
                </a:lnTo>
                <a:lnTo>
                  <a:pt x="881" y="1043"/>
                </a:lnTo>
                <a:lnTo>
                  <a:pt x="881" y="1043"/>
                </a:lnTo>
                <a:lnTo>
                  <a:pt x="886" y="1041"/>
                </a:lnTo>
                <a:lnTo>
                  <a:pt x="891" y="1037"/>
                </a:lnTo>
                <a:lnTo>
                  <a:pt x="899" y="1029"/>
                </a:lnTo>
                <a:lnTo>
                  <a:pt x="902" y="1024"/>
                </a:lnTo>
                <a:lnTo>
                  <a:pt x="903" y="1020"/>
                </a:lnTo>
                <a:lnTo>
                  <a:pt x="903" y="1018"/>
                </a:lnTo>
                <a:lnTo>
                  <a:pt x="900" y="1017"/>
                </a:lnTo>
                <a:lnTo>
                  <a:pt x="900" y="1017"/>
                </a:lnTo>
                <a:lnTo>
                  <a:pt x="885" y="1012"/>
                </a:lnTo>
                <a:lnTo>
                  <a:pt x="866" y="1008"/>
                </a:lnTo>
                <a:lnTo>
                  <a:pt x="866" y="1008"/>
                </a:lnTo>
                <a:lnTo>
                  <a:pt x="859" y="1007"/>
                </a:lnTo>
                <a:lnTo>
                  <a:pt x="848" y="1004"/>
                </a:lnTo>
                <a:lnTo>
                  <a:pt x="835" y="1001"/>
                </a:lnTo>
                <a:lnTo>
                  <a:pt x="822" y="995"/>
                </a:lnTo>
                <a:lnTo>
                  <a:pt x="822" y="995"/>
                </a:lnTo>
                <a:lnTo>
                  <a:pt x="800" y="981"/>
                </a:lnTo>
                <a:lnTo>
                  <a:pt x="791" y="975"/>
                </a:lnTo>
                <a:lnTo>
                  <a:pt x="791" y="975"/>
                </a:lnTo>
                <a:lnTo>
                  <a:pt x="789" y="967"/>
                </a:lnTo>
                <a:lnTo>
                  <a:pt x="788" y="953"/>
                </a:lnTo>
                <a:lnTo>
                  <a:pt x="788" y="953"/>
                </a:lnTo>
                <a:lnTo>
                  <a:pt x="788" y="947"/>
                </a:lnTo>
                <a:lnTo>
                  <a:pt x="788" y="938"/>
                </a:lnTo>
                <a:lnTo>
                  <a:pt x="790" y="926"/>
                </a:lnTo>
                <a:lnTo>
                  <a:pt x="795" y="911"/>
                </a:lnTo>
                <a:lnTo>
                  <a:pt x="795" y="911"/>
                </a:lnTo>
                <a:lnTo>
                  <a:pt x="808" y="872"/>
                </a:lnTo>
                <a:lnTo>
                  <a:pt x="819" y="840"/>
                </a:lnTo>
                <a:lnTo>
                  <a:pt x="819" y="840"/>
                </a:lnTo>
                <a:lnTo>
                  <a:pt x="823" y="808"/>
                </a:lnTo>
                <a:lnTo>
                  <a:pt x="826" y="784"/>
                </a:lnTo>
                <a:lnTo>
                  <a:pt x="826" y="784"/>
                </a:lnTo>
                <a:lnTo>
                  <a:pt x="828" y="786"/>
                </a:lnTo>
                <a:lnTo>
                  <a:pt x="829" y="787"/>
                </a:lnTo>
                <a:lnTo>
                  <a:pt x="830" y="787"/>
                </a:lnTo>
                <a:lnTo>
                  <a:pt x="831" y="784"/>
                </a:lnTo>
                <a:lnTo>
                  <a:pt x="832" y="777"/>
                </a:lnTo>
                <a:lnTo>
                  <a:pt x="832" y="763"/>
                </a:lnTo>
                <a:lnTo>
                  <a:pt x="834" y="744"/>
                </a:lnTo>
                <a:lnTo>
                  <a:pt x="834" y="744"/>
                </a:lnTo>
                <a:lnTo>
                  <a:pt x="834" y="706"/>
                </a:lnTo>
                <a:lnTo>
                  <a:pt x="834" y="688"/>
                </a:lnTo>
                <a:lnTo>
                  <a:pt x="834" y="683"/>
                </a:lnTo>
                <a:lnTo>
                  <a:pt x="834" y="680"/>
                </a:lnTo>
                <a:lnTo>
                  <a:pt x="831" y="677"/>
                </a:lnTo>
                <a:lnTo>
                  <a:pt x="829" y="673"/>
                </a:lnTo>
                <a:lnTo>
                  <a:pt x="829" y="673"/>
                </a:lnTo>
                <a:lnTo>
                  <a:pt x="825" y="670"/>
                </a:lnTo>
                <a:lnTo>
                  <a:pt x="820" y="666"/>
                </a:lnTo>
                <a:lnTo>
                  <a:pt x="807" y="659"/>
                </a:lnTo>
                <a:lnTo>
                  <a:pt x="792" y="650"/>
                </a:lnTo>
                <a:lnTo>
                  <a:pt x="785" y="646"/>
                </a:lnTo>
                <a:lnTo>
                  <a:pt x="780" y="641"/>
                </a:lnTo>
                <a:lnTo>
                  <a:pt x="780" y="641"/>
                </a:lnTo>
                <a:lnTo>
                  <a:pt x="773" y="635"/>
                </a:lnTo>
                <a:lnTo>
                  <a:pt x="763" y="626"/>
                </a:lnTo>
                <a:lnTo>
                  <a:pt x="739" y="609"/>
                </a:lnTo>
                <a:lnTo>
                  <a:pt x="700" y="581"/>
                </a:lnTo>
                <a:lnTo>
                  <a:pt x="700" y="581"/>
                </a:lnTo>
                <a:lnTo>
                  <a:pt x="691" y="573"/>
                </a:lnTo>
                <a:lnTo>
                  <a:pt x="681" y="563"/>
                </a:lnTo>
                <a:lnTo>
                  <a:pt x="669" y="551"/>
                </a:lnTo>
                <a:lnTo>
                  <a:pt x="669" y="551"/>
                </a:lnTo>
                <a:lnTo>
                  <a:pt x="664" y="546"/>
                </a:lnTo>
                <a:lnTo>
                  <a:pt x="657" y="539"/>
                </a:lnTo>
                <a:lnTo>
                  <a:pt x="651" y="529"/>
                </a:lnTo>
                <a:lnTo>
                  <a:pt x="648" y="524"/>
                </a:lnTo>
                <a:lnTo>
                  <a:pt x="647" y="521"/>
                </a:lnTo>
                <a:lnTo>
                  <a:pt x="647" y="521"/>
                </a:lnTo>
                <a:lnTo>
                  <a:pt x="647" y="517"/>
                </a:lnTo>
                <a:lnTo>
                  <a:pt x="648" y="511"/>
                </a:lnTo>
                <a:lnTo>
                  <a:pt x="653" y="499"/>
                </a:lnTo>
                <a:lnTo>
                  <a:pt x="659" y="484"/>
                </a:lnTo>
                <a:lnTo>
                  <a:pt x="659" y="484"/>
                </a:lnTo>
                <a:lnTo>
                  <a:pt x="660" y="483"/>
                </a:lnTo>
                <a:lnTo>
                  <a:pt x="663" y="482"/>
                </a:lnTo>
                <a:lnTo>
                  <a:pt x="665" y="478"/>
                </a:lnTo>
                <a:lnTo>
                  <a:pt x="670" y="471"/>
                </a:lnTo>
                <a:lnTo>
                  <a:pt x="670" y="471"/>
                </a:lnTo>
                <a:lnTo>
                  <a:pt x="674" y="463"/>
                </a:lnTo>
                <a:lnTo>
                  <a:pt x="676" y="455"/>
                </a:lnTo>
                <a:lnTo>
                  <a:pt x="678" y="448"/>
                </a:lnTo>
                <a:lnTo>
                  <a:pt x="682" y="440"/>
                </a:lnTo>
                <a:lnTo>
                  <a:pt x="682" y="440"/>
                </a:lnTo>
                <a:lnTo>
                  <a:pt x="693" y="425"/>
                </a:lnTo>
                <a:lnTo>
                  <a:pt x="712" y="402"/>
                </a:lnTo>
                <a:lnTo>
                  <a:pt x="731" y="381"/>
                </a:lnTo>
                <a:lnTo>
                  <a:pt x="738" y="374"/>
                </a:lnTo>
                <a:lnTo>
                  <a:pt x="738" y="374"/>
                </a:lnTo>
                <a:lnTo>
                  <a:pt x="740" y="378"/>
                </a:lnTo>
                <a:lnTo>
                  <a:pt x="746" y="384"/>
                </a:lnTo>
                <a:lnTo>
                  <a:pt x="751" y="392"/>
                </a:lnTo>
                <a:lnTo>
                  <a:pt x="754" y="396"/>
                </a:lnTo>
                <a:lnTo>
                  <a:pt x="755" y="400"/>
                </a:lnTo>
                <a:lnTo>
                  <a:pt x="755" y="400"/>
                </a:lnTo>
                <a:lnTo>
                  <a:pt x="756" y="406"/>
                </a:lnTo>
                <a:lnTo>
                  <a:pt x="760" y="415"/>
                </a:lnTo>
                <a:lnTo>
                  <a:pt x="766" y="429"/>
                </a:lnTo>
                <a:lnTo>
                  <a:pt x="772" y="443"/>
                </a:lnTo>
                <a:lnTo>
                  <a:pt x="780" y="457"/>
                </a:lnTo>
                <a:lnTo>
                  <a:pt x="789" y="469"/>
                </a:lnTo>
                <a:lnTo>
                  <a:pt x="797" y="477"/>
                </a:lnTo>
                <a:lnTo>
                  <a:pt x="801" y="480"/>
                </a:lnTo>
                <a:lnTo>
                  <a:pt x="806" y="481"/>
                </a:lnTo>
                <a:lnTo>
                  <a:pt x="806" y="481"/>
                </a:lnTo>
                <a:lnTo>
                  <a:pt x="813" y="481"/>
                </a:lnTo>
                <a:lnTo>
                  <a:pt x="820" y="478"/>
                </a:lnTo>
                <a:lnTo>
                  <a:pt x="828" y="473"/>
                </a:lnTo>
                <a:lnTo>
                  <a:pt x="834" y="467"/>
                </a:lnTo>
                <a:lnTo>
                  <a:pt x="838" y="461"/>
                </a:lnTo>
                <a:lnTo>
                  <a:pt x="842" y="455"/>
                </a:lnTo>
                <a:lnTo>
                  <a:pt x="847" y="444"/>
                </a:lnTo>
                <a:lnTo>
                  <a:pt x="847" y="444"/>
                </a:lnTo>
                <a:lnTo>
                  <a:pt x="853" y="426"/>
                </a:lnTo>
                <a:lnTo>
                  <a:pt x="863" y="396"/>
                </a:lnTo>
                <a:lnTo>
                  <a:pt x="874" y="355"/>
                </a:lnTo>
                <a:lnTo>
                  <a:pt x="874" y="355"/>
                </a:lnTo>
                <a:lnTo>
                  <a:pt x="874" y="352"/>
                </a:lnTo>
                <a:lnTo>
                  <a:pt x="875" y="347"/>
                </a:lnTo>
                <a:lnTo>
                  <a:pt x="880" y="337"/>
                </a:lnTo>
                <a:lnTo>
                  <a:pt x="885" y="330"/>
                </a:lnTo>
                <a:lnTo>
                  <a:pt x="891" y="322"/>
                </a:lnTo>
                <a:lnTo>
                  <a:pt x="891" y="322"/>
                </a:lnTo>
                <a:lnTo>
                  <a:pt x="903" y="306"/>
                </a:lnTo>
                <a:lnTo>
                  <a:pt x="911" y="292"/>
                </a:lnTo>
                <a:lnTo>
                  <a:pt x="914" y="286"/>
                </a:lnTo>
                <a:lnTo>
                  <a:pt x="916" y="278"/>
                </a:lnTo>
                <a:lnTo>
                  <a:pt x="918" y="261"/>
                </a:lnTo>
                <a:lnTo>
                  <a:pt x="918" y="261"/>
                </a:lnTo>
                <a:lnTo>
                  <a:pt x="921" y="233"/>
                </a:lnTo>
                <a:lnTo>
                  <a:pt x="920" y="225"/>
                </a:lnTo>
                <a:lnTo>
                  <a:pt x="918" y="221"/>
                </a:lnTo>
                <a:lnTo>
                  <a:pt x="916" y="219"/>
                </a:lnTo>
                <a:lnTo>
                  <a:pt x="916" y="219"/>
                </a:lnTo>
                <a:lnTo>
                  <a:pt x="909" y="214"/>
                </a:lnTo>
                <a:lnTo>
                  <a:pt x="900" y="209"/>
                </a:lnTo>
                <a:lnTo>
                  <a:pt x="889" y="204"/>
                </a:lnTo>
                <a:lnTo>
                  <a:pt x="883" y="203"/>
                </a:lnTo>
                <a:lnTo>
                  <a:pt x="878" y="202"/>
                </a:lnTo>
                <a:lnTo>
                  <a:pt x="878" y="202"/>
                </a:lnTo>
                <a:lnTo>
                  <a:pt x="874" y="201"/>
                </a:lnTo>
                <a:lnTo>
                  <a:pt x="870" y="200"/>
                </a:lnTo>
                <a:lnTo>
                  <a:pt x="864" y="196"/>
                </a:lnTo>
                <a:lnTo>
                  <a:pt x="859" y="195"/>
                </a:lnTo>
                <a:lnTo>
                  <a:pt x="854" y="195"/>
                </a:lnTo>
                <a:lnTo>
                  <a:pt x="847" y="197"/>
                </a:lnTo>
                <a:lnTo>
                  <a:pt x="837" y="202"/>
                </a:lnTo>
                <a:lnTo>
                  <a:pt x="837" y="202"/>
                </a:lnTo>
                <a:lnTo>
                  <a:pt x="819" y="210"/>
                </a:lnTo>
                <a:lnTo>
                  <a:pt x="807" y="215"/>
                </a:lnTo>
                <a:lnTo>
                  <a:pt x="801" y="218"/>
                </a:lnTo>
                <a:lnTo>
                  <a:pt x="796" y="223"/>
                </a:lnTo>
                <a:lnTo>
                  <a:pt x="796" y="223"/>
                </a:lnTo>
                <a:lnTo>
                  <a:pt x="795" y="226"/>
                </a:lnTo>
                <a:lnTo>
                  <a:pt x="794" y="231"/>
                </a:lnTo>
                <a:lnTo>
                  <a:pt x="791" y="241"/>
                </a:lnTo>
                <a:lnTo>
                  <a:pt x="790" y="254"/>
                </a:lnTo>
                <a:lnTo>
                  <a:pt x="790" y="254"/>
                </a:lnTo>
                <a:lnTo>
                  <a:pt x="762" y="237"/>
                </a:lnTo>
                <a:lnTo>
                  <a:pt x="762" y="237"/>
                </a:lnTo>
                <a:lnTo>
                  <a:pt x="749" y="226"/>
                </a:lnTo>
                <a:lnTo>
                  <a:pt x="737" y="218"/>
                </a:lnTo>
                <a:lnTo>
                  <a:pt x="737" y="218"/>
                </a:lnTo>
                <a:lnTo>
                  <a:pt x="733" y="214"/>
                </a:lnTo>
                <a:lnTo>
                  <a:pt x="729" y="210"/>
                </a:lnTo>
                <a:lnTo>
                  <a:pt x="729" y="210"/>
                </a:lnTo>
                <a:lnTo>
                  <a:pt x="731" y="200"/>
                </a:lnTo>
                <a:lnTo>
                  <a:pt x="731" y="190"/>
                </a:lnTo>
                <a:lnTo>
                  <a:pt x="732" y="187"/>
                </a:lnTo>
                <a:lnTo>
                  <a:pt x="733" y="185"/>
                </a:lnTo>
                <a:lnTo>
                  <a:pt x="733" y="185"/>
                </a:lnTo>
                <a:lnTo>
                  <a:pt x="743" y="175"/>
                </a:lnTo>
                <a:lnTo>
                  <a:pt x="749" y="167"/>
                </a:lnTo>
                <a:lnTo>
                  <a:pt x="754" y="160"/>
                </a:lnTo>
                <a:lnTo>
                  <a:pt x="754" y="160"/>
                </a:lnTo>
                <a:lnTo>
                  <a:pt x="761" y="144"/>
                </a:lnTo>
                <a:lnTo>
                  <a:pt x="766" y="133"/>
                </a:lnTo>
                <a:lnTo>
                  <a:pt x="766" y="123"/>
                </a:lnTo>
                <a:lnTo>
                  <a:pt x="766" y="123"/>
                </a:lnTo>
                <a:lnTo>
                  <a:pt x="779" y="122"/>
                </a:lnTo>
                <a:lnTo>
                  <a:pt x="788" y="121"/>
                </a:lnTo>
                <a:lnTo>
                  <a:pt x="789" y="120"/>
                </a:lnTo>
                <a:lnTo>
                  <a:pt x="789" y="118"/>
                </a:lnTo>
                <a:lnTo>
                  <a:pt x="789" y="118"/>
                </a:lnTo>
                <a:lnTo>
                  <a:pt x="786" y="112"/>
                </a:lnTo>
                <a:lnTo>
                  <a:pt x="783" y="106"/>
                </a:lnTo>
                <a:lnTo>
                  <a:pt x="780" y="98"/>
                </a:lnTo>
                <a:lnTo>
                  <a:pt x="780" y="98"/>
                </a:lnTo>
                <a:lnTo>
                  <a:pt x="783" y="87"/>
                </a:lnTo>
                <a:lnTo>
                  <a:pt x="785" y="78"/>
                </a:lnTo>
                <a:lnTo>
                  <a:pt x="786" y="69"/>
                </a:lnTo>
                <a:lnTo>
                  <a:pt x="786" y="69"/>
                </a:lnTo>
                <a:lnTo>
                  <a:pt x="785" y="59"/>
                </a:lnTo>
                <a:lnTo>
                  <a:pt x="783" y="48"/>
                </a:lnTo>
                <a:lnTo>
                  <a:pt x="777" y="32"/>
                </a:lnTo>
                <a:lnTo>
                  <a:pt x="777" y="32"/>
                </a:lnTo>
                <a:lnTo>
                  <a:pt x="769" y="20"/>
                </a:lnTo>
                <a:lnTo>
                  <a:pt x="765" y="13"/>
                </a:lnTo>
                <a:lnTo>
                  <a:pt x="762" y="10"/>
                </a:lnTo>
                <a:lnTo>
                  <a:pt x="762" y="10"/>
                </a:lnTo>
                <a:lnTo>
                  <a:pt x="744" y="4"/>
                </a:lnTo>
                <a:lnTo>
                  <a:pt x="732" y="1"/>
                </a:lnTo>
                <a:lnTo>
                  <a:pt x="723" y="0"/>
                </a:lnTo>
                <a:lnTo>
                  <a:pt x="723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ADEFF5B2-0FAA-4A26-A480-BFAA4577309D}"/>
              </a:ext>
            </a:extLst>
          </p:cNvPr>
          <p:cNvSpPr>
            <a:spLocks/>
          </p:cNvSpPr>
          <p:nvPr/>
        </p:nvSpPr>
        <p:spPr bwMode="auto">
          <a:xfrm>
            <a:off x="678610" y="2677247"/>
            <a:ext cx="1090613" cy="1725613"/>
          </a:xfrm>
          <a:custGeom>
            <a:avLst/>
            <a:gdLst>
              <a:gd name="T0" fmla="*/ 647 w 687"/>
              <a:gd name="T1" fmla="*/ 253 h 1087"/>
              <a:gd name="T2" fmla="*/ 683 w 687"/>
              <a:gd name="T3" fmla="*/ 302 h 1087"/>
              <a:gd name="T4" fmla="*/ 676 w 687"/>
              <a:gd name="T5" fmla="*/ 345 h 1087"/>
              <a:gd name="T6" fmla="*/ 658 w 687"/>
              <a:gd name="T7" fmla="*/ 385 h 1087"/>
              <a:gd name="T8" fmla="*/ 630 w 687"/>
              <a:gd name="T9" fmla="*/ 393 h 1087"/>
              <a:gd name="T10" fmla="*/ 572 w 687"/>
              <a:gd name="T11" fmla="*/ 439 h 1087"/>
              <a:gd name="T12" fmla="*/ 588 w 687"/>
              <a:gd name="T13" fmla="*/ 526 h 1087"/>
              <a:gd name="T14" fmla="*/ 586 w 687"/>
              <a:gd name="T15" fmla="*/ 635 h 1087"/>
              <a:gd name="T16" fmla="*/ 594 w 687"/>
              <a:gd name="T17" fmla="*/ 861 h 1087"/>
              <a:gd name="T18" fmla="*/ 612 w 687"/>
              <a:gd name="T19" fmla="*/ 882 h 1087"/>
              <a:gd name="T20" fmla="*/ 635 w 687"/>
              <a:gd name="T21" fmla="*/ 947 h 1087"/>
              <a:gd name="T22" fmla="*/ 625 w 687"/>
              <a:gd name="T23" fmla="*/ 1024 h 1087"/>
              <a:gd name="T24" fmla="*/ 594 w 687"/>
              <a:gd name="T25" fmla="*/ 1071 h 1087"/>
              <a:gd name="T26" fmla="*/ 559 w 687"/>
              <a:gd name="T27" fmla="*/ 1081 h 1087"/>
              <a:gd name="T28" fmla="*/ 512 w 687"/>
              <a:gd name="T29" fmla="*/ 1075 h 1087"/>
              <a:gd name="T30" fmla="*/ 452 w 687"/>
              <a:gd name="T31" fmla="*/ 1061 h 1087"/>
              <a:gd name="T32" fmla="*/ 452 w 687"/>
              <a:gd name="T33" fmla="*/ 991 h 1087"/>
              <a:gd name="T34" fmla="*/ 506 w 687"/>
              <a:gd name="T35" fmla="*/ 888 h 1087"/>
              <a:gd name="T36" fmla="*/ 531 w 687"/>
              <a:gd name="T37" fmla="*/ 865 h 1087"/>
              <a:gd name="T38" fmla="*/ 516 w 687"/>
              <a:gd name="T39" fmla="*/ 640 h 1087"/>
              <a:gd name="T40" fmla="*/ 502 w 687"/>
              <a:gd name="T41" fmla="*/ 544 h 1087"/>
              <a:gd name="T42" fmla="*/ 389 w 687"/>
              <a:gd name="T43" fmla="*/ 579 h 1087"/>
              <a:gd name="T44" fmla="*/ 401 w 687"/>
              <a:gd name="T45" fmla="*/ 720 h 1087"/>
              <a:gd name="T46" fmla="*/ 359 w 687"/>
              <a:gd name="T47" fmla="*/ 828 h 1087"/>
              <a:gd name="T48" fmla="*/ 264 w 687"/>
              <a:gd name="T49" fmla="*/ 874 h 1087"/>
              <a:gd name="T50" fmla="*/ 230 w 687"/>
              <a:gd name="T51" fmla="*/ 948 h 1087"/>
              <a:gd name="T52" fmla="*/ 231 w 687"/>
              <a:gd name="T53" fmla="*/ 984 h 1087"/>
              <a:gd name="T54" fmla="*/ 195 w 687"/>
              <a:gd name="T55" fmla="*/ 998 h 1087"/>
              <a:gd name="T56" fmla="*/ 152 w 687"/>
              <a:gd name="T57" fmla="*/ 938 h 1087"/>
              <a:gd name="T58" fmla="*/ 140 w 687"/>
              <a:gd name="T59" fmla="*/ 890 h 1087"/>
              <a:gd name="T60" fmla="*/ 179 w 687"/>
              <a:gd name="T61" fmla="*/ 852 h 1087"/>
              <a:gd name="T62" fmla="*/ 212 w 687"/>
              <a:gd name="T63" fmla="*/ 805 h 1087"/>
              <a:gd name="T64" fmla="*/ 254 w 687"/>
              <a:gd name="T65" fmla="*/ 711 h 1087"/>
              <a:gd name="T66" fmla="*/ 184 w 687"/>
              <a:gd name="T67" fmla="*/ 775 h 1087"/>
              <a:gd name="T68" fmla="*/ 100 w 687"/>
              <a:gd name="T69" fmla="*/ 905 h 1087"/>
              <a:gd name="T70" fmla="*/ 42 w 687"/>
              <a:gd name="T71" fmla="*/ 1002 h 1087"/>
              <a:gd name="T72" fmla="*/ 0 w 687"/>
              <a:gd name="T73" fmla="*/ 964 h 1087"/>
              <a:gd name="T74" fmla="*/ 59 w 687"/>
              <a:gd name="T75" fmla="*/ 852 h 1087"/>
              <a:gd name="T76" fmla="*/ 66 w 687"/>
              <a:gd name="T77" fmla="*/ 839 h 1087"/>
              <a:gd name="T78" fmla="*/ 112 w 687"/>
              <a:gd name="T79" fmla="*/ 748 h 1087"/>
              <a:gd name="T80" fmla="*/ 112 w 687"/>
              <a:gd name="T81" fmla="*/ 724 h 1087"/>
              <a:gd name="T82" fmla="*/ 146 w 687"/>
              <a:gd name="T83" fmla="*/ 656 h 1087"/>
              <a:gd name="T84" fmla="*/ 115 w 687"/>
              <a:gd name="T85" fmla="*/ 545 h 1087"/>
              <a:gd name="T86" fmla="*/ 127 w 687"/>
              <a:gd name="T87" fmla="*/ 427 h 1087"/>
              <a:gd name="T88" fmla="*/ 199 w 687"/>
              <a:gd name="T89" fmla="*/ 353 h 1087"/>
              <a:gd name="T90" fmla="*/ 281 w 687"/>
              <a:gd name="T91" fmla="*/ 292 h 1087"/>
              <a:gd name="T92" fmla="*/ 322 w 687"/>
              <a:gd name="T93" fmla="*/ 215 h 1087"/>
              <a:gd name="T94" fmla="*/ 231 w 687"/>
              <a:gd name="T95" fmla="*/ 110 h 1087"/>
              <a:gd name="T96" fmla="*/ 177 w 687"/>
              <a:gd name="T97" fmla="*/ 80 h 1087"/>
              <a:gd name="T98" fmla="*/ 143 w 687"/>
              <a:gd name="T99" fmla="*/ 45 h 1087"/>
              <a:gd name="T100" fmla="*/ 151 w 687"/>
              <a:gd name="T101" fmla="*/ 16 h 1087"/>
              <a:gd name="T102" fmla="*/ 205 w 687"/>
              <a:gd name="T103" fmla="*/ 0 h 1087"/>
              <a:gd name="T104" fmla="*/ 246 w 687"/>
              <a:gd name="T105" fmla="*/ 50 h 1087"/>
              <a:gd name="T106" fmla="*/ 292 w 687"/>
              <a:gd name="T107" fmla="*/ 86 h 1087"/>
              <a:gd name="T108" fmla="*/ 377 w 687"/>
              <a:gd name="T109" fmla="*/ 155 h 1087"/>
              <a:gd name="T110" fmla="*/ 411 w 687"/>
              <a:gd name="T111" fmla="*/ 188 h 1087"/>
              <a:gd name="T112" fmla="*/ 480 w 687"/>
              <a:gd name="T113" fmla="*/ 238 h 1087"/>
              <a:gd name="T114" fmla="*/ 517 w 687"/>
              <a:gd name="T115" fmla="*/ 265 h 1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87" h="1087">
                <a:moveTo>
                  <a:pt x="543" y="271"/>
                </a:moveTo>
                <a:lnTo>
                  <a:pt x="590" y="242"/>
                </a:lnTo>
                <a:lnTo>
                  <a:pt x="590" y="242"/>
                </a:lnTo>
                <a:lnTo>
                  <a:pt x="597" y="242"/>
                </a:lnTo>
                <a:lnTo>
                  <a:pt x="615" y="244"/>
                </a:lnTo>
                <a:lnTo>
                  <a:pt x="626" y="246"/>
                </a:lnTo>
                <a:lnTo>
                  <a:pt x="637" y="248"/>
                </a:lnTo>
                <a:lnTo>
                  <a:pt x="647" y="253"/>
                </a:lnTo>
                <a:lnTo>
                  <a:pt x="651" y="256"/>
                </a:lnTo>
                <a:lnTo>
                  <a:pt x="654" y="259"/>
                </a:lnTo>
                <a:lnTo>
                  <a:pt x="654" y="259"/>
                </a:lnTo>
                <a:lnTo>
                  <a:pt x="674" y="280"/>
                </a:lnTo>
                <a:lnTo>
                  <a:pt x="680" y="287"/>
                </a:lnTo>
                <a:lnTo>
                  <a:pt x="681" y="293"/>
                </a:lnTo>
                <a:lnTo>
                  <a:pt x="681" y="293"/>
                </a:lnTo>
                <a:lnTo>
                  <a:pt x="683" y="302"/>
                </a:lnTo>
                <a:lnTo>
                  <a:pt x="685" y="309"/>
                </a:lnTo>
                <a:lnTo>
                  <a:pt x="686" y="316"/>
                </a:lnTo>
                <a:lnTo>
                  <a:pt x="687" y="321"/>
                </a:lnTo>
                <a:lnTo>
                  <a:pt x="687" y="321"/>
                </a:lnTo>
                <a:lnTo>
                  <a:pt x="685" y="328"/>
                </a:lnTo>
                <a:lnTo>
                  <a:pt x="680" y="338"/>
                </a:lnTo>
                <a:lnTo>
                  <a:pt x="680" y="338"/>
                </a:lnTo>
                <a:lnTo>
                  <a:pt x="676" y="345"/>
                </a:lnTo>
                <a:lnTo>
                  <a:pt x="669" y="353"/>
                </a:lnTo>
                <a:lnTo>
                  <a:pt x="664" y="359"/>
                </a:lnTo>
                <a:lnTo>
                  <a:pt x="662" y="362"/>
                </a:lnTo>
                <a:lnTo>
                  <a:pt x="662" y="362"/>
                </a:lnTo>
                <a:lnTo>
                  <a:pt x="662" y="367"/>
                </a:lnTo>
                <a:lnTo>
                  <a:pt x="660" y="376"/>
                </a:lnTo>
                <a:lnTo>
                  <a:pt x="659" y="381"/>
                </a:lnTo>
                <a:lnTo>
                  <a:pt x="658" y="385"/>
                </a:lnTo>
                <a:lnTo>
                  <a:pt x="655" y="389"/>
                </a:lnTo>
                <a:lnTo>
                  <a:pt x="652" y="391"/>
                </a:lnTo>
                <a:lnTo>
                  <a:pt x="652" y="391"/>
                </a:lnTo>
                <a:lnTo>
                  <a:pt x="648" y="394"/>
                </a:lnTo>
                <a:lnTo>
                  <a:pt x="645" y="395"/>
                </a:lnTo>
                <a:lnTo>
                  <a:pt x="637" y="395"/>
                </a:lnTo>
                <a:lnTo>
                  <a:pt x="632" y="394"/>
                </a:lnTo>
                <a:lnTo>
                  <a:pt x="630" y="393"/>
                </a:lnTo>
                <a:lnTo>
                  <a:pt x="630" y="393"/>
                </a:lnTo>
                <a:lnTo>
                  <a:pt x="617" y="410"/>
                </a:lnTo>
                <a:lnTo>
                  <a:pt x="601" y="430"/>
                </a:lnTo>
                <a:lnTo>
                  <a:pt x="601" y="430"/>
                </a:lnTo>
                <a:lnTo>
                  <a:pt x="595" y="433"/>
                </a:lnTo>
                <a:lnTo>
                  <a:pt x="585" y="436"/>
                </a:lnTo>
                <a:lnTo>
                  <a:pt x="572" y="439"/>
                </a:lnTo>
                <a:lnTo>
                  <a:pt x="572" y="439"/>
                </a:lnTo>
                <a:lnTo>
                  <a:pt x="577" y="446"/>
                </a:lnTo>
                <a:lnTo>
                  <a:pt x="582" y="453"/>
                </a:lnTo>
                <a:lnTo>
                  <a:pt x="584" y="463"/>
                </a:lnTo>
                <a:lnTo>
                  <a:pt x="584" y="463"/>
                </a:lnTo>
                <a:lnTo>
                  <a:pt x="586" y="478"/>
                </a:lnTo>
                <a:lnTo>
                  <a:pt x="588" y="496"/>
                </a:lnTo>
                <a:lnTo>
                  <a:pt x="588" y="513"/>
                </a:lnTo>
                <a:lnTo>
                  <a:pt x="588" y="526"/>
                </a:lnTo>
                <a:lnTo>
                  <a:pt x="588" y="526"/>
                </a:lnTo>
                <a:lnTo>
                  <a:pt x="588" y="538"/>
                </a:lnTo>
                <a:lnTo>
                  <a:pt x="589" y="556"/>
                </a:lnTo>
                <a:lnTo>
                  <a:pt x="591" y="585"/>
                </a:lnTo>
                <a:lnTo>
                  <a:pt x="591" y="585"/>
                </a:lnTo>
                <a:lnTo>
                  <a:pt x="592" y="611"/>
                </a:lnTo>
                <a:lnTo>
                  <a:pt x="594" y="629"/>
                </a:lnTo>
                <a:lnTo>
                  <a:pt x="586" y="635"/>
                </a:lnTo>
                <a:lnTo>
                  <a:pt x="586" y="635"/>
                </a:lnTo>
                <a:lnTo>
                  <a:pt x="592" y="678"/>
                </a:lnTo>
                <a:lnTo>
                  <a:pt x="596" y="709"/>
                </a:lnTo>
                <a:lnTo>
                  <a:pt x="599" y="727"/>
                </a:lnTo>
                <a:lnTo>
                  <a:pt x="599" y="727"/>
                </a:lnTo>
                <a:lnTo>
                  <a:pt x="595" y="824"/>
                </a:lnTo>
                <a:lnTo>
                  <a:pt x="595" y="824"/>
                </a:lnTo>
                <a:lnTo>
                  <a:pt x="594" y="861"/>
                </a:lnTo>
                <a:lnTo>
                  <a:pt x="594" y="861"/>
                </a:lnTo>
                <a:lnTo>
                  <a:pt x="596" y="864"/>
                </a:lnTo>
                <a:lnTo>
                  <a:pt x="599" y="867"/>
                </a:lnTo>
                <a:lnTo>
                  <a:pt x="601" y="868"/>
                </a:lnTo>
                <a:lnTo>
                  <a:pt x="601" y="868"/>
                </a:lnTo>
                <a:lnTo>
                  <a:pt x="603" y="869"/>
                </a:lnTo>
                <a:lnTo>
                  <a:pt x="606" y="873"/>
                </a:lnTo>
                <a:lnTo>
                  <a:pt x="612" y="882"/>
                </a:lnTo>
                <a:lnTo>
                  <a:pt x="619" y="897"/>
                </a:lnTo>
                <a:lnTo>
                  <a:pt x="619" y="897"/>
                </a:lnTo>
                <a:lnTo>
                  <a:pt x="620" y="907"/>
                </a:lnTo>
                <a:lnTo>
                  <a:pt x="623" y="915"/>
                </a:lnTo>
                <a:lnTo>
                  <a:pt x="625" y="922"/>
                </a:lnTo>
                <a:lnTo>
                  <a:pt x="625" y="922"/>
                </a:lnTo>
                <a:lnTo>
                  <a:pt x="630" y="932"/>
                </a:lnTo>
                <a:lnTo>
                  <a:pt x="635" y="947"/>
                </a:lnTo>
                <a:lnTo>
                  <a:pt x="636" y="955"/>
                </a:lnTo>
                <a:lnTo>
                  <a:pt x="637" y="965"/>
                </a:lnTo>
                <a:lnTo>
                  <a:pt x="637" y="976"/>
                </a:lnTo>
                <a:lnTo>
                  <a:pt x="637" y="987"/>
                </a:lnTo>
                <a:lnTo>
                  <a:pt x="637" y="987"/>
                </a:lnTo>
                <a:lnTo>
                  <a:pt x="634" y="999"/>
                </a:lnTo>
                <a:lnTo>
                  <a:pt x="630" y="1011"/>
                </a:lnTo>
                <a:lnTo>
                  <a:pt x="625" y="1024"/>
                </a:lnTo>
                <a:lnTo>
                  <a:pt x="620" y="1036"/>
                </a:lnTo>
                <a:lnTo>
                  <a:pt x="615" y="1047"/>
                </a:lnTo>
                <a:lnTo>
                  <a:pt x="609" y="1056"/>
                </a:lnTo>
                <a:lnTo>
                  <a:pt x="605" y="1062"/>
                </a:lnTo>
                <a:lnTo>
                  <a:pt x="601" y="1065"/>
                </a:lnTo>
                <a:lnTo>
                  <a:pt x="601" y="1065"/>
                </a:lnTo>
                <a:lnTo>
                  <a:pt x="597" y="1068"/>
                </a:lnTo>
                <a:lnTo>
                  <a:pt x="594" y="1071"/>
                </a:lnTo>
                <a:lnTo>
                  <a:pt x="586" y="1080"/>
                </a:lnTo>
                <a:lnTo>
                  <a:pt x="583" y="1084"/>
                </a:lnTo>
                <a:lnTo>
                  <a:pt x="578" y="1086"/>
                </a:lnTo>
                <a:lnTo>
                  <a:pt x="573" y="1087"/>
                </a:lnTo>
                <a:lnTo>
                  <a:pt x="568" y="1087"/>
                </a:lnTo>
                <a:lnTo>
                  <a:pt x="568" y="1087"/>
                </a:lnTo>
                <a:lnTo>
                  <a:pt x="563" y="1085"/>
                </a:lnTo>
                <a:lnTo>
                  <a:pt x="559" y="1081"/>
                </a:lnTo>
                <a:lnTo>
                  <a:pt x="551" y="1074"/>
                </a:lnTo>
                <a:lnTo>
                  <a:pt x="546" y="1068"/>
                </a:lnTo>
                <a:lnTo>
                  <a:pt x="545" y="1065"/>
                </a:lnTo>
                <a:lnTo>
                  <a:pt x="545" y="1065"/>
                </a:lnTo>
                <a:lnTo>
                  <a:pt x="532" y="1070"/>
                </a:lnTo>
                <a:lnTo>
                  <a:pt x="521" y="1074"/>
                </a:lnTo>
                <a:lnTo>
                  <a:pt x="512" y="1075"/>
                </a:lnTo>
                <a:lnTo>
                  <a:pt x="512" y="1075"/>
                </a:lnTo>
                <a:lnTo>
                  <a:pt x="509" y="1075"/>
                </a:lnTo>
                <a:lnTo>
                  <a:pt x="505" y="1074"/>
                </a:lnTo>
                <a:lnTo>
                  <a:pt x="499" y="1069"/>
                </a:lnTo>
                <a:lnTo>
                  <a:pt x="494" y="1063"/>
                </a:lnTo>
                <a:lnTo>
                  <a:pt x="464" y="1064"/>
                </a:lnTo>
                <a:lnTo>
                  <a:pt x="464" y="1064"/>
                </a:lnTo>
                <a:lnTo>
                  <a:pt x="460" y="1063"/>
                </a:lnTo>
                <a:lnTo>
                  <a:pt x="452" y="1061"/>
                </a:lnTo>
                <a:lnTo>
                  <a:pt x="448" y="1058"/>
                </a:lnTo>
                <a:lnTo>
                  <a:pt x="445" y="1055"/>
                </a:lnTo>
                <a:lnTo>
                  <a:pt x="442" y="1050"/>
                </a:lnTo>
                <a:lnTo>
                  <a:pt x="442" y="1042"/>
                </a:lnTo>
                <a:lnTo>
                  <a:pt x="442" y="1042"/>
                </a:lnTo>
                <a:lnTo>
                  <a:pt x="443" y="1024"/>
                </a:lnTo>
                <a:lnTo>
                  <a:pt x="448" y="1004"/>
                </a:lnTo>
                <a:lnTo>
                  <a:pt x="452" y="991"/>
                </a:lnTo>
                <a:lnTo>
                  <a:pt x="455" y="979"/>
                </a:lnTo>
                <a:lnTo>
                  <a:pt x="462" y="968"/>
                </a:lnTo>
                <a:lnTo>
                  <a:pt x="469" y="958"/>
                </a:lnTo>
                <a:lnTo>
                  <a:pt x="469" y="958"/>
                </a:lnTo>
                <a:lnTo>
                  <a:pt x="476" y="945"/>
                </a:lnTo>
                <a:lnTo>
                  <a:pt x="483" y="933"/>
                </a:lnTo>
                <a:lnTo>
                  <a:pt x="497" y="909"/>
                </a:lnTo>
                <a:lnTo>
                  <a:pt x="506" y="888"/>
                </a:lnTo>
                <a:lnTo>
                  <a:pt x="510" y="882"/>
                </a:lnTo>
                <a:lnTo>
                  <a:pt x="514" y="880"/>
                </a:lnTo>
                <a:lnTo>
                  <a:pt x="514" y="880"/>
                </a:lnTo>
                <a:lnTo>
                  <a:pt x="525" y="874"/>
                </a:lnTo>
                <a:lnTo>
                  <a:pt x="529" y="870"/>
                </a:lnTo>
                <a:lnTo>
                  <a:pt x="531" y="868"/>
                </a:lnTo>
                <a:lnTo>
                  <a:pt x="531" y="865"/>
                </a:lnTo>
                <a:lnTo>
                  <a:pt x="531" y="865"/>
                </a:lnTo>
                <a:lnTo>
                  <a:pt x="531" y="856"/>
                </a:lnTo>
                <a:lnTo>
                  <a:pt x="529" y="831"/>
                </a:lnTo>
                <a:lnTo>
                  <a:pt x="529" y="693"/>
                </a:lnTo>
                <a:lnTo>
                  <a:pt x="529" y="693"/>
                </a:lnTo>
                <a:lnTo>
                  <a:pt x="528" y="664"/>
                </a:lnTo>
                <a:lnTo>
                  <a:pt x="526" y="641"/>
                </a:lnTo>
                <a:lnTo>
                  <a:pt x="526" y="641"/>
                </a:lnTo>
                <a:lnTo>
                  <a:pt x="516" y="640"/>
                </a:lnTo>
                <a:lnTo>
                  <a:pt x="516" y="640"/>
                </a:lnTo>
                <a:lnTo>
                  <a:pt x="515" y="638"/>
                </a:lnTo>
                <a:lnTo>
                  <a:pt x="514" y="630"/>
                </a:lnTo>
                <a:lnTo>
                  <a:pt x="511" y="608"/>
                </a:lnTo>
                <a:lnTo>
                  <a:pt x="508" y="572"/>
                </a:lnTo>
                <a:lnTo>
                  <a:pt x="508" y="572"/>
                </a:lnTo>
                <a:lnTo>
                  <a:pt x="506" y="562"/>
                </a:lnTo>
                <a:lnTo>
                  <a:pt x="502" y="544"/>
                </a:lnTo>
                <a:lnTo>
                  <a:pt x="497" y="528"/>
                </a:lnTo>
                <a:lnTo>
                  <a:pt x="494" y="522"/>
                </a:lnTo>
                <a:lnTo>
                  <a:pt x="493" y="520"/>
                </a:lnTo>
                <a:lnTo>
                  <a:pt x="493" y="520"/>
                </a:lnTo>
                <a:lnTo>
                  <a:pt x="412" y="530"/>
                </a:lnTo>
                <a:lnTo>
                  <a:pt x="379" y="532"/>
                </a:lnTo>
                <a:lnTo>
                  <a:pt x="379" y="532"/>
                </a:lnTo>
                <a:lnTo>
                  <a:pt x="389" y="579"/>
                </a:lnTo>
                <a:lnTo>
                  <a:pt x="396" y="616"/>
                </a:lnTo>
                <a:lnTo>
                  <a:pt x="401" y="638"/>
                </a:lnTo>
                <a:lnTo>
                  <a:pt x="401" y="638"/>
                </a:lnTo>
                <a:lnTo>
                  <a:pt x="402" y="646"/>
                </a:lnTo>
                <a:lnTo>
                  <a:pt x="403" y="659"/>
                </a:lnTo>
                <a:lnTo>
                  <a:pt x="403" y="678"/>
                </a:lnTo>
                <a:lnTo>
                  <a:pt x="403" y="698"/>
                </a:lnTo>
                <a:lnTo>
                  <a:pt x="401" y="720"/>
                </a:lnTo>
                <a:lnTo>
                  <a:pt x="399" y="742"/>
                </a:lnTo>
                <a:lnTo>
                  <a:pt x="394" y="764"/>
                </a:lnTo>
                <a:lnTo>
                  <a:pt x="389" y="782"/>
                </a:lnTo>
                <a:lnTo>
                  <a:pt x="389" y="782"/>
                </a:lnTo>
                <a:lnTo>
                  <a:pt x="382" y="796"/>
                </a:lnTo>
                <a:lnTo>
                  <a:pt x="374" y="810"/>
                </a:lnTo>
                <a:lnTo>
                  <a:pt x="366" y="819"/>
                </a:lnTo>
                <a:lnTo>
                  <a:pt x="359" y="828"/>
                </a:lnTo>
                <a:lnTo>
                  <a:pt x="351" y="833"/>
                </a:lnTo>
                <a:lnTo>
                  <a:pt x="345" y="838"/>
                </a:lnTo>
                <a:lnTo>
                  <a:pt x="340" y="840"/>
                </a:lnTo>
                <a:lnTo>
                  <a:pt x="311" y="852"/>
                </a:lnTo>
                <a:lnTo>
                  <a:pt x="302" y="852"/>
                </a:lnTo>
                <a:lnTo>
                  <a:pt x="302" y="852"/>
                </a:lnTo>
                <a:lnTo>
                  <a:pt x="264" y="874"/>
                </a:lnTo>
                <a:lnTo>
                  <a:pt x="264" y="874"/>
                </a:lnTo>
                <a:lnTo>
                  <a:pt x="239" y="887"/>
                </a:lnTo>
                <a:lnTo>
                  <a:pt x="217" y="897"/>
                </a:lnTo>
                <a:lnTo>
                  <a:pt x="217" y="897"/>
                </a:lnTo>
                <a:lnTo>
                  <a:pt x="229" y="937"/>
                </a:lnTo>
                <a:lnTo>
                  <a:pt x="229" y="937"/>
                </a:lnTo>
                <a:lnTo>
                  <a:pt x="230" y="944"/>
                </a:lnTo>
                <a:lnTo>
                  <a:pt x="230" y="948"/>
                </a:lnTo>
                <a:lnTo>
                  <a:pt x="230" y="948"/>
                </a:lnTo>
                <a:lnTo>
                  <a:pt x="232" y="950"/>
                </a:lnTo>
                <a:lnTo>
                  <a:pt x="236" y="958"/>
                </a:lnTo>
                <a:lnTo>
                  <a:pt x="237" y="962"/>
                </a:lnTo>
                <a:lnTo>
                  <a:pt x="239" y="967"/>
                </a:lnTo>
                <a:lnTo>
                  <a:pt x="237" y="973"/>
                </a:lnTo>
                <a:lnTo>
                  <a:pt x="236" y="978"/>
                </a:lnTo>
                <a:lnTo>
                  <a:pt x="236" y="978"/>
                </a:lnTo>
                <a:lnTo>
                  <a:pt x="231" y="984"/>
                </a:lnTo>
                <a:lnTo>
                  <a:pt x="228" y="989"/>
                </a:lnTo>
                <a:lnTo>
                  <a:pt x="223" y="994"/>
                </a:lnTo>
                <a:lnTo>
                  <a:pt x="217" y="998"/>
                </a:lnTo>
                <a:lnTo>
                  <a:pt x="212" y="1000"/>
                </a:lnTo>
                <a:lnTo>
                  <a:pt x="206" y="1001"/>
                </a:lnTo>
                <a:lnTo>
                  <a:pt x="200" y="1000"/>
                </a:lnTo>
                <a:lnTo>
                  <a:pt x="195" y="998"/>
                </a:lnTo>
                <a:lnTo>
                  <a:pt x="195" y="998"/>
                </a:lnTo>
                <a:lnTo>
                  <a:pt x="185" y="990"/>
                </a:lnTo>
                <a:lnTo>
                  <a:pt x="175" y="982"/>
                </a:lnTo>
                <a:lnTo>
                  <a:pt x="169" y="972"/>
                </a:lnTo>
                <a:lnTo>
                  <a:pt x="166" y="965"/>
                </a:lnTo>
                <a:lnTo>
                  <a:pt x="166" y="965"/>
                </a:lnTo>
                <a:lnTo>
                  <a:pt x="162" y="956"/>
                </a:lnTo>
                <a:lnTo>
                  <a:pt x="157" y="947"/>
                </a:lnTo>
                <a:lnTo>
                  <a:pt x="152" y="938"/>
                </a:lnTo>
                <a:lnTo>
                  <a:pt x="149" y="931"/>
                </a:lnTo>
                <a:lnTo>
                  <a:pt x="149" y="931"/>
                </a:lnTo>
                <a:lnTo>
                  <a:pt x="145" y="916"/>
                </a:lnTo>
                <a:lnTo>
                  <a:pt x="144" y="908"/>
                </a:lnTo>
                <a:lnTo>
                  <a:pt x="144" y="908"/>
                </a:lnTo>
                <a:lnTo>
                  <a:pt x="142" y="892"/>
                </a:lnTo>
                <a:lnTo>
                  <a:pt x="142" y="892"/>
                </a:lnTo>
                <a:lnTo>
                  <a:pt x="140" y="890"/>
                </a:lnTo>
                <a:lnTo>
                  <a:pt x="140" y="886"/>
                </a:lnTo>
                <a:lnTo>
                  <a:pt x="142" y="881"/>
                </a:lnTo>
                <a:lnTo>
                  <a:pt x="144" y="879"/>
                </a:lnTo>
                <a:lnTo>
                  <a:pt x="146" y="876"/>
                </a:lnTo>
                <a:lnTo>
                  <a:pt x="146" y="876"/>
                </a:lnTo>
                <a:lnTo>
                  <a:pt x="163" y="867"/>
                </a:lnTo>
                <a:lnTo>
                  <a:pt x="172" y="859"/>
                </a:lnTo>
                <a:lnTo>
                  <a:pt x="179" y="852"/>
                </a:lnTo>
                <a:lnTo>
                  <a:pt x="179" y="852"/>
                </a:lnTo>
                <a:lnTo>
                  <a:pt x="189" y="841"/>
                </a:lnTo>
                <a:lnTo>
                  <a:pt x="196" y="831"/>
                </a:lnTo>
                <a:lnTo>
                  <a:pt x="196" y="831"/>
                </a:lnTo>
                <a:lnTo>
                  <a:pt x="200" y="825"/>
                </a:lnTo>
                <a:lnTo>
                  <a:pt x="202" y="817"/>
                </a:lnTo>
                <a:lnTo>
                  <a:pt x="207" y="810"/>
                </a:lnTo>
                <a:lnTo>
                  <a:pt x="212" y="805"/>
                </a:lnTo>
                <a:lnTo>
                  <a:pt x="217" y="801"/>
                </a:lnTo>
                <a:lnTo>
                  <a:pt x="217" y="801"/>
                </a:lnTo>
                <a:lnTo>
                  <a:pt x="248" y="784"/>
                </a:lnTo>
                <a:lnTo>
                  <a:pt x="269" y="773"/>
                </a:lnTo>
                <a:lnTo>
                  <a:pt x="282" y="736"/>
                </a:lnTo>
                <a:lnTo>
                  <a:pt x="274" y="690"/>
                </a:lnTo>
                <a:lnTo>
                  <a:pt x="274" y="690"/>
                </a:lnTo>
                <a:lnTo>
                  <a:pt x="254" y="711"/>
                </a:lnTo>
                <a:lnTo>
                  <a:pt x="236" y="733"/>
                </a:lnTo>
                <a:lnTo>
                  <a:pt x="218" y="755"/>
                </a:lnTo>
                <a:lnTo>
                  <a:pt x="218" y="755"/>
                </a:lnTo>
                <a:lnTo>
                  <a:pt x="209" y="764"/>
                </a:lnTo>
                <a:lnTo>
                  <a:pt x="202" y="770"/>
                </a:lnTo>
                <a:lnTo>
                  <a:pt x="195" y="773"/>
                </a:lnTo>
                <a:lnTo>
                  <a:pt x="189" y="775"/>
                </a:lnTo>
                <a:lnTo>
                  <a:pt x="184" y="775"/>
                </a:lnTo>
                <a:lnTo>
                  <a:pt x="180" y="775"/>
                </a:lnTo>
                <a:lnTo>
                  <a:pt x="177" y="773"/>
                </a:lnTo>
                <a:lnTo>
                  <a:pt x="177" y="773"/>
                </a:lnTo>
                <a:lnTo>
                  <a:pt x="171" y="787"/>
                </a:lnTo>
                <a:lnTo>
                  <a:pt x="156" y="810"/>
                </a:lnTo>
                <a:lnTo>
                  <a:pt x="156" y="810"/>
                </a:lnTo>
                <a:lnTo>
                  <a:pt x="127" y="858"/>
                </a:lnTo>
                <a:lnTo>
                  <a:pt x="100" y="905"/>
                </a:lnTo>
                <a:lnTo>
                  <a:pt x="100" y="905"/>
                </a:lnTo>
                <a:lnTo>
                  <a:pt x="69" y="966"/>
                </a:lnTo>
                <a:lnTo>
                  <a:pt x="69" y="966"/>
                </a:lnTo>
                <a:lnTo>
                  <a:pt x="59" y="984"/>
                </a:lnTo>
                <a:lnTo>
                  <a:pt x="55" y="991"/>
                </a:lnTo>
                <a:lnTo>
                  <a:pt x="51" y="998"/>
                </a:lnTo>
                <a:lnTo>
                  <a:pt x="47" y="1001"/>
                </a:lnTo>
                <a:lnTo>
                  <a:pt x="42" y="1002"/>
                </a:lnTo>
                <a:lnTo>
                  <a:pt x="36" y="1004"/>
                </a:lnTo>
                <a:lnTo>
                  <a:pt x="28" y="1001"/>
                </a:lnTo>
                <a:lnTo>
                  <a:pt x="28" y="1001"/>
                </a:lnTo>
                <a:lnTo>
                  <a:pt x="19" y="998"/>
                </a:lnTo>
                <a:lnTo>
                  <a:pt x="13" y="991"/>
                </a:lnTo>
                <a:lnTo>
                  <a:pt x="7" y="984"/>
                </a:lnTo>
                <a:lnTo>
                  <a:pt x="2" y="975"/>
                </a:lnTo>
                <a:lnTo>
                  <a:pt x="0" y="964"/>
                </a:lnTo>
                <a:lnTo>
                  <a:pt x="0" y="953"/>
                </a:lnTo>
                <a:lnTo>
                  <a:pt x="1" y="942"/>
                </a:lnTo>
                <a:lnTo>
                  <a:pt x="5" y="932"/>
                </a:lnTo>
                <a:lnTo>
                  <a:pt x="5" y="932"/>
                </a:lnTo>
                <a:lnTo>
                  <a:pt x="12" y="920"/>
                </a:lnTo>
                <a:lnTo>
                  <a:pt x="19" y="908"/>
                </a:lnTo>
                <a:lnTo>
                  <a:pt x="37" y="882"/>
                </a:lnTo>
                <a:lnTo>
                  <a:pt x="59" y="852"/>
                </a:lnTo>
                <a:lnTo>
                  <a:pt x="59" y="852"/>
                </a:lnTo>
                <a:lnTo>
                  <a:pt x="64" y="847"/>
                </a:lnTo>
                <a:lnTo>
                  <a:pt x="68" y="842"/>
                </a:lnTo>
                <a:lnTo>
                  <a:pt x="69" y="838"/>
                </a:lnTo>
                <a:lnTo>
                  <a:pt x="69" y="838"/>
                </a:lnTo>
                <a:lnTo>
                  <a:pt x="69" y="836"/>
                </a:lnTo>
                <a:lnTo>
                  <a:pt x="68" y="838"/>
                </a:lnTo>
                <a:lnTo>
                  <a:pt x="66" y="839"/>
                </a:lnTo>
                <a:lnTo>
                  <a:pt x="64" y="842"/>
                </a:lnTo>
                <a:lnTo>
                  <a:pt x="64" y="842"/>
                </a:lnTo>
                <a:lnTo>
                  <a:pt x="75" y="823"/>
                </a:lnTo>
                <a:lnTo>
                  <a:pt x="75" y="823"/>
                </a:lnTo>
                <a:lnTo>
                  <a:pt x="89" y="796"/>
                </a:lnTo>
                <a:lnTo>
                  <a:pt x="102" y="773"/>
                </a:lnTo>
                <a:lnTo>
                  <a:pt x="109" y="756"/>
                </a:lnTo>
                <a:lnTo>
                  <a:pt x="112" y="748"/>
                </a:lnTo>
                <a:lnTo>
                  <a:pt x="112" y="748"/>
                </a:lnTo>
                <a:lnTo>
                  <a:pt x="114" y="737"/>
                </a:lnTo>
                <a:lnTo>
                  <a:pt x="116" y="725"/>
                </a:lnTo>
                <a:lnTo>
                  <a:pt x="116" y="725"/>
                </a:lnTo>
                <a:lnTo>
                  <a:pt x="115" y="725"/>
                </a:lnTo>
                <a:lnTo>
                  <a:pt x="115" y="724"/>
                </a:lnTo>
                <a:lnTo>
                  <a:pt x="112" y="725"/>
                </a:lnTo>
                <a:lnTo>
                  <a:pt x="112" y="724"/>
                </a:lnTo>
                <a:lnTo>
                  <a:pt x="112" y="722"/>
                </a:lnTo>
                <a:lnTo>
                  <a:pt x="119" y="711"/>
                </a:lnTo>
                <a:lnTo>
                  <a:pt x="119" y="711"/>
                </a:lnTo>
                <a:lnTo>
                  <a:pt x="137" y="679"/>
                </a:lnTo>
                <a:lnTo>
                  <a:pt x="144" y="665"/>
                </a:lnTo>
                <a:lnTo>
                  <a:pt x="148" y="658"/>
                </a:lnTo>
                <a:lnTo>
                  <a:pt x="148" y="658"/>
                </a:lnTo>
                <a:lnTo>
                  <a:pt x="146" y="656"/>
                </a:lnTo>
                <a:lnTo>
                  <a:pt x="144" y="651"/>
                </a:lnTo>
                <a:lnTo>
                  <a:pt x="135" y="636"/>
                </a:lnTo>
                <a:lnTo>
                  <a:pt x="131" y="625"/>
                </a:lnTo>
                <a:lnTo>
                  <a:pt x="126" y="611"/>
                </a:lnTo>
                <a:lnTo>
                  <a:pt x="121" y="593"/>
                </a:lnTo>
                <a:lnTo>
                  <a:pt x="117" y="570"/>
                </a:lnTo>
                <a:lnTo>
                  <a:pt x="117" y="570"/>
                </a:lnTo>
                <a:lnTo>
                  <a:pt x="115" y="545"/>
                </a:lnTo>
                <a:lnTo>
                  <a:pt x="114" y="522"/>
                </a:lnTo>
                <a:lnTo>
                  <a:pt x="114" y="501"/>
                </a:lnTo>
                <a:lnTo>
                  <a:pt x="114" y="480"/>
                </a:lnTo>
                <a:lnTo>
                  <a:pt x="116" y="462"/>
                </a:lnTo>
                <a:lnTo>
                  <a:pt x="119" y="446"/>
                </a:lnTo>
                <a:lnTo>
                  <a:pt x="122" y="435"/>
                </a:lnTo>
                <a:lnTo>
                  <a:pt x="127" y="427"/>
                </a:lnTo>
                <a:lnTo>
                  <a:pt x="127" y="427"/>
                </a:lnTo>
                <a:lnTo>
                  <a:pt x="152" y="400"/>
                </a:lnTo>
                <a:lnTo>
                  <a:pt x="168" y="384"/>
                </a:lnTo>
                <a:lnTo>
                  <a:pt x="168" y="384"/>
                </a:lnTo>
                <a:lnTo>
                  <a:pt x="177" y="377"/>
                </a:lnTo>
                <a:lnTo>
                  <a:pt x="184" y="370"/>
                </a:lnTo>
                <a:lnTo>
                  <a:pt x="190" y="362"/>
                </a:lnTo>
                <a:lnTo>
                  <a:pt x="190" y="362"/>
                </a:lnTo>
                <a:lnTo>
                  <a:pt x="199" y="353"/>
                </a:lnTo>
                <a:lnTo>
                  <a:pt x="212" y="339"/>
                </a:lnTo>
                <a:lnTo>
                  <a:pt x="225" y="327"/>
                </a:lnTo>
                <a:lnTo>
                  <a:pt x="239" y="318"/>
                </a:lnTo>
                <a:lnTo>
                  <a:pt x="239" y="318"/>
                </a:lnTo>
                <a:lnTo>
                  <a:pt x="249" y="311"/>
                </a:lnTo>
                <a:lnTo>
                  <a:pt x="262" y="305"/>
                </a:lnTo>
                <a:lnTo>
                  <a:pt x="272" y="299"/>
                </a:lnTo>
                <a:lnTo>
                  <a:pt x="281" y="292"/>
                </a:lnTo>
                <a:lnTo>
                  <a:pt x="281" y="292"/>
                </a:lnTo>
                <a:lnTo>
                  <a:pt x="287" y="285"/>
                </a:lnTo>
                <a:lnTo>
                  <a:pt x="292" y="278"/>
                </a:lnTo>
                <a:lnTo>
                  <a:pt x="297" y="271"/>
                </a:lnTo>
                <a:lnTo>
                  <a:pt x="300" y="267"/>
                </a:lnTo>
                <a:lnTo>
                  <a:pt x="300" y="267"/>
                </a:lnTo>
                <a:lnTo>
                  <a:pt x="338" y="247"/>
                </a:lnTo>
                <a:lnTo>
                  <a:pt x="322" y="215"/>
                </a:lnTo>
                <a:lnTo>
                  <a:pt x="322" y="204"/>
                </a:lnTo>
                <a:lnTo>
                  <a:pt x="322" y="204"/>
                </a:lnTo>
                <a:lnTo>
                  <a:pt x="291" y="172"/>
                </a:lnTo>
                <a:lnTo>
                  <a:pt x="268" y="150"/>
                </a:lnTo>
                <a:lnTo>
                  <a:pt x="254" y="136"/>
                </a:lnTo>
                <a:lnTo>
                  <a:pt x="254" y="136"/>
                </a:lnTo>
                <a:lnTo>
                  <a:pt x="246" y="126"/>
                </a:lnTo>
                <a:lnTo>
                  <a:pt x="231" y="110"/>
                </a:lnTo>
                <a:lnTo>
                  <a:pt x="213" y="90"/>
                </a:lnTo>
                <a:lnTo>
                  <a:pt x="213" y="90"/>
                </a:lnTo>
                <a:lnTo>
                  <a:pt x="200" y="88"/>
                </a:lnTo>
                <a:lnTo>
                  <a:pt x="184" y="86"/>
                </a:lnTo>
                <a:lnTo>
                  <a:pt x="184" y="86"/>
                </a:lnTo>
                <a:lnTo>
                  <a:pt x="183" y="86"/>
                </a:lnTo>
                <a:lnTo>
                  <a:pt x="182" y="85"/>
                </a:lnTo>
                <a:lnTo>
                  <a:pt x="177" y="80"/>
                </a:lnTo>
                <a:lnTo>
                  <a:pt x="172" y="71"/>
                </a:lnTo>
                <a:lnTo>
                  <a:pt x="172" y="71"/>
                </a:lnTo>
                <a:lnTo>
                  <a:pt x="167" y="67"/>
                </a:lnTo>
                <a:lnTo>
                  <a:pt x="156" y="59"/>
                </a:lnTo>
                <a:lnTo>
                  <a:pt x="146" y="51"/>
                </a:lnTo>
                <a:lnTo>
                  <a:pt x="144" y="47"/>
                </a:lnTo>
                <a:lnTo>
                  <a:pt x="143" y="45"/>
                </a:lnTo>
                <a:lnTo>
                  <a:pt x="143" y="45"/>
                </a:lnTo>
                <a:lnTo>
                  <a:pt x="140" y="39"/>
                </a:lnTo>
                <a:lnTo>
                  <a:pt x="138" y="31"/>
                </a:lnTo>
                <a:lnTo>
                  <a:pt x="135" y="24"/>
                </a:lnTo>
                <a:lnTo>
                  <a:pt x="135" y="22"/>
                </a:lnTo>
                <a:lnTo>
                  <a:pt x="138" y="21"/>
                </a:lnTo>
                <a:lnTo>
                  <a:pt x="138" y="21"/>
                </a:lnTo>
                <a:lnTo>
                  <a:pt x="144" y="18"/>
                </a:lnTo>
                <a:lnTo>
                  <a:pt x="151" y="16"/>
                </a:lnTo>
                <a:lnTo>
                  <a:pt x="160" y="13"/>
                </a:lnTo>
                <a:lnTo>
                  <a:pt x="167" y="11"/>
                </a:lnTo>
                <a:lnTo>
                  <a:pt x="167" y="11"/>
                </a:lnTo>
                <a:lnTo>
                  <a:pt x="183" y="4"/>
                </a:lnTo>
                <a:lnTo>
                  <a:pt x="192" y="1"/>
                </a:lnTo>
                <a:lnTo>
                  <a:pt x="201" y="0"/>
                </a:lnTo>
                <a:lnTo>
                  <a:pt x="201" y="0"/>
                </a:lnTo>
                <a:lnTo>
                  <a:pt x="205" y="0"/>
                </a:lnTo>
                <a:lnTo>
                  <a:pt x="208" y="1"/>
                </a:lnTo>
                <a:lnTo>
                  <a:pt x="214" y="6"/>
                </a:lnTo>
                <a:lnTo>
                  <a:pt x="219" y="11"/>
                </a:lnTo>
                <a:lnTo>
                  <a:pt x="223" y="17"/>
                </a:lnTo>
                <a:lnTo>
                  <a:pt x="223" y="17"/>
                </a:lnTo>
                <a:lnTo>
                  <a:pt x="245" y="44"/>
                </a:lnTo>
                <a:lnTo>
                  <a:pt x="245" y="44"/>
                </a:lnTo>
                <a:lnTo>
                  <a:pt x="246" y="50"/>
                </a:lnTo>
                <a:lnTo>
                  <a:pt x="248" y="57"/>
                </a:lnTo>
                <a:lnTo>
                  <a:pt x="248" y="57"/>
                </a:lnTo>
                <a:lnTo>
                  <a:pt x="251" y="62"/>
                </a:lnTo>
                <a:lnTo>
                  <a:pt x="252" y="64"/>
                </a:lnTo>
                <a:lnTo>
                  <a:pt x="252" y="64"/>
                </a:lnTo>
                <a:lnTo>
                  <a:pt x="265" y="70"/>
                </a:lnTo>
                <a:lnTo>
                  <a:pt x="277" y="78"/>
                </a:lnTo>
                <a:lnTo>
                  <a:pt x="292" y="86"/>
                </a:lnTo>
                <a:lnTo>
                  <a:pt x="292" y="86"/>
                </a:lnTo>
                <a:lnTo>
                  <a:pt x="317" y="104"/>
                </a:lnTo>
                <a:lnTo>
                  <a:pt x="328" y="113"/>
                </a:lnTo>
                <a:lnTo>
                  <a:pt x="339" y="122"/>
                </a:lnTo>
                <a:lnTo>
                  <a:pt x="339" y="122"/>
                </a:lnTo>
                <a:lnTo>
                  <a:pt x="350" y="132"/>
                </a:lnTo>
                <a:lnTo>
                  <a:pt x="362" y="143"/>
                </a:lnTo>
                <a:lnTo>
                  <a:pt x="377" y="155"/>
                </a:lnTo>
                <a:lnTo>
                  <a:pt x="390" y="158"/>
                </a:lnTo>
                <a:lnTo>
                  <a:pt x="390" y="158"/>
                </a:lnTo>
                <a:lnTo>
                  <a:pt x="389" y="159"/>
                </a:lnTo>
                <a:lnTo>
                  <a:pt x="389" y="161"/>
                </a:lnTo>
                <a:lnTo>
                  <a:pt x="391" y="166"/>
                </a:lnTo>
                <a:lnTo>
                  <a:pt x="399" y="176"/>
                </a:lnTo>
                <a:lnTo>
                  <a:pt x="399" y="176"/>
                </a:lnTo>
                <a:lnTo>
                  <a:pt x="411" y="188"/>
                </a:lnTo>
                <a:lnTo>
                  <a:pt x="425" y="202"/>
                </a:lnTo>
                <a:lnTo>
                  <a:pt x="437" y="213"/>
                </a:lnTo>
                <a:lnTo>
                  <a:pt x="443" y="219"/>
                </a:lnTo>
                <a:lnTo>
                  <a:pt x="443" y="219"/>
                </a:lnTo>
                <a:lnTo>
                  <a:pt x="449" y="223"/>
                </a:lnTo>
                <a:lnTo>
                  <a:pt x="462" y="228"/>
                </a:lnTo>
                <a:lnTo>
                  <a:pt x="474" y="234"/>
                </a:lnTo>
                <a:lnTo>
                  <a:pt x="480" y="238"/>
                </a:lnTo>
                <a:lnTo>
                  <a:pt x="480" y="238"/>
                </a:lnTo>
                <a:lnTo>
                  <a:pt x="482" y="239"/>
                </a:lnTo>
                <a:lnTo>
                  <a:pt x="483" y="239"/>
                </a:lnTo>
                <a:lnTo>
                  <a:pt x="487" y="239"/>
                </a:lnTo>
                <a:lnTo>
                  <a:pt x="494" y="245"/>
                </a:lnTo>
                <a:lnTo>
                  <a:pt x="494" y="245"/>
                </a:lnTo>
                <a:lnTo>
                  <a:pt x="505" y="255"/>
                </a:lnTo>
                <a:lnTo>
                  <a:pt x="517" y="265"/>
                </a:lnTo>
                <a:lnTo>
                  <a:pt x="531" y="280"/>
                </a:lnTo>
                <a:lnTo>
                  <a:pt x="543" y="27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5">
            <a:extLst>
              <a:ext uri="{FF2B5EF4-FFF2-40B4-BE49-F238E27FC236}">
                <a16:creationId xmlns:a16="http://schemas.microsoft.com/office/drawing/2014/main" id="{31FB3071-3262-4A16-A3CE-2332FAF9FC5A}"/>
              </a:ext>
            </a:extLst>
          </p:cNvPr>
          <p:cNvSpPr>
            <a:spLocks/>
          </p:cNvSpPr>
          <p:nvPr/>
        </p:nvSpPr>
        <p:spPr bwMode="auto">
          <a:xfrm>
            <a:off x="2365960" y="2695917"/>
            <a:ext cx="1436711" cy="1565912"/>
          </a:xfrm>
          <a:custGeom>
            <a:avLst/>
            <a:gdLst>
              <a:gd name="T0" fmla="*/ 583 w 834"/>
              <a:gd name="T1" fmla="*/ 54 h 909"/>
              <a:gd name="T2" fmla="*/ 555 w 834"/>
              <a:gd name="T3" fmla="*/ 3 h 909"/>
              <a:gd name="T4" fmla="*/ 526 w 834"/>
              <a:gd name="T5" fmla="*/ 9 h 909"/>
              <a:gd name="T6" fmla="*/ 515 w 834"/>
              <a:gd name="T7" fmla="*/ 44 h 909"/>
              <a:gd name="T8" fmla="*/ 540 w 834"/>
              <a:gd name="T9" fmla="*/ 100 h 909"/>
              <a:gd name="T10" fmla="*/ 528 w 834"/>
              <a:gd name="T11" fmla="*/ 226 h 909"/>
              <a:gd name="T12" fmla="*/ 494 w 834"/>
              <a:gd name="T13" fmla="*/ 287 h 909"/>
              <a:gd name="T14" fmla="*/ 470 w 834"/>
              <a:gd name="T15" fmla="*/ 340 h 909"/>
              <a:gd name="T16" fmla="*/ 427 w 834"/>
              <a:gd name="T17" fmla="*/ 374 h 909"/>
              <a:gd name="T18" fmla="*/ 294 w 834"/>
              <a:gd name="T19" fmla="*/ 441 h 909"/>
              <a:gd name="T20" fmla="*/ 202 w 834"/>
              <a:gd name="T21" fmla="*/ 522 h 909"/>
              <a:gd name="T22" fmla="*/ 88 w 834"/>
              <a:gd name="T23" fmla="*/ 680 h 909"/>
              <a:gd name="T24" fmla="*/ 36 w 834"/>
              <a:gd name="T25" fmla="*/ 797 h 909"/>
              <a:gd name="T26" fmla="*/ 6 w 834"/>
              <a:gd name="T27" fmla="*/ 864 h 909"/>
              <a:gd name="T28" fmla="*/ 5 w 834"/>
              <a:gd name="T29" fmla="*/ 904 h 909"/>
              <a:gd name="T30" fmla="*/ 31 w 834"/>
              <a:gd name="T31" fmla="*/ 901 h 909"/>
              <a:gd name="T32" fmla="*/ 47 w 834"/>
              <a:gd name="T33" fmla="*/ 872 h 909"/>
              <a:gd name="T34" fmla="*/ 58 w 834"/>
              <a:gd name="T35" fmla="*/ 830 h 909"/>
              <a:gd name="T36" fmla="*/ 77 w 834"/>
              <a:gd name="T37" fmla="*/ 800 h 909"/>
              <a:gd name="T38" fmla="*/ 128 w 834"/>
              <a:gd name="T39" fmla="*/ 716 h 909"/>
              <a:gd name="T40" fmla="*/ 147 w 834"/>
              <a:gd name="T41" fmla="*/ 692 h 909"/>
              <a:gd name="T42" fmla="*/ 258 w 834"/>
              <a:gd name="T43" fmla="*/ 584 h 909"/>
              <a:gd name="T44" fmla="*/ 257 w 834"/>
              <a:gd name="T45" fmla="*/ 640 h 909"/>
              <a:gd name="T46" fmla="*/ 240 w 834"/>
              <a:gd name="T47" fmla="*/ 688 h 909"/>
              <a:gd name="T48" fmla="*/ 200 w 834"/>
              <a:gd name="T49" fmla="*/ 758 h 909"/>
              <a:gd name="T50" fmla="*/ 159 w 834"/>
              <a:gd name="T51" fmla="*/ 772 h 909"/>
              <a:gd name="T52" fmla="*/ 163 w 834"/>
              <a:gd name="T53" fmla="*/ 844 h 909"/>
              <a:gd name="T54" fmla="*/ 189 w 834"/>
              <a:gd name="T55" fmla="*/ 881 h 909"/>
              <a:gd name="T56" fmla="*/ 200 w 834"/>
              <a:gd name="T57" fmla="*/ 827 h 909"/>
              <a:gd name="T58" fmla="*/ 228 w 834"/>
              <a:gd name="T59" fmla="*/ 785 h 909"/>
              <a:gd name="T60" fmla="*/ 285 w 834"/>
              <a:gd name="T61" fmla="*/ 749 h 909"/>
              <a:gd name="T62" fmla="*/ 311 w 834"/>
              <a:gd name="T63" fmla="*/ 707 h 909"/>
              <a:gd name="T64" fmla="*/ 343 w 834"/>
              <a:gd name="T65" fmla="*/ 646 h 909"/>
              <a:gd name="T66" fmla="*/ 419 w 834"/>
              <a:gd name="T67" fmla="*/ 570 h 909"/>
              <a:gd name="T68" fmla="*/ 482 w 834"/>
              <a:gd name="T69" fmla="*/ 549 h 909"/>
              <a:gd name="T70" fmla="*/ 566 w 834"/>
              <a:gd name="T71" fmla="*/ 570 h 909"/>
              <a:gd name="T72" fmla="*/ 619 w 834"/>
              <a:gd name="T73" fmla="*/ 604 h 909"/>
              <a:gd name="T74" fmla="*/ 697 w 834"/>
              <a:gd name="T75" fmla="*/ 655 h 909"/>
              <a:gd name="T76" fmla="*/ 801 w 834"/>
              <a:gd name="T77" fmla="*/ 707 h 909"/>
              <a:gd name="T78" fmla="*/ 829 w 834"/>
              <a:gd name="T79" fmla="*/ 697 h 909"/>
              <a:gd name="T80" fmla="*/ 825 w 834"/>
              <a:gd name="T81" fmla="*/ 680 h 909"/>
              <a:gd name="T82" fmla="*/ 812 w 834"/>
              <a:gd name="T83" fmla="*/ 666 h 909"/>
              <a:gd name="T84" fmla="*/ 784 w 834"/>
              <a:gd name="T85" fmla="*/ 666 h 909"/>
              <a:gd name="T86" fmla="*/ 757 w 834"/>
              <a:gd name="T87" fmla="*/ 653 h 909"/>
              <a:gd name="T88" fmla="*/ 651 w 834"/>
              <a:gd name="T89" fmla="*/ 567 h 909"/>
              <a:gd name="T90" fmla="*/ 650 w 834"/>
              <a:gd name="T91" fmla="*/ 506 h 909"/>
              <a:gd name="T92" fmla="*/ 653 w 834"/>
              <a:gd name="T93" fmla="*/ 455 h 909"/>
              <a:gd name="T94" fmla="*/ 686 w 834"/>
              <a:gd name="T95" fmla="*/ 430 h 909"/>
              <a:gd name="T96" fmla="*/ 694 w 834"/>
              <a:gd name="T97" fmla="*/ 387 h 909"/>
              <a:gd name="T98" fmla="*/ 665 w 834"/>
              <a:gd name="T99" fmla="*/ 351 h 909"/>
              <a:gd name="T100" fmla="*/ 640 w 834"/>
              <a:gd name="T101" fmla="*/ 361 h 909"/>
              <a:gd name="T102" fmla="*/ 596 w 834"/>
              <a:gd name="T103" fmla="*/ 379 h 909"/>
              <a:gd name="T104" fmla="*/ 574 w 834"/>
              <a:gd name="T105" fmla="*/ 345 h 909"/>
              <a:gd name="T106" fmla="*/ 567 w 834"/>
              <a:gd name="T107" fmla="*/ 281 h 909"/>
              <a:gd name="T108" fmla="*/ 571 w 834"/>
              <a:gd name="T109" fmla="*/ 101 h 9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34" h="909">
                <a:moveTo>
                  <a:pt x="574" y="75"/>
                </a:moveTo>
                <a:lnTo>
                  <a:pt x="574" y="75"/>
                </a:lnTo>
                <a:lnTo>
                  <a:pt x="580" y="67"/>
                </a:lnTo>
                <a:lnTo>
                  <a:pt x="584" y="63"/>
                </a:lnTo>
                <a:lnTo>
                  <a:pt x="585" y="59"/>
                </a:lnTo>
                <a:lnTo>
                  <a:pt x="585" y="59"/>
                </a:lnTo>
                <a:lnTo>
                  <a:pt x="583" y="54"/>
                </a:lnTo>
                <a:lnTo>
                  <a:pt x="579" y="46"/>
                </a:lnTo>
                <a:lnTo>
                  <a:pt x="572" y="35"/>
                </a:lnTo>
                <a:lnTo>
                  <a:pt x="563" y="23"/>
                </a:lnTo>
                <a:lnTo>
                  <a:pt x="563" y="23"/>
                </a:lnTo>
                <a:lnTo>
                  <a:pt x="560" y="18"/>
                </a:lnTo>
                <a:lnTo>
                  <a:pt x="557" y="12"/>
                </a:lnTo>
                <a:lnTo>
                  <a:pt x="555" y="3"/>
                </a:lnTo>
                <a:lnTo>
                  <a:pt x="553" y="1"/>
                </a:lnTo>
                <a:lnTo>
                  <a:pt x="550" y="0"/>
                </a:lnTo>
                <a:lnTo>
                  <a:pt x="545" y="0"/>
                </a:lnTo>
                <a:lnTo>
                  <a:pt x="539" y="1"/>
                </a:lnTo>
                <a:lnTo>
                  <a:pt x="539" y="1"/>
                </a:lnTo>
                <a:lnTo>
                  <a:pt x="532" y="3"/>
                </a:lnTo>
                <a:lnTo>
                  <a:pt x="526" y="9"/>
                </a:lnTo>
                <a:lnTo>
                  <a:pt x="520" y="15"/>
                </a:lnTo>
                <a:lnTo>
                  <a:pt x="516" y="23"/>
                </a:lnTo>
                <a:lnTo>
                  <a:pt x="514" y="29"/>
                </a:lnTo>
                <a:lnTo>
                  <a:pt x="513" y="36"/>
                </a:lnTo>
                <a:lnTo>
                  <a:pt x="513" y="41"/>
                </a:lnTo>
                <a:lnTo>
                  <a:pt x="515" y="44"/>
                </a:lnTo>
                <a:lnTo>
                  <a:pt x="515" y="44"/>
                </a:lnTo>
                <a:lnTo>
                  <a:pt x="525" y="58"/>
                </a:lnTo>
                <a:lnTo>
                  <a:pt x="530" y="65"/>
                </a:lnTo>
                <a:lnTo>
                  <a:pt x="534" y="69"/>
                </a:lnTo>
                <a:lnTo>
                  <a:pt x="534" y="69"/>
                </a:lnTo>
                <a:lnTo>
                  <a:pt x="543" y="75"/>
                </a:lnTo>
                <a:lnTo>
                  <a:pt x="543" y="75"/>
                </a:lnTo>
                <a:lnTo>
                  <a:pt x="540" y="100"/>
                </a:lnTo>
                <a:lnTo>
                  <a:pt x="540" y="100"/>
                </a:lnTo>
                <a:lnTo>
                  <a:pt x="538" y="123"/>
                </a:lnTo>
                <a:lnTo>
                  <a:pt x="536" y="151"/>
                </a:lnTo>
                <a:lnTo>
                  <a:pt x="536" y="151"/>
                </a:lnTo>
                <a:lnTo>
                  <a:pt x="534" y="170"/>
                </a:lnTo>
                <a:lnTo>
                  <a:pt x="532" y="200"/>
                </a:lnTo>
                <a:lnTo>
                  <a:pt x="528" y="226"/>
                </a:lnTo>
                <a:lnTo>
                  <a:pt x="525" y="242"/>
                </a:lnTo>
                <a:lnTo>
                  <a:pt x="525" y="242"/>
                </a:lnTo>
                <a:lnTo>
                  <a:pt x="515" y="267"/>
                </a:lnTo>
                <a:lnTo>
                  <a:pt x="500" y="275"/>
                </a:lnTo>
                <a:lnTo>
                  <a:pt x="500" y="275"/>
                </a:lnTo>
                <a:lnTo>
                  <a:pt x="497" y="281"/>
                </a:lnTo>
                <a:lnTo>
                  <a:pt x="494" y="287"/>
                </a:lnTo>
                <a:lnTo>
                  <a:pt x="492" y="294"/>
                </a:lnTo>
                <a:lnTo>
                  <a:pt x="492" y="294"/>
                </a:lnTo>
                <a:lnTo>
                  <a:pt x="488" y="303"/>
                </a:lnTo>
                <a:lnTo>
                  <a:pt x="482" y="316"/>
                </a:lnTo>
                <a:lnTo>
                  <a:pt x="473" y="337"/>
                </a:lnTo>
                <a:lnTo>
                  <a:pt x="473" y="337"/>
                </a:lnTo>
                <a:lnTo>
                  <a:pt x="470" y="340"/>
                </a:lnTo>
                <a:lnTo>
                  <a:pt x="465" y="344"/>
                </a:lnTo>
                <a:lnTo>
                  <a:pt x="452" y="354"/>
                </a:lnTo>
                <a:lnTo>
                  <a:pt x="437" y="363"/>
                </a:lnTo>
                <a:lnTo>
                  <a:pt x="433" y="368"/>
                </a:lnTo>
                <a:lnTo>
                  <a:pt x="430" y="370"/>
                </a:lnTo>
                <a:lnTo>
                  <a:pt x="430" y="370"/>
                </a:lnTo>
                <a:lnTo>
                  <a:pt x="427" y="374"/>
                </a:lnTo>
                <a:lnTo>
                  <a:pt x="420" y="378"/>
                </a:lnTo>
                <a:lnTo>
                  <a:pt x="406" y="389"/>
                </a:lnTo>
                <a:lnTo>
                  <a:pt x="383" y="402"/>
                </a:lnTo>
                <a:lnTo>
                  <a:pt x="383" y="402"/>
                </a:lnTo>
                <a:lnTo>
                  <a:pt x="342" y="419"/>
                </a:lnTo>
                <a:lnTo>
                  <a:pt x="309" y="434"/>
                </a:lnTo>
                <a:lnTo>
                  <a:pt x="294" y="441"/>
                </a:lnTo>
                <a:lnTo>
                  <a:pt x="283" y="448"/>
                </a:lnTo>
                <a:lnTo>
                  <a:pt x="283" y="448"/>
                </a:lnTo>
                <a:lnTo>
                  <a:pt x="263" y="464"/>
                </a:lnTo>
                <a:lnTo>
                  <a:pt x="239" y="486"/>
                </a:lnTo>
                <a:lnTo>
                  <a:pt x="217" y="507"/>
                </a:lnTo>
                <a:lnTo>
                  <a:pt x="202" y="522"/>
                </a:lnTo>
                <a:lnTo>
                  <a:pt x="202" y="522"/>
                </a:lnTo>
                <a:lnTo>
                  <a:pt x="171" y="560"/>
                </a:lnTo>
                <a:lnTo>
                  <a:pt x="150" y="584"/>
                </a:lnTo>
                <a:lnTo>
                  <a:pt x="131" y="609"/>
                </a:lnTo>
                <a:lnTo>
                  <a:pt x="131" y="609"/>
                </a:lnTo>
                <a:lnTo>
                  <a:pt x="116" y="634"/>
                </a:lnTo>
                <a:lnTo>
                  <a:pt x="103" y="654"/>
                </a:lnTo>
                <a:lnTo>
                  <a:pt x="88" y="680"/>
                </a:lnTo>
                <a:lnTo>
                  <a:pt x="88" y="680"/>
                </a:lnTo>
                <a:lnTo>
                  <a:pt x="80" y="690"/>
                </a:lnTo>
                <a:lnTo>
                  <a:pt x="75" y="695"/>
                </a:lnTo>
                <a:lnTo>
                  <a:pt x="75" y="695"/>
                </a:lnTo>
                <a:lnTo>
                  <a:pt x="46" y="768"/>
                </a:lnTo>
                <a:lnTo>
                  <a:pt x="46" y="768"/>
                </a:lnTo>
                <a:lnTo>
                  <a:pt x="36" y="797"/>
                </a:lnTo>
                <a:lnTo>
                  <a:pt x="29" y="817"/>
                </a:lnTo>
                <a:lnTo>
                  <a:pt x="29" y="817"/>
                </a:lnTo>
                <a:lnTo>
                  <a:pt x="24" y="825"/>
                </a:lnTo>
                <a:lnTo>
                  <a:pt x="19" y="835"/>
                </a:lnTo>
                <a:lnTo>
                  <a:pt x="19" y="835"/>
                </a:lnTo>
                <a:lnTo>
                  <a:pt x="13" y="846"/>
                </a:lnTo>
                <a:lnTo>
                  <a:pt x="6" y="864"/>
                </a:lnTo>
                <a:lnTo>
                  <a:pt x="2" y="874"/>
                </a:lnTo>
                <a:lnTo>
                  <a:pt x="0" y="883"/>
                </a:lnTo>
                <a:lnTo>
                  <a:pt x="0" y="892"/>
                </a:lnTo>
                <a:lnTo>
                  <a:pt x="0" y="895"/>
                </a:lnTo>
                <a:lnTo>
                  <a:pt x="1" y="899"/>
                </a:lnTo>
                <a:lnTo>
                  <a:pt x="1" y="899"/>
                </a:lnTo>
                <a:lnTo>
                  <a:pt x="5" y="904"/>
                </a:lnTo>
                <a:lnTo>
                  <a:pt x="8" y="907"/>
                </a:lnTo>
                <a:lnTo>
                  <a:pt x="12" y="909"/>
                </a:lnTo>
                <a:lnTo>
                  <a:pt x="16" y="909"/>
                </a:lnTo>
                <a:lnTo>
                  <a:pt x="20" y="909"/>
                </a:lnTo>
                <a:lnTo>
                  <a:pt x="24" y="906"/>
                </a:lnTo>
                <a:lnTo>
                  <a:pt x="31" y="901"/>
                </a:lnTo>
                <a:lnTo>
                  <a:pt x="31" y="901"/>
                </a:lnTo>
                <a:lnTo>
                  <a:pt x="34" y="898"/>
                </a:lnTo>
                <a:lnTo>
                  <a:pt x="36" y="894"/>
                </a:lnTo>
                <a:lnTo>
                  <a:pt x="39" y="886"/>
                </a:lnTo>
                <a:lnTo>
                  <a:pt x="42" y="878"/>
                </a:lnTo>
                <a:lnTo>
                  <a:pt x="45" y="875"/>
                </a:lnTo>
                <a:lnTo>
                  <a:pt x="47" y="872"/>
                </a:lnTo>
                <a:lnTo>
                  <a:pt x="47" y="872"/>
                </a:lnTo>
                <a:lnTo>
                  <a:pt x="53" y="865"/>
                </a:lnTo>
                <a:lnTo>
                  <a:pt x="58" y="857"/>
                </a:lnTo>
                <a:lnTo>
                  <a:pt x="62" y="849"/>
                </a:lnTo>
                <a:lnTo>
                  <a:pt x="63" y="846"/>
                </a:lnTo>
                <a:lnTo>
                  <a:pt x="63" y="846"/>
                </a:lnTo>
                <a:lnTo>
                  <a:pt x="60" y="836"/>
                </a:lnTo>
                <a:lnTo>
                  <a:pt x="58" y="830"/>
                </a:lnTo>
                <a:lnTo>
                  <a:pt x="58" y="826"/>
                </a:lnTo>
                <a:lnTo>
                  <a:pt x="58" y="826"/>
                </a:lnTo>
                <a:lnTo>
                  <a:pt x="59" y="820"/>
                </a:lnTo>
                <a:lnTo>
                  <a:pt x="65" y="812"/>
                </a:lnTo>
                <a:lnTo>
                  <a:pt x="71" y="804"/>
                </a:lnTo>
                <a:lnTo>
                  <a:pt x="77" y="800"/>
                </a:lnTo>
                <a:lnTo>
                  <a:pt x="77" y="800"/>
                </a:lnTo>
                <a:lnTo>
                  <a:pt x="80" y="797"/>
                </a:lnTo>
                <a:lnTo>
                  <a:pt x="83" y="792"/>
                </a:lnTo>
                <a:lnTo>
                  <a:pt x="93" y="778"/>
                </a:lnTo>
                <a:lnTo>
                  <a:pt x="113" y="747"/>
                </a:lnTo>
                <a:lnTo>
                  <a:pt x="113" y="747"/>
                </a:lnTo>
                <a:lnTo>
                  <a:pt x="123" y="726"/>
                </a:lnTo>
                <a:lnTo>
                  <a:pt x="128" y="716"/>
                </a:lnTo>
                <a:lnTo>
                  <a:pt x="128" y="716"/>
                </a:lnTo>
                <a:lnTo>
                  <a:pt x="131" y="717"/>
                </a:lnTo>
                <a:lnTo>
                  <a:pt x="133" y="717"/>
                </a:lnTo>
                <a:lnTo>
                  <a:pt x="136" y="715"/>
                </a:lnTo>
                <a:lnTo>
                  <a:pt x="136" y="715"/>
                </a:lnTo>
                <a:lnTo>
                  <a:pt x="139" y="706"/>
                </a:lnTo>
                <a:lnTo>
                  <a:pt x="147" y="692"/>
                </a:lnTo>
                <a:lnTo>
                  <a:pt x="156" y="670"/>
                </a:lnTo>
                <a:lnTo>
                  <a:pt x="156" y="670"/>
                </a:lnTo>
                <a:lnTo>
                  <a:pt x="206" y="625"/>
                </a:lnTo>
                <a:lnTo>
                  <a:pt x="241" y="596"/>
                </a:lnTo>
                <a:lnTo>
                  <a:pt x="253" y="586"/>
                </a:lnTo>
                <a:lnTo>
                  <a:pt x="257" y="584"/>
                </a:lnTo>
                <a:lnTo>
                  <a:pt x="258" y="584"/>
                </a:lnTo>
                <a:lnTo>
                  <a:pt x="258" y="584"/>
                </a:lnTo>
                <a:lnTo>
                  <a:pt x="260" y="590"/>
                </a:lnTo>
                <a:lnTo>
                  <a:pt x="263" y="601"/>
                </a:lnTo>
                <a:lnTo>
                  <a:pt x="265" y="617"/>
                </a:lnTo>
                <a:lnTo>
                  <a:pt x="265" y="617"/>
                </a:lnTo>
                <a:lnTo>
                  <a:pt x="263" y="625"/>
                </a:lnTo>
                <a:lnTo>
                  <a:pt x="257" y="640"/>
                </a:lnTo>
                <a:lnTo>
                  <a:pt x="245" y="667"/>
                </a:lnTo>
                <a:lnTo>
                  <a:pt x="245" y="667"/>
                </a:lnTo>
                <a:lnTo>
                  <a:pt x="241" y="675"/>
                </a:lnTo>
                <a:lnTo>
                  <a:pt x="240" y="681"/>
                </a:lnTo>
                <a:lnTo>
                  <a:pt x="239" y="686"/>
                </a:lnTo>
                <a:lnTo>
                  <a:pt x="240" y="688"/>
                </a:lnTo>
                <a:lnTo>
                  <a:pt x="240" y="688"/>
                </a:lnTo>
                <a:lnTo>
                  <a:pt x="241" y="690"/>
                </a:lnTo>
                <a:lnTo>
                  <a:pt x="241" y="693"/>
                </a:lnTo>
                <a:lnTo>
                  <a:pt x="240" y="698"/>
                </a:lnTo>
                <a:lnTo>
                  <a:pt x="235" y="706"/>
                </a:lnTo>
                <a:lnTo>
                  <a:pt x="235" y="706"/>
                </a:lnTo>
                <a:lnTo>
                  <a:pt x="200" y="758"/>
                </a:lnTo>
                <a:lnTo>
                  <a:pt x="200" y="758"/>
                </a:lnTo>
                <a:lnTo>
                  <a:pt x="197" y="760"/>
                </a:lnTo>
                <a:lnTo>
                  <a:pt x="194" y="762"/>
                </a:lnTo>
                <a:lnTo>
                  <a:pt x="182" y="764"/>
                </a:lnTo>
                <a:lnTo>
                  <a:pt x="170" y="767"/>
                </a:lnTo>
                <a:lnTo>
                  <a:pt x="162" y="768"/>
                </a:lnTo>
                <a:lnTo>
                  <a:pt x="162" y="768"/>
                </a:lnTo>
                <a:lnTo>
                  <a:pt x="159" y="772"/>
                </a:lnTo>
                <a:lnTo>
                  <a:pt x="156" y="777"/>
                </a:lnTo>
                <a:lnTo>
                  <a:pt x="156" y="783"/>
                </a:lnTo>
                <a:lnTo>
                  <a:pt x="156" y="791"/>
                </a:lnTo>
                <a:lnTo>
                  <a:pt x="156" y="791"/>
                </a:lnTo>
                <a:lnTo>
                  <a:pt x="157" y="808"/>
                </a:lnTo>
                <a:lnTo>
                  <a:pt x="161" y="832"/>
                </a:lnTo>
                <a:lnTo>
                  <a:pt x="163" y="844"/>
                </a:lnTo>
                <a:lnTo>
                  <a:pt x="166" y="855"/>
                </a:lnTo>
                <a:lnTo>
                  <a:pt x="170" y="865"/>
                </a:lnTo>
                <a:lnTo>
                  <a:pt x="174" y="871"/>
                </a:lnTo>
                <a:lnTo>
                  <a:pt x="174" y="871"/>
                </a:lnTo>
                <a:lnTo>
                  <a:pt x="182" y="877"/>
                </a:lnTo>
                <a:lnTo>
                  <a:pt x="187" y="881"/>
                </a:lnTo>
                <a:lnTo>
                  <a:pt x="189" y="881"/>
                </a:lnTo>
                <a:lnTo>
                  <a:pt x="190" y="881"/>
                </a:lnTo>
                <a:lnTo>
                  <a:pt x="193" y="877"/>
                </a:lnTo>
                <a:lnTo>
                  <a:pt x="193" y="877"/>
                </a:lnTo>
                <a:lnTo>
                  <a:pt x="194" y="869"/>
                </a:lnTo>
                <a:lnTo>
                  <a:pt x="196" y="854"/>
                </a:lnTo>
                <a:lnTo>
                  <a:pt x="200" y="827"/>
                </a:lnTo>
                <a:lnTo>
                  <a:pt x="200" y="827"/>
                </a:lnTo>
                <a:lnTo>
                  <a:pt x="202" y="818"/>
                </a:lnTo>
                <a:lnTo>
                  <a:pt x="206" y="804"/>
                </a:lnTo>
                <a:lnTo>
                  <a:pt x="211" y="789"/>
                </a:lnTo>
                <a:lnTo>
                  <a:pt x="211" y="789"/>
                </a:lnTo>
                <a:lnTo>
                  <a:pt x="217" y="789"/>
                </a:lnTo>
                <a:lnTo>
                  <a:pt x="222" y="787"/>
                </a:lnTo>
                <a:lnTo>
                  <a:pt x="228" y="785"/>
                </a:lnTo>
                <a:lnTo>
                  <a:pt x="228" y="785"/>
                </a:lnTo>
                <a:lnTo>
                  <a:pt x="237" y="779"/>
                </a:lnTo>
                <a:lnTo>
                  <a:pt x="254" y="768"/>
                </a:lnTo>
                <a:lnTo>
                  <a:pt x="273" y="758"/>
                </a:lnTo>
                <a:lnTo>
                  <a:pt x="280" y="754"/>
                </a:lnTo>
                <a:lnTo>
                  <a:pt x="285" y="749"/>
                </a:lnTo>
                <a:lnTo>
                  <a:pt x="285" y="749"/>
                </a:lnTo>
                <a:lnTo>
                  <a:pt x="298" y="735"/>
                </a:lnTo>
                <a:lnTo>
                  <a:pt x="303" y="729"/>
                </a:lnTo>
                <a:lnTo>
                  <a:pt x="307" y="724"/>
                </a:lnTo>
                <a:lnTo>
                  <a:pt x="307" y="724"/>
                </a:lnTo>
                <a:lnTo>
                  <a:pt x="308" y="715"/>
                </a:lnTo>
                <a:lnTo>
                  <a:pt x="310" y="710"/>
                </a:lnTo>
                <a:lnTo>
                  <a:pt x="311" y="707"/>
                </a:lnTo>
                <a:lnTo>
                  <a:pt x="314" y="706"/>
                </a:lnTo>
                <a:lnTo>
                  <a:pt x="314" y="706"/>
                </a:lnTo>
                <a:lnTo>
                  <a:pt x="321" y="703"/>
                </a:lnTo>
                <a:lnTo>
                  <a:pt x="323" y="701"/>
                </a:lnTo>
                <a:lnTo>
                  <a:pt x="325" y="698"/>
                </a:lnTo>
                <a:lnTo>
                  <a:pt x="325" y="698"/>
                </a:lnTo>
                <a:lnTo>
                  <a:pt x="343" y="646"/>
                </a:lnTo>
                <a:lnTo>
                  <a:pt x="355" y="613"/>
                </a:lnTo>
                <a:lnTo>
                  <a:pt x="360" y="602"/>
                </a:lnTo>
                <a:lnTo>
                  <a:pt x="362" y="597"/>
                </a:lnTo>
                <a:lnTo>
                  <a:pt x="362" y="597"/>
                </a:lnTo>
                <a:lnTo>
                  <a:pt x="390" y="584"/>
                </a:lnTo>
                <a:lnTo>
                  <a:pt x="411" y="574"/>
                </a:lnTo>
                <a:lnTo>
                  <a:pt x="419" y="570"/>
                </a:lnTo>
                <a:lnTo>
                  <a:pt x="425" y="568"/>
                </a:lnTo>
                <a:lnTo>
                  <a:pt x="425" y="568"/>
                </a:lnTo>
                <a:lnTo>
                  <a:pt x="437" y="566"/>
                </a:lnTo>
                <a:lnTo>
                  <a:pt x="453" y="560"/>
                </a:lnTo>
                <a:lnTo>
                  <a:pt x="469" y="554"/>
                </a:lnTo>
                <a:lnTo>
                  <a:pt x="482" y="549"/>
                </a:lnTo>
                <a:lnTo>
                  <a:pt x="482" y="549"/>
                </a:lnTo>
                <a:lnTo>
                  <a:pt x="494" y="547"/>
                </a:lnTo>
                <a:lnTo>
                  <a:pt x="509" y="546"/>
                </a:lnTo>
                <a:lnTo>
                  <a:pt x="528" y="546"/>
                </a:lnTo>
                <a:lnTo>
                  <a:pt x="528" y="546"/>
                </a:lnTo>
                <a:lnTo>
                  <a:pt x="536" y="550"/>
                </a:lnTo>
                <a:lnTo>
                  <a:pt x="550" y="560"/>
                </a:lnTo>
                <a:lnTo>
                  <a:pt x="566" y="570"/>
                </a:lnTo>
                <a:lnTo>
                  <a:pt x="572" y="575"/>
                </a:lnTo>
                <a:lnTo>
                  <a:pt x="576" y="579"/>
                </a:lnTo>
                <a:lnTo>
                  <a:pt x="576" y="579"/>
                </a:lnTo>
                <a:lnTo>
                  <a:pt x="583" y="586"/>
                </a:lnTo>
                <a:lnTo>
                  <a:pt x="594" y="595"/>
                </a:lnTo>
                <a:lnTo>
                  <a:pt x="607" y="606"/>
                </a:lnTo>
                <a:lnTo>
                  <a:pt x="619" y="604"/>
                </a:lnTo>
                <a:lnTo>
                  <a:pt x="619" y="604"/>
                </a:lnTo>
                <a:lnTo>
                  <a:pt x="631" y="614"/>
                </a:lnTo>
                <a:lnTo>
                  <a:pt x="653" y="632"/>
                </a:lnTo>
                <a:lnTo>
                  <a:pt x="653" y="632"/>
                </a:lnTo>
                <a:lnTo>
                  <a:pt x="660" y="637"/>
                </a:lnTo>
                <a:lnTo>
                  <a:pt x="671" y="643"/>
                </a:lnTo>
                <a:lnTo>
                  <a:pt x="697" y="655"/>
                </a:lnTo>
                <a:lnTo>
                  <a:pt x="731" y="671"/>
                </a:lnTo>
                <a:lnTo>
                  <a:pt x="764" y="688"/>
                </a:lnTo>
                <a:lnTo>
                  <a:pt x="771" y="686"/>
                </a:lnTo>
                <a:lnTo>
                  <a:pt x="771" y="686"/>
                </a:lnTo>
                <a:lnTo>
                  <a:pt x="784" y="697"/>
                </a:lnTo>
                <a:lnTo>
                  <a:pt x="796" y="705"/>
                </a:lnTo>
                <a:lnTo>
                  <a:pt x="801" y="707"/>
                </a:lnTo>
                <a:lnTo>
                  <a:pt x="805" y="707"/>
                </a:lnTo>
                <a:lnTo>
                  <a:pt x="805" y="707"/>
                </a:lnTo>
                <a:lnTo>
                  <a:pt x="812" y="707"/>
                </a:lnTo>
                <a:lnTo>
                  <a:pt x="818" y="704"/>
                </a:lnTo>
                <a:lnTo>
                  <a:pt x="824" y="700"/>
                </a:lnTo>
                <a:lnTo>
                  <a:pt x="829" y="697"/>
                </a:lnTo>
                <a:lnTo>
                  <a:pt x="829" y="697"/>
                </a:lnTo>
                <a:lnTo>
                  <a:pt x="831" y="692"/>
                </a:lnTo>
                <a:lnTo>
                  <a:pt x="834" y="684"/>
                </a:lnTo>
                <a:lnTo>
                  <a:pt x="834" y="678"/>
                </a:lnTo>
                <a:lnTo>
                  <a:pt x="834" y="676"/>
                </a:lnTo>
                <a:lnTo>
                  <a:pt x="834" y="675"/>
                </a:lnTo>
                <a:lnTo>
                  <a:pt x="825" y="680"/>
                </a:lnTo>
                <a:lnTo>
                  <a:pt x="825" y="680"/>
                </a:lnTo>
                <a:lnTo>
                  <a:pt x="810" y="681"/>
                </a:lnTo>
                <a:lnTo>
                  <a:pt x="810" y="681"/>
                </a:lnTo>
                <a:lnTo>
                  <a:pt x="810" y="680"/>
                </a:lnTo>
                <a:lnTo>
                  <a:pt x="810" y="677"/>
                </a:lnTo>
                <a:lnTo>
                  <a:pt x="812" y="672"/>
                </a:lnTo>
                <a:lnTo>
                  <a:pt x="812" y="667"/>
                </a:lnTo>
                <a:lnTo>
                  <a:pt x="812" y="666"/>
                </a:lnTo>
                <a:lnTo>
                  <a:pt x="810" y="667"/>
                </a:lnTo>
                <a:lnTo>
                  <a:pt x="810" y="667"/>
                </a:lnTo>
                <a:lnTo>
                  <a:pt x="799" y="674"/>
                </a:lnTo>
                <a:lnTo>
                  <a:pt x="791" y="677"/>
                </a:lnTo>
                <a:lnTo>
                  <a:pt x="783" y="672"/>
                </a:lnTo>
                <a:lnTo>
                  <a:pt x="783" y="672"/>
                </a:lnTo>
                <a:lnTo>
                  <a:pt x="784" y="666"/>
                </a:lnTo>
                <a:lnTo>
                  <a:pt x="785" y="663"/>
                </a:lnTo>
                <a:lnTo>
                  <a:pt x="784" y="660"/>
                </a:lnTo>
                <a:lnTo>
                  <a:pt x="783" y="660"/>
                </a:lnTo>
                <a:lnTo>
                  <a:pt x="783" y="660"/>
                </a:lnTo>
                <a:lnTo>
                  <a:pt x="772" y="658"/>
                </a:lnTo>
                <a:lnTo>
                  <a:pt x="765" y="655"/>
                </a:lnTo>
                <a:lnTo>
                  <a:pt x="757" y="653"/>
                </a:lnTo>
                <a:lnTo>
                  <a:pt x="757" y="653"/>
                </a:lnTo>
                <a:lnTo>
                  <a:pt x="696" y="623"/>
                </a:lnTo>
                <a:lnTo>
                  <a:pt x="657" y="597"/>
                </a:lnTo>
                <a:lnTo>
                  <a:pt x="658" y="589"/>
                </a:lnTo>
                <a:lnTo>
                  <a:pt x="654" y="581"/>
                </a:lnTo>
                <a:lnTo>
                  <a:pt x="654" y="581"/>
                </a:lnTo>
                <a:lnTo>
                  <a:pt x="651" y="567"/>
                </a:lnTo>
                <a:lnTo>
                  <a:pt x="648" y="555"/>
                </a:lnTo>
                <a:lnTo>
                  <a:pt x="648" y="555"/>
                </a:lnTo>
                <a:lnTo>
                  <a:pt x="647" y="539"/>
                </a:lnTo>
                <a:lnTo>
                  <a:pt x="646" y="524"/>
                </a:lnTo>
                <a:lnTo>
                  <a:pt x="646" y="524"/>
                </a:lnTo>
                <a:lnTo>
                  <a:pt x="648" y="514"/>
                </a:lnTo>
                <a:lnTo>
                  <a:pt x="650" y="506"/>
                </a:lnTo>
                <a:lnTo>
                  <a:pt x="650" y="500"/>
                </a:lnTo>
                <a:lnTo>
                  <a:pt x="650" y="500"/>
                </a:lnTo>
                <a:lnTo>
                  <a:pt x="639" y="471"/>
                </a:lnTo>
                <a:lnTo>
                  <a:pt x="635" y="458"/>
                </a:lnTo>
                <a:lnTo>
                  <a:pt x="635" y="458"/>
                </a:lnTo>
                <a:lnTo>
                  <a:pt x="645" y="458"/>
                </a:lnTo>
                <a:lnTo>
                  <a:pt x="653" y="455"/>
                </a:lnTo>
                <a:lnTo>
                  <a:pt x="657" y="454"/>
                </a:lnTo>
                <a:lnTo>
                  <a:pt x="660" y="452"/>
                </a:lnTo>
                <a:lnTo>
                  <a:pt x="660" y="452"/>
                </a:lnTo>
                <a:lnTo>
                  <a:pt x="677" y="441"/>
                </a:lnTo>
                <a:lnTo>
                  <a:pt x="684" y="435"/>
                </a:lnTo>
                <a:lnTo>
                  <a:pt x="686" y="432"/>
                </a:lnTo>
                <a:lnTo>
                  <a:pt x="686" y="430"/>
                </a:lnTo>
                <a:lnTo>
                  <a:pt x="686" y="430"/>
                </a:lnTo>
                <a:lnTo>
                  <a:pt x="687" y="423"/>
                </a:lnTo>
                <a:lnTo>
                  <a:pt x="688" y="419"/>
                </a:lnTo>
                <a:lnTo>
                  <a:pt x="688" y="419"/>
                </a:lnTo>
                <a:lnTo>
                  <a:pt x="692" y="404"/>
                </a:lnTo>
                <a:lnTo>
                  <a:pt x="694" y="392"/>
                </a:lnTo>
                <a:lnTo>
                  <a:pt x="694" y="387"/>
                </a:lnTo>
                <a:lnTo>
                  <a:pt x="693" y="381"/>
                </a:lnTo>
                <a:lnTo>
                  <a:pt x="693" y="381"/>
                </a:lnTo>
                <a:lnTo>
                  <a:pt x="692" y="377"/>
                </a:lnTo>
                <a:lnTo>
                  <a:pt x="688" y="372"/>
                </a:lnTo>
                <a:lnTo>
                  <a:pt x="679" y="362"/>
                </a:lnTo>
                <a:lnTo>
                  <a:pt x="669" y="354"/>
                </a:lnTo>
                <a:lnTo>
                  <a:pt x="665" y="351"/>
                </a:lnTo>
                <a:lnTo>
                  <a:pt x="662" y="351"/>
                </a:lnTo>
                <a:lnTo>
                  <a:pt x="662" y="351"/>
                </a:lnTo>
                <a:lnTo>
                  <a:pt x="657" y="352"/>
                </a:lnTo>
                <a:lnTo>
                  <a:pt x="652" y="355"/>
                </a:lnTo>
                <a:lnTo>
                  <a:pt x="647" y="358"/>
                </a:lnTo>
                <a:lnTo>
                  <a:pt x="647" y="358"/>
                </a:lnTo>
                <a:lnTo>
                  <a:pt x="640" y="361"/>
                </a:lnTo>
                <a:lnTo>
                  <a:pt x="633" y="362"/>
                </a:lnTo>
                <a:lnTo>
                  <a:pt x="628" y="364"/>
                </a:lnTo>
                <a:lnTo>
                  <a:pt x="628" y="364"/>
                </a:lnTo>
                <a:lnTo>
                  <a:pt x="622" y="369"/>
                </a:lnTo>
                <a:lnTo>
                  <a:pt x="612" y="374"/>
                </a:lnTo>
                <a:lnTo>
                  <a:pt x="612" y="374"/>
                </a:lnTo>
                <a:lnTo>
                  <a:pt x="596" y="379"/>
                </a:lnTo>
                <a:lnTo>
                  <a:pt x="588" y="381"/>
                </a:lnTo>
                <a:lnTo>
                  <a:pt x="588" y="381"/>
                </a:lnTo>
                <a:lnTo>
                  <a:pt x="584" y="375"/>
                </a:lnTo>
                <a:lnTo>
                  <a:pt x="580" y="364"/>
                </a:lnTo>
                <a:lnTo>
                  <a:pt x="580" y="364"/>
                </a:lnTo>
                <a:lnTo>
                  <a:pt x="577" y="352"/>
                </a:lnTo>
                <a:lnTo>
                  <a:pt x="574" y="345"/>
                </a:lnTo>
                <a:lnTo>
                  <a:pt x="573" y="340"/>
                </a:lnTo>
                <a:lnTo>
                  <a:pt x="573" y="340"/>
                </a:lnTo>
                <a:lnTo>
                  <a:pt x="571" y="323"/>
                </a:lnTo>
                <a:lnTo>
                  <a:pt x="567" y="306"/>
                </a:lnTo>
                <a:lnTo>
                  <a:pt x="567" y="306"/>
                </a:lnTo>
                <a:lnTo>
                  <a:pt x="567" y="292"/>
                </a:lnTo>
                <a:lnTo>
                  <a:pt x="567" y="281"/>
                </a:lnTo>
                <a:lnTo>
                  <a:pt x="567" y="281"/>
                </a:lnTo>
                <a:lnTo>
                  <a:pt x="571" y="257"/>
                </a:lnTo>
                <a:lnTo>
                  <a:pt x="573" y="236"/>
                </a:lnTo>
                <a:lnTo>
                  <a:pt x="574" y="221"/>
                </a:lnTo>
                <a:lnTo>
                  <a:pt x="574" y="221"/>
                </a:lnTo>
                <a:lnTo>
                  <a:pt x="577" y="137"/>
                </a:lnTo>
                <a:lnTo>
                  <a:pt x="571" y="101"/>
                </a:lnTo>
                <a:lnTo>
                  <a:pt x="574" y="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3">
            <a:extLst>
              <a:ext uri="{FF2B5EF4-FFF2-40B4-BE49-F238E27FC236}">
                <a16:creationId xmlns:a16="http://schemas.microsoft.com/office/drawing/2014/main" id="{A3955A01-E804-4FEE-B21D-270DF653FCA4}"/>
              </a:ext>
            </a:extLst>
          </p:cNvPr>
          <p:cNvSpPr>
            <a:spLocks/>
          </p:cNvSpPr>
          <p:nvPr/>
        </p:nvSpPr>
        <p:spPr bwMode="auto">
          <a:xfrm>
            <a:off x="4584454" y="2732367"/>
            <a:ext cx="895138" cy="1725614"/>
          </a:xfrm>
          <a:custGeom>
            <a:avLst/>
            <a:gdLst>
              <a:gd name="T0" fmla="*/ 367 w 706"/>
              <a:gd name="T1" fmla="*/ 74 h 1361"/>
              <a:gd name="T2" fmla="*/ 468 w 706"/>
              <a:gd name="T3" fmla="*/ 40 h 1361"/>
              <a:gd name="T4" fmla="*/ 531 w 706"/>
              <a:gd name="T5" fmla="*/ 87 h 1361"/>
              <a:gd name="T6" fmla="*/ 571 w 706"/>
              <a:gd name="T7" fmla="*/ 151 h 1361"/>
              <a:gd name="T8" fmla="*/ 522 w 706"/>
              <a:gd name="T9" fmla="*/ 173 h 1361"/>
              <a:gd name="T10" fmla="*/ 509 w 706"/>
              <a:gd name="T11" fmla="*/ 232 h 1361"/>
              <a:gd name="T12" fmla="*/ 497 w 706"/>
              <a:gd name="T13" fmla="*/ 268 h 1361"/>
              <a:gd name="T14" fmla="*/ 619 w 706"/>
              <a:gd name="T15" fmla="*/ 341 h 1361"/>
              <a:gd name="T16" fmla="*/ 677 w 706"/>
              <a:gd name="T17" fmla="*/ 458 h 1361"/>
              <a:gd name="T18" fmla="*/ 687 w 706"/>
              <a:gd name="T19" fmla="*/ 508 h 1361"/>
              <a:gd name="T20" fmla="*/ 698 w 706"/>
              <a:gd name="T21" fmla="*/ 584 h 1361"/>
              <a:gd name="T22" fmla="*/ 608 w 706"/>
              <a:gd name="T23" fmla="*/ 614 h 1361"/>
              <a:gd name="T24" fmla="*/ 532 w 706"/>
              <a:gd name="T25" fmla="*/ 620 h 1361"/>
              <a:gd name="T26" fmla="*/ 520 w 706"/>
              <a:gd name="T27" fmla="*/ 634 h 1361"/>
              <a:gd name="T28" fmla="*/ 481 w 706"/>
              <a:gd name="T29" fmla="*/ 678 h 1361"/>
              <a:gd name="T30" fmla="*/ 482 w 706"/>
              <a:gd name="T31" fmla="*/ 709 h 1361"/>
              <a:gd name="T32" fmla="*/ 473 w 706"/>
              <a:gd name="T33" fmla="*/ 883 h 1361"/>
              <a:gd name="T34" fmla="*/ 424 w 706"/>
              <a:gd name="T35" fmla="*/ 932 h 1361"/>
              <a:gd name="T36" fmla="*/ 384 w 706"/>
              <a:gd name="T37" fmla="*/ 1032 h 1361"/>
              <a:gd name="T38" fmla="*/ 346 w 706"/>
              <a:gd name="T39" fmla="*/ 1071 h 1361"/>
              <a:gd name="T40" fmla="*/ 281 w 706"/>
              <a:gd name="T41" fmla="*/ 1235 h 1361"/>
              <a:gd name="T42" fmla="*/ 315 w 706"/>
              <a:gd name="T43" fmla="*/ 1280 h 1361"/>
              <a:gd name="T44" fmla="*/ 331 w 706"/>
              <a:gd name="T45" fmla="*/ 1318 h 1361"/>
              <a:gd name="T46" fmla="*/ 314 w 706"/>
              <a:gd name="T47" fmla="*/ 1361 h 1361"/>
              <a:gd name="T48" fmla="*/ 252 w 706"/>
              <a:gd name="T49" fmla="*/ 1328 h 1361"/>
              <a:gd name="T50" fmla="*/ 201 w 706"/>
              <a:gd name="T51" fmla="*/ 1276 h 1361"/>
              <a:gd name="T52" fmla="*/ 220 w 706"/>
              <a:gd name="T53" fmla="*/ 1224 h 1361"/>
              <a:gd name="T54" fmla="*/ 276 w 706"/>
              <a:gd name="T55" fmla="*/ 1044 h 1361"/>
              <a:gd name="T56" fmla="*/ 270 w 706"/>
              <a:gd name="T57" fmla="*/ 1014 h 1361"/>
              <a:gd name="T58" fmla="*/ 249 w 706"/>
              <a:gd name="T59" fmla="*/ 1009 h 1361"/>
              <a:gd name="T60" fmla="*/ 131 w 706"/>
              <a:gd name="T61" fmla="*/ 1076 h 1361"/>
              <a:gd name="T62" fmla="*/ 132 w 706"/>
              <a:gd name="T63" fmla="*/ 1173 h 1361"/>
              <a:gd name="T64" fmla="*/ 92 w 706"/>
              <a:gd name="T65" fmla="*/ 1183 h 1361"/>
              <a:gd name="T66" fmla="*/ 70 w 706"/>
              <a:gd name="T67" fmla="*/ 1126 h 1361"/>
              <a:gd name="T68" fmla="*/ 60 w 706"/>
              <a:gd name="T69" fmla="*/ 1038 h 1361"/>
              <a:gd name="T70" fmla="*/ 97 w 706"/>
              <a:gd name="T71" fmla="*/ 1017 h 1361"/>
              <a:gd name="T72" fmla="*/ 174 w 706"/>
              <a:gd name="T73" fmla="*/ 963 h 1361"/>
              <a:gd name="T74" fmla="*/ 233 w 706"/>
              <a:gd name="T75" fmla="*/ 897 h 1361"/>
              <a:gd name="T76" fmla="*/ 195 w 706"/>
              <a:gd name="T77" fmla="*/ 791 h 1361"/>
              <a:gd name="T78" fmla="*/ 191 w 706"/>
              <a:gd name="T79" fmla="*/ 691 h 1361"/>
              <a:gd name="T80" fmla="*/ 230 w 706"/>
              <a:gd name="T81" fmla="*/ 589 h 1361"/>
              <a:gd name="T82" fmla="*/ 213 w 706"/>
              <a:gd name="T83" fmla="*/ 492 h 1361"/>
              <a:gd name="T84" fmla="*/ 193 w 706"/>
              <a:gd name="T85" fmla="*/ 380 h 1361"/>
              <a:gd name="T86" fmla="*/ 86 w 706"/>
              <a:gd name="T87" fmla="*/ 334 h 1361"/>
              <a:gd name="T88" fmla="*/ 49 w 706"/>
              <a:gd name="T89" fmla="*/ 321 h 1361"/>
              <a:gd name="T90" fmla="*/ 1 w 706"/>
              <a:gd name="T91" fmla="*/ 272 h 1361"/>
              <a:gd name="T92" fmla="*/ 35 w 706"/>
              <a:gd name="T93" fmla="*/ 156 h 1361"/>
              <a:gd name="T94" fmla="*/ 46 w 706"/>
              <a:gd name="T95" fmla="*/ 99 h 1361"/>
              <a:gd name="T96" fmla="*/ 59 w 706"/>
              <a:gd name="T97" fmla="*/ 42 h 1361"/>
              <a:gd name="T98" fmla="*/ 104 w 706"/>
              <a:gd name="T99" fmla="*/ 25 h 1361"/>
              <a:gd name="T100" fmla="*/ 122 w 706"/>
              <a:gd name="T101" fmla="*/ 34 h 1361"/>
              <a:gd name="T102" fmla="*/ 134 w 706"/>
              <a:gd name="T103" fmla="*/ 2 h 1361"/>
              <a:gd name="T104" fmla="*/ 156 w 706"/>
              <a:gd name="T105" fmla="*/ 68 h 1361"/>
              <a:gd name="T106" fmla="*/ 117 w 706"/>
              <a:gd name="T107" fmla="*/ 139 h 1361"/>
              <a:gd name="T108" fmla="*/ 87 w 706"/>
              <a:gd name="T109" fmla="*/ 189 h 1361"/>
              <a:gd name="T110" fmla="*/ 126 w 706"/>
              <a:gd name="T111" fmla="*/ 223 h 1361"/>
              <a:gd name="T112" fmla="*/ 225 w 706"/>
              <a:gd name="T113" fmla="*/ 236 h 1361"/>
              <a:gd name="T114" fmla="*/ 316 w 706"/>
              <a:gd name="T115" fmla="*/ 241 h 1361"/>
              <a:gd name="T116" fmla="*/ 344 w 706"/>
              <a:gd name="T117" fmla="*/ 213 h 1361"/>
              <a:gd name="T118" fmla="*/ 325 w 706"/>
              <a:gd name="T119" fmla="*/ 160 h 1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06" h="1361">
                <a:moveTo>
                  <a:pt x="339" y="135"/>
                </a:moveTo>
                <a:lnTo>
                  <a:pt x="339" y="135"/>
                </a:lnTo>
                <a:lnTo>
                  <a:pt x="346" y="116"/>
                </a:lnTo>
                <a:lnTo>
                  <a:pt x="353" y="100"/>
                </a:lnTo>
                <a:lnTo>
                  <a:pt x="357" y="86"/>
                </a:lnTo>
                <a:lnTo>
                  <a:pt x="357" y="86"/>
                </a:lnTo>
                <a:lnTo>
                  <a:pt x="359" y="82"/>
                </a:lnTo>
                <a:lnTo>
                  <a:pt x="360" y="80"/>
                </a:lnTo>
                <a:lnTo>
                  <a:pt x="367" y="74"/>
                </a:lnTo>
                <a:lnTo>
                  <a:pt x="376" y="66"/>
                </a:lnTo>
                <a:lnTo>
                  <a:pt x="386" y="60"/>
                </a:lnTo>
                <a:lnTo>
                  <a:pt x="410" y="51"/>
                </a:lnTo>
                <a:lnTo>
                  <a:pt x="425" y="43"/>
                </a:lnTo>
                <a:lnTo>
                  <a:pt x="425" y="43"/>
                </a:lnTo>
                <a:lnTo>
                  <a:pt x="437" y="40"/>
                </a:lnTo>
                <a:lnTo>
                  <a:pt x="451" y="38"/>
                </a:lnTo>
                <a:lnTo>
                  <a:pt x="462" y="38"/>
                </a:lnTo>
                <a:lnTo>
                  <a:pt x="468" y="40"/>
                </a:lnTo>
                <a:lnTo>
                  <a:pt x="473" y="41"/>
                </a:lnTo>
                <a:lnTo>
                  <a:pt x="473" y="41"/>
                </a:lnTo>
                <a:lnTo>
                  <a:pt x="504" y="55"/>
                </a:lnTo>
                <a:lnTo>
                  <a:pt x="520" y="64"/>
                </a:lnTo>
                <a:lnTo>
                  <a:pt x="525" y="66"/>
                </a:lnTo>
                <a:lnTo>
                  <a:pt x="526" y="69"/>
                </a:lnTo>
                <a:lnTo>
                  <a:pt x="526" y="69"/>
                </a:lnTo>
                <a:lnTo>
                  <a:pt x="530" y="80"/>
                </a:lnTo>
                <a:lnTo>
                  <a:pt x="531" y="87"/>
                </a:lnTo>
                <a:lnTo>
                  <a:pt x="532" y="93"/>
                </a:lnTo>
                <a:lnTo>
                  <a:pt x="532" y="93"/>
                </a:lnTo>
                <a:lnTo>
                  <a:pt x="533" y="101"/>
                </a:lnTo>
                <a:lnTo>
                  <a:pt x="537" y="114"/>
                </a:lnTo>
                <a:lnTo>
                  <a:pt x="542" y="127"/>
                </a:lnTo>
                <a:lnTo>
                  <a:pt x="542" y="127"/>
                </a:lnTo>
                <a:lnTo>
                  <a:pt x="557" y="138"/>
                </a:lnTo>
                <a:lnTo>
                  <a:pt x="567" y="148"/>
                </a:lnTo>
                <a:lnTo>
                  <a:pt x="571" y="151"/>
                </a:lnTo>
                <a:lnTo>
                  <a:pt x="571" y="152"/>
                </a:lnTo>
                <a:lnTo>
                  <a:pt x="571" y="154"/>
                </a:lnTo>
                <a:lnTo>
                  <a:pt x="571" y="154"/>
                </a:lnTo>
                <a:lnTo>
                  <a:pt x="568" y="157"/>
                </a:lnTo>
                <a:lnTo>
                  <a:pt x="565" y="160"/>
                </a:lnTo>
                <a:lnTo>
                  <a:pt x="553" y="163"/>
                </a:lnTo>
                <a:lnTo>
                  <a:pt x="534" y="168"/>
                </a:lnTo>
                <a:lnTo>
                  <a:pt x="534" y="168"/>
                </a:lnTo>
                <a:lnTo>
                  <a:pt x="522" y="173"/>
                </a:lnTo>
                <a:lnTo>
                  <a:pt x="522" y="173"/>
                </a:lnTo>
                <a:lnTo>
                  <a:pt x="517" y="215"/>
                </a:lnTo>
                <a:lnTo>
                  <a:pt x="517" y="215"/>
                </a:lnTo>
                <a:lnTo>
                  <a:pt x="517" y="219"/>
                </a:lnTo>
                <a:lnTo>
                  <a:pt x="516" y="223"/>
                </a:lnTo>
                <a:lnTo>
                  <a:pt x="516" y="223"/>
                </a:lnTo>
                <a:lnTo>
                  <a:pt x="513" y="228"/>
                </a:lnTo>
                <a:lnTo>
                  <a:pt x="509" y="232"/>
                </a:lnTo>
                <a:lnTo>
                  <a:pt x="509" y="232"/>
                </a:lnTo>
                <a:lnTo>
                  <a:pt x="508" y="235"/>
                </a:lnTo>
                <a:lnTo>
                  <a:pt x="508" y="238"/>
                </a:lnTo>
                <a:lnTo>
                  <a:pt x="506" y="243"/>
                </a:lnTo>
                <a:lnTo>
                  <a:pt x="504" y="248"/>
                </a:lnTo>
                <a:lnTo>
                  <a:pt x="504" y="248"/>
                </a:lnTo>
                <a:lnTo>
                  <a:pt x="502" y="254"/>
                </a:lnTo>
                <a:lnTo>
                  <a:pt x="500" y="259"/>
                </a:lnTo>
                <a:lnTo>
                  <a:pt x="499" y="264"/>
                </a:lnTo>
                <a:lnTo>
                  <a:pt x="497" y="268"/>
                </a:lnTo>
                <a:lnTo>
                  <a:pt x="497" y="268"/>
                </a:lnTo>
                <a:lnTo>
                  <a:pt x="482" y="284"/>
                </a:lnTo>
                <a:lnTo>
                  <a:pt x="482" y="284"/>
                </a:lnTo>
                <a:lnTo>
                  <a:pt x="523" y="295"/>
                </a:lnTo>
                <a:lnTo>
                  <a:pt x="554" y="304"/>
                </a:lnTo>
                <a:lnTo>
                  <a:pt x="570" y="310"/>
                </a:lnTo>
                <a:lnTo>
                  <a:pt x="570" y="310"/>
                </a:lnTo>
                <a:lnTo>
                  <a:pt x="619" y="341"/>
                </a:lnTo>
                <a:lnTo>
                  <a:pt x="619" y="341"/>
                </a:lnTo>
                <a:lnTo>
                  <a:pt x="623" y="349"/>
                </a:lnTo>
                <a:lnTo>
                  <a:pt x="630" y="364"/>
                </a:lnTo>
                <a:lnTo>
                  <a:pt x="639" y="384"/>
                </a:lnTo>
                <a:lnTo>
                  <a:pt x="646" y="400"/>
                </a:lnTo>
                <a:lnTo>
                  <a:pt x="646" y="400"/>
                </a:lnTo>
                <a:lnTo>
                  <a:pt x="665" y="431"/>
                </a:lnTo>
                <a:lnTo>
                  <a:pt x="674" y="448"/>
                </a:lnTo>
                <a:lnTo>
                  <a:pt x="676" y="454"/>
                </a:lnTo>
                <a:lnTo>
                  <a:pt x="677" y="458"/>
                </a:lnTo>
                <a:lnTo>
                  <a:pt x="677" y="458"/>
                </a:lnTo>
                <a:lnTo>
                  <a:pt x="681" y="469"/>
                </a:lnTo>
                <a:lnTo>
                  <a:pt x="686" y="482"/>
                </a:lnTo>
                <a:lnTo>
                  <a:pt x="691" y="494"/>
                </a:lnTo>
                <a:lnTo>
                  <a:pt x="692" y="500"/>
                </a:lnTo>
                <a:lnTo>
                  <a:pt x="692" y="500"/>
                </a:lnTo>
                <a:lnTo>
                  <a:pt x="690" y="505"/>
                </a:lnTo>
                <a:lnTo>
                  <a:pt x="687" y="508"/>
                </a:lnTo>
                <a:lnTo>
                  <a:pt x="687" y="508"/>
                </a:lnTo>
                <a:lnTo>
                  <a:pt x="694" y="524"/>
                </a:lnTo>
                <a:lnTo>
                  <a:pt x="702" y="540"/>
                </a:lnTo>
                <a:lnTo>
                  <a:pt x="704" y="549"/>
                </a:lnTo>
                <a:lnTo>
                  <a:pt x="706" y="556"/>
                </a:lnTo>
                <a:lnTo>
                  <a:pt x="706" y="556"/>
                </a:lnTo>
                <a:lnTo>
                  <a:pt x="706" y="564"/>
                </a:lnTo>
                <a:lnTo>
                  <a:pt x="705" y="572"/>
                </a:lnTo>
                <a:lnTo>
                  <a:pt x="703" y="578"/>
                </a:lnTo>
                <a:lnTo>
                  <a:pt x="698" y="584"/>
                </a:lnTo>
                <a:lnTo>
                  <a:pt x="693" y="589"/>
                </a:lnTo>
                <a:lnTo>
                  <a:pt x="688" y="594"/>
                </a:lnTo>
                <a:lnTo>
                  <a:pt x="682" y="598"/>
                </a:lnTo>
                <a:lnTo>
                  <a:pt x="675" y="601"/>
                </a:lnTo>
                <a:lnTo>
                  <a:pt x="675" y="601"/>
                </a:lnTo>
                <a:lnTo>
                  <a:pt x="658" y="606"/>
                </a:lnTo>
                <a:lnTo>
                  <a:pt x="637" y="611"/>
                </a:lnTo>
                <a:lnTo>
                  <a:pt x="618" y="613"/>
                </a:lnTo>
                <a:lnTo>
                  <a:pt x="608" y="614"/>
                </a:lnTo>
                <a:lnTo>
                  <a:pt x="608" y="614"/>
                </a:lnTo>
                <a:lnTo>
                  <a:pt x="571" y="613"/>
                </a:lnTo>
                <a:lnTo>
                  <a:pt x="571" y="613"/>
                </a:lnTo>
                <a:lnTo>
                  <a:pt x="563" y="614"/>
                </a:lnTo>
                <a:lnTo>
                  <a:pt x="554" y="617"/>
                </a:lnTo>
                <a:lnTo>
                  <a:pt x="554" y="617"/>
                </a:lnTo>
                <a:lnTo>
                  <a:pt x="542" y="618"/>
                </a:lnTo>
                <a:lnTo>
                  <a:pt x="532" y="620"/>
                </a:lnTo>
                <a:lnTo>
                  <a:pt x="532" y="620"/>
                </a:lnTo>
                <a:lnTo>
                  <a:pt x="531" y="624"/>
                </a:lnTo>
                <a:lnTo>
                  <a:pt x="530" y="626"/>
                </a:lnTo>
                <a:lnTo>
                  <a:pt x="527" y="629"/>
                </a:lnTo>
                <a:lnTo>
                  <a:pt x="527" y="629"/>
                </a:lnTo>
                <a:lnTo>
                  <a:pt x="527" y="631"/>
                </a:lnTo>
                <a:lnTo>
                  <a:pt x="527" y="632"/>
                </a:lnTo>
                <a:lnTo>
                  <a:pt x="525" y="634"/>
                </a:lnTo>
                <a:lnTo>
                  <a:pt x="520" y="634"/>
                </a:lnTo>
                <a:lnTo>
                  <a:pt x="520" y="634"/>
                </a:lnTo>
                <a:lnTo>
                  <a:pt x="481" y="641"/>
                </a:lnTo>
                <a:lnTo>
                  <a:pt x="481" y="641"/>
                </a:lnTo>
                <a:lnTo>
                  <a:pt x="481" y="641"/>
                </a:lnTo>
                <a:lnTo>
                  <a:pt x="483" y="643"/>
                </a:lnTo>
                <a:lnTo>
                  <a:pt x="485" y="647"/>
                </a:lnTo>
                <a:lnTo>
                  <a:pt x="485" y="654"/>
                </a:lnTo>
                <a:lnTo>
                  <a:pt x="485" y="654"/>
                </a:lnTo>
                <a:lnTo>
                  <a:pt x="482" y="671"/>
                </a:lnTo>
                <a:lnTo>
                  <a:pt x="481" y="678"/>
                </a:lnTo>
                <a:lnTo>
                  <a:pt x="479" y="683"/>
                </a:lnTo>
                <a:lnTo>
                  <a:pt x="479" y="683"/>
                </a:lnTo>
                <a:lnTo>
                  <a:pt x="476" y="693"/>
                </a:lnTo>
                <a:lnTo>
                  <a:pt x="475" y="697"/>
                </a:lnTo>
                <a:lnTo>
                  <a:pt x="475" y="699"/>
                </a:lnTo>
                <a:lnTo>
                  <a:pt x="475" y="699"/>
                </a:lnTo>
                <a:lnTo>
                  <a:pt x="477" y="700"/>
                </a:lnTo>
                <a:lnTo>
                  <a:pt x="480" y="704"/>
                </a:lnTo>
                <a:lnTo>
                  <a:pt x="482" y="709"/>
                </a:lnTo>
                <a:lnTo>
                  <a:pt x="483" y="717"/>
                </a:lnTo>
                <a:lnTo>
                  <a:pt x="483" y="717"/>
                </a:lnTo>
                <a:lnTo>
                  <a:pt x="483" y="768"/>
                </a:lnTo>
                <a:lnTo>
                  <a:pt x="483" y="801"/>
                </a:lnTo>
                <a:lnTo>
                  <a:pt x="483" y="824"/>
                </a:lnTo>
                <a:lnTo>
                  <a:pt x="483" y="824"/>
                </a:lnTo>
                <a:lnTo>
                  <a:pt x="481" y="843"/>
                </a:lnTo>
                <a:lnTo>
                  <a:pt x="476" y="870"/>
                </a:lnTo>
                <a:lnTo>
                  <a:pt x="473" y="883"/>
                </a:lnTo>
                <a:lnTo>
                  <a:pt x="469" y="895"/>
                </a:lnTo>
                <a:lnTo>
                  <a:pt x="464" y="905"/>
                </a:lnTo>
                <a:lnTo>
                  <a:pt x="460" y="909"/>
                </a:lnTo>
                <a:lnTo>
                  <a:pt x="458" y="911"/>
                </a:lnTo>
                <a:lnTo>
                  <a:pt x="458" y="911"/>
                </a:lnTo>
                <a:lnTo>
                  <a:pt x="445" y="920"/>
                </a:lnTo>
                <a:lnTo>
                  <a:pt x="435" y="927"/>
                </a:lnTo>
                <a:lnTo>
                  <a:pt x="424" y="932"/>
                </a:lnTo>
                <a:lnTo>
                  <a:pt x="424" y="932"/>
                </a:lnTo>
                <a:lnTo>
                  <a:pt x="424" y="940"/>
                </a:lnTo>
                <a:lnTo>
                  <a:pt x="422" y="949"/>
                </a:lnTo>
                <a:lnTo>
                  <a:pt x="418" y="960"/>
                </a:lnTo>
                <a:lnTo>
                  <a:pt x="418" y="960"/>
                </a:lnTo>
                <a:lnTo>
                  <a:pt x="406" y="989"/>
                </a:lnTo>
                <a:lnTo>
                  <a:pt x="399" y="1004"/>
                </a:lnTo>
                <a:lnTo>
                  <a:pt x="391" y="1019"/>
                </a:lnTo>
                <a:lnTo>
                  <a:pt x="391" y="1019"/>
                </a:lnTo>
                <a:lnTo>
                  <a:pt x="384" y="1032"/>
                </a:lnTo>
                <a:lnTo>
                  <a:pt x="377" y="1047"/>
                </a:lnTo>
                <a:lnTo>
                  <a:pt x="371" y="1060"/>
                </a:lnTo>
                <a:lnTo>
                  <a:pt x="368" y="1064"/>
                </a:lnTo>
                <a:lnTo>
                  <a:pt x="366" y="1066"/>
                </a:lnTo>
                <a:lnTo>
                  <a:pt x="366" y="1066"/>
                </a:lnTo>
                <a:lnTo>
                  <a:pt x="360" y="1069"/>
                </a:lnTo>
                <a:lnTo>
                  <a:pt x="354" y="1070"/>
                </a:lnTo>
                <a:lnTo>
                  <a:pt x="346" y="1071"/>
                </a:lnTo>
                <a:lnTo>
                  <a:pt x="346" y="1071"/>
                </a:lnTo>
                <a:lnTo>
                  <a:pt x="339" y="1089"/>
                </a:lnTo>
                <a:lnTo>
                  <a:pt x="321" y="1129"/>
                </a:lnTo>
                <a:lnTo>
                  <a:pt x="321" y="1129"/>
                </a:lnTo>
                <a:lnTo>
                  <a:pt x="313" y="1150"/>
                </a:lnTo>
                <a:lnTo>
                  <a:pt x="304" y="1171"/>
                </a:lnTo>
                <a:lnTo>
                  <a:pt x="293" y="1203"/>
                </a:lnTo>
                <a:lnTo>
                  <a:pt x="293" y="1203"/>
                </a:lnTo>
                <a:lnTo>
                  <a:pt x="283" y="1226"/>
                </a:lnTo>
                <a:lnTo>
                  <a:pt x="281" y="1235"/>
                </a:lnTo>
                <a:lnTo>
                  <a:pt x="279" y="1238"/>
                </a:lnTo>
                <a:lnTo>
                  <a:pt x="279" y="1238"/>
                </a:lnTo>
                <a:lnTo>
                  <a:pt x="281" y="1241"/>
                </a:lnTo>
                <a:lnTo>
                  <a:pt x="285" y="1244"/>
                </a:lnTo>
                <a:lnTo>
                  <a:pt x="296" y="1255"/>
                </a:lnTo>
                <a:lnTo>
                  <a:pt x="308" y="1269"/>
                </a:lnTo>
                <a:lnTo>
                  <a:pt x="313" y="1275"/>
                </a:lnTo>
                <a:lnTo>
                  <a:pt x="315" y="1280"/>
                </a:lnTo>
                <a:lnTo>
                  <a:pt x="315" y="1280"/>
                </a:lnTo>
                <a:lnTo>
                  <a:pt x="317" y="1291"/>
                </a:lnTo>
                <a:lnTo>
                  <a:pt x="317" y="1292"/>
                </a:lnTo>
                <a:lnTo>
                  <a:pt x="317" y="1293"/>
                </a:lnTo>
                <a:lnTo>
                  <a:pt x="317" y="1293"/>
                </a:lnTo>
                <a:lnTo>
                  <a:pt x="317" y="1295"/>
                </a:lnTo>
                <a:lnTo>
                  <a:pt x="320" y="1298"/>
                </a:lnTo>
                <a:lnTo>
                  <a:pt x="325" y="1306"/>
                </a:lnTo>
                <a:lnTo>
                  <a:pt x="328" y="1312"/>
                </a:lnTo>
                <a:lnTo>
                  <a:pt x="331" y="1318"/>
                </a:lnTo>
                <a:lnTo>
                  <a:pt x="332" y="1324"/>
                </a:lnTo>
                <a:lnTo>
                  <a:pt x="332" y="1332"/>
                </a:lnTo>
                <a:lnTo>
                  <a:pt x="332" y="1332"/>
                </a:lnTo>
                <a:lnTo>
                  <a:pt x="329" y="1344"/>
                </a:lnTo>
                <a:lnTo>
                  <a:pt x="328" y="1352"/>
                </a:lnTo>
                <a:lnTo>
                  <a:pt x="326" y="1356"/>
                </a:lnTo>
                <a:lnTo>
                  <a:pt x="323" y="1358"/>
                </a:lnTo>
                <a:lnTo>
                  <a:pt x="319" y="1361"/>
                </a:lnTo>
                <a:lnTo>
                  <a:pt x="314" y="1361"/>
                </a:lnTo>
                <a:lnTo>
                  <a:pt x="314" y="1361"/>
                </a:lnTo>
                <a:lnTo>
                  <a:pt x="306" y="1360"/>
                </a:lnTo>
                <a:lnTo>
                  <a:pt x="298" y="1357"/>
                </a:lnTo>
                <a:lnTo>
                  <a:pt x="289" y="1352"/>
                </a:lnTo>
                <a:lnTo>
                  <a:pt x="281" y="1348"/>
                </a:lnTo>
                <a:lnTo>
                  <a:pt x="266" y="1338"/>
                </a:lnTo>
                <a:lnTo>
                  <a:pt x="258" y="1332"/>
                </a:lnTo>
                <a:lnTo>
                  <a:pt x="258" y="1332"/>
                </a:lnTo>
                <a:lnTo>
                  <a:pt x="252" y="1328"/>
                </a:lnTo>
                <a:lnTo>
                  <a:pt x="245" y="1323"/>
                </a:lnTo>
                <a:lnTo>
                  <a:pt x="236" y="1318"/>
                </a:lnTo>
                <a:lnTo>
                  <a:pt x="226" y="1311"/>
                </a:lnTo>
                <a:lnTo>
                  <a:pt x="226" y="1311"/>
                </a:lnTo>
                <a:lnTo>
                  <a:pt x="218" y="1303"/>
                </a:lnTo>
                <a:lnTo>
                  <a:pt x="211" y="1292"/>
                </a:lnTo>
                <a:lnTo>
                  <a:pt x="205" y="1282"/>
                </a:lnTo>
                <a:lnTo>
                  <a:pt x="201" y="1276"/>
                </a:lnTo>
                <a:lnTo>
                  <a:pt x="201" y="1276"/>
                </a:lnTo>
                <a:lnTo>
                  <a:pt x="201" y="1270"/>
                </a:lnTo>
                <a:lnTo>
                  <a:pt x="202" y="1261"/>
                </a:lnTo>
                <a:lnTo>
                  <a:pt x="205" y="1253"/>
                </a:lnTo>
                <a:lnTo>
                  <a:pt x="209" y="1244"/>
                </a:lnTo>
                <a:lnTo>
                  <a:pt x="209" y="1244"/>
                </a:lnTo>
                <a:lnTo>
                  <a:pt x="216" y="1237"/>
                </a:lnTo>
                <a:lnTo>
                  <a:pt x="218" y="1232"/>
                </a:lnTo>
                <a:lnTo>
                  <a:pt x="220" y="1224"/>
                </a:lnTo>
                <a:lnTo>
                  <a:pt x="220" y="1224"/>
                </a:lnTo>
                <a:lnTo>
                  <a:pt x="231" y="1184"/>
                </a:lnTo>
                <a:lnTo>
                  <a:pt x="231" y="1184"/>
                </a:lnTo>
                <a:lnTo>
                  <a:pt x="237" y="1157"/>
                </a:lnTo>
                <a:lnTo>
                  <a:pt x="243" y="1138"/>
                </a:lnTo>
                <a:lnTo>
                  <a:pt x="251" y="1115"/>
                </a:lnTo>
                <a:lnTo>
                  <a:pt x="251" y="1115"/>
                </a:lnTo>
                <a:lnTo>
                  <a:pt x="269" y="1068"/>
                </a:lnTo>
                <a:lnTo>
                  <a:pt x="276" y="1044"/>
                </a:lnTo>
                <a:lnTo>
                  <a:pt x="276" y="1044"/>
                </a:lnTo>
                <a:lnTo>
                  <a:pt x="274" y="1043"/>
                </a:lnTo>
                <a:lnTo>
                  <a:pt x="268" y="1042"/>
                </a:lnTo>
                <a:lnTo>
                  <a:pt x="265" y="1041"/>
                </a:lnTo>
                <a:lnTo>
                  <a:pt x="263" y="1038"/>
                </a:lnTo>
                <a:lnTo>
                  <a:pt x="262" y="1036"/>
                </a:lnTo>
                <a:lnTo>
                  <a:pt x="262" y="1034"/>
                </a:lnTo>
                <a:lnTo>
                  <a:pt x="262" y="1034"/>
                </a:lnTo>
                <a:lnTo>
                  <a:pt x="270" y="1014"/>
                </a:lnTo>
                <a:lnTo>
                  <a:pt x="270" y="1014"/>
                </a:lnTo>
                <a:lnTo>
                  <a:pt x="279" y="998"/>
                </a:lnTo>
                <a:lnTo>
                  <a:pt x="285" y="988"/>
                </a:lnTo>
                <a:lnTo>
                  <a:pt x="285" y="988"/>
                </a:lnTo>
                <a:lnTo>
                  <a:pt x="276" y="996"/>
                </a:lnTo>
                <a:lnTo>
                  <a:pt x="269" y="1003"/>
                </a:lnTo>
                <a:lnTo>
                  <a:pt x="263" y="1007"/>
                </a:lnTo>
                <a:lnTo>
                  <a:pt x="263" y="1007"/>
                </a:lnTo>
                <a:lnTo>
                  <a:pt x="253" y="1009"/>
                </a:lnTo>
                <a:lnTo>
                  <a:pt x="249" y="1009"/>
                </a:lnTo>
                <a:lnTo>
                  <a:pt x="249" y="1009"/>
                </a:lnTo>
                <a:lnTo>
                  <a:pt x="207" y="1029"/>
                </a:lnTo>
                <a:lnTo>
                  <a:pt x="176" y="1043"/>
                </a:lnTo>
                <a:lnTo>
                  <a:pt x="159" y="1052"/>
                </a:lnTo>
                <a:lnTo>
                  <a:pt x="159" y="1052"/>
                </a:lnTo>
                <a:lnTo>
                  <a:pt x="150" y="1058"/>
                </a:lnTo>
                <a:lnTo>
                  <a:pt x="142" y="1065"/>
                </a:lnTo>
                <a:lnTo>
                  <a:pt x="131" y="1076"/>
                </a:lnTo>
                <a:lnTo>
                  <a:pt x="131" y="1076"/>
                </a:lnTo>
                <a:lnTo>
                  <a:pt x="129" y="1082"/>
                </a:lnTo>
                <a:lnTo>
                  <a:pt x="129" y="1087"/>
                </a:lnTo>
                <a:lnTo>
                  <a:pt x="128" y="1088"/>
                </a:lnTo>
                <a:lnTo>
                  <a:pt x="128" y="1088"/>
                </a:lnTo>
                <a:lnTo>
                  <a:pt x="128" y="1098"/>
                </a:lnTo>
                <a:lnTo>
                  <a:pt x="131" y="1120"/>
                </a:lnTo>
                <a:lnTo>
                  <a:pt x="133" y="1162"/>
                </a:lnTo>
                <a:lnTo>
                  <a:pt x="133" y="1162"/>
                </a:lnTo>
                <a:lnTo>
                  <a:pt x="132" y="1173"/>
                </a:lnTo>
                <a:lnTo>
                  <a:pt x="129" y="1181"/>
                </a:lnTo>
                <a:lnTo>
                  <a:pt x="127" y="1184"/>
                </a:lnTo>
                <a:lnTo>
                  <a:pt x="125" y="1186"/>
                </a:lnTo>
                <a:lnTo>
                  <a:pt x="121" y="1189"/>
                </a:lnTo>
                <a:lnTo>
                  <a:pt x="117" y="1189"/>
                </a:lnTo>
                <a:lnTo>
                  <a:pt x="117" y="1189"/>
                </a:lnTo>
                <a:lnTo>
                  <a:pt x="113" y="1189"/>
                </a:lnTo>
                <a:lnTo>
                  <a:pt x="105" y="1188"/>
                </a:lnTo>
                <a:lnTo>
                  <a:pt x="92" y="1183"/>
                </a:lnTo>
                <a:lnTo>
                  <a:pt x="85" y="1179"/>
                </a:lnTo>
                <a:lnTo>
                  <a:pt x="79" y="1175"/>
                </a:lnTo>
                <a:lnTo>
                  <a:pt x="75" y="1172"/>
                </a:lnTo>
                <a:lnTo>
                  <a:pt x="73" y="1168"/>
                </a:lnTo>
                <a:lnTo>
                  <a:pt x="73" y="1168"/>
                </a:lnTo>
                <a:lnTo>
                  <a:pt x="71" y="1160"/>
                </a:lnTo>
                <a:lnTo>
                  <a:pt x="70" y="1150"/>
                </a:lnTo>
                <a:lnTo>
                  <a:pt x="70" y="1138"/>
                </a:lnTo>
                <a:lnTo>
                  <a:pt x="70" y="1126"/>
                </a:lnTo>
                <a:lnTo>
                  <a:pt x="70" y="1126"/>
                </a:lnTo>
                <a:lnTo>
                  <a:pt x="70" y="1117"/>
                </a:lnTo>
                <a:lnTo>
                  <a:pt x="68" y="1108"/>
                </a:lnTo>
                <a:lnTo>
                  <a:pt x="63" y="1083"/>
                </a:lnTo>
                <a:lnTo>
                  <a:pt x="57" y="1061"/>
                </a:lnTo>
                <a:lnTo>
                  <a:pt x="56" y="1054"/>
                </a:lnTo>
                <a:lnTo>
                  <a:pt x="57" y="1049"/>
                </a:lnTo>
                <a:lnTo>
                  <a:pt x="57" y="1049"/>
                </a:lnTo>
                <a:lnTo>
                  <a:pt x="60" y="1038"/>
                </a:lnTo>
                <a:lnTo>
                  <a:pt x="63" y="1034"/>
                </a:lnTo>
                <a:lnTo>
                  <a:pt x="68" y="1030"/>
                </a:lnTo>
                <a:lnTo>
                  <a:pt x="68" y="1030"/>
                </a:lnTo>
                <a:lnTo>
                  <a:pt x="77" y="1024"/>
                </a:lnTo>
                <a:lnTo>
                  <a:pt x="82" y="1021"/>
                </a:lnTo>
                <a:lnTo>
                  <a:pt x="87" y="1020"/>
                </a:lnTo>
                <a:lnTo>
                  <a:pt x="87" y="1020"/>
                </a:lnTo>
                <a:lnTo>
                  <a:pt x="97" y="1017"/>
                </a:lnTo>
                <a:lnTo>
                  <a:pt x="97" y="1017"/>
                </a:lnTo>
                <a:lnTo>
                  <a:pt x="99" y="1018"/>
                </a:lnTo>
                <a:lnTo>
                  <a:pt x="103" y="1017"/>
                </a:lnTo>
                <a:lnTo>
                  <a:pt x="103" y="1017"/>
                </a:lnTo>
                <a:lnTo>
                  <a:pt x="134" y="997"/>
                </a:lnTo>
                <a:lnTo>
                  <a:pt x="155" y="983"/>
                </a:lnTo>
                <a:lnTo>
                  <a:pt x="163" y="977"/>
                </a:lnTo>
                <a:lnTo>
                  <a:pt x="167" y="973"/>
                </a:lnTo>
                <a:lnTo>
                  <a:pt x="167" y="973"/>
                </a:lnTo>
                <a:lnTo>
                  <a:pt x="174" y="963"/>
                </a:lnTo>
                <a:lnTo>
                  <a:pt x="179" y="958"/>
                </a:lnTo>
                <a:lnTo>
                  <a:pt x="179" y="958"/>
                </a:lnTo>
                <a:lnTo>
                  <a:pt x="188" y="951"/>
                </a:lnTo>
                <a:lnTo>
                  <a:pt x="197" y="941"/>
                </a:lnTo>
                <a:lnTo>
                  <a:pt x="209" y="926"/>
                </a:lnTo>
                <a:lnTo>
                  <a:pt x="209" y="926"/>
                </a:lnTo>
                <a:lnTo>
                  <a:pt x="228" y="903"/>
                </a:lnTo>
                <a:lnTo>
                  <a:pt x="231" y="898"/>
                </a:lnTo>
                <a:lnTo>
                  <a:pt x="233" y="897"/>
                </a:lnTo>
                <a:lnTo>
                  <a:pt x="233" y="897"/>
                </a:lnTo>
                <a:lnTo>
                  <a:pt x="230" y="872"/>
                </a:lnTo>
                <a:lnTo>
                  <a:pt x="228" y="857"/>
                </a:lnTo>
                <a:lnTo>
                  <a:pt x="226" y="849"/>
                </a:lnTo>
                <a:lnTo>
                  <a:pt x="226" y="849"/>
                </a:lnTo>
                <a:lnTo>
                  <a:pt x="213" y="818"/>
                </a:lnTo>
                <a:lnTo>
                  <a:pt x="213" y="818"/>
                </a:lnTo>
                <a:lnTo>
                  <a:pt x="206" y="807"/>
                </a:lnTo>
                <a:lnTo>
                  <a:pt x="195" y="791"/>
                </a:lnTo>
                <a:lnTo>
                  <a:pt x="190" y="781"/>
                </a:lnTo>
                <a:lnTo>
                  <a:pt x="184" y="771"/>
                </a:lnTo>
                <a:lnTo>
                  <a:pt x="180" y="760"/>
                </a:lnTo>
                <a:lnTo>
                  <a:pt x="178" y="749"/>
                </a:lnTo>
                <a:lnTo>
                  <a:pt x="178" y="749"/>
                </a:lnTo>
                <a:lnTo>
                  <a:pt x="179" y="737"/>
                </a:lnTo>
                <a:lnTo>
                  <a:pt x="182" y="722"/>
                </a:lnTo>
                <a:lnTo>
                  <a:pt x="186" y="706"/>
                </a:lnTo>
                <a:lnTo>
                  <a:pt x="191" y="691"/>
                </a:lnTo>
                <a:lnTo>
                  <a:pt x="203" y="663"/>
                </a:lnTo>
                <a:lnTo>
                  <a:pt x="211" y="648"/>
                </a:lnTo>
                <a:lnTo>
                  <a:pt x="211" y="648"/>
                </a:lnTo>
                <a:lnTo>
                  <a:pt x="216" y="640"/>
                </a:lnTo>
                <a:lnTo>
                  <a:pt x="219" y="635"/>
                </a:lnTo>
                <a:lnTo>
                  <a:pt x="222" y="626"/>
                </a:lnTo>
                <a:lnTo>
                  <a:pt x="222" y="626"/>
                </a:lnTo>
                <a:lnTo>
                  <a:pt x="228" y="601"/>
                </a:lnTo>
                <a:lnTo>
                  <a:pt x="230" y="589"/>
                </a:lnTo>
                <a:lnTo>
                  <a:pt x="231" y="579"/>
                </a:lnTo>
                <a:lnTo>
                  <a:pt x="231" y="579"/>
                </a:lnTo>
                <a:lnTo>
                  <a:pt x="229" y="564"/>
                </a:lnTo>
                <a:lnTo>
                  <a:pt x="226" y="538"/>
                </a:lnTo>
                <a:lnTo>
                  <a:pt x="224" y="524"/>
                </a:lnTo>
                <a:lnTo>
                  <a:pt x="220" y="511"/>
                </a:lnTo>
                <a:lnTo>
                  <a:pt x="217" y="500"/>
                </a:lnTo>
                <a:lnTo>
                  <a:pt x="213" y="492"/>
                </a:lnTo>
                <a:lnTo>
                  <a:pt x="213" y="492"/>
                </a:lnTo>
                <a:lnTo>
                  <a:pt x="205" y="482"/>
                </a:lnTo>
                <a:lnTo>
                  <a:pt x="199" y="476"/>
                </a:lnTo>
                <a:lnTo>
                  <a:pt x="197" y="474"/>
                </a:lnTo>
                <a:lnTo>
                  <a:pt x="195" y="470"/>
                </a:lnTo>
                <a:lnTo>
                  <a:pt x="194" y="455"/>
                </a:lnTo>
                <a:lnTo>
                  <a:pt x="194" y="455"/>
                </a:lnTo>
                <a:lnTo>
                  <a:pt x="193" y="409"/>
                </a:lnTo>
                <a:lnTo>
                  <a:pt x="193" y="380"/>
                </a:lnTo>
                <a:lnTo>
                  <a:pt x="193" y="380"/>
                </a:lnTo>
                <a:lnTo>
                  <a:pt x="189" y="367"/>
                </a:lnTo>
                <a:lnTo>
                  <a:pt x="186" y="354"/>
                </a:lnTo>
                <a:lnTo>
                  <a:pt x="186" y="354"/>
                </a:lnTo>
                <a:lnTo>
                  <a:pt x="177" y="349"/>
                </a:lnTo>
                <a:lnTo>
                  <a:pt x="168" y="345"/>
                </a:lnTo>
                <a:lnTo>
                  <a:pt x="160" y="343"/>
                </a:lnTo>
                <a:lnTo>
                  <a:pt x="160" y="343"/>
                </a:lnTo>
                <a:lnTo>
                  <a:pt x="113" y="338"/>
                </a:lnTo>
                <a:lnTo>
                  <a:pt x="86" y="334"/>
                </a:lnTo>
                <a:lnTo>
                  <a:pt x="77" y="333"/>
                </a:lnTo>
                <a:lnTo>
                  <a:pt x="73" y="331"/>
                </a:lnTo>
                <a:lnTo>
                  <a:pt x="73" y="331"/>
                </a:lnTo>
                <a:lnTo>
                  <a:pt x="71" y="328"/>
                </a:lnTo>
                <a:lnTo>
                  <a:pt x="70" y="324"/>
                </a:lnTo>
                <a:lnTo>
                  <a:pt x="70" y="322"/>
                </a:lnTo>
                <a:lnTo>
                  <a:pt x="69" y="321"/>
                </a:lnTo>
                <a:lnTo>
                  <a:pt x="69" y="321"/>
                </a:lnTo>
                <a:lnTo>
                  <a:pt x="49" y="321"/>
                </a:lnTo>
                <a:lnTo>
                  <a:pt x="34" y="320"/>
                </a:lnTo>
                <a:lnTo>
                  <a:pt x="28" y="318"/>
                </a:lnTo>
                <a:lnTo>
                  <a:pt x="22" y="316"/>
                </a:lnTo>
                <a:lnTo>
                  <a:pt x="22" y="316"/>
                </a:lnTo>
                <a:lnTo>
                  <a:pt x="18" y="311"/>
                </a:lnTo>
                <a:lnTo>
                  <a:pt x="13" y="305"/>
                </a:lnTo>
                <a:lnTo>
                  <a:pt x="9" y="298"/>
                </a:lnTo>
                <a:lnTo>
                  <a:pt x="6" y="289"/>
                </a:lnTo>
                <a:lnTo>
                  <a:pt x="1" y="272"/>
                </a:lnTo>
                <a:lnTo>
                  <a:pt x="1" y="264"/>
                </a:lnTo>
                <a:lnTo>
                  <a:pt x="0" y="259"/>
                </a:lnTo>
                <a:lnTo>
                  <a:pt x="0" y="259"/>
                </a:lnTo>
                <a:lnTo>
                  <a:pt x="2" y="251"/>
                </a:lnTo>
                <a:lnTo>
                  <a:pt x="6" y="237"/>
                </a:lnTo>
                <a:lnTo>
                  <a:pt x="18" y="203"/>
                </a:lnTo>
                <a:lnTo>
                  <a:pt x="30" y="171"/>
                </a:lnTo>
                <a:lnTo>
                  <a:pt x="35" y="156"/>
                </a:lnTo>
                <a:lnTo>
                  <a:pt x="35" y="156"/>
                </a:lnTo>
                <a:lnTo>
                  <a:pt x="34" y="152"/>
                </a:lnTo>
                <a:lnTo>
                  <a:pt x="35" y="149"/>
                </a:lnTo>
                <a:lnTo>
                  <a:pt x="36" y="143"/>
                </a:lnTo>
                <a:lnTo>
                  <a:pt x="36" y="143"/>
                </a:lnTo>
                <a:lnTo>
                  <a:pt x="42" y="123"/>
                </a:lnTo>
                <a:lnTo>
                  <a:pt x="46" y="109"/>
                </a:lnTo>
                <a:lnTo>
                  <a:pt x="47" y="104"/>
                </a:lnTo>
                <a:lnTo>
                  <a:pt x="46" y="99"/>
                </a:lnTo>
                <a:lnTo>
                  <a:pt x="46" y="99"/>
                </a:lnTo>
                <a:lnTo>
                  <a:pt x="45" y="97"/>
                </a:lnTo>
                <a:lnTo>
                  <a:pt x="45" y="92"/>
                </a:lnTo>
                <a:lnTo>
                  <a:pt x="45" y="82"/>
                </a:lnTo>
                <a:lnTo>
                  <a:pt x="46" y="70"/>
                </a:lnTo>
                <a:lnTo>
                  <a:pt x="48" y="58"/>
                </a:lnTo>
                <a:lnTo>
                  <a:pt x="48" y="58"/>
                </a:lnTo>
                <a:lnTo>
                  <a:pt x="51" y="52"/>
                </a:lnTo>
                <a:lnTo>
                  <a:pt x="54" y="47"/>
                </a:lnTo>
                <a:lnTo>
                  <a:pt x="59" y="42"/>
                </a:lnTo>
                <a:lnTo>
                  <a:pt x="64" y="38"/>
                </a:lnTo>
                <a:lnTo>
                  <a:pt x="75" y="34"/>
                </a:lnTo>
                <a:lnTo>
                  <a:pt x="80" y="31"/>
                </a:lnTo>
                <a:lnTo>
                  <a:pt x="85" y="31"/>
                </a:lnTo>
                <a:lnTo>
                  <a:pt x="85" y="31"/>
                </a:lnTo>
                <a:lnTo>
                  <a:pt x="98" y="31"/>
                </a:lnTo>
                <a:lnTo>
                  <a:pt x="103" y="32"/>
                </a:lnTo>
                <a:lnTo>
                  <a:pt x="103" y="32"/>
                </a:lnTo>
                <a:lnTo>
                  <a:pt x="104" y="25"/>
                </a:lnTo>
                <a:lnTo>
                  <a:pt x="105" y="19"/>
                </a:lnTo>
                <a:lnTo>
                  <a:pt x="108" y="18"/>
                </a:lnTo>
                <a:lnTo>
                  <a:pt x="110" y="17"/>
                </a:lnTo>
                <a:lnTo>
                  <a:pt x="110" y="17"/>
                </a:lnTo>
                <a:lnTo>
                  <a:pt x="113" y="17"/>
                </a:lnTo>
                <a:lnTo>
                  <a:pt x="115" y="19"/>
                </a:lnTo>
                <a:lnTo>
                  <a:pt x="119" y="25"/>
                </a:lnTo>
                <a:lnTo>
                  <a:pt x="122" y="34"/>
                </a:lnTo>
                <a:lnTo>
                  <a:pt x="122" y="34"/>
                </a:lnTo>
                <a:lnTo>
                  <a:pt x="122" y="28"/>
                </a:lnTo>
                <a:lnTo>
                  <a:pt x="122" y="15"/>
                </a:lnTo>
                <a:lnTo>
                  <a:pt x="123" y="9"/>
                </a:lnTo>
                <a:lnTo>
                  <a:pt x="125" y="4"/>
                </a:lnTo>
                <a:lnTo>
                  <a:pt x="127" y="1"/>
                </a:lnTo>
                <a:lnTo>
                  <a:pt x="128" y="0"/>
                </a:lnTo>
                <a:lnTo>
                  <a:pt x="131" y="0"/>
                </a:lnTo>
                <a:lnTo>
                  <a:pt x="131" y="0"/>
                </a:lnTo>
                <a:lnTo>
                  <a:pt x="134" y="2"/>
                </a:lnTo>
                <a:lnTo>
                  <a:pt x="137" y="4"/>
                </a:lnTo>
                <a:lnTo>
                  <a:pt x="143" y="13"/>
                </a:lnTo>
                <a:lnTo>
                  <a:pt x="148" y="23"/>
                </a:lnTo>
                <a:lnTo>
                  <a:pt x="150" y="34"/>
                </a:lnTo>
                <a:lnTo>
                  <a:pt x="150" y="34"/>
                </a:lnTo>
                <a:lnTo>
                  <a:pt x="154" y="49"/>
                </a:lnTo>
                <a:lnTo>
                  <a:pt x="155" y="57"/>
                </a:lnTo>
                <a:lnTo>
                  <a:pt x="156" y="68"/>
                </a:lnTo>
                <a:lnTo>
                  <a:pt x="156" y="68"/>
                </a:lnTo>
                <a:lnTo>
                  <a:pt x="156" y="77"/>
                </a:lnTo>
                <a:lnTo>
                  <a:pt x="157" y="82"/>
                </a:lnTo>
                <a:lnTo>
                  <a:pt x="156" y="87"/>
                </a:lnTo>
                <a:lnTo>
                  <a:pt x="153" y="94"/>
                </a:lnTo>
                <a:lnTo>
                  <a:pt x="153" y="94"/>
                </a:lnTo>
                <a:lnTo>
                  <a:pt x="143" y="112"/>
                </a:lnTo>
                <a:lnTo>
                  <a:pt x="133" y="124"/>
                </a:lnTo>
                <a:lnTo>
                  <a:pt x="133" y="124"/>
                </a:lnTo>
                <a:lnTo>
                  <a:pt x="117" y="139"/>
                </a:lnTo>
                <a:lnTo>
                  <a:pt x="104" y="150"/>
                </a:lnTo>
                <a:lnTo>
                  <a:pt x="104" y="150"/>
                </a:lnTo>
                <a:lnTo>
                  <a:pt x="86" y="169"/>
                </a:lnTo>
                <a:lnTo>
                  <a:pt x="86" y="169"/>
                </a:lnTo>
                <a:lnTo>
                  <a:pt x="88" y="172"/>
                </a:lnTo>
                <a:lnTo>
                  <a:pt x="89" y="174"/>
                </a:lnTo>
                <a:lnTo>
                  <a:pt x="91" y="175"/>
                </a:lnTo>
                <a:lnTo>
                  <a:pt x="91" y="175"/>
                </a:lnTo>
                <a:lnTo>
                  <a:pt x="87" y="189"/>
                </a:lnTo>
                <a:lnTo>
                  <a:pt x="85" y="198"/>
                </a:lnTo>
                <a:lnTo>
                  <a:pt x="83" y="206"/>
                </a:lnTo>
                <a:lnTo>
                  <a:pt x="83" y="225"/>
                </a:lnTo>
                <a:lnTo>
                  <a:pt x="83" y="225"/>
                </a:lnTo>
                <a:lnTo>
                  <a:pt x="89" y="223"/>
                </a:lnTo>
                <a:lnTo>
                  <a:pt x="96" y="221"/>
                </a:lnTo>
                <a:lnTo>
                  <a:pt x="99" y="220"/>
                </a:lnTo>
                <a:lnTo>
                  <a:pt x="99" y="220"/>
                </a:lnTo>
                <a:lnTo>
                  <a:pt x="126" y="223"/>
                </a:lnTo>
                <a:lnTo>
                  <a:pt x="144" y="225"/>
                </a:lnTo>
                <a:lnTo>
                  <a:pt x="161" y="228"/>
                </a:lnTo>
                <a:lnTo>
                  <a:pt x="161" y="228"/>
                </a:lnTo>
                <a:lnTo>
                  <a:pt x="174" y="230"/>
                </a:lnTo>
                <a:lnTo>
                  <a:pt x="189" y="231"/>
                </a:lnTo>
                <a:lnTo>
                  <a:pt x="202" y="232"/>
                </a:lnTo>
                <a:lnTo>
                  <a:pt x="213" y="234"/>
                </a:lnTo>
                <a:lnTo>
                  <a:pt x="213" y="234"/>
                </a:lnTo>
                <a:lnTo>
                  <a:pt x="225" y="236"/>
                </a:lnTo>
                <a:lnTo>
                  <a:pt x="240" y="240"/>
                </a:lnTo>
                <a:lnTo>
                  <a:pt x="253" y="244"/>
                </a:lnTo>
                <a:lnTo>
                  <a:pt x="265" y="246"/>
                </a:lnTo>
                <a:lnTo>
                  <a:pt x="265" y="246"/>
                </a:lnTo>
                <a:lnTo>
                  <a:pt x="282" y="246"/>
                </a:lnTo>
                <a:lnTo>
                  <a:pt x="292" y="246"/>
                </a:lnTo>
                <a:lnTo>
                  <a:pt x="292" y="246"/>
                </a:lnTo>
                <a:lnTo>
                  <a:pt x="302" y="243"/>
                </a:lnTo>
                <a:lnTo>
                  <a:pt x="316" y="241"/>
                </a:lnTo>
                <a:lnTo>
                  <a:pt x="316" y="241"/>
                </a:lnTo>
                <a:lnTo>
                  <a:pt x="350" y="240"/>
                </a:lnTo>
                <a:lnTo>
                  <a:pt x="350" y="240"/>
                </a:lnTo>
                <a:lnTo>
                  <a:pt x="349" y="226"/>
                </a:lnTo>
                <a:lnTo>
                  <a:pt x="348" y="213"/>
                </a:lnTo>
                <a:lnTo>
                  <a:pt x="348" y="213"/>
                </a:lnTo>
                <a:lnTo>
                  <a:pt x="348" y="213"/>
                </a:lnTo>
                <a:lnTo>
                  <a:pt x="346" y="213"/>
                </a:lnTo>
                <a:lnTo>
                  <a:pt x="344" y="213"/>
                </a:lnTo>
                <a:lnTo>
                  <a:pt x="339" y="211"/>
                </a:lnTo>
                <a:lnTo>
                  <a:pt x="339" y="211"/>
                </a:lnTo>
                <a:lnTo>
                  <a:pt x="336" y="207"/>
                </a:lnTo>
                <a:lnTo>
                  <a:pt x="333" y="201"/>
                </a:lnTo>
                <a:lnTo>
                  <a:pt x="327" y="184"/>
                </a:lnTo>
                <a:lnTo>
                  <a:pt x="325" y="175"/>
                </a:lnTo>
                <a:lnTo>
                  <a:pt x="323" y="168"/>
                </a:lnTo>
                <a:lnTo>
                  <a:pt x="325" y="162"/>
                </a:lnTo>
                <a:lnTo>
                  <a:pt x="325" y="160"/>
                </a:lnTo>
                <a:lnTo>
                  <a:pt x="326" y="158"/>
                </a:lnTo>
                <a:lnTo>
                  <a:pt x="326" y="158"/>
                </a:lnTo>
                <a:lnTo>
                  <a:pt x="332" y="155"/>
                </a:lnTo>
                <a:lnTo>
                  <a:pt x="337" y="154"/>
                </a:lnTo>
                <a:lnTo>
                  <a:pt x="340" y="152"/>
                </a:lnTo>
                <a:lnTo>
                  <a:pt x="343" y="144"/>
                </a:lnTo>
                <a:lnTo>
                  <a:pt x="339" y="1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2">
            <a:extLst>
              <a:ext uri="{FF2B5EF4-FFF2-40B4-BE49-F238E27FC236}">
                <a16:creationId xmlns:a16="http://schemas.microsoft.com/office/drawing/2014/main" id="{477E709D-6484-4721-BC99-A6F64FE31D26}"/>
              </a:ext>
            </a:extLst>
          </p:cNvPr>
          <p:cNvSpPr>
            <a:spLocks/>
          </p:cNvSpPr>
          <p:nvPr/>
        </p:nvSpPr>
        <p:spPr bwMode="auto">
          <a:xfrm>
            <a:off x="6294909" y="2771371"/>
            <a:ext cx="1073244" cy="1594031"/>
          </a:xfrm>
          <a:custGeom>
            <a:avLst/>
            <a:gdLst>
              <a:gd name="T0" fmla="*/ 296 w 610"/>
              <a:gd name="T1" fmla="*/ 107 h 906"/>
              <a:gd name="T2" fmla="*/ 182 w 610"/>
              <a:gd name="T3" fmla="*/ 167 h 906"/>
              <a:gd name="T4" fmla="*/ 121 w 610"/>
              <a:gd name="T5" fmla="*/ 232 h 906"/>
              <a:gd name="T6" fmla="*/ 85 w 610"/>
              <a:gd name="T7" fmla="*/ 301 h 906"/>
              <a:gd name="T8" fmla="*/ 78 w 610"/>
              <a:gd name="T9" fmla="*/ 404 h 906"/>
              <a:gd name="T10" fmla="*/ 85 w 610"/>
              <a:gd name="T11" fmla="*/ 445 h 906"/>
              <a:gd name="T12" fmla="*/ 110 w 610"/>
              <a:gd name="T13" fmla="*/ 463 h 906"/>
              <a:gd name="T14" fmla="*/ 113 w 610"/>
              <a:gd name="T15" fmla="*/ 457 h 906"/>
              <a:gd name="T16" fmla="*/ 105 w 610"/>
              <a:gd name="T17" fmla="*/ 435 h 906"/>
              <a:gd name="T18" fmla="*/ 120 w 610"/>
              <a:gd name="T19" fmla="*/ 454 h 906"/>
              <a:gd name="T20" fmla="*/ 128 w 610"/>
              <a:gd name="T21" fmla="*/ 463 h 906"/>
              <a:gd name="T22" fmla="*/ 133 w 610"/>
              <a:gd name="T23" fmla="*/ 416 h 906"/>
              <a:gd name="T24" fmla="*/ 119 w 610"/>
              <a:gd name="T25" fmla="*/ 310 h 906"/>
              <a:gd name="T26" fmla="*/ 128 w 610"/>
              <a:gd name="T27" fmla="*/ 300 h 906"/>
              <a:gd name="T28" fmla="*/ 160 w 610"/>
              <a:gd name="T29" fmla="*/ 270 h 906"/>
              <a:gd name="T30" fmla="*/ 176 w 610"/>
              <a:gd name="T31" fmla="*/ 272 h 906"/>
              <a:gd name="T32" fmla="*/ 210 w 610"/>
              <a:gd name="T33" fmla="*/ 283 h 906"/>
              <a:gd name="T34" fmla="*/ 218 w 610"/>
              <a:gd name="T35" fmla="*/ 335 h 906"/>
              <a:gd name="T36" fmla="*/ 193 w 610"/>
              <a:gd name="T37" fmla="*/ 378 h 906"/>
              <a:gd name="T38" fmla="*/ 161 w 610"/>
              <a:gd name="T39" fmla="*/ 440 h 906"/>
              <a:gd name="T40" fmla="*/ 70 w 610"/>
              <a:gd name="T41" fmla="*/ 656 h 906"/>
              <a:gd name="T42" fmla="*/ 62 w 610"/>
              <a:gd name="T43" fmla="*/ 703 h 906"/>
              <a:gd name="T44" fmla="*/ 51 w 610"/>
              <a:gd name="T45" fmla="*/ 841 h 906"/>
              <a:gd name="T46" fmla="*/ 10 w 610"/>
              <a:gd name="T47" fmla="*/ 874 h 906"/>
              <a:gd name="T48" fmla="*/ 7 w 610"/>
              <a:gd name="T49" fmla="*/ 902 h 906"/>
              <a:gd name="T50" fmla="*/ 47 w 610"/>
              <a:gd name="T51" fmla="*/ 900 h 906"/>
              <a:gd name="T52" fmla="*/ 101 w 610"/>
              <a:gd name="T53" fmla="*/ 883 h 906"/>
              <a:gd name="T54" fmla="*/ 97 w 610"/>
              <a:gd name="T55" fmla="*/ 847 h 906"/>
              <a:gd name="T56" fmla="*/ 124 w 610"/>
              <a:gd name="T57" fmla="*/ 757 h 906"/>
              <a:gd name="T58" fmla="*/ 144 w 610"/>
              <a:gd name="T59" fmla="*/ 695 h 906"/>
              <a:gd name="T60" fmla="*/ 267 w 610"/>
              <a:gd name="T61" fmla="*/ 530 h 906"/>
              <a:gd name="T62" fmla="*/ 259 w 610"/>
              <a:gd name="T63" fmla="*/ 660 h 906"/>
              <a:gd name="T64" fmla="*/ 280 w 610"/>
              <a:gd name="T65" fmla="*/ 713 h 906"/>
              <a:gd name="T66" fmla="*/ 314 w 610"/>
              <a:gd name="T67" fmla="*/ 727 h 906"/>
              <a:gd name="T68" fmla="*/ 353 w 610"/>
              <a:gd name="T69" fmla="*/ 717 h 906"/>
              <a:gd name="T70" fmla="*/ 367 w 610"/>
              <a:gd name="T71" fmla="*/ 647 h 906"/>
              <a:gd name="T72" fmla="*/ 405 w 610"/>
              <a:gd name="T73" fmla="*/ 565 h 906"/>
              <a:gd name="T74" fmla="*/ 415 w 610"/>
              <a:gd name="T75" fmla="*/ 455 h 906"/>
              <a:gd name="T76" fmla="*/ 445 w 610"/>
              <a:gd name="T77" fmla="*/ 389 h 906"/>
              <a:gd name="T78" fmla="*/ 480 w 610"/>
              <a:gd name="T79" fmla="*/ 412 h 906"/>
              <a:gd name="T80" fmla="*/ 535 w 610"/>
              <a:gd name="T81" fmla="*/ 552 h 906"/>
              <a:gd name="T82" fmla="*/ 541 w 610"/>
              <a:gd name="T83" fmla="*/ 632 h 906"/>
              <a:gd name="T84" fmla="*/ 524 w 610"/>
              <a:gd name="T85" fmla="*/ 730 h 906"/>
              <a:gd name="T86" fmla="*/ 533 w 610"/>
              <a:gd name="T87" fmla="*/ 789 h 906"/>
              <a:gd name="T88" fmla="*/ 578 w 610"/>
              <a:gd name="T89" fmla="*/ 760 h 906"/>
              <a:gd name="T90" fmla="*/ 610 w 610"/>
              <a:gd name="T91" fmla="*/ 686 h 906"/>
              <a:gd name="T92" fmla="*/ 596 w 610"/>
              <a:gd name="T93" fmla="*/ 627 h 906"/>
              <a:gd name="T94" fmla="*/ 571 w 610"/>
              <a:gd name="T95" fmla="*/ 578 h 906"/>
              <a:gd name="T96" fmla="*/ 579 w 610"/>
              <a:gd name="T97" fmla="*/ 512 h 906"/>
              <a:gd name="T98" fmla="*/ 558 w 610"/>
              <a:gd name="T99" fmla="*/ 255 h 906"/>
              <a:gd name="T100" fmla="*/ 547 w 610"/>
              <a:gd name="T101" fmla="*/ 193 h 906"/>
              <a:gd name="T102" fmla="*/ 510 w 610"/>
              <a:gd name="T103" fmla="*/ 112 h 906"/>
              <a:gd name="T104" fmla="*/ 513 w 610"/>
              <a:gd name="T105" fmla="*/ 40 h 906"/>
              <a:gd name="T106" fmla="*/ 479 w 610"/>
              <a:gd name="T107" fmla="*/ 5 h 906"/>
              <a:gd name="T108" fmla="*/ 435 w 610"/>
              <a:gd name="T109" fmla="*/ 3 h 906"/>
              <a:gd name="T110" fmla="*/ 381 w 610"/>
              <a:gd name="T111" fmla="*/ 56 h 906"/>
              <a:gd name="T112" fmla="*/ 398 w 610"/>
              <a:gd name="T113" fmla="*/ 77 h 906"/>
              <a:gd name="T114" fmla="*/ 401 w 610"/>
              <a:gd name="T115" fmla="*/ 98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10" h="906">
                <a:moveTo>
                  <a:pt x="388" y="101"/>
                </a:moveTo>
                <a:lnTo>
                  <a:pt x="388" y="101"/>
                </a:lnTo>
                <a:lnTo>
                  <a:pt x="345" y="101"/>
                </a:lnTo>
                <a:lnTo>
                  <a:pt x="314" y="103"/>
                </a:lnTo>
                <a:lnTo>
                  <a:pt x="303" y="104"/>
                </a:lnTo>
                <a:lnTo>
                  <a:pt x="296" y="107"/>
                </a:lnTo>
                <a:lnTo>
                  <a:pt x="296" y="107"/>
                </a:lnTo>
                <a:lnTo>
                  <a:pt x="282" y="113"/>
                </a:lnTo>
                <a:lnTo>
                  <a:pt x="263" y="120"/>
                </a:lnTo>
                <a:lnTo>
                  <a:pt x="244" y="127"/>
                </a:lnTo>
                <a:lnTo>
                  <a:pt x="229" y="134"/>
                </a:lnTo>
                <a:lnTo>
                  <a:pt x="229" y="134"/>
                </a:lnTo>
                <a:lnTo>
                  <a:pt x="211" y="146"/>
                </a:lnTo>
                <a:lnTo>
                  <a:pt x="182" y="167"/>
                </a:lnTo>
                <a:lnTo>
                  <a:pt x="153" y="188"/>
                </a:lnTo>
                <a:lnTo>
                  <a:pt x="143" y="197"/>
                </a:lnTo>
                <a:lnTo>
                  <a:pt x="138" y="200"/>
                </a:lnTo>
                <a:lnTo>
                  <a:pt x="138" y="200"/>
                </a:lnTo>
                <a:lnTo>
                  <a:pt x="126" y="215"/>
                </a:lnTo>
                <a:lnTo>
                  <a:pt x="118" y="222"/>
                </a:lnTo>
                <a:lnTo>
                  <a:pt x="121" y="232"/>
                </a:lnTo>
                <a:lnTo>
                  <a:pt x="121" y="232"/>
                </a:lnTo>
                <a:lnTo>
                  <a:pt x="105" y="252"/>
                </a:lnTo>
                <a:lnTo>
                  <a:pt x="95" y="269"/>
                </a:lnTo>
                <a:lnTo>
                  <a:pt x="87" y="283"/>
                </a:lnTo>
                <a:lnTo>
                  <a:pt x="87" y="283"/>
                </a:lnTo>
                <a:lnTo>
                  <a:pt x="85" y="289"/>
                </a:lnTo>
                <a:lnTo>
                  <a:pt x="85" y="301"/>
                </a:lnTo>
                <a:lnTo>
                  <a:pt x="85" y="329"/>
                </a:lnTo>
                <a:lnTo>
                  <a:pt x="86" y="370"/>
                </a:lnTo>
                <a:lnTo>
                  <a:pt x="86" y="370"/>
                </a:lnTo>
                <a:lnTo>
                  <a:pt x="85" y="397"/>
                </a:lnTo>
                <a:lnTo>
                  <a:pt x="85" y="397"/>
                </a:lnTo>
                <a:lnTo>
                  <a:pt x="82" y="399"/>
                </a:lnTo>
                <a:lnTo>
                  <a:pt x="78" y="404"/>
                </a:lnTo>
                <a:lnTo>
                  <a:pt x="74" y="411"/>
                </a:lnTo>
                <a:lnTo>
                  <a:pt x="73" y="415"/>
                </a:lnTo>
                <a:lnTo>
                  <a:pt x="73" y="418"/>
                </a:lnTo>
                <a:lnTo>
                  <a:pt x="73" y="418"/>
                </a:lnTo>
                <a:lnTo>
                  <a:pt x="75" y="427"/>
                </a:lnTo>
                <a:lnTo>
                  <a:pt x="80" y="435"/>
                </a:lnTo>
                <a:lnTo>
                  <a:pt x="85" y="445"/>
                </a:lnTo>
                <a:lnTo>
                  <a:pt x="85" y="445"/>
                </a:lnTo>
                <a:lnTo>
                  <a:pt x="90" y="451"/>
                </a:lnTo>
                <a:lnTo>
                  <a:pt x="95" y="456"/>
                </a:lnTo>
                <a:lnTo>
                  <a:pt x="98" y="460"/>
                </a:lnTo>
                <a:lnTo>
                  <a:pt x="98" y="460"/>
                </a:lnTo>
                <a:lnTo>
                  <a:pt x="107" y="462"/>
                </a:lnTo>
                <a:lnTo>
                  <a:pt x="110" y="463"/>
                </a:lnTo>
                <a:lnTo>
                  <a:pt x="113" y="463"/>
                </a:lnTo>
                <a:lnTo>
                  <a:pt x="113" y="463"/>
                </a:lnTo>
                <a:lnTo>
                  <a:pt x="114" y="462"/>
                </a:lnTo>
                <a:lnTo>
                  <a:pt x="114" y="460"/>
                </a:lnTo>
                <a:lnTo>
                  <a:pt x="113" y="458"/>
                </a:lnTo>
                <a:lnTo>
                  <a:pt x="113" y="457"/>
                </a:lnTo>
                <a:lnTo>
                  <a:pt x="113" y="457"/>
                </a:lnTo>
                <a:lnTo>
                  <a:pt x="108" y="454"/>
                </a:lnTo>
                <a:lnTo>
                  <a:pt x="105" y="450"/>
                </a:lnTo>
                <a:lnTo>
                  <a:pt x="105" y="450"/>
                </a:lnTo>
                <a:lnTo>
                  <a:pt x="105" y="443"/>
                </a:lnTo>
                <a:lnTo>
                  <a:pt x="105" y="438"/>
                </a:lnTo>
                <a:lnTo>
                  <a:pt x="105" y="435"/>
                </a:lnTo>
                <a:lnTo>
                  <a:pt x="105" y="435"/>
                </a:lnTo>
                <a:lnTo>
                  <a:pt x="108" y="435"/>
                </a:lnTo>
                <a:lnTo>
                  <a:pt x="110" y="437"/>
                </a:lnTo>
                <a:lnTo>
                  <a:pt x="114" y="440"/>
                </a:lnTo>
                <a:lnTo>
                  <a:pt x="114" y="440"/>
                </a:lnTo>
                <a:lnTo>
                  <a:pt x="116" y="446"/>
                </a:lnTo>
                <a:lnTo>
                  <a:pt x="119" y="451"/>
                </a:lnTo>
                <a:lnTo>
                  <a:pt x="120" y="454"/>
                </a:lnTo>
                <a:lnTo>
                  <a:pt x="120" y="454"/>
                </a:lnTo>
                <a:lnTo>
                  <a:pt x="120" y="461"/>
                </a:lnTo>
                <a:lnTo>
                  <a:pt x="121" y="463"/>
                </a:lnTo>
                <a:lnTo>
                  <a:pt x="122" y="464"/>
                </a:lnTo>
                <a:lnTo>
                  <a:pt x="122" y="464"/>
                </a:lnTo>
                <a:lnTo>
                  <a:pt x="125" y="464"/>
                </a:lnTo>
                <a:lnTo>
                  <a:pt x="128" y="463"/>
                </a:lnTo>
                <a:lnTo>
                  <a:pt x="131" y="462"/>
                </a:lnTo>
                <a:lnTo>
                  <a:pt x="132" y="458"/>
                </a:lnTo>
                <a:lnTo>
                  <a:pt x="132" y="458"/>
                </a:lnTo>
                <a:lnTo>
                  <a:pt x="135" y="441"/>
                </a:lnTo>
                <a:lnTo>
                  <a:pt x="136" y="423"/>
                </a:lnTo>
                <a:lnTo>
                  <a:pt x="136" y="423"/>
                </a:lnTo>
                <a:lnTo>
                  <a:pt x="133" y="416"/>
                </a:lnTo>
                <a:lnTo>
                  <a:pt x="131" y="407"/>
                </a:lnTo>
                <a:lnTo>
                  <a:pt x="126" y="393"/>
                </a:lnTo>
                <a:lnTo>
                  <a:pt x="126" y="393"/>
                </a:lnTo>
                <a:lnTo>
                  <a:pt x="124" y="384"/>
                </a:lnTo>
                <a:lnTo>
                  <a:pt x="121" y="376"/>
                </a:lnTo>
                <a:lnTo>
                  <a:pt x="121" y="376"/>
                </a:lnTo>
                <a:lnTo>
                  <a:pt x="119" y="310"/>
                </a:lnTo>
                <a:lnTo>
                  <a:pt x="119" y="310"/>
                </a:lnTo>
                <a:lnTo>
                  <a:pt x="119" y="301"/>
                </a:lnTo>
                <a:lnTo>
                  <a:pt x="120" y="297"/>
                </a:lnTo>
                <a:lnTo>
                  <a:pt x="120" y="297"/>
                </a:lnTo>
                <a:lnTo>
                  <a:pt x="124" y="298"/>
                </a:lnTo>
                <a:lnTo>
                  <a:pt x="128" y="300"/>
                </a:lnTo>
                <a:lnTo>
                  <a:pt x="128" y="300"/>
                </a:lnTo>
                <a:lnTo>
                  <a:pt x="133" y="297"/>
                </a:lnTo>
                <a:lnTo>
                  <a:pt x="141" y="292"/>
                </a:lnTo>
                <a:lnTo>
                  <a:pt x="147" y="285"/>
                </a:lnTo>
                <a:lnTo>
                  <a:pt x="151" y="280"/>
                </a:lnTo>
                <a:lnTo>
                  <a:pt x="151" y="280"/>
                </a:lnTo>
                <a:lnTo>
                  <a:pt x="156" y="273"/>
                </a:lnTo>
                <a:lnTo>
                  <a:pt x="160" y="270"/>
                </a:lnTo>
                <a:lnTo>
                  <a:pt x="160" y="270"/>
                </a:lnTo>
                <a:lnTo>
                  <a:pt x="160" y="270"/>
                </a:lnTo>
                <a:lnTo>
                  <a:pt x="164" y="270"/>
                </a:lnTo>
                <a:lnTo>
                  <a:pt x="164" y="270"/>
                </a:lnTo>
                <a:lnTo>
                  <a:pt x="166" y="272"/>
                </a:lnTo>
                <a:lnTo>
                  <a:pt x="170" y="273"/>
                </a:lnTo>
                <a:lnTo>
                  <a:pt x="176" y="272"/>
                </a:lnTo>
                <a:lnTo>
                  <a:pt x="187" y="267"/>
                </a:lnTo>
                <a:lnTo>
                  <a:pt x="187" y="267"/>
                </a:lnTo>
                <a:lnTo>
                  <a:pt x="206" y="254"/>
                </a:lnTo>
                <a:lnTo>
                  <a:pt x="212" y="249"/>
                </a:lnTo>
                <a:lnTo>
                  <a:pt x="212" y="249"/>
                </a:lnTo>
                <a:lnTo>
                  <a:pt x="211" y="268"/>
                </a:lnTo>
                <a:lnTo>
                  <a:pt x="210" y="283"/>
                </a:lnTo>
                <a:lnTo>
                  <a:pt x="211" y="292"/>
                </a:lnTo>
                <a:lnTo>
                  <a:pt x="211" y="292"/>
                </a:lnTo>
                <a:lnTo>
                  <a:pt x="212" y="302"/>
                </a:lnTo>
                <a:lnTo>
                  <a:pt x="216" y="312"/>
                </a:lnTo>
                <a:lnTo>
                  <a:pt x="216" y="312"/>
                </a:lnTo>
                <a:lnTo>
                  <a:pt x="218" y="324"/>
                </a:lnTo>
                <a:lnTo>
                  <a:pt x="218" y="335"/>
                </a:lnTo>
                <a:lnTo>
                  <a:pt x="218" y="335"/>
                </a:lnTo>
                <a:lnTo>
                  <a:pt x="211" y="349"/>
                </a:lnTo>
                <a:lnTo>
                  <a:pt x="201" y="365"/>
                </a:lnTo>
                <a:lnTo>
                  <a:pt x="201" y="365"/>
                </a:lnTo>
                <a:lnTo>
                  <a:pt x="195" y="372"/>
                </a:lnTo>
                <a:lnTo>
                  <a:pt x="194" y="377"/>
                </a:lnTo>
                <a:lnTo>
                  <a:pt x="193" y="378"/>
                </a:lnTo>
                <a:lnTo>
                  <a:pt x="193" y="378"/>
                </a:lnTo>
                <a:lnTo>
                  <a:pt x="193" y="386"/>
                </a:lnTo>
                <a:lnTo>
                  <a:pt x="193" y="386"/>
                </a:lnTo>
                <a:lnTo>
                  <a:pt x="177" y="410"/>
                </a:lnTo>
                <a:lnTo>
                  <a:pt x="166" y="429"/>
                </a:lnTo>
                <a:lnTo>
                  <a:pt x="161" y="440"/>
                </a:lnTo>
                <a:lnTo>
                  <a:pt x="161" y="440"/>
                </a:lnTo>
                <a:lnTo>
                  <a:pt x="154" y="456"/>
                </a:lnTo>
                <a:lnTo>
                  <a:pt x="139" y="484"/>
                </a:lnTo>
                <a:lnTo>
                  <a:pt x="124" y="515"/>
                </a:lnTo>
                <a:lnTo>
                  <a:pt x="114" y="537"/>
                </a:lnTo>
                <a:lnTo>
                  <a:pt x="114" y="537"/>
                </a:lnTo>
                <a:lnTo>
                  <a:pt x="90" y="603"/>
                </a:lnTo>
                <a:lnTo>
                  <a:pt x="70" y="656"/>
                </a:lnTo>
                <a:lnTo>
                  <a:pt x="70" y="656"/>
                </a:lnTo>
                <a:lnTo>
                  <a:pt x="63" y="678"/>
                </a:lnTo>
                <a:lnTo>
                  <a:pt x="58" y="691"/>
                </a:lnTo>
                <a:lnTo>
                  <a:pt x="57" y="696"/>
                </a:lnTo>
                <a:lnTo>
                  <a:pt x="57" y="698"/>
                </a:lnTo>
                <a:lnTo>
                  <a:pt x="57" y="698"/>
                </a:lnTo>
                <a:lnTo>
                  <a:pt x="62" y="703"/>
                </a:lnTo>
                <a:lnTo>
                  <a:pt x="65" y="707"/>
                </a:lnTo>
                <a:lnTo>
                  <a:pt x="65" y="707"/>
                </a:lnTo>
                <a:lnTo>
                  <a:pt x="61" y="765"/>
                </a:lnTo>
                <a:lnTo>
                  <a:pt x="57" y="805"/>
                </a:lnTo>
                <a:lnTo>
                  <a:pt x="55" y="827"/>
                </a:lnTo>
                <a:lnTo>
                  <a:pt x="55" y="827"/>
                </a:lnTo>
                <a:lnTo>
                  <a:pt x="51" y="841"/>
                </a:lnTo>
                <a:lnTo>
                  <a:pt x="48" y="850"/>
                </a:lnTo>
                <a:lnTo>
                  <a:pt x="48" y="850"/>
                </a:lnTo>
                <a:lnTo>
                  <a:pt x="31" y="858"/>
                </a:lnTo>
                <a:lnTo>
                  <a:pt x="18" y="867"/>
                </a:lnTo>
                <a:lnTo>
                  <a:pt x="12" y="870"/>
                </a:lnTo>
                <a:lnTo>
                  <a:pt x="10" y="874"/>
                </a:lnTo>
                <a:lnTo>
                  <a:pt x="10" y="874"/>
                </a:lnTo>
                <a:lnTo>
                  <a:pt x="5" y="881"/>
                </a:lnTo>
                <a:lnTo>
                  <a:pt x="1" y="889"/>
                </a:lnTo>
                <a:lnTo>
                  <a:pt x="0" y="892"/>
                </a:lnTo>
                <a:lnTo>
                  <a:pt x="1" y="896"/>
                </a:lnTo>
                <a:lnTo>
                  <a:pt x="4" y="900"/>
                </a:lnTo>
                <a:lnTo>
                  <a:pt x="7" y="902"/>
                </a:lnTo>
                <a:lnTo>
                  <a:pt x="7" y="902"/>
                </a:lnTo>
                <a:lnTo>
                  <a:pt x="13" y="904"/>
                </a:lnTo>
                <a:lnTo>
                  <a:pt x="18" y="906"/>
                </a:lnTo>
                <a:lnTo>
                  <a:pt x="24" y="906"/>
                </a:lnTo>
                <a:lnTo>
                  <a:pt x="29" y="904"/>
                </a:lnTo>
                <a:lnTo>
                  <a:pt x="39" y="902"/>
                </a:lnTo>
                <a:lnTo>
                  <a:pt x="47" y="900"/>
                </a:lnTo>
                <a:lnTo>
                  <a:pt x="47" y="900"/>
                </a:lnTo>
                <a:lnTo>
                  <a:pt x="65" y="896"/>
                </a:lnTo>
                <a:lnTo>
                  <a:pt x="86" y="891"/>
                </a:lnTo>
                <a:lnTo>
                  <a:pt x="86" y="891"/>
                </a:lnTo>
                <a:lnTo>
                  <a:pt x="98" y="887"/>
                </a:lnTo>
                <a:lnTo>
                  <a:pt x="101" y="885"/>
                </a:lnTo>
                <a:lnTo>
                  <a:pt x="101" y="883"/>
                </a:lnTo>
                <a:lnTo>
                  <a:pt x="101" y="883"/>
                </a:lnTo>
                <a:lnTo>
                  <a:pt x="102" y="873"/>
                </a:lnTo>
                <a:lnTo>
                  <a:pt x="103" y="867"/>
                </a:lnTo>
                <a:lnTo>
                  <a:pt x="102" y="861"/>
                </a:lnTo>
                <a:lnTo>
                  <a:pt x="102" y="861"/>
                </a:lnTo>
                <a:lnTo>
                  <a:pt x="99" y="852"/>
                </a:lnTo>
                <a:lnTo>
                  <a:pt x="97" y="847"/>
                </a:lnTo>
                <a:lnTo>
                  <a:pt x="97" y="847"/>
                </a:lnTo>
                <a:lnTo>
                  <a:pt x="97" y="821"/>
                </a:lnTo>
                <a:lnTo>
                  <a:pt x="97" y="821"/>
                </a:lnTo>
                <a:lnTo>
                  <a:pt x="101" y="797"/>
                </a:lnTo>
                <a:lnTo>
                  <a:pt x="103" y="778"/>
                </a:lnTo>
                <a:lnTo>
                  <a:pt x="103" y="778"/>
                </a:lnTo>
                <a:lnTo>
                  <a:pt x="114" y="767"/>
                </a:lnTo>
                <a:lnTo>
                  <a:pt x="124" y="757"/>
                </a:lnTo>
                <a:lnTo>
                  <a:pt x="131" y="743"/>
                </a:lnTo>
                <a:lnTo>
                  <a:pt x="131" y="743"/>
                </a:lnTo>
                <a:lnTo>
                  <a:pt x="135" y="736"/>
                </a:lnTo>
                <a:lnTo>
                  <a:pt x="137" y="729"/>
                </a:lnTo>
                <a:lnTo>
                  <a:pt x="141" y="713"/>
                </a:lnTo>
                <a:lnTo>
                  <a:pt x="144" y="695"/>
                </a:lnTo>
                <a:lnTo>
                  <a:pt x="144" y="695"/>
                </a:lnTo>
                <a:lnTo>
                  <a:pt x="145" y="685"/>
                </a:lnTo>
                <a:lnTo>
                  <a:pt x="148" y="677"/>
                </a:lnTo>
                <a:lnTo>
                  <a:pt x="148" y="677"/>
                </a:lnTo>
                <a:lnTo>
                  <a:pt x="262" y="530"/>
                </a:lnTo>
                <a:lnTo>
                  <a:pt x="262" y="530"/>
                </a:lnTo>
                <a:lnTo>
                  <a:pt x="264" y="529"/>
                </a:lnTo>
                <a:lnTo>
                  <a:pt x="267" y="530"/>
                </a:lnTo>
                <a:lnTo>
                  <a:pt x="269" y="531"/>
                </a:lnTo>
                <a:lnTo>
                  <a:pt x="270" y="534"/>
                </a:lnTo>
                <a:lnTo>
                  <a:pt x="270" y="534"/>
                </a:lnTo>
                <a:lnTo>
                  <a:pt x="268" y="557"/>
                </a:lnTo>
                <a:lnTo>
                  <a:pt x="262" y="606"/>
                </a:lnTo>
                <a:lnTo>
                  <a:pt x="261" y="634"/>
                </a:lnTo>
                <a:lnTo>
                  <a:pt x="259" y="660"/>
                </a:lnTo>
                <a:lnTo>
                  <a:pt x="259" y="680"/>
                </a:lnTo>
                <a:lnTo>
                  <a:pt x="261" y="687"/>
                </a:lnTo>
                <a:lnTo>
                  <a:pt x="263" y="692"/>
                </a:lnTo>
                <a:lnTo>
                  <a:pt x="263" y="692"/>
                </a:lnTo>
                <a:lnTo>
                  <a:pt x="270" y="703"/>
                </a:lnTo>
                <a:lnTo>
                  <a:pt x="275" y="709"/>
                </a:lnTo>
                <a:lnTo>
                  <a:pt x="280" y="713"/>
                </a:lnTo>
                <a:lnTo>
                  <a:pt x="285" y="715"/>
                </a:lnTo>
                <a:lnTo>
                  <a:pt x="285" y="715"/>
                </a:lnTo>
                <a:lnTo>
                  <a:pt x="290" y="718"/>
                </a:lnTo>
                <a:lnTo>
                  <a:pt x="296" y="723"/>
                </a:lnTo>
                <a:lnTo>
                  <a:pt x="304" y="726"/>
                </a:lnTo>
                <a:lnTo>
                  <a:pt x="309" y="727"/>
                </a:lnTo>
                <a:lnTo>
                  <a:pt x="314" y="727"/>
                </a:lnTo>
                <a:lnTo>
                  <a:pt x="314" y="727"/>
                </a:lnTo>
                <a:lnTo>
                  <a:pt x="325" y="726"/>
                </a:lnTo>
                <a:lnTo>
                  <a:pt x="336" y="724"/>
                </a:lnTo>
                <a:lnTo>
                  <a:pt x="345" y="720"/>
                </a:lnTo>
                <a:lnTo>
                  <a:pt x="350" y="718"/>
                </a:lnTo>
                <a:lnTo>
                  <a:pt x="350" y="718"/>
                </a:lnTo>
                <a:lnTo>
                  <a:pt x="353" y="717"/>
                </a:lnTo>
                <a:lnTo>
                  <a:pt x="353" y="717"/>
                </a:lnTo>
                <a:lnTo>
                  <a:pt x="355" y="701"/>
                </a:lnTo>
                <a:lnTo>
                  <a:pt x="355" y="701"/>
                </a:lnTo>
                <a:lnTo>
                  <a:pt x="360" y="672"/>
                </a:lnTo>
                <a:lnTo>
                  <a:pt x="362" y="658"/>
                </a:lnTo>
                <a:lnTo>
                  <a:pt x="367" y="647"/>
                </a:lnTo>
                <a:lnTo>
                  <a:pt x="367" y="647"/>
                </a:lnTo>
                <a:lnTo>
                  <a:pt x="381" y="623"/>
                </a:lnTo>
                <a:lnTo>
                  <a:pt x="391" y="601"/>
                </a:lnTo>
                <a:lnTo>
                  <a:pt x="391" y="601"/>
                </a:lnTo>
                <a:lnTo>
                  <a:pt x="395" y="594"/>
                </a:lnTo>
                <a:lnTo>
                  <a:pt x="400" y="580"/>
                </a:lnTo>
                <a:lnTo>
                  <a:pt x="400" y="580"/>
                </a:lnTo>
                <a:lnTo>
                  <a:pt x="405" y="565"/>
                </a:lnTo>
                <a:lnTo>
                  <a:pt x="410" y="550"/>
                </a:lnTo>
                <a:lnTo>
                  <a:pt x="413" y="534"/>
                </a:lnTo>
                <a:lnTo>
                  <a:pt x="413" y="524"/>
                </a:lnTo>
                <a:lnTo>
                  <a:pt x="415" y="513"/>
                </a:lnTo>
                <a:lnTo>
                  <a:pt x="415" y="460"/>
                </a:lnTo>
                <a:lnTo>
                  <a:pt x="415" y="460"/>
                </a:lnTo>
                <a:lnTo>
                  <a:pt x="415" y="455"/>
                </a:lnTo>
                <a:lnTo>
                  <a:pt x="417" y="447"/>
                </a:lnTo>
                <a:lnTo>
                  <a:pt x="424" y="428"/>
                </a:lnTo>
                <a:lnTo>
                  <a:pt x="433" y="411"/>
                </a:lnTo>
                <a:lnTo>
                  <a:pt x="439" y="400"/>
                </a:lnTo>
                <a:lnTo>
                  <a:pt x="439" y="400"/>
                </a:lnTo>
                <a:lnTo>
                  <a:pt x="441" y="397"/>
                </a:lnTo>
                <a:lnTo>
                  <a:pt x="445" y="389"/>
                </a:lnTo>
                <a:lnTo>
                  <a:pt x="455" y="369"/>
                </a:lnTo>
                <a:lnTo>
                  <a:pt x="467" y="340"/>
                </a:lnTo>
                <a:lnTo>
                  <a:pt x="467" y="340"/>
                </a:lnTo>
                <a:lnTo>
                  <a:pt x="471" y="375"/>
                </a:lnTo>
                <a:lnTo>
                  <a:pt x="476" y="400"/>
                </a:lnTo>
                <a:lnTo>
                  <a:pt x="479" y="409"/>
                </a:lnTo>
                <a:lnTo>
                  <a:pt x="480" y="412"/>
                </a:lnTo>
                <a:lnTo>
                  <a:pt x="480" y="412"/>
                </a:lnTo>
                <a:lnTo>
                  <a:pt x="492" y="414"/>
                </a:lnTo>
                <a:lnTo>
                  <a:pt x="501" y="415"/>
                </a:lnTo>
                <a:lnTo>
                  <a:pt x="501" y="415"/>
                </a:lnTo>
                <a:lnTo>
                  <a:pt x="516" y="477"/>
                </a:lnTo>
                <a:lnTo>
                  <a:pt x="527" y="524"/>
                </a:lnTo>
                <a:lnTo>
                  <a:pt x="535" y="552"/>
                </a:lnTo>
                <a:lnTo>
                  <a:pt x="535" y="552"/>
                </a:lnTo>
                <a:lnTo>
                  <a:pt x="537" y="577"/>
                </a:lnTo>
                <a:lnTo>
                  <a:pt x="538" y="598"/>
                </a:lnTo>
                <a:lnTo>
                  <a:pt x="538" y="598"/>
                </a:lnTo>
                <a:lnTo>
                  <a:pt x="539" y="620"/>
                </a:lnTo>
                <a:lnTo>
                  <a:pt x="541" y="632"/>
                </a:lnTo>
                <a:lnTo>
                  <a:pt x="541" y="632"/>
                </a:lnTo>
                <a:lnTo>
                  <a:pt x="537" y="635"/>
                </a:lnTo>
                <a:lnTo>
                  <a:pt x="533" y="639"/>
                </a:lnTo>
                <a:lnTo>
                  <a:pt x="532" y="644"/>
                </a:lnTo>
                <a:lnTo>
                  <a:pt x="532" y="654"/>
                </a:lnTo>
                <a:lnTo>
                  <a:pt x="532" y="654"/>
                </a:lnTo>
                <a:lnTo>
                  <a:pt x="527" y="698"/>
                </a:lnTo>
                <a:lnTo>
                  <a:pt x="524" y="730"/>
                </a:lnTo>
                <a:lnTo>
                  <a:pt x="522" y="753"/>
                </a:lnTo>
                <a:lnTo>
                  <a:pt x="522" y="753"/>
                </a:lnTo>
                <a:lnTo>
                  <a:pt x="522" y="769"/>
                </a:lnTo>
                <a:lnTo>
                  <a:pt x="524" y="775"/>
                </a:lnTo>
                <a:lnTo>
                  <a:pt x="526" y="781"/>
                </a:lnTo>
                <a:lnTo>
                  <a:pt x="528" y="786"/>
                </a:lnTo>
                <a:lnTo>
                  <a:pt x="533" y="789"/>
                </a:lnTo>
                <a:lnTo>
                  <a:pt x="538" y="789"/>
                </a:lnTo>
                <a:lnTo>
                  <a:pt x="547" y="788"/>
                </a:lnTo>
                <a:lnTo>
                  <a:pt x="547" y="788"/>
                </a:lnTo>
                <a:lnTo>
                  <a:pt x="555" y="783"/>
                </a:lnTo>
                <a:lnTo>
                  <a:pt x="564" y="777"/>
                </a:lnTo>
                <a:lnTo>
                  <a:pt x="571" y="770"/>
                </a:lnTo>
                <a:lnTo>
                  <a:pt x="578" y="760"/>
                </a:lnTo>
                <a:lnTo>
                  <a:pt x="584" y="750"/>
                </a:lnTo>
                <a:lnTo>
                  <a:pt x="590" y="740"/>
                </a:lnTo>
                <a:lnTo>
                  <a:pt x="602" y="714"/>
                </a:lnTo>
                <a:lnTo>
                  <a:pt x="602" y="714"/>
                </a:lnTo>
                <a:lnTo>
                  <a:pt x="606" y="707"/>
                </a:lnTo>
                <a:lnTo>
                  <a:pt x="607" y="700"/>
                </a:lnTo>
                <a:lnTo>
                  <a:pt x="610" y="686"/>
                </a:lnTo>
                <a:lnTo>
                  <a:pt x="608" y="672"/>
                </a:lnTo>
                <a:lnTo>
                  <a:pt x="607" y="658"/>
                </a:lnTo>
                <a:lnTo>
                  <a:pt x="605" y="646"/>
                </a:lnTo>
                <a:lnTo>
                  <a:pt x="601" y="638"/>
                </a:lnTo>
                <a:lnTo>
                  <a:pt x="599" y="630"/>
                </a:lnTo>
                <a:lnTo>
                  <a:pt x="596" y="627"/>
                </a:lnTo>
                <a:lnTo>
                  <a:pt x="596" y="627"/>
                </a:lnTo>
                <a:lnTo>
                  <a:pt x="594" y="624"/>
                </a:lnTo>
                <a:lnTo>
                  <a:pt x="590" y="623"/>
                </a:lnTo>
                <a:lnTo>
                  <a:pt x="588" y="622"/>
                </a:lnTo>
                <a:lnTo>
                  <a:pt x="577" y="621"/>
                </a:lnTo>
                <a:lnTo>
                  <a:pt x="577" y="621"/>
                </a:lnTo>
                <a:lnTo>
                  <a:pt x="573" y="598"/>
                </a:lnTo>
                <a:lnTo>
                  <a:pt x="571" y="578"/>
                </a:lnTo>
                <a:lnTo>
                  <a:pt x="571" y="569"/>
                </a:lnTo>
                <a:lnTo>
                  <a:pt x="572" y="563"/>
                </a:lnTo>
                <a:lnTo>
                  <a:pt x="572" y="563"/>
                </a:lnTo>
                <a:lnTo>
                  <a:pt x="577" y="536"/>
                </a:lnTo>
                <a:lnTo>
                  <a:pt x="579" y="523"/>
                </a:lnTo>
                <a:lnTo>
                  <a:pt x="579" y="512"/>
                </a:lnTo>
                <a:lnTo>
                  <a:pt x="579" y="512"/>
                </a:lnTo>
                <a:lnTo>
                  <a:pt x="579" y="503"/>
                </a:lnTo>
                <a:lnTo>
                  <a:pt x="577" y="490"/>
                </a:lnTo>
                <a:lnTo>
                  <a:pt x="568" y="455"/>
                </a:lnTo>
                <a:lnTo>
                  <a:pt x="558" y="409"/>
                </a:lnTo>
                <a:lnTo>
                  <a:pt x="565" y="395"/>
                </a:lnTo>
                <a:lnTo>
                  <a:pt x="565" y="395"/>
                </a:lnTo>
                <a:lnTo>
                  <a:pt x="558" y="255"/>
                </a:lnTo>
                <a:lnTo>
                  <a:pt x="558" y="255"/>
                </a:lnTo>
                <a:lnTo>
                  <a:pt x="558" y="243"/>
                </a:lnTo>
                <a:lnTo>
                  <a:pt x="555" y="226"/>
                </a:lnTo>
                <a:lnTo>
                  <a:pt x="551" y="209"/>
                </a:lnTo>
                <a:lnTo>
                  <a:pt x="549" y="200"/>
                </a:lnTo>
                <a:lnTo>
                  <a:pt x="547" y="193"/>
                </a:lnTo>
                <a:lnTo>
                  <a:pt x="547" y="193"/>
                </a:lnTo>
                <a:lnTo>
                  <a:pt x="541" y="181"/>
                </a:lnTo>
                <a:lnTo>
                  <a:pt x="533" y="169"/>
                </a:lnTo>
                <a:lnTo>
                  <a:pt x="526" y="157"/>
                </a:lnTo>
                <a:lnTo>
                  <a:pt x="497" y="137"/>
                </a:lnTo>
                <a:lnTo>
                  <a:pt x="497" y="137"/>
                </a:lnTo>
                <a:lnTo>
                  <a:pt x="503" y="126"/>
                </a:lnTo>
                <a:lnTo>
                  <a:pt x="510" y="112"/>
                </a:lnTo>
                <a:lnTo>
                  <a:pt x="510" y="112"/>
                </a:lnTo>
                <a:lnTo>
                  <a:pt x="511" y="102"/>
                </a:lnTo>
                <a:lnTo>
                  <a:pt x="513" y="85"/>
                </a:lnTo>
                <a:lnTo>
                  <a:pt x="515" y="56"/>
                </a:lnTo>
                <a:lnTo>
                  <a:pt x="515" y="56"/>
                </a:lnTo>
                <a:lnTo>
                  <a:pt x="514" y="47"/>
                </a:lnTo>
                <a:lnTo>
                  <a:pt x="513" y="40"/>
                </a:lnTo>
                <a:lnTo>
                  <a:pt x="509" y="33"/>
                </a:lnTo>
                <a:lnTo>
                  <a:pt x="505" y="28"/>
                </a:lnTo>
                <a:lnTo>
                  <a:pt x="505" y="28"/>
                </a:lnTo>
                <a:lnTo>
                  <a:pt x="501" y="22"/>
                </a:lnTo>
                <a:lnTo>
                  <a:pt x="493" y="15"/>
                </a:lnTo>
                <a:lnTo>
                  <a:pt x="486" y="9"/>
                </a:lnTo>
                <a:lnTo>
                  <a:pt x="479" y="5"/>
                </a:lnTo>
                <a:lnTo>
                  <a:pt x="479" y="5"/>
                </a:lnTo>
                <a:lnTo>
                  <a:pt x="471" y="3"/>
                </a:lnTo>
                <a:lnTo>
                  <a:pt x="462" y="1"/>
                </a:lnTo>
                <a:lnTo>
                  <a:pt x="444" y="0"/>
                </a:lnTo>
                <a:lnTo>
                  <a:pt x="444" y="0"/>
                </a:lnTo>
                <a:lnTo>
                  <a:pt x="439" y="0"/>
                </a:lnTo>
                <a:lnTo>
                  <a:pt x="435" y="3"/>
                </a:lnTo>
                <a:lnTo>
                  <a:pt x="428" y="12"/>
                </a:lnTo>
                <a:lnTo>
                  <a:pt x="428" y="12"/>
                </a:lnTo>
                <a:lnTo>
                  <a:pt x="413" y="34"/>
                </a:lnTo>
                <a:lnTo>
                  <a:pt x="402" y="45"/>
                </a:lnTo>
                <a:lnTo>
                  <a:pt x="402" y="45"/>
                </a:lnTo>
                <a:lnTo>
                  <a:pt x="389" y="51"/>
                </a:lnTo>
                <a:lnTo>
                  <a:pt x="381" y="56"/>
                </a:lnTo>
                <a:lnTo>
                  <a:pt x="378" y="58"/>
                </a:lnTo>
                <a:lnTo>
                  <a:pt x="379" y="58"/>
                </a:lnTo>
                <a:lnTo>
                  <a:pt x="379" y="60"/>
                </a:lnTo>
                <a:lnTo>
                  <a:pt x="379" y="60"/>
                </a:lnTo>
                <a:lnTo>
                  <a:pt x="385" y="63"/>
                </a:lnTo>
                <a:lnTo>
                  <a:pt x="390" y="68"/>
                </a:lnTo>
                <a:lnTo>
                  <a:pt x="398" y="77"/>
                </a:lnTo>
                <a:lnTo>
                  <a:pt x="404" y="83"/>
                </a:lnTo>
                <a:lnTo>
                  <a:pt x="404" y="83"/>
                </a:lnTo>
                <a:lnTo>
                  <a:pt x="404" y="87"/>
                </a:lnTo>
                <a:lnTo>
                  <a:pt x="402" y="94"/>
                </a:lnTo>
                <a:lnTo>
                  <a:pt x="402" y="94"/>
                </a:lnTo>
                <a:lnTo>
                  <a:pt x="402" y="96"/>
                </a:lnTo>
                <a:lnTo>
                  <a:pt x="401" y="98"/>
                </a:lnTo>
                <a:lnTo>
                  <a:pt x="400" y="102"/>
                </a:lnTo>
                <a:lnTo>
                  <a:pt x="388" y="1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52131E20-1CDE-45ED-8189-7CCAF9C706A7}"/>
              </a:ext>
            </a:extLst>
          </p:cNvPr>
          <p:cNvSpPr>
            <a:spLocks noEditPoints="1"/>
          </p:cNvSpPr>
          <p:nvPr/>
        </p:nvSpPr>
        <p:spPr bwMode="auto">
          <a:xfrm>
            <a:off x="8336737" y="765455"/>
            <a:ext cx="654003" cy="1691668"/>
          </a:xfrm>
          <a:custGeom>
            <a:avLst/>
            <a:gdLst>
              <a:gd name="T0" fmla="*/ 246 w 479"/>
              <a:gd name="T1" fmla="*/ 12 h 1239"/>
              <a:gd name="T2" fmla="*/ 221 w 479"/>
              <a:gd name="T3" fmla="*/ 1 h 1239"/>
              <a:gd name="T4" fmla="*/ 180 w 479"/>
              <a:gd name="T5" fmla="*/ 12 h 1239"/>
              <a:gd name="T6" fmla="*/ 135 w 479"/>
              <a:gd name="T7" fmla="*/ 45 h 1239"/>
              <a:gd name="T8" fmla="*/ 123 w 479"/>
              <a:gd name="T9" fmla="*/ 85 h 1239"/>
              <a:gd name="T10" fmla="*/ 148 w 479"/>
              <a:gd name="T11" fmla="*/ 162 h 1239"/>
              <a:gd name="T12" fmla="*/ 94 w 479"/>
              <a:gd name="T13" fmla="*/ 207 h 1239"/>
              <a:gd name="T14" fmla="*/ 63 w 479"/>
              <a:gd name="T15" fmla="*/ 229 h 1239"/>
              <a:gd name="T16" fmla="*/ 20 w 479"/>
              <a:gd name="T17" fmla="*/ 294 h 1239"/>
              <a:gd name="T18" fmla="*/ 1 w 479"/>
              <a:gd name="T19" fmla="*/ 355 h 1239"/>
              <a:gd name="T20" fmla="*/ 1 w 479"/>
              <a:gd name="T21" fmla="*/ 413 h 1239"/>
              <a:gd name="T22" fmla="*/ 9 w 479"/>
              <a:gd name="T23" fmla="*/ 469 h 1239"/>
              <a:gd name="T24" fmla="*/ 11 w 479"/>
              <a:gd name="T25" fmla="*/ 509 h 1239"/>
              <a:gd name="T26" fmla="*/ 41 w 479"/>
              <a:gd name="T27" fmla="*/ 545 h 1239"/>
              <a:gd name="T28" fmla="*/ 63 w 479"/>
              <a:gd name="T29" fmla="*/ 560 h 1239"/>
              <a:gd name="T30" fmla="*/ 103 w 479"/>
              <a:gd name="T31" fmla="*/ 548 h 1239"/>
              <a:gd name="T32" fmla="*/ 140 w 479"/>
              <a:gd name="T33" fmla="*/ 588 h 1239"/>
              <a:gd name="T34" fmla="*/ 112 w 479"/>
              <a:gd name="T35" fmla="*/ 796 h 1239"/>
              <a:gd name="T36" fmla="*/ 112 w 479"/>
              <a:gd name="T37" fmla="*/ 886 h 1239"/>
              <a:gd name="T38" fmla="*/ 132 w 479"/>
              <a:gd name="T39" fmla="*/ 938 h 1239"/>
              <a:gd name="T40" fmla="*/ 166 w 479"/>
              <a:gd name="T41" fmla="*/ 984 h 1239"/>
              <a:gd name="T42" fmla="*/ 199 w 479"/>
              <a:gd name="T43" fmla="*/ 1060 h 1239"/>
              <a:gd name="T44" fmla="*/ 169 w 479"/>
              <a:gd name="T45" fmla="*/ 1149 h 1239"/>
              <a:gd name="T46" fmla="*/ 170 w 479"/>
              <a:gd name="T47" fmla="*/ 1176 h 1239"/>
              <a:gd name="T48" fmla="*/ 203 w 479"/>
              <a:gd name="T49" fmla="*/ 1189 h 1239"/>
              <a:gd name="T50" fmla="*/ 228 w 479"/>
              <a:gd name="T51" fmla="*/ 1173 h 1239"/>
              <a:gd name="T52" fmla="*/ 251 w 479"/>
              <a:gd name="T53" fmla="*/ 1122 h 1239"/>
              <a:gd name="T54" fmla="*/ 275 w 479"/>
              <a:gd name="T55" fmla="*/ 1074 h 1239"/>
              <a:gd name="T56" fmla="*/ 255 w 479"/>
              <a:gd name="T57" fmla="*/ 1162 h 1239"/>
              <a:gd name="T58" fmla="*/ 250 w 479"/>
              <a:gd name="T59" fmla="*/ 1201 h 1239"/>
              <a:gd name="T60" fmla="*/ 251 w 479"/>
              <a:gd name="T61" fmla="*/ 1231 h 1239"/>
              <a:gd name="T62" fmla="*/ 284 w 479"/>
              <a:gd name="T63" fmla="*/ 1239 h 1239"/>
              <a:gd name="T64" fmla="*/ 314 w 479"/>
              <a:gd name="T65" fmla="*/ 1233 h 1239"/>
              <a:gd name="T66" fmla="*/ 315 w 479"/>
              <a:gd name="T67" fmla="*/ 1193 h 1239"/>
              <a:gd name="T68" fmla="*/ 327 w 479"/>
              <a:gd name="T69" fmla="*/ 1116 h 1239"/>
              <a:gd name="T70" fmla="*/ 365 w 479"/>
              <a:gd name="T71" fmla="*/ 997 h 1239"/>
              <a:gd name="T72" fmla="*/ 374 w 479"/>
              <a:gd name="T73" fmla="*/ 953 h 1239"/>
              <a:gd name="T74" fmla="*/ 421 w 479"/>
              <a:gd name="T75" fmla="*/ 726 h 1239"/>
              <a:gd name="T76" fmla="*/ 423 w 479"/>
              <a:gd name="T77" fmla="*/ 606 h 1239"/>
              <a:gd name="T78" fmla="*/ 434 w 479"/>
              <a:gd name="T79" fmla="*/ 497 h 1239"/>
              <a:gd name="T80" fmla="*/ 448 w 479"/>
              <a:gd name="T81" fmla="*/ 462 h 1239"/>
              <a:gd name="T82" fmla="*/ 454 w 479"/>
              <a:gd name="T83" fmla="*/ 420 h 1239"/>
              <a:gd name="T84" fmla="*/ 479 w 479"/>
              <a:gd name="T85" fmla="*/ 402 h 1239"/>
              <a:gd name="T86" fmla="*/ 458 w 479"/>
              <a:gd name="T87" fmla="*/ 338 h 1239"/>
              <a:gd name="T88" fmla="*/ 318 w 479"/>
              <a:gd name="T89" fmla="*/ 202 h 1239"/>
              <a:gd name="T90" fmla="*/ 277 w 479"/>
              <a:gd name="T91" fmla="*/ 171 h 1239"/>
              <a:gd name="T92" fmla="*/ 291 w 479"/>
              <a:gd name="T93" fmla="*/ 98 h 1239"/>
              <a:gd name="T94" fmla="*/ 297 w 479"/>
              <a:gd name="T95" fmla="*/ 58 h 1239"/>
              <a:gd name="T96" fmla="*/ 278 w 479"/>
              <a:gd name="T97" fmla="*/ 40 h 1239"/>
              <a:gd name="T98" fmla="*/ 94 w 479"/>
              <a:gd name="T99" fmla="*/ 367 h 1239"/>
              <a:gd name="T100" fmla="*/ 102 w 479"/>
              <a:gd name="T101" fmla="*/ 382 h 1239"/>
              <a:gd name="T102" fmla="*/ 111 w 479"/>
              <a:gd name="T103" fmla="*/ 403 h 1239"/>
              <a:gd name="T104" fmla="*/ 91 w 479"/>
              <a:gd name="T105" fmla="*/ 420 h 1239"/>
              <a:gd name="T106" fmla="*/ 52 w 479"/>
              <a:gd name="T107" fmla="*/ 451 h 1239"/>
              <a:gd name="T108" fmla="*/ 52 w 479"/>
              <a:gd name="T109" fmla="*/ 423 h 1239"/>
              <a:gd name="T110" fmla="*/ 264 w 479"/>
              <a:gd name="T111" fmla="*/ 728 h 1239"/>
              <a:gd name="T112" fmla="*/ 274 w 479"/>
              <a:gd name="T113" fmla="*/ 847 h 1239"/>
              <a:gd name="T114" fmla="*/ 278 w 479"/>
              <a:gd name="T115" fmla="*/ 920 h 1239"/>
              <a:gd name="T116" fmla="*/ 272 w 479"/>
              <a:gd name="T117" fmla="*/ 980 h 1239"/>
              <a:gd name="T118" fmla="*/ 258 w 479"/>
              <a:gd name="T119" fmla="*/ 1009 h 1239"/>
              <a:gd name="T120" fmla="*/ 235 w 479"/>
              <a:gd name="T121" fmla="*/ 968 h 1239"/>
              <a:gd name="T122" fmla="*/ 216 w 479"/>
              <a:gd name="T123" fmla="*/ 916 h 1239"/>
              <a:gd name="T124" fmla="*/ 264 w 479"/>
              <a:gd name="T125" fmla="*/ 728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79" h="1239">
                <a:moveTo>
                  <a:pt x="266" y="36"/>
                </a:moveTo>
                <a:lnTo>
                  <a:pt x="266" y="36"/>
                </a:lnTo>
                <a:lnTo>
                  <a:pt x="263" y="33"/>
                </a:lnTo>
                <a:lnTo>
                  <a:pt x="257" y="23"/>
                </a:lnTo>
                <a:lnTo>
                  <a:pt x="246" y="12"/>
                </a:lnTo>
                <a:lnTo>
                  <a:pt x="240" y="8"/>
                </a:lnTo>
                <a:lnTo>
                  <a:pt x="234" y="5"/>
                </a:lnTo>
                <a:lnTo>
                  <a:pt x="234" y="5"/>
                </a:lnTo>
                <a:lnTo>
                  <a:pt x="227" y="2"/>
                </a:lnTo>
                <a:lnTo>
                  <a:pt x="221" y="1"/>
                </a:lnTo>
                <a:lnTo>
                  <a:pt x="215" y="0"/>
                </a:lnTo>
                <a:lnTo>
                  <a:pt x="207" y="1"/>
                </a:lnTo>
                <a:lnTo>
                  <a:pt x="194" y="5"/>
                </a:lnTo>
                <a:lnTo>
                  <a:pt x="180" y="12"/>
                </a:lnTo>
                <a:lnTo>
                  <a:pt x="180" y="12"/>
                </a:lnTo>
                <a:lnTo>
                  <a:pt x="152" y="25"/>
                </a:lnTo>
                <a:lnTo>
                  <a:pt x="143" y="31"/>
                </a:lnTo>
                <a:lnTo>
                  <a:pt x="138" y="36"/>
                </a:lnTo>
                <a:lnTo>
                  <a:pt x="138" y="36"/>
                </a:lnTo>
                <a:lnTo>
                  <a:pt x="135" y="45"/>
                </a:lnTo>
                <a:lnTo>
                  <a:pt x="129" y="57"/>
                </a:lnTo>
                <a:lnTo>
                  <a:pt x="124" y="73"/>
                </a:lnTo>
                <a:lnTo>
                  <a:pt x="123" y="79"/>
                </a:lnTo>
                <a:lnTo>
                  <a:pt x="123" y="85"/>
                </a:lnTo>
                <a:lnTo>
                  <a:pt x="123" y="85"/>
                </a:lnTo>
                <a:lnTo>
                  <a:pt x="126" y="96"/>
                </a:lnTo>
                <a:lnTo>
                  <a:pt x="131" y="103"/>
                </a:lnTo>
                <a:lnTo>
                  <a:pt x="136" y="109"/>
                </a:lnTo>
                <a:lnTo>
                  <a:pt x="138" y="136"/>
                </a:lnTo>
                <a:lnTo>
                  <a:pt x="148" y="162"/>
                </a:lnTo>
                <a:lnTo>
                  <a:pt x="153" y="162"/>
                </a:lnTo>
                <a:lnTo>
                  <a:pt x="147" y="190"/>
                </a:lnTo>
                <a:lnTo>
                  <a:pt x="147" y="190"/>
                </a:lnTo>
                <a:lnTo>
                  <a:pt x="117" y="199"/>
                </a:lnTo>
                <a:lnTo>
                  <a:pt x="94" y="207"/>
                </a:lnTo>
                <a:lnTo>
                  <a:pt x="84" y="211"/>
                </a:lnTo>
                <a:lnTo>
                  <a:pt x="78" y="214"/>
                </a:lnTo>
                <a:lnTo>
                  <a:pt x="78" y="214"/>
                </a:lnTo>
                <a:lnTo>
                  <a:pt x="72" y="219"/>
                </a:lnTo>
                <a:lnTo>
                  <a:pt x="63" y="229"/>
                </a:lnTo>
                <a:lnTo>
                  <a:pt x="44" y="256"/>
                </a:lnTo>
                <a:lnTo>
                  <a:pt x="27" y="281"/>
                </a:lnTo>
                <a:lnTo>
                  <a:pt x="21" y="289"/>
                </a:lnTo>
                <a:lnTo>
                  <a:pt x="20" y="294"/>
                </a:lnTo>
                <a:lnTo>
                  <a:pt x="20" y="294"/>
                </a:lnTo>
                <a:lnTo>
                  <a:pt x="22" y="303"/>
                </a:lnTo>
                <a:lnTo>
                  <a:pt x="22" y="303"/>
                </a:lnTo>
                <a:lnTo>
                  <a:pt x="11" y="328"/>
                </a:lnTo>
                <a:lnTo>
                  <a:pt x="4" y="346"/>
                </a:lnTo>
                <a:lnTo>
                  <a:pt x="1" y="355"/>
                </a:lnTo>
                <a:lnTo>
                  <a:pt x="0" y="360"/>
                </a:lnTo>
                <a:lnTo>
                  <a:pt x="0" y="360"/>
                </a:lnTo>
                <a:lnTo>
                  <a:pt x="1" y="389"/>
                </a:lnTo>
                <a:lnTo>
                  <a:pt x="1" y="413"/>
                </a:lnTo>
                <a:lnTo>
                  <a:pt x="1" y="413"/>
                </a:lnTo>
                <a:lnTo>
                  <a:pt x="5" y="435"/>
                </a:lnTo>
                <a:lnTo>
                  <a:pt x="9" y="452"/>
                </a:lnTo>
                <a:lnTo>
                  <a:pt x="10" y="464"/>
                </a:lnTo>
                <a:lnTo>
                  <a:pt x="10" y="464"/>
                </a:lnTo>
                <a:lnTo>
                  <a:pt x="9" y="469"/>
                </a:lnTo>
                <a:lnTo>
                  <a:pt x="7" y="480"/>
                </a:lnTo>
                <a:lnTo>
                  <a:pt x="6" y="487"/>
                </a:lnTo>
                <a:lnTo>
                  <a:pt x="7" y="494"/>
                </a:lnTo>
                <a:lnTo>
                  <a:pt x="9" y="502"/>
                </a:lnTo>
                <a:lnTo>
                  <a:pt x="11" y="509"/>
                </a:lnTo>
                <a:lnTo>
                  <a:pt x="11" y="509"/>
                </a:lnTo>
                <a:lnTo>
                  <a:pt x="18" y="520"/>
                </a:lnTo>
                <a:lnTo>
                  <a:pt x="24" y="528"/>
                </a:lnTo>
                <a:lnTo>
                  <a:pt x="32" y="537"/>
                </a:lnTo>
                <a:lnTo>
                  <a:pt x="41" y="545"/>
                </a:lnTo>
                <a:lnTo>
                  <a:pt x="41" y="545"/>
                </a:lnTo>
                <a:lnTo>
                  <a:pt x="50" y="553"/>
                </a:lnTo>
                <a:lnTo>
                  <a:pt x="56" y="557"/>
                </a:lnTo>
                <a:lnTo>
                  <a:pt x="60" y="559"/>
                </a:lnTo>
                <a:lnTo>
                  <a:pt x="63" y="560"/>
                </a:lnTo>
                <a:lnTo>
                  <a:pt x="74" y="560"/>
                </a:lnTo>
                <a:lnTo>
                  <a:pt x="74" y="560"/>
                </a:lnTo>
                <a:lnTo>
                  <a:pt x="83" y="559"/>
                </a:lnTo>
                <a:lnTo>
                  <a:pt x="92" y="554"/>
                </a:lnTo>
                <a:lnTo>
                  <a:pt x="103" y="548"/>
                </a:lnTo>
                <a:lnTo>
                  <a:pt x="113" y="542"/>
                </a:lnTo>
                <a:lnTo>
                  <a:pt x="131" y="529"/>
                </a:lnTo>
                <a:lnTo>
                  <a:pt x="138" y="523"/>
                </a:lnTo>
                <a:lnTo>
                  <a:pt x="138" y="523"/>
                </a:lnTo>
                <a:lnTo>
                  <a:pt x="140" y="588"/>
                </a:lnTo>
                <a:lnTo>
                  <a:pt x="140" y="588"/>
                </a:lnTo>
                <a:lnTo>
                  <a:pt x="136" y="636"/>
                </a:lnTo>
                <a:lnTo>
                  <a:pt x="136" y="636"/>
                </a:lnTo>
                <a:lnTo>
                  <a:pt x="121" y="727"/>
                </a:lnTo>
                <a:lnTo>
                  <a:pt x="112" y="796"/>
                </a:lnTo>
                <a:lnTo>
                  <a:pt x="106" y="842"/>
                </a:lnTo>
                <a:lnTo>
                  <a:pt x="106" y="842"/>
                </a:lnTo>
                <a:lnTo>
                  <a:pt x="106" y="856"/>
                </a:lnTo>
                <a:lnTo>
                  <a:pt x="108" y="870"/>
                </a:lnTo>
                <a:lnTo>
                  <a:pt x="112" y="886"/>
                </a:lnTo>
                <a:lnTo>
                  <a:pt x="117" y="900"/>
                </a:lnTo>
                <a:lnTo>
                  <a:pt x="126" y="923"/>
                </a:lnTo>
                <a:lnTo>
                  <a:pt x="130" y="933"/>
                </a:lnTo>
                <a:lnTo>
                  <a:pt x="130" y="933"/>
                </a:lnTo>
                <a:lnTo>
                  <a:pt x="132" y="938"/>
                </a:lnTo>
                <a:lnTo>
                  <a:pt x="141" y="950"/>
                </a:lnTo>
                <a:lnTo>
                  <a:pt x="152" y="967"/>
                </a:lnTo>
                <a:lnTo>
                  <a:pt x="159" y="976"/>
                </a:lnTo>
                <a:lnTo>
                  <a:pt x="166" y="984"/>
                </a:lnTo>
                <a:lnTo>
                  <a:pt x="166" y="984"/>
                </a:lnTo>
                <a:lnTo>
                  <a:pt x="193" y="1013"/>
                </a:lnTo>
                <a:lnTo>
                  <a:pt x="205" y="1026"/>
                </a:lnTo>
                <a:lnTo>
                  <a:pt x="205" y="1026"/>
                </a:lnTo>
                <a:lnTo>
                  <a:pt x="203" y="1045"/>
                </a:lnTo>
                <a:lnTo>
                  <a:pt x="199" y="1060"/>
                </a:lnTo>
                <a:lnTo>
                  <a:pt x="193" y="1080"/>
                </a:lnTo>
                <a:lnTo>
                  <a:pt x="193" y="1080"/>
                </a:lnTo>
                <a:lnTo>
                  <a:pt x="176" y="1125"/>
                </a:lnTo>
                <a:lnTo>
                  <a:pt x="172" y="1137"/>
                </a:lnTo>
                <a:lnTo>
                  <a:pt x="169" y="1149"/>
                </a:lnTo>
                <a:lnTo>
                  <a:pt x="167" y="1160"/>
                </a:lnTo>
                <a:lnTo>
                  <a:pt x="167" y="1168"/>
                </a:lnTo>
                <a:lnTo>
                  <a:pt x="167" y="1168"/>
                </a:lnTo>
                <a:lnTo>
                  <a:pt x="167" y="1172"/>
                </a:lnTo>
                <a:lnTo>
                  <a:pt x="170" y="1176"/>
                </a:lnTo>
                <a:lnTo>
                  <a:pt x="174" y="1182"/>
                </a:lnTo>
                <a:lnTo>
                  <a:pt x="181" y="1185"/>
                </a:lnTo>
                <a:lnTo>
                  <a:pt x="188" y="1188"/>
                </a:lnTo>
                <a:lnTo>
                  <a:pt x="195" y="1189"/>
                </a:lnTo>
                <a:lnTo>
                  <a:pt x="203" y="1189"/>
                </a:lnTo>
                <a:lnTo>
                  <a:pt x="215" y="1188"/>
                </a:lnTo>
                <a:lnTo>
                  <a:pt x="215" y="1188"/>
                </a:lnTo>
                <a:lnTo>
                  <a:pt x="220" y="1185"/>
                </a:lnTo>
                <a:lnTo>
                  <a:pt x="223" y="1180"/>
                </a:lnTo>
                <a:lnTo>
                  <a:pt x="228" y="1173"/>
                </a:lnTo>
                <a:lnTo>
                  <a:pt x="233" y="1166"/>
                </a:lnTo>
                <a:lnTo>
                  <a:pt x="240" y="1150"/>
                </a:lnTo>
                <a:lnTo>
                  <a:pt x="246" y="1137"/>
                </a:lnTo>
                <a:lnTo>
                  <a:pt x="246" y="1137"/>
                </a:lnTo>
                <a:lnTo>
                  <a:pt x="251" y="1122"/>
                </a:lnTo>
                <a:lnTo>
                  <a:pt x="256" y="1111"/>
                </a:lnTo>
                <a:lnTo>
                  <a:pt x="256" y="1111"/>
                </a:lnTo>
                <a:lnTo>
                  <a:pt x="268" y="1089"/>
                </a:lnTo>
                <a:lnTo>
                  <a:pt x="275" y="1074"/>
                </a:lnTo>
                <a:lnTo>
                  <a:pt x="275" y="1074"/>
                </a:lnTo>
                <a:lnTo>
                  <a:pt x="271" y="1105"/>
                </a:lnTo>
                <a:lnTo>
                  <a:pt x="267" y="1131"/>
                </a:lnTo>
                <a:lnTo>
                  <a:pt x="262" y="1145"/>
                </a:lnTo>
                <a:lnTo>
                  <a:pt x="262" y="1145"/>
                </a:lnTo>
                <a:lnTo>
                  <a:pt x="255" y="1162"/>
                </a:lnTo>
                <a:lnTo>
                  <a:pt x="252" y="1171"/>
                </a:lnTo>
                <a:lnTo>
                  <a:pt x="250" y="1178"/>
                </a:lnTo>
                <a:lnTo>
                  <a:pt x="250" y="1178"/>
                </a:lnTo>
                <a:lnTo>
                  <a:pt x="250" y="1186"/>
                </a:lnTo>
                <a:lnTo>
                  <a:pt x="250" y="1201"/>
                </a:lnTo>
                <a:lnTo>
                  <a:pt x="250" y="1201"/>
                </a:lnTo>
                <a:lnTo>
                  <a:pt x="250" y="1219"/>
                </a:lnTo>
                <a:lnTo>
                  <a:pt x="250" y="1225"/>
                </a:lnTo>
                <a:lnTo>
                  <a:pt x="251" y="1231"/>
                </a:lnTo>
                <a:lnTo>
                  <a:pt x="251" y="1231"/>
                </a:lnTo>
                <a:lnTo>
                  <a:pt x="254" y="1233"/>
                </a:lnTo>
                <a:lnTo>
                  <a:pt x="256" y="1235"/>
                </a:lnTo>
                <a:lnTo>
                  <a:pt x="263" y="1236"/>
                </a:lnTo>
                <a:lnTo>
                  <a:pt x="273" y="1237"/>
                </a:lnTo>
                <a:lnTo>
                  <a:pt x="284" y="1239"/>
                </a:lnTo>
                <a:lnTo>
                  <a:pt x="295" y="1239"/>
                </a:lnTo>
                <a:lnTo>
                  <a:pt x="304" y="1237"/>
                </a:lnTo>
                <a:lnTo>
                  <a:pt x="311" y="1235"/>
                </a:lnTo>
                <a:lnTo>
                  <a:pt x="313" y="1234"/>
                </a:lnTo>
                <a:lnTo>
                  <a:pt x="314" y="1233"/>
                </a:lnTo>
                <a:lnTo>
                  <a:pt x="314" y="1233"/>
                </a:lnTo>
                <a:lnTo>
                  <a:pt x="314" y="1216"/>
                </a:lnTo>
                <a:lnTo>
                  <a:pt x="314" y="1203"/>
                </a:lnTo>
                <a:lnTo>
                  <a:pt x="315" y="1193"/>
                </a:lnTo>
                <a:lnTo>
                  <a:pt x="315" y="1193"/>
                </a:lnTo>
                <a:lnTo>
                  <a:pt x="317" y="1182"/>
                </a:lnTo>
                <a:lnTo>
                  <a:pt x="319" y="1162"/>
                </a:lnTo>
                <a:lnTo>
                  <a:pt x="319" y="1162"/>
                </a:lnTo>
                <a:lnTo>
                  <a:pt x="326" y="1129"/>
                </a:lnTo>
                <a:lnTo>
                  <a:pt x="327" y="1116"/>
                </a:lnTo>
                <a:lnTo>
                  <a:pt x="327" y="1116"/>
                </a:lnTo>
                <a:lnTo>
                  <a:pt x="353" y="1041"/>
                </a:lnTo>
                <a:lnTo>
                  <a:pt x="353" y="1041"/>
                </a:lnTo>
                <a:lnTo>
                  <a:pt x="365" y="997"/>
                </a:lnTo>
                <a:lnTo>
                  <a:pt x="365" y="997"/>
                </a:lnTo>
                <a:lnTo>
                  <a:pt x="367" y="994"/>
                </a:lnTo>
                <a:lnTo>
                  <a:pt x="370" y="990"/>
                </a:lnTo>
                <a:lnTo>
                  <a:pt x="371" y="985"/>
                </a:lnTo>
                <a:lnTo>
                  <a:pt x="371" y="985"/>
                </a:lnTo>
                <a:lnTo>
                  <a:pt x="374" y="953"/>
                </a:lnTo>
                <a:lnTo>
                  <a:pt x="377" y="923"/>
                </a:lnTo>
                <a:lnTo>
                  <a:pt x="407" y="820"/>
                </a:lnTo>
                <a:lnTo>
                  <a:pt x="407" y="820"/>
                </a:lnTo>
                <a:lnTo>
                  <a:pt x="415" y="771"/>
                </a:lnTo>
                <a:lnTo>
                  <a:pt x="421" y="726"/>
                </a:lnTo>
                <a:lnTo>
                  <a:pt x="424" y="685"/>
                </a:lnTo>
                <a:lnTo>
                  <a:pt x="424" y="685"/>
                </a:lnTo>
                <a:lnTo>
                  <a:pt x="424" y="666"/>
                </a:lnTo>
                <a:lnTo>
                  <a:pt x="424" y="646"/>
                </a:lnTo>
                <a:lnTo>
                  <a:pt x="423" y="606"/>
                </a:lnTo>
                <a:lnTo>
                  <a:pt x="421" y="561"/>
                </a:lnTo>
                <a:lnTo>
                  <a:pt x="417" y="509"/>
                </a:lnTo>
                <a:lnTo>
                  <a:pt x="417" y="509"/>
                </a:lnTo>
                <a:lnTo>
                  <a:pt x="427" y="502"/>
                </a:lnTo>
                <a:lnTo>
                  <a:pt x="434" y="497"/>
                </a:lnTo>
                <a:lnTo>
                  <a:pt x="439" y="491"/>
                </a:lnTo>
                <a:lnTo>
                  <a:pt x="439" y="491"/>
                </a:lnTo>
                <a:lnTo>
                  <a:pt x="441" y="483"/>
                </a:lnTo>
                <a:lnTo>
                  <a:pt x="445" y="473"/>
                </a:lnTo>
                <a:lnTo>
                  <a:pt x="448" y="462"/>
                </a:lnTo>
                <a:lnTo>
                  <a:pt x="449" y="453"/>
                </a:lnTo>
                <a:lnTo>
                  <a:pt x="449" y="453"/>
                </a:lnTo>
                <a:lnTo>
                  <a:pt x="449" y="422"/>
                </a:lnTo>
                <a:lnTo>
                  <a:pt x="449" y="422"/>
                </a:lnTo>
                <a:lnTo>
                  <a:pt x="454" y="420"/>
                </a:lnTo>
                <a:lnTo>
                  <a:pt x="463" y="417"/>
                </a:lnTo>
                <a:lnTo>
                  <a:pt x="469" y="414"/>
                </a:lnTo>
                <a:lnTo>
                  <a:pt x="474" y="411"/>
                </a:lnTo>
                <a:lnTo>
                  <a:pt x="478" y="406"/>
                </a:lnTo>
                <a:lnTo>
                  <a:pt x="479" y="402"/>
                </a:lnTo>
                <a:lnTo>
                  <a:pt x="479" y="402"/>
                </a:lnTo>
                <a:lnTo>
                  <a:pt x="478" y="395"/>
                </a:lnTo>
                <a:lnTo>
                  <a:pt x="477" y="385"/>
                </a:lnTo>
                <a:lnTo>
                  <a:pt x="468" y="362"/>
                </a:lnTo>
                <a:lnTo>
                  <a:pt x="458" y="338"/>
                </a:lnTo>
                <a:lnTo>
                  <a:pt x="451" y="321"/>
                </a:lnTo>
                <a:lnTo>
                  <a:pt x="451" y="321"/>
                </a:lnTo>
                <a:lnTo>
                  <a:pt x="429" y="283"/>
                </a:lnTo>
                <a:lnTo>
                  <a:pt x="415" y="258"/>
                </a:lnTo>
                <a:lnTo>
                  <a:pt x="318" y="202"/>
                </a:lnTo>
                <a:lnTo>
                  <a:pt x="271" y="182"/>
                </a:lnTo>
                <a:lnTo>
                  <a:pt x="271" y="182"/>
                </a:lnTo>
                <a:lnTo>
                  <a:pt x="273" y="179"/>
                </a:lnTo>
                <a:lnTo>
                  <a:pt x="275" y="176"/>
                </a:lnTo>
                <a:lnTo>
                  <a:pt x="277" y="171"/>
                </a:lnTo>
                <a:lnTo>
                  <a:pt x="277" y="171"/>
                </a:lnTo>
                <a:lnTo>
                  <a:pt x="280" y="137"/>
                </a:lnTo>
                <a:lnTo>
                  <a:pt x="280" y="106"/>
                </a:lnTo>
                <a:lnTo>
                  <a:pt x="291" y="98"/>
                </a:lnTo>
                <a:lnTo>
                  <a:pt x="291" y="98"/>
                </a:lnTo>
                <a:lnTo>
                  <a:pt x="292" y="93"/>
                </a:lnTo>
                <a:lnTo>
                  <a:pt x="296" y="80"/>
                </a:lnTo>
                <a:lnTo>
                  <a:pt x="297" y="73"/>
                </a:lnTo>
                <a:lnTo>
                  <a:pt x="298" y="65"/>
                </a:lnTo>
                <a:lnTo>
                  <a:pt x="297" y="58"/>
                </a:lnTo>
                <a:lnTo>
                  <a:pt x="296" y="53"/>
                </a:lnTo>
                <a:lnTo>
                  <a:pt x="296" y="53"/>
                </a:lnTo>
                <a:lnTo>
                  <a:pt x="292" y="49"/>
                </a:lnTo>
                <a:lnTo>
                  <a:pt x="287" y="46"/>
                </a:lnTo>
                <a:lnTo>
                  <a:pt x="278" y="40"/>
                </a:lnTo>
                <a:lnTo>
                  <a:pt x="269" y="37"/>
                </a:lnTo>
                <a:lnTo>
                  <a:pt x="266" y="36"/>
                </a:lnTo>
                <a:lnTo>
                  <a:pt x="266" y="36"/>
                </a:lnTo>
                <a:close/>
                <a:moveTo>
                  <a:pt x="94" y="367"/>
                </a:moveTo>
                <a:lnTo>
                  <a:pt x="94" y="367"/>
                </a:lnTo>
                <a:lnTo>
                  <a:pt x="96" y="367"/>
                </a:lnTo>
                <a:lnTo>
                  <a:pt x="97" y="368"/>
                </a:lnTo>
                <a:lnTo>
                  <a:pt x="100" y="371"/>
                </a:lnTo>
                <a:lnTo>
                  <a:pt x="100" y="371"/>
                </a:lnTo>
                <a:lnTo>
                  <a:pt x="102" y="382"/>
                </a:lnTo>
                <a:lnTo>
                  <a:pt x="103" y="388"/>
                </a:lnTo>
                <a:lnTo>
                  <a:pt x="106" y="390"/>
                </a:lnTo>
                <a:lnTo>
                  <a:pt x="106" y="390"/>
                </a:lnTo>
                <a:lnTo>
                  <a:pt x="108" y="394"/>
                </a:lnTo>
                <a:lnTo>
                  <a:pt x="111" y="403"/>
                </a:lnTo>
                <a:lnTo>
                  <a:pt x="115" y="416"/>
                </a:lnTo>
                <a:lnTo>
                  <a:pt x="115" y="416"/>
                </a:lnTo>
                <a:lnTo>
                  <a:pt x="106" y="417"/>
                </a:lnTo>
                <a:lnTo>
                  <a:pt x="98" y="418"/>
                </a:lnTo>
                <a:lnTo>
                  <a:pt x="91" y="420"/>
                </a:lnTo>
                <a:lnTo>
                  <a:pt x="91" y="420"/>
                </a:lnTo>
                <a:lnTo>
                  <a:pt x="81" y="428"/>
                </a:lnTo>
                <a:lnTo>
                  <a:pt x="69" y="437"/>
                </a:lnTo>
                <a:lnTo>
                  <a:pt x="52" y="451"/>
                </a:lnTo>
                <a:lnTo>
                  <a:pt x="52" y="451"/>
                </a:lnTo>
                <a:lnTo>
                  <a:pt x="50" y="445"/>
                </a:lnTo>
                <a:lnTo>
                  <a:pt x="49" y="439"/>
                </a:lnTo>
                <a:lnTo>
                  <a:pt x="49" y="435"/>
                </a:lnTo>
                <a:lnTo>
                  <a:pt x="49" y="435"/>
                </a:lnTo>
                <a:lnTo>
                  <a:pt x="52" y="423"/>
                </a:lnTo>
                <a:lnTo>
                  <a:pt x="57" y="411"/>
                </a:lnTo>
                <a:lnTo>
                  <a:pt x="57" y="411"/>
                </a:lnTo>
                <a:lnTo>
                  <a:pt x="66" y="391"/>
                </a:lnTo>
                <a:lnTo>
                  <a:pt x="94" y="367"/>
                </a:lnTo>
                <a:close/>
                <a:moveTo>
                  <a:pt x="264" y="728"/>
                </a:moveTo>
                <a:lnTo>
                  <a:pt x="274" y="710"/>
                </a:lnTo>
                <a:lnTo>
                  <a:pt x="274" y="710"/>
                </a:lnTo>
                <a:lnTo>
                  <a:pt x="273" y="803"/>
                </a:lnTo>
                <a:lnTo>
                  <a:pt x="273" y="803"/>
                </a:lnTo>
                <a:lnTo>
                  <a:pt x="274" y="847"/>
                </a:lnTo>
                <a:lnTo>
                  <a:pt x="275" y="869"/>
                </a:lnTo>
                <a:lnTo>
                  <a:pt x="277" y="889"/>
                </a:lnTo>
                <a:lnTo>
                  <a:pt x="277" y="889"/>
                </a:lnTo>
                <a:lnTo>
                  <a:pt x="278" y="906"/>
                </a:lnTo>
                <a:lnTo>
                  <a:pt x="278" y="920"/>
                </a:lnTo>
                <a:lnTo>
                  <a:pt x="278" y="939"/>
                </a:lnTo>
                <a:lnTo>
                  <a:pt x="278" y="939"/>
                </a:lnTo>
                <a:lnTo>
                  <a:pt x="278" y="948"/>
                </a:lnTo>
                <a:lnTo>
                  <a:pt x="275" y="957"/>
                </a:lnTo>
                <a:lnTo>
                  <a:pt x="272" y="980"/>
                </a:lnTo>
                <a:lnTo>
                  <a:pt x="272" y="980"/>
                </a:lnTo>
                <a:lnTo>
                  <a:pt x="271" y="1008"/>
                </a:lnTo>
                <a:lnTo>
                  <a:pt x="269" y="1022"/>
                </a:lnTo>
                <a:lnTo>
                  <a:pt x="269" y="1022"/>
                </a:lnTo>
                <a:lnTo>
                  <a:pt x="258" y="1009"/>
                </a:lnTo>
                <a:lnTo>
                  <a:pt x="246" y="993"/>
                </a:lnTo>
                <a:lnTo>
                  <a:pt x="246" y="993"/>
                </a:lnTo>
                <a:lnTo>
                  <a:pt x="240" y="980"/>
                </a:lnTo>
                <a:lnTo>
                  <a:pt x="235" y="968"/>
                </a:lnTo>
                <a:lnTo>
                  <a:pt x="235" y="968"/>
                </a:lnTo>
                <a:lnTo>
                  <a:pt x="227" y="939"/>
                </a:lnTo>
                <a:lnTo>
                  <a:pt x="227" y="939"/>
                </a:lnTo>
                <a:lnTo>
                  <a:pt x="223" y="931"/>
                </a:lnTo>
                <a:lnTo>
                  <a:pt x="220" y="923"/>
                </a:lnTo>
                <a:lnTo>
                  <a:pt x="216" y="916"/>
                </a:lnTo>
                <a:lnTo>
                  <a:pt x="211" y="911"/>
                </a:lnTo>
                <a:lnTo>
                  <a:pt x="205" y="904"/>
                </a:lnTo>
                <a:lnTo>
                  <a:pt x="201" y="902"/>
                </a:lnTo>
                <a:lnTo>
                  <a:pt x="209" y="894"/>
                </a:lnTo>
                <a:lnTo>
                  <a:pt x="264" y="7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C97053BC-DFD2-452F-AA65-39610F1C19B2}"/>
              </a:ext>
            </a:extLst>
          </p:cNvPr>
          <p:cNvSpPr>
            <a:spLocks/>
          </p:cNvSpPr>
          <p:nvPr/>
        </p:nvSpPr>
        <p:spPr bwMode="auto">
          <a:xfrm>
            <a:off x="7933842" y="2806847"/>
            <a:ext cx="1414439" cy="1594031"/>
          </a:xfrm>
          <a:custGeom>
            <a:avLst/>
            <a:gdLst>
              <a:gd name="T0" fmla="*/ 263 w 1142"/>
              <a:gd name="T1" fmla="*/ 141 h 1287"/>
              <a:gd name="T2" fmla="*/ 316 w 1142"/>
              <a:gd name="T3" fmla="*/ 160 h 1287"/>
              <a:gd name="T4" fmla="*/ 352 w 1142"/>
              <a:gd name="T5" fmla="*/ 198 h 1287"/>
              <a:gd name="T6" fmla="*/ 354 w 1142"/>
              <a:gd name="T7" fmla="*/ 226 h 1287"/>
              <a:gd name="T8" fmla="*/ 386 w 1142"/>
              <a:gd name="T9" fmla="*/ 257 h 1287"/>
              <a:gd name="T10" fmla="*/ 440 w 1142"/>
              <a:gd name="T11" fmla="*/ 288 h 1287"/>
              <a:gd name="T12" fmla="*/ 468 w 1142"/>
              <a:gd name="T13" fmla="*/ 366 h 1287"/>
              <a:gd name="T14" fmla="*/ 486 w 1142"/>
              <a:gd name="T15" fmla="*/ 396 h 1287"/>
              <a:gd name="T16" fmla="*/ 471 w 1142"/>
              <a:gd name="T17" fmla="*/ 425 h 1287"/>
              <a:gd name="T18" fmla="*/ 309 w 1142"/>
              <a:gd name="T19" fmla="*/ 455 h 1287"/>
              <a:gd name="T20" fmla="*/ 261 w 1142"/>
              <a:gd name="T21" fmla="*/ 398 h 1287"/>
              <a:gd name="T22" fmla="*/ 134 w 1142"/>
              <a:gd name="T23" fmla="*/ 306 h 1287"/>
              <a:gd name="T24" fmla="*/ 46 w 1142"/>
              <a:gd name="T25" fmla="*/ 279 h 1287"/>
              <a:gd name="T26" fmla="*/ 5 w 1142"/>
              <a:gd name="T27" fmla="*/ 295 h 1287"/>
              <a:gd name="T28" fmla="*/ 5 w 1142"/>
              <a:gd name="T29" fmla="*/ 335 h 1287"/>
              <a:gd name="T30" fmla="*/ 14 w 1142"/>
              <a:gd name="T31" fmla="*/ 412 h 1287"/>
              <a:gd name="T32" fmla="*/ 36 w 1142"/>
              <a:gd name="T33" fmla="*/ 445 h 1287"/>
              <a:gd name="T34" fmla="*/ 211 w 1142"/>
              <a:gd name="T35" fmla="*/ 513 h 1287"/>
              <a:gd name="T36" fmla="*/ 275 w 1142"/>
              <a:gd name="T37" fmla="*/ 507 h 1287"/>
              <a:gd name="T38" fmla="*/ 420 w 1142"/>
              <a:gd name="T39" fmla="*/ 507 h 1287"/>
              <a:gd name="T40" fmla="*/ 549 w 1142"/>
              <a:gd name="T41" fmla="*/ 475 h 1287"/>
              <a:gd name="T42" fmla="*/ 637 w 1142"/>
              <a:gd name="T43" fmla="*/ 418 h 1287"/>
              <a:gd name="T44" fmla="*/ 698 w 1142"/>
              <a:gd name="T45" fmla="*/ 417 h 1287"/>
              <a:gd name="T46" fmla="*/ 787 w 1142"/>
              <a:gd name="T47" fmla="*/ 487 h 1287"/>
              <a:gd name="T48" fmla="*/ 737 w 1142"/>
              <a:gd name="T49" fmla="*/ 627 h 1287"/>
              <a:gd name="T50" fmla="*/ 656 w 1142"/>
              <a:gd name="T51" fmla="*/ 744 h 1287"/>
              <a:gd name="T52" fmla="*/ 640 w 1142"/>
              <a:gd name="T53" fmla="*/ 812 h 1287"/>
              <a:gd name="T54" fmla="*/ 659 w 1142"/>
              <a:gd name="T55" fmla="*/ 1009 h 1287"/>
              <a:gd name="T56" fmla="*/ 660 w 1142"/>
              <a:gd name="T57" fmla="*/ 1140 h 1287"/>
              <a:gd name="T58" fmla="*/ 634 w 1142"/>
              <a:gd name="T59" fmla="*/ 1153 h 1287"/>
              <a:gd name="T60" fmla="*/ 598 w 1142"/>
              <a:gd name="T61" fmla="*/ 1224 h 1287"/>
              <a:gd name="T62" fmla="*/ 556 w 1142"/>
              <a:gd name="T63" fmla="*/ 1255 h 1287"/>
              <a:gd name="T64" fmla="*/ 574 w 1142"/>
              <a:gd name="T65" fmla="*/ 1277 h 1287"/>
              <a:gd name="T66" fmla="*/ 663 w 1142"/>
              <a:gd name="T67" fmla="*/ 1271 h 1287"/>
              <a:gd name="T68" fmla="*/ 780 w 1142"/>
              <a:gd name="T69" fmla="*/ 1230 h 1287"/>
              <a:gd name="T70" fmla="*/ 784 w 1142"/>
              <a:gd name="T71" fmla="*/ 1187 h 1287"/>
              <a:gd name="T72" fmla="*/ 759 w 1142"/>
              <a:gd name="T73" fmla="*/ 1138 h 1287"/>
              <a:gd name="T74" fmla="*/ 775 w 1142"/>
              <a:gd name="T75" fmla="*/ 882 h 1287"/>
              <a:gd name="T76" fmla="*/ 822 w 1142"/>
              <a:gd name="T77" fmla="*/ 821 h 1287"/>
              <a:gd name="T78" fmla="*/ 875 w 1142"/>
              <a:gd name="T79" fmla="*/ 1014 h 1287"/>
              <a:gd name="T80" fmla="*/ 916 w 1142"/>
              <a:gd name="T81" fmla="*/ 1161 h 1287"/>
              <a:gd name="T82" fmla="*/ 898 w 1142"/>
              <a:gd name="T83" fmla="*/ 1225 h 1287"/>
              <a:gd name="T84" fmla="*/ 859 w 1142"/>
              <a:gd name="T85" fmla="*/ 1264 h 1287"/>
              <a:gd name="T86" fmla="*/ 872 w 1142"/>
              <a:gd name="T87" fmla="*/ 1281 h 1287"/>
              <a:gd name="T88" fmla="*/ 981 w 1142"/>
              <a:gd name="T89" fmla="*/ 1278 h 1287"/>
              <a:gd name="T90" fmla="*/ 1032 w 1142"/>
              <a:gd name="T91" fmla="*/ 1237 h 1287"/>
              <a:gd name="T92" fmla="*/ 1019 w 1142"/>
              <a:gd name="T93" fmla="*/ 1214 h 1287"/>
              <a:gd name="T94" fmla="*/ 1013 w 1142"/>
              <a:gd name="T95" fmla="*/ 1153 h 1287"/>
              <a:gd name="T96" fmla="*/ 990 w 1142"/>
              <a:gd name="T97" fmla="*/ 954 h 1287"/>
              <a:gd name="T98" fmla="*/ 978 w 1142"/>
              <a:gd name="T99" fmla="*/ 918 h 1287"/>
              <a:gd name="T100" fmla="*/ 950 w 1142"/>
              <a:gd name="T101" fmla="*/ 841 h 1287"/>
              <a:gd name="T102" fmla="*/ 1080 w 1142"/>
              <a:gd name="T103" fmla="*/ 634 h 1287"/>
              <a:gd name="T104" fmla="*/ 1138 w 1142"/>
              <a:gd name="T105" fmla="*/ 477 h 1287"/>
              <a:gd name="T106" fmla="*/ 1105 w 1142"/>
              <a:gd name="T107" fmla="*/ 388 h 1287"/>
              <a:gd name="T108" fmla="*/ 1069 w 1142"/>
              <a:gd name="T109" fmla="*/ 327 h 1287"/>
              <a:gd name="T110" fmla="*/ 982 w 1142"/>
              <a:gd name="T111" fmla="*/ 258 h 1287"/>
              <a:gd name="T112" fmla="*/ 754 w 1142"/>
              <a:gd name="T113" fmla="*/ 133 h 1287"/>
              <a:gd name="T114" fmla="*/ 610 w 1142"/>
              <a:gd name="T115" fmla="*/ 103 h 1287"/>
              <a:gd name="T116" fmla="*/ 517 w 1142"/>
              <a:gd name="T117" fmla="*/ 82 h 1287"/>
              <a:gd name="T118" fmla="*/ 470 w 1142"/>
              <a:gd name="T119" fmla="*/ 24 h 1287"/>
              <a:gd name="T120" fmla="*/ 397 w 1142"/>
              <a:gd name="T121" fmla="*/ 0 h 1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2" h="1287">
                <a:moveTo>
                  <a:pt x="313" y="112"/>
                </a:moveTo>
                <a:lnTo>
                  <a:pt x="313" y="112"/>
                </a:lnTo>
                <a:lnTo>
                  <a:pt x="303" y="117"/>
                </a:lnTo>
                <a:lnTo>
                  <a:pt x="282" y="128"/>
                </a:lnTo>
                <a:lnTo>
                  <a:pt x="272" y="134"/>
                </a:lnTo>
                <a:lnTo>
                  <a:pt x="266" y="139"/>
                </a:lnTo>
                <a:lnTo>
                  <a:pt x="263" y="141"/>
                </a:lnTo>
                <a:lnTo>
                  <a:pt x="263" y="144"/>
                </a:lnTo>
                <a:lnTo>
                  <a:pt x="264" y="146"/>
                </a:lnTo>
                <a:lnTo>
                  <a:pt x="267" y="146"/>
                </a:lnTo>
                <a:lnTo>
                  <a:pt x="267" y="146"/>
                </a:lnTo>
                <a:lnTo>
                  <a:pt x="299" y="155"/>
                </a:lnTo>
                <a:lnTo>
                  <a:pt x="316" y="160"/>
                </a:lnTo>
                <a:lnTo>
                  <a:pt x="316" y="160"/>
                </a:lnTo>
                <a:lnTo>
                  <a:pt x="329" y="162"/>
                </a:lnTo>
                <a:lnTo>
                  <a:pt x="339" y="166"/>
                </a:lnTo>
                <a:lnTo>
                  <a:pt x="341" y="167"/>
                </a:lnTo>
                <a:lnTo>
                  <a:pt x="344" y="170"/>
                </a:lnTo>
                <a:lnTo>
                  <a:pt x="344" y="170"/>
                </a:lnTo>
                <a:lnTo>
                  <a:pt x="350" y="187"/>
                </a:lnTo>
                <a:lnTo>
                  <a:pt x="352" y="198"/>
                </a:lnTo>
                <a:lnTo>
                  <a:pt x="354" y="207"/>
                </a:lnTo>
                <a:lnTo>
                  <a:pt x="354" y="207"/>
                </a:lnTo>
                <a:lnTo>
                  <a:pt x="352" y="213"/>
                </a:lnTo>
                <a:lnTo>
                  <a:pt x="352" y="218"/>
                </a:lnTo>
                <a:lnTo>
                  <a:pt x="351" y="222"/>
                </a:lnTo>
                <a:lnTo>
                  <a:pt x="354" y="226"/>
                </a:lnTo>
                <a:lnTo>
                  <a:pt x="354" y="226"/>
                </a:lnTo>
                <a:lnTo>
                  <a:pt x="360" y="229"/>
                </a:lnTo>
                <a:lnTo>
                  <a:pt x="367" y="233"/>
                </a:lnTo>
                <a:lnTo>
                  <a:pt x="378" y="236"/>
                </a:lnTo>
                <a:lnTo>
                  <a:pt x="378" y="236"/>
                </a:lnTo>
                <a:lnTo>
                  <a:pt x="383" y="253"/>
                </a:lnTo>
                <a:lnTo>
                  <a:pt x="383" y="253"/>
                </a:lnTo>
                <a:lnTo>
                  <a:pt x="386" y="257"/>
                </a:lnTo>
                <a:lnTo>
                  <a:pt x="389" y="262"/>
                </a:lnTo>
                <a:lnTo>
                  <a:pt x="398" y="272"/>
                </a:lnTo>
                <a:lnTo>
                  <a:pt x="407" y="280"/>
                </a:lnTo>
                <a:lnTo>
                  <a:pt x="414" y="284"/>
                </a:lnTo>
                <a:lnTo>
                  <a:pt x="414" y="284"/>
                </a:lnTo>
                <a:lnTo>
                  <a:pt x="428" y="286"/>
                </a:lnTo>
                <a:lnTo>
                  <a:pt x="440" y="288"/>
                </a:lnTo>
                <a:lnTo>
                  <a:pt x="440" y="288"/>
                </a:lnTo>
                <a:lnTo>
                  <a:pt x="443" y="290"/>
                </a:lnTo>
                <a:lnTo>
                  <a:pt x="445" y="300"/>
                </a:lnTo>
                <a:lnTo>
                  <a:pt x="454" y="327"/>
                </a:lnTo>
                <a:lnTo>
                  <a:pt x="458" y="342"/>
                </a:lnTo>
                <a:lnTo>
                  <a:pt x="463" y="356"/>
                </a:lnTo>
                <a:lnTo>
                  <a:pt x="468" y="366"/>
                </a:lnTo>
                <a:lnTo>
                  <a:pt x="470" y="370"/>
                </a:lnTo>
                <a:lnTo>
                  <a:pt x="471" y="371"/>
                </a:lnTo>
                <a:lnTo>
                  <a:pt x="471" y="371"/>
                </a:lnTo>
                <a:lnTo>
                  <a:pt x="476" y="374"/>
                </a:lnTo>
                <a:lnTo>
                  <a:pt x="479" y="378"/>
                </a:lnTo>
                <a:lnTo>
                  <a:pt x="484" y="387"/>
                </a:lnTo>
                <a:lnTo>
                  <a:pt x="486" y="396"/>
                </a:lnTo>
                <a:lnTo>
                  <a:pt x="486" y="399"/>
                </a:lnTo>
                <a:lnTo>
                  <a:pt x="486" y="399"/>
                </a:lnTo>
                <a:lnTo>
                  <a:pt x="485" y="403"/>
                </a:lnTo>
                <a:lnTo>
                  <a:pt x="482" y="410"/>
                </a:lnTo>
                <a:lnTo>
                  <a:pt x="479" y="419"/>
                </a:lnTo>
                <a:lnTo>
                  <a:pt x="475" y="423"/>
                </a:lnTo>
                <a:lnTo>
                  <a:pt x="471" y="425"/>
                </a:lnTo>
                <a:lnTo>
                  <a:pt x="471" y="425"/>
                </a:lnTo>
                <a:lnTo>
                  <a:pt x="461" y="429"/>
                </a:lnTo>
                <a:lnTo>
                  <a:pt x="443" y="433"/>
                </a:lnTo>
                <a:lnTo>
                  <a:pt x="388" y="443"/>
                </a:lnTo>
                <a:lnTo>
                  <a:pt x="311" y="455"/>
                </a:lnTo>
                <a:lnTo>
                  <a:pt x="311" y="455"/>
                </a:lnTo>
                <a:lnTo>
                  <a:pt x="309" y="455"/>
                </a:lnTo>
                <a:lnTo>
                  <a:pt x="303" y="456"/>
                </a:lnTo>
                <a:lnTo>
                  <a:pt x="303" y="456"/>
                </a:lnTo>
                <a:lnTo>
                  <a:pt x="300" y="455"/>
                </a:lnTo>
                <a:lnTo>
                  <a:pt x="299" y="453"/>
                </a:lnTo>
                <a:lnTo>
                  <a:pt x="292" y="444"/>
                </a:lnTo>
                <a:lnTo>
                  <a:pt x="272" y="415"/>
                </a:lnTo>
                <a:lnTo>
                  <a:pt x="261" y="398"/>
                </a:lnTo>
                <a:lnTo>
                  <a:pt x="248" y="382"/>
                </a:lnTo>
                <a:lnTo>
                  <a:pt x="237" y="368"/>
                </a:lnTo>
                <a:lnTo>
                  <a:pt x="226" y="357"/>
                </a:lnTo>
                <a:lnTo>
                  <a:pt x="226" y="357"/>
                </a:lnTo>
                <a:lnTo>
                  <a:pt x="201" y="342"/>
                </a:lnTo>
                <a:lnTo>
                  <a:pt x="170" y="325"/>
                </a:lnTo>
                <a:lnTo>
                  <a:pt x="134" y="306"/>
                </a:lnTo>
                <a:lnTo>
                  <a:pt x="93" y="289"/>
                </a:lnTo>
                <a:lnTo>
                  <a:pt x="93" y="289"/>
                </a:lnTo>
                <a:lnTo>
                  <a:pt x="82" y="285"/>
                </a:lnTo>
                <a:lnTo>
                  <a:pt x="72" y="281"/>
                </a:lnTo>
                <a:lnTo>
                  <a:pt x="63" y="280"/>
                </a:lnTo>
                <a:lnTo>
                  <a:pt x="54" y="279"/>
                </a:lnTo>
                <a:lnTo>
                  <a:pt x="46" y="279"/>
                </a:lnTo>
                <a:lnTo>
                  <a:pt x="37" y="279"/>
                </a:lnTo>
                <a:lnTo>
                  <a:pt x="30" y="280"/>
                </a:lnTo>
                <a:lnTo>
                  <a:pt x="24" y="283"/>
                </a:lnTo>
                <a:lnTo>
                  <a:pt x="19" y="285"/>
                </a:lnTo>
                <a:lnTo>
                  <a:pt x="13" y="288"/>
                </a:lnTo>
                <a:lnTo>
                  <a:pt x="9" y="291"/>
                </a:lnTo>
                <a:lnTo>
                  <a:pt x="5" y="295"/>
                </a:lnTo>
                <a:lnTo>
                  <a:pt x="3" y="300"/>
                </a:lnTo>
                <a:lnTo>
                  <a:pt x="1" y="305"/>
                </a:lnTo>
                <a:lnTo>
                  <a:pt x="0" y="309"/>
                </a:lnTo>
                <a:lnTo>
                  <a:pt x="0" y="314"/>
                </a:lnTo>
                <a:lnTo>
                  <a:pt x="0" y="314"/>
                </a:lnTo>
                <a:lnTo>
                  <a:pt x="3" y="325"/>
                </a:lnTo>
                <a:lnTo>
                  <a:pt x="5" y="335"/>
                </a:lnTo>
                <a:lnTo>
                  <a:pt x="11" y="356"/>
                </a:lnTo>
                <a:lnTo>
                  <a:pt x="18" y="374"/>
                </a:lnTo>
                <a:lnTo>
                  <a:pt x="19" y="383"/>
                </a:lnTo>
                <a:lnTo>
                  <a:pt x="19" y="391"/>
                </a:lnTo>
                <a:lnTo>
                  <a:pt x="19" y="391"/>
                </a:lnTo>
                <a:lnTo>
                  <a:pt x="16" y="402"/>
                </a:lnTo>
                <a:lnTo>
                  <a:pt x="14" y="412"/>
                </a:lnTo>
                <a:lnTo>
                  <a:pt x="13" y="415"/>
                </a:lnTo>
                <a:lnTo>
                  <a:pt x="13" y="420"/>
                </a:lnTo>
                <a:lnTo>
                  <a:pt x="14" y="425"/>
                </a:lnTo>
                <a:lnTo>
                  <a:pt x="16" y="430"/>
                </a:lnTo>
                <a:lnTo>
                  <a:pt x="16" y="430"/>
                </a:lnTo>
                <a:lnTo>
                  <a:pt x="23" y="436"/>
                </a:lnTo>
                <a:lnTo>
                  <a:pt x="36" y="445"/>
                </a:lnTo>
                <a:lnTo>
                  <a:pt x="54" y="454"/>
                </a:lnTo>
                <a:lnTo>
                  <a:pt x="73" y="464"/>
                </a:lnTo>
                <a:lnTo>
                  <a:pt x="116" y="482"/>
                </a:lnTo>
                <a:lnTo>
                  <a:pt x="151" y="496"/>
                </a:lnTo>
                <a:lnTo>
                  <a:pt x="151" y="496"/>
                </a:lnTo>
                <a:lnTo>
                  <a:pt x="180" y="505"/>
                </a:lnTo>
                <a:lnTo>
                  <a:pt x="211" y="513"/>
                </a:lnTo>
                <a:lnTo>
                  <a:pt x="236" y="518"/>
                </a:lnTo>
                <a:lnTo>
                  <a:pt x="251" y="521"/>
                </a:lnTo>
                <a:lnTo>
                  <a:pt x="251" y="521"/>
                </a:lnTo>
                <a:lnTo>
                  <a:pt x="254" y="520"/>
                </a:lnTo>
                <a:lnTo>
                  <a:pt x="258" y="518"/>
                </a:lnTo>
                <a:lnTo>
                  <a:pt x="267" y="513"/>
                </a:lnTo>
                <a:lnTo>
                  <a:pt x="275" y="507"/>
                </a:lnTo>
                <a:lnTo>
                  <a:pt x="275" y="507"/>
                </a:lnTo>
                <a:lnTo>
                  <a:pt x="292" y="508"/>
                </a:lnTo>
                <a:lnTo>
                  <a:pt x="331" y="511"/>
                </a:lnTo>
                <a:lnTo>
                  <a:pt x="355" y="511"/>
                </a:lnTo>
                <a:lnTo>
                  <a:pt x="378" y="511"/>
                </a:lnTo>
                <a:lnTo>
                  <a:pt x="401" y="510"/>
                </a:lnTo>
                <a:lnTo>
                  <a:pt x="420" y="507"/>
                </a:lnTo>
                <a:lnTo>
                  <a:pt x="420" y="507"/>
                </a:lnTo>
                <a:lnTo>
                  <a:pt x="456" y="500"/>
                </a:lnTo>
                <a:lnTo>
                  <a:pt x="492" y="491"/>
                </a:lnTo>
                <a:lnTo>
                  <a:pt x="542" y="480"/>
                </a:lnTo>
                <a:lnTo>
                  <a:pt x="542" y="480"/>
                </a:lnTo>
                <a:lnTo>
                  <a:pt x="546" y="479"/>
                </a:lnTo>
                <a:lnTo>
                  <a:pt x="549" y="475"/>
                </a:lnTo>
                <a:lnTo>
                  <a:pt x="559" y="467"/>
                </a:lnTo>
                <a:lnTo>
                  <a:pt x="570" y="456"/>
                </a:lnTo>
                <a:lnTo>
                  <a:pt x="582" y="444"/>
                </a:lnTo>
                <a:lnTo>
                  <a:pt x="601" y="420"/>
                </a:lnTo>
                <a:lnTo>
                  <a:pt x="610" y="410"/>
                </a:lnTo>
                <a:lnTo>
                  <a:pt x="610" y="410"/>
                </a:lnTo>
                <a:lnTo>
                  <a:pt x="637" y="418"/>
                </a:lnTo>
                <a:lnTo>
                  <a:pt x="657" y="424"/>
                </a:lnTo>
                <a:lnTo>
                  <a:pt x="671" y="427"/>
                </a:lnTo>
                <a:lnTo>
                  <a:pt x="671" y="427"/>
                </a:lnTo>
                <a:lnTo>
                  <a:pt x="675" y="427"/>
                </a:lnTo>
                <a:lnTo>
                  <a:pt x="680" y="425"/>
                </a:lnTo>
                <a:lnTo>
                  <a:pt x="688" y="422"/>
                </a:lnTo>
                <a:lnTo>
                  <a:pt x="698" y="417"/>
                </a:lnTo>
                <a:lnTo>
                  <a:pt x="698" y="417"/>
                </a:lnTo>
                <a:lnTo>
                  <a:pt x="706" y="424"/>
                </a:lnTo>
                <a:lnTo>
                  <a:pt x="720" y="435"/>
                </a:lnTo>
                <a:lnTo>
                  <a:pt x="745" y="453"/>
                </a:lnTo>
                <a:lnTo>
                  <a:pt x="745" y="453"/>
                </a:lnTo>
                <a:lnTo>
                  <a:pt x="770" y="472"/>
                </a:lnTo>
                <a:lnTo>
                  <a:pt x="787" y="487"/>
                </a:lnTo>
                <a:lnTo>
                  <a:pt x="796" y="497"/>
                </a:lnTo>
                <a:lnTo>
                  <a:pt x="800" y="501"/>
                </a:lnTo>
                <a:lnTo>
                  <a:pt x="800" y="501"/>
                </a:lnTo>
                <a:lnTo>
                  <a:pt x="787" y="527"/>
                </a:lnTo>
                <a:lnTo>
                  <a:pt x="774" y="556"/>
                </a:lnTo>
                <a:lnTo>
                  <a:pt x="756" y="590"/>
                </a:lnTo>
                <a:lnTo>
                  <a:pt x="737" y="627"/>
                </a:lnTo>
                <a:lnTo>
                  <a:pt x="716" y="665"/>
                </a:lnTo>
                <a:lnTo>
                  <a:pt x="693" y="697"/>
                </a:lnTo>
                <a:lnTo>
                  <a:pt x="683" y="712"/>
                </a:lnTo>
                <a:lnTo>
                  <a:pt x="672" y="724"/>
                </a:lnTo>
                <a:lnTo>
                  <a:pt x="672" y="724"/>
                </a:lnTo>
                <a:lnTo>
                  <a:pt x="663" y="734"/>
                </a:lnTo>
                <a:lnTo>
                  <a:pt x="656" y="744"/>
                </a:lnTo>
                <a:lnTo>
                  <a:pt x="650" y="754"/>
                </a:lnTo>
                <a:lnTo>
                  <a:pt x="645" y="764"/>
                </a:lnTo>
                <a:lnTo>
                  <a:pt x="642" y="773"/>
                </a:lnTo>
                <a:lnTo>
                  <a:pt x="640" y="780"/>
                </a:lnTo>
                <a:lnTo>
                  <a:pt x="639" y="789"/>
                </a:lnTo>
                <a:lnTo>
                  <a:pt x="639" y="796"/>
                </a:lnTo>
                <a:lnTo>
                  <a:pt x="640" y="812"/>
                </a:lnTo>
                <a:lnTo>
                  <a:pt x="642" y="827"/>
                </a:lnTo>
                <a:lnTo>
                  <a:pt x="645" y="843"/>
                </a:lnTo>
                <a:lnTo>
                  <a:pt x="647" y="858"/>
                </a:lnTo>
                <a:lnTo>
                  <a:pt x="647" y="858"/>
                </a:lnTo>
                <a:lnTo>
                  <a:pt x="652" y="998"/>
                </a:lnTo>
                <a:lnTo>
                  <a:pt x="652" y="998"/>
                </a:lnTo>
                <a:lnTo>
                  <a:pt x="659" y="1009"/>
                </a:lnTo>
                <a:lnTo>
                  <a:pt x="663" y="1019"/>
                </a:lnTo>
                <a:lnTo>
                  <a:pt x="666" y="1027"/>
                </a:lnTo>
                <a:lnTo>
                  <a:pt x="666" y="1027"/>
                </a:lnTo>
                <a:lnTo>
                  <a:pt x="663" y="1144"/>
                </a:lnTo>
                <a:lnTo>
                  <a:pt x="663" y="1144"/>
                </a:lnTo>
                <a:lnTo>
                  <a:pt x="662" y="1142"/>
                </a:lnTo>
                <a:lnTo>
                  <a:pt x="660" y="1140"/>
                </a:lnTo>
                <a:lnTo>
                  <a:pt x="657" y="1138"/>
                </a:lnTo>
                <a:lnTo>
                  <a:pt x="654" y="1137"/>
                </a:lnTo>
                <a:lnTo>
                  <a:pt x="650" y="1138"/>
                </a:lnTo>
                <a:lnTo>
                  <a:pt x="645" y="1141"/>
                </a:lnTo>
                <a:lnTo>
                  <a:pt x="640" y="1146"/>
                </a:lnTo>
                <a:lnTo>
                  <a:pt x="640" y="1146"/>
                </a:lnTo>
                <a:lnTo>
                  <a:pt x="634" y="1153"/>
                </a:lnTo>
                <a:lnTo>
                  <a:pt x="631" y="1157"/>
                </a:lnTo>
                <a:lnTo>
                  <a:pt x="631" y="1162"/>
                </a:lnTo>
                <a:lnTo>
                  <a:pt x="625" y="1174"/>
                </a:lnTo>
                <a:lnTo>
                  <a:pt x="625" y="1174"/>
                </a:lnTo>
                <a:lnTo>
                  <a:pt x="611" y="1202"/>
                </a:lnTo>
                <a:lnTo>
                  <a:pt x="606" y="1213"/>
                </a:lnTo>
                <a:lnTo>
                  <a:pt x="598" y="1224"/>
                </a:lnTo>
                <a:lnTo>
                  <a:pt x="598" y="1224"/>
                </a:lnTo>
                <a:lnTo>
                  <a:pt x="592" y="1229"/>
                </a:lnTo>
                <a:lnTo>
                  <a:pt x="584" y="1234"/>
                </a:lnTo>
                <a:lnTo>
                  <a:pt x="568" y="1242"/>
                </a:lnTo>
                <a:lnTo>
                  <a:pt x="561" y="1247"/>
                </a:lnTo>
                <a:lnTo>
                  <a:pt x="557" y="1252"/>
                </a:lnTo>
                <a:lnTo>
                  <a:pt x="556" y="1255"/>
                </a:lnTo>
                <a:lnTo>
                  <a:pt x="554" y="1257"/>
                </a:lnTo>
                <a:lnTo>
                  <a:pt x="554" y="1260"/>
                </a:lnTo>
                <a:lnTo>
                  <a:pt x="557" y="1264"/>
                </a:lnTo>
                <a:lnTo>
                  <a:pt x="557" y="1264"/>
                </a:lnTo>
                <a:lnTo>
                  <a:pt x="562" y="1270"/>
                </a:lnTo>
                <a:lnTo>
                  <a:pt x="568" y="1273"/>
                </a:lnTo>
                <a:lnTo>
                  <a:pt x="574" y="1277"/>
                </a:lnTo>
                <a:lnTo>
                  <a:pt x="583" y="1280"/>
                </a:lnTo>
                <a:lnTo>
                  <a:pt x="593" y="1281"/>
                </a:lnTo>
                <a:lnTo>
                  <a:pt x="603" y="1281"/>
                </a:lnTo>
                <a:lnTo>
                  <a:pt x="614" y="1281"/>
                </a:lnTo>
                <a:lnTo>
                  <a:pt x="626" y="1278"/>
                </a:lnTo>
                <a:lnTo>
                  <a:pt x="626" y="1278"/>
                </a:lnTo>
                <a:lnTo>
                  <a:pt x="663" y="1271"/>
                </a:lnTo>
                <a:lnTo>
                  <a:pt x="713" y="1259"/>
                </a:lnTo>
                <a:lnTo>
                  <a:pt x="737" y="1251"/>
                </a:lnTo>
                <a:lnTo>
                  <a:pt x="756" y="1244"/>
                </a:lnTo>
                <a:lnTo>
                  <a:pt x="773" y="1236"/>
                </a:lnTo>
                <a:lnTo>
                  <a:pt x="776" y="1234"/>
                </a:lnTo>
                <a:lnTo>
                  <a:pt x="780" y="1230"/>
                </a:lnTo>
                <a:lnTo>
                  <a:pt x="780" y="1230"/>
                </a:lnTo>
                <a:lnTo>
                  <a:pt x="790" y="1209"/>
                </a:lnTo>
                <a:lnTo>
                  <a:pt x="791" y="1205"/>
                </a:lnTo>
                <a:lnTo>
                  <a:pt x="792" y="1200"/>
                </a:lnTo>
                <a:lnTo>
                  <a:pt x="791" y="1198"/>
                </a:lnTo>
                <a:lnTo>
                  <a:pt x="790" y="1194"/>
                </a:lnTo>
                <a:lnTo>
                  <a:pt x="790" y="1194"/>
                </a:lnTo>
                <a:lnTo>
                  <a:pt x="784" y="1187"/>
                </a:lnTo>
                <a:lnTo>
                  <a:pt x="779" y="1177"/>
                </a:lnTo>
                <a:lnTo>
                  <a:pt x="770" y="1161"/>
                </a:lnTo>
                <a:lnTo>
                  <a:pt x="770" y="1161"/>
                </a:lnTo>
                <a:lnTo>
                  <a:pt x="768" y="1156"/>
                </a:lnTo>
                <a:lnTo>
                  <a:pt x="763" y="1149"/>
                </a:lnTo>
                <a:lnTo>
                  <a:pt x="759" y="1143"/>
                </a:lnTo>
                <a:lnTo>
                  <a:pt x="759" y="1138"/>
                </a:lnTo>
                <a:lnTo>
                  <a:pt x="758" y="1135"/>
                </a:lnTo>
                <a:lnTo>
                  <a:pt x="758" y="1135"/>
                </a:lnTo>
                <a:lnTo>
                  <a:pt x="763" y="1037"/>
                </a:lnTo>
                <a:lnTo>
                  <a:pt x="769" y="935"/>
                </a:lnTo>
                <a:lnTo>
                  <a:pt x="769" y="935"/>
                </a:lnTo>
                <a:lnTo>
                  <a:pt x="770" y="911"/>
                </a:lnTo>
                <a:lnTo>
                  <a:pt x="775" y="882"/>
                </a:lnTo>
                <a:lnTo>
                  <a:pt x="780" y="846"/>
                </a:lnTo>
                <a:lnTo>
                  <a:pt x="823" y="764"/>
                </a:lnTo>
                <a:lnTo>
                  <a:pt x="823" y="764"/>
                </a:lnTo>
                <a:lnTo>
                  <a:pt x="823" y="773"/>
                </a:lnTo>
                <a:lnTo>
                  <a:pt x="821" y="794"/>
                </a:lnTo>
                <a:lnTo>
                  <a:pt x="821" y="807"/>
                </a:lnTo>
                <a:lnTo>
                  <a:pt x="822" y="821"/>
                </a:lnTo>
                <a:lnTo>
                  <a:pt x="823" y="836"/>
                </a:lnTo>
                <a:lnTo>
                  <a:pt x="827" y="848"/>
                </a:lnTo>
                <a:lnTo>
                  <a:pt x="827" y="848"/>
                </a:lnTo>
                <a:lnTo>
                  <a:pt x="840" y="887"/>
                </a:lnTo>
                <a:lnTo>
                  <a:pt x="857" y="940"/>
                </a:lnTo>
                <a:lnTo>
                  <a:pt x="871" y="993"/>
                </a:lnTo>
                <a:lnTo>
                  <a:pt x="875" y="1014"/>
                </a:lnTo>
                <a:lnTo>
                  <a:pt x="879" y="1029"/>
                </a:lnTo>
                <a:lnTo>
                  <a:pt x="879" y="1029"/>
                </a:lnTo>
                <a:lnTo>
                  <a:pt x="882" y="1043"/>
                </a:lnTo>
                <a:lnTo>
                  <a:pt x="887" y="1060"/>
                </a:lnTo>
                <a:lnTo>
                  <a:pt x="899" y="1102"/>
                </a:lnTo>
                <a:lnTo>
                  <a:pt x="913" y="1143"/>
                </a:lnTo>
                <a:lnTo>
                  <a:pt x="916" y="1161"/>
                </a:lnTo>
                <a:lnTo>
                  <a:pt x="918" y="1173"/>
                </a:lnTo>
                <a:lnTo>
                  <a:pt x="918" y="1173"/>
                </a:lnTo>
                <a:lnTo>
                  <a:pt x="916" y="1183"/>
                </a:lnTo>
                <a:lnTo>
                  <a:pt x="914" y="1193"/>
                </a:lnTo>
                <a:lnTo>
                  <a:pt x="910" y="1203"/>
                </a:lnTo>
                <a:lnTo>
                  <a:pt x="906" y="1211"/>
                </a:lnTo>
                <a:lnTo>
                  <a:pt x="898" y="1225"/>
                </a:lnTo>
                <a:lnTo>
                  <a:pt x="890" y="1235"/>
                </a:lnTo>
                <a:lnTo>
                  <a:pt x="890" y="1235"/>
                </a:lnTo>
                <a:lnTo>
                  <a:pt x="887" y="1240"/>
                </a:lnTo>
                <a:lnTo>
                  <a:pt x="880" y="1245"/>
                </a:lnTo>
                <a:lnTo>
                  <a:pt x="872" y="1251"/>
                </a:lnTo>
                <a:lnTo>
                  <a:pt x="864" y="1257"/>
                </a:lnTo>
                <a:lnTo>
                  <a:pt x="859" y="1264"/>
                </a:lnTo>
                <a:lnTo>
                  <a:pt x="858" y="1267"/>
                </a:lnTo>
                <a:lnTo>
                  <a:pt x="858" y="1270"/>
                </a:lnTo>
                <a:lnTo>
                  <a:pt x="859" y="1273"/>
                </a:lnTo>
                <a:lnTo>
                  <a:pt x="862" y="1276"/>
                </a:lnTo>
                <a:lnTo>
                  <a:pt x="866" y="1278"/>
                </a:lnTo>
                <a:lnTo>
                  <a:pt x="872" y="1281"/>
                </a:lnTo>
                <a:lnTo>
                  <a:pt x="872" y="1281"/>
                </a:lnTo>
                <a:lnTo>
                  <a:pt x="888" y="1285"/>
                </a:lnTo>
                <a:lnTo>
                  <a:pt x="904" y="1287"/>
                </a:lnTo>
                <a:lnTo>
                  <a:pt x="921" y="1287"/>
                </a:lnTo>
                <a:lnTo>
                  <a:pt x="939" y="1287"/>
                </a:lnTo>
                <a:lnTo>
                  <a:pt x="955" y="1285"/>
                </a:lnTo>
                <a:lnTo>
                  <a:pt x="970" y="1282"/>
                </a:lnTo>
                <a:lnTo>
                  <a:pt x="981" y="1278"/>
                </a:lnTo>
                <a:lnTo>
                  <a:pt x="990" y="1276"/>
                </a:lnTo>
                <a:lnTo>
                  <a:pt x="990" y="1276"/>
                </a:lnTo>
                <a:lnTo>
                  <a:pt x="997" y="1271"/>
                </a:lnTo>
                <a:lnTo>
                  <a:pt x="1006" y="1266"/>
                </a:lnTo>
                <a:lnTo>
                  <a:pt x="1021" y="1251"/>
                </a:lnTo>
                <a:lnTo>
                  <a:pt x="1028" y="1244"/>
                </a:lnTo>
                <a:lnTo>
                  <a:pt x="1032" y="1237"/>
                </a:lnTo>
                <a:lnTo>
                  <a:pt x="1034" y="1233"/>
                </a:lnTo>
                <a:lnTo>
                  <a:pt x="1034" y="1231"/>
                </a:lnTo>
                <a:lnTo>
                  <a:pt x="1033" y="1230"/>
                </a:lnTo>
                <a:lnTo>
                  <a:pt x="1033" y="1230"/>
                </a:lnTo>
                <a:lnTo>
                  <a:pt x="1028" y="1226"/>
                </a:lnTo>
                <a:lnTo>
                  <a:pt x="1022" y="1219"/>
                </a:lnTo>
                <a:lnTo>
                  <a:pt x="1019" y="1214"/>
                </a:lnTo>
                <a:lnTo>
                  <a:pt x="1018" y="1209"/>
                </a:lnTo>
                <a:lnTo>
                  <a:pt x="1017" y="1202"/>
                </a:lnTo>
                <a:lnTo>
                  <a:pt x="1016" y="1194"/>
                </a:lnTo>
                <a:lnTo>
                  <a:pt x="1016" y="1194"/>
                </a:lnTo>
                <a:lnTo>
                  <a:pt x="1014" y="1179"/>
                </a:lnTo>
                <a:lnTo>
                  <a:pt x="1014" y="1167"/>
                </a:lnTo>
                <a:lnTo>
                  <a:pt x="1013" y="1153"/>
                </a:lnTo>
                <a:lnTo>
                  <a:pt x="1013" y="1138"/>
                </a:lnTo>
                <a:lnTo>
                  <a:pt x="1013" y="1138"/>
                </a:lnTo>
                <a:lnTo>
                  <a:pt x="1013" y="1125"/>
                </a:lnTo>
                <a:lnTo>
                  <a:pt x="1011" y="1102"/>
                </a:lnTo>
                <a:lnTo>
                  <a:pt x="1003" y="1044"/>
                </a:lnTo>
                <a:lnTo>
                  <a:pt x="996" y="986"/>
                </a:lnTo>
                <a:lnTo>
                  <a:pt x="990" y="954"/>
                </a:lnTo>
                <a:lnTo>
                  <a:pt x="990" y="954"/>
                </a:lnTo>
                <a:lnTo>
                  <a:pt x="987" y="942"/>
                </a:lnTo>
                <a:lnTo>
                  <a:pt x="982" y="934"/>
                </a:lnTo>
                <a:lnTo>
                  <a:pt x="980" y="926"/>
                </a:lnTo>
                <a:lnTo>
                  <a:pt x="978" y="921"/>
                </a:lnTo>
                <a:lnTo>
                  <a:pt x="978" y="921"/>
                </a:lnTo>
                <a:lnTo>
                  <a:pt x="978" y="918"/>
                </a:lnTo>
                <a:lnTo>
                  <a:pt x="978" y="914"/>
                </a:lnTo>
                <a:lnTo>
                  <a:pt x="976" y="906"/>
                </a:lnTo>
                <a:lnTo>
                  <a:pt x="970" y="890"/>
                </a:lnTo>
                <a:lnTo>
                  <a:pt x="970" y="890"/>
                </a:lnTo>
                <a:lnTo>
                  <a:pt x="961" y="872"/>
                </a:lnTo>
                <a:lnTo>
                  <a:pt x="954" y="854"/>
                </a:lnTo>
                <a:lnTo>
                  <a:pt x="950" y="841"/>
                </a:lnTo>
                <a:lnTo>
                  <a:pt x="950" y="836"/>
                </a:lnTo>
                <a:lnTo>
                  <a:pt x="951" y="833"/>
                </a:lnTo>
                <a:lnTo>
                  <a:pt x="951" y="833"/>
                </a:lnTo>
                <a:lnTo>
                  <a:pt x="976" y="796"/>
                </a:lnTo>
                <a:lnTo>
                  <a:pt x="1027" y="719"/>
                </a:lnTo>
                <a:lnTo>
                  <a:pt x="1055" y="675"/>
                </a:lnTo>
                <a:lnTo>
                  <a:pt x="1080" y="634"/>
                </a:lnTo>
                <a:lnTo>
                  <a:pt x="1100" y="598"/>
                </a:lnTo>
                <a:lnTo>
                  <a:pt x="1107" y="584"/>
                </a:lnTo>
                <a:lnTo>
                  <a:pt x="1111" y="573"/>
                </a:lnTo>
                <a:lnTo>
                  <a:pt x="1111" y="573"/>
                </a:lnTo>
                <a:lnTo>
                  <a:pt x="1123" y="534"/>
                </a:lnTo>
                <a:lnTo>
                  <a:pt x="1135" y="495"/>
                </a:lnTo>
                <a:lnTo>
                  <a:pt x="1138" y="477"/>
                </a:lnTo>
                <a:lnTo>
                  <a:pt x="1141" y="461"/>
                </a:lnTo>
                <a:lnTo>
                  <a:pt x="1142" y="449"/>
                </a:lnTo>
                <a:lnTo>
                  <a:pt x="1141" y="440"/>
                </a:lnTo>
                <a:lnTo>
                  <a:pt x="1141" y="440"/>
                </a:lnTo>
                <a:lnTo>
                  <a:pt x="1136" y="432"/>
                </a:lnTo>
                <a:lnTo>
                  <a:pt x="1128" y="419"/>
                </a:lnTo>
                <a:lnTo>
                  <a:pt x="1105" y="388"/>
                </a:lnTo>
                <a:lnTo>
                  <a:pt x="1082" y="358"/>
                </a:lnTo>
                <a:lnTo>
                  <a:pt x="1071" y="343"/>
                </a:lnTo>
                <a:lnTo>
                  <a:pt x="1071" y="343"/>
                </a:lnTo>
                <a:lnTo>
                  <a:pt x="1070" y="340"/>
                </a:lnTo>
                <a:lnTo>
                  <a:pt x="1070" y="336"/>
                </a:lnTo>
                <a:lnTo>
                  <a:pt x="1070" y="332"/>
                </a:lnTo>
                <a:lnTo>
                  <a:pt x="1069" y="327"/>
                </a:lnTo>
                <a:lnTo>
                  <a:pt x="1066" y="321"/>
                </a:lnTo>
                <a:lnTo>
                  <a:pt x="1061" y="315"/>
                </a:lnTo>
                <a:lnTo>
                  <a:pt x="1054" y="308"/>
                </a:lnTo>
                <a:lnTo>
                  <a:pt x="1044" y="299"/>
                </a:lnTo>
                <a:lnTo>
                  <a:pt x="1044" y="299"/>
                </a:lnTo>
                <a:lnTo>
                  <a:pt x="999" y="268"/>
                </a:lnTo>
                <a:lnTo>
                  <a:pt x="982" y="258"/>
                </a:lnTo>
                <a:lnTo>
                  <a:pt x="971" y="252"/>
                </a:lnTo>
                <a:lnTo>
                  <a:pt x="971" y="252"/>
                </a:lnTo>
                <a:lnTo>
                  <a:pt x="934" y="231"/>
                </a:lnTo>
                <a:lnTo>
                  <a:pt x="862" y="190"/>
                </a:lnTo>
                <a:lnTo>
                  <a:pt x="822" y="167"/>
                </a:lnTo>
                <a:lnTo>
                  <a:pt x="784" y="148"/>
                </a:lnTo>
                <a:lnTo>
                  <a:pt x="754" y="133"/>
                </a:lnTo>
                <a:lnTo>
                  <a:pt x="742" y="128"/>
                </a:lnTo>
                <a:lnTo>
                  <a:pt x="734" y="125"/>
                </a:lnTo>
                <a:lnTo>
                  <a:pt x="734" y="125"/>
                </a:lnTo>
                <a:lnTo>
                  <a:pt x="701" y="118"/>
                </a:lnTo>
                <a:lnTo>
                  <a:pt x="661" y="110"/>
                </a:lnTo>
                <a:lnTo>
                  <a:pt x="628" y="104"/>
                </a:lnTo>
                <a:lnTo>
                  <a:pt x="610" y="103"/>
                </a:lnTo>
                <a:lnTo>
                  <a:pt x="610" y="103"/>
                </a:lnTo>
                <a:lnTo>
                  <a:pt x="573" y="102"/>
                </a:lnTo>
                <a:lnTo>
                  <a:pt x="542" y="102"/>
                </a:lnTo>
                <a:lnTo>
                  <a:pt x="517" y="102"/>
                </a:lnTo>
                <a:lnTo>
                  <a:pt x="517" y="102"/>
                </a:lnTo>
                <a:lnTo>
                  <a:pt x="517" y="95"/>
                </a:lnTo>
                <a:lnTo>
                  <a:pt x="517" y="82"/>
                </a:lnTo>
                <a:lnTo>
                  <a:pt x="515" y="67"/>
                </a:lnTo>
                <a:lnTo>
                  <a:pt x="512" y="61"/>
                </a:lnTo>
                <a:lnTo>
                  <a:pt x="509" y="56"/>
                </a:lnTo>
                <a:lnTo>
                  <a:pt x="509" y="56"/>
                </a:lnTo>
                <a:lnTo>
                  <a:pt x="497" y="45"/>
                </a:lnTo>
                <a:lnTo>
                  <a:pt x="480" y="31"/>
                </a:lnTo>
                <a:lnTo>
                  <a:pt x="470" y="24"/>
                </a:lnTo>
                <a:lnTo>
                  <a:pt x="460" y="17"/>
                </a:lnTo>
                <a:lnTo>
                  <a:pt x="450" y="12"/>
                </a:lnTo>
                <a:lnTo>
                  <a:pt x="440" y="9"/>
                </a:lnTo>
                <a:lnTo>
                  <a:pt x="440" y="9"/>
                </a:lnTo>
                <a:lnTo>
                  <a:pt x="424" y="4"/>
                </a:lnTo>
                <a:lnTo>
                  <a:pt x="409" y="1"/>
                </a:lnTo>
                <a:lnTo>
                  <a:pt x="397" y="0"/>
                </a:lnTo>
                <a:lnTo>
                  <a:pt x="382" y="2"/>
                </a:lnTo>
                <a:lnTo>
                  <a:pt x="382" y="2"/>
                </a:lnTo>
                <a:lnTo>
                  <a:pt x="363" y="7"/>
                </a:lnTo>
                <a:lnTo>
                  <a:pt x="346" y="14"/>
                </a:lnTo>
                <a:lnTo>
                  <a:pt x="326" y="22"/>
                </a:lnTo>
                <a:lnTo>
                  <a:pt x="313" y="11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1A52C876-6C5C-4406-BC8D-A2C5F6434D31}"/>
              </a:ext>
            </a:extLst>
          </p:cNvPr>
          <p:cNvSpPr>
            <a:spLocks noEditPoints="1"/>
          </p:cNvSpPr>
          <p:nvPr/>
        </p:nvSpPr>
        <p:spPr bwMode="auto">
          <a:xfrm>
            <a:off x="3007536" y="4738613"/>
            <a:ext cx="716195" cy="1662113"/>
          </a:xfrm>
          <a:custGeom>
            <a:avLst/>
            <a:gdLst>
              <a:gd name="T0" fmla="*/ 246 w 689"/>
              <a:gd name="T1" fmla="*/ 156 h 1599"/>
              <a:gd name="T2" fmla="*/ 281 w 689"/>
              <a:gd name="T3" fmla="*/ 199 h 1599"/>
              <a:gd name="T4" fmla="*/ 250 w 689"/>
              <a:gd name="T5" fmla="*/ 259 h 1599"/>
              <a:gd name="T6" fmla="*/ 205 w 689"/>
              <a:gd name="T7" fmla="*/ 279 h 1599"/>
              <a:gd name="T8" fmla="*/ 111 w 689"/>
              <a:gd name="T9" fmla="*/ 316 h 1599"/>
              <a:gd name="T10" fmla="*/ 48 w 689"/>
              <a:gd name="T11" fmla="*/ 442 h 1599"/>
              <a:gd name="T12" fmla="*/ 5 w 689"/>
              <a:gd name="T13" fmla="*/ 581 h 1599"/>
              <a:gd name="T14" fmla="*/ 13 w 689"/>
              <a:gd name="T15" fmla="*/ 615 h 1599"/>
              <a:gd name="T16" fmla="*/ 58 w 689"/>
              <a:gd name="T17" fmla="*/ 646 h 1599"/>
              <a:gd name="T18" fmla="*/ 92 w 689"/>
              <a:gd name="T19" fmla="*/ 633 h 1599"/>
              <a:gd name="T20" fmla="*/ 111 w 689"/>
              <a:gd name="T21" fmla="*/ 610 h 1599"/>
              <a:gd name="T22" fmla="*/ 91 w 689"/>
              <a:gd name="T23" fmla="*/ 558 h 1599"/>
              <a:gd name="T24" fmla="*/ 138 w 689"/>
              <a:gd name="T25" fmla="*/ 508 h 1599"/>
              <a:gd name="T26" fmla="*/ 157 w 689"/>
              <a:gd name="T27" fmla="*/ 591 h 1599"/>
              <a:gd name="T28" fmla="*/ 118 w 689"/>
              <a:gd name="T29" fmla="*/ 759 h 1599"/>
              <a:gd name="T30" fmla="*/ 112 w 689"/>
              <a:gd name="T31" fmla="*/ 814 h 1599"/>
              <a:gd name="T32" fmla="*/ 126 w 689"/>
              <a:gd name="T33" fmla="*/ 967 h 1599"/>
              <a:gd name="T34" fmla="*/ 133 w 689"/>
              <a:gd name="T35" fmla="*/ 1121 h 1599"/>
              <a:gd name="T36" fmla="*/ 92 w 689"/>
              <a:gd name="T37" fmla="*/ 1118 h 1599"/>
              <a:gd name="T38" fmla="*/ 67 w 689"/>
              <a:gd name="T39" fmla="*/ 1194 h 1599"/>
              <a:gd name="T40" fmla="*/ 27 w 689"/>
              <a:gd name="T41" fmla="*/ 1339 h 1599"/>
              <a:gd name="T42" fmla="*/ 75 w 689"/>
              <a:gd name="T43" fmla="*/ 1367 h 1599"/>
              <a:gd name="T44" fmla="*/ 141 w 689"/>
              <a:gd name="T45" fmla="*/ 1256 h 1599"/>
              <a:gd name="T46" fmla="*/ 181 w 689"/>
              <a:gd name="T47" fmla="*/ 1260 h 1599"/>
              <a:gd name="T48" fmla="*/ 183 w 689"/>
              <a:gd name="T49" fmla="*/ 1353 h 1599"/>
              <a:gd name="T50" fmla="*/ 143 w 689"/>
              <a:gd name="T51" fmla="*/ 1453 h 1599"/>
              <a:gd name="T52" fmla="*/ 113 w 689"/>
              <a:gd name="T53" fmla="*/ 1485 h 1599"/>
              <a:gd name="T54" fmla="*/ 127 w 689"/>
              <a:gd name="T55" fmla="*/ 1551 h 1599"/>
              <a:gd name="T56" fmla="*/ 268 w 689"/>
              <a:gd name="T57" fmla="*/ 1598 h 1599"/>
              <a:gd name="T58" fmla="*/ 267 w 689"/>
              <a:gd name="T59" fmla="*/ 1560 h 1599"/>
              <a:gd name="T60" fmla="*/ 224 w 689"/>
              <a:gd name="T61" fmla="*/ 1515 h 1599"/>
              <a:gd name="T62" fmla="*/ 216 w 689"/>
              <a:gd name="T63" fmla="*/ 1436 h 1599"/>
              <a:gd name="T64" fmla="*/ 325 w 689"/>
              <a:gd name="T65" fmla="*/ 1319 h 1599"/>
              <a:gd name="T66" fmla="*/ 358 w 689"/>
              <a:gd name="T67" fmla="*/ 1214 h 1599"/>
              <a:gd name="T68" fmla="*/ 410 w 689"/>
              <a:gd name="T69" fmla="*/ 1014 h 1599"/>
              <a:gd name="T70" fmla="*/ 422 w 689"/>
              <a:gd name="T71" fmla="*/ 800 h 1599"/>
              <a:gd name="T72" fmla="*/ 443 w 689"/>
              <a:gd name="T73" fmla="*/ 772 h 1599"/>
              <a:gd name="T74" fmla="*/ 469 w 689"/>
              <a:gd name="T75" fmla="*/ 787 h 1599"/>
              <a:gd name="T76" fmla="*/ 531 w 689"/>
              <a:gd name="T77" fmla="*/ 796 h 1599"/>
              <a:gd name="T78" fmla="*/ 579 w 689"/>
              <a:gd name="T79" fmla="*/ 808 h 1599"/>
              <a:gd name="T80" fmla="*/ 622 w 689"/>
              <a:gd name="T81" fmla="*/ 814 h 1599"/>
              <a:gd name="T82" fmla="*/ 650 w 689"/>
              <a:gd name="T83" fmla="*/ 742 h 1599"/>
              <a:gd name="T84" fmla="*/ 641 w 689"/>
              <a:gd name="T85" fmla="*/ 637 h 1599"/>
              <a:gd name="T86" fmla="*/ 677 w 689"/>
              <a:gd name="T87" fmla="*/ 571 h 1599"/>
              <a:gd name="T88" fmla="*/ 677 w 689"/>
              <a:gd name="T89" fmla="*/ 504 h 1599"/>
              <a:gd name="T90" fmla="*/ 628 w 689"/>
              <a:gd name="T91" fmla="*/ 426 h 1599"/>
              <a:gd name="T92" fmla="*/ 556 w 689"/>
              <a:gd name="T93" fmla="*/ 348 h 1599"/>
              <a:gd name="T94" fmla="*/ 407 w 689"/>
              <a:gd name="T95" fmla="*/ 229 h 1599"/>
              <a:gd name="T96" fmla="*/ 447 w 689"/>
              <a:gd name="T97" fmla="*/ 173 h 1599"/>
              <a:gd name="T98" fmla="*/ 457 w 689"/>
              <a:gd name="T99" fmla="*/ 108 h 1599"/>
              <a:gd name="T100" fmla="*/ 481 w 689"/>
              <a:gd name="T101" fmla="*/ 92 h 1599"/>
              <a:gd name="T102" fmla="*/ 436 w 689"/>
              <a:gd name="T103" fmla="*/ 34 h 1599"/>
              <a:gd name="T104" fmla="*/ 345 w 689"/>
              <a:gd name="T105" fmla="*/ 0 h 1599"/>
              <a:gd name="T106" fmla="*/ 263 w 689"/>
              <a:gd name="T107" fmla="*/ 64 h 1599"/>
              <a:gd name="T108" fmla="*/ 566 w 689"/>
              <a:gd name="T109" fmla="*/ 527 h 1599"/>
              <a:gd name="T110" fmla="*/ 562 w 689"/>
              <a:gd name="T111" fmla="*/ 580 h 1599"/>
              <a:gd name="T112" fmla="*/ 483 w 689"/>
              <a:gd name="T113" fmla="*/ 602 h 1599"/>
              <a:gd name="T114" fmla="*/ 508 w 689"/>
              <a:gd name="T115" fmla="*/ 521 h 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89" h="1599">
                <a:moveTo>
                  <a:pt x="262" y="144"/>
                </a:moveTo>
                <a:lnTo>
                  <a:pt x="262" y="144"/>
                </a:lnTo>
                <a:lnTo>
                  <a:pt x="260" y="144"/>
                </a:lnTo>
                <a:lnTo>
                  <a:pt x="255" y="145"/>
                </a:lnTo>
                <a:lnTo>
                  <a:pt x="248" y="147"/>
                </a:lnTo>
                <a:lnTo>
                  <a:pt x="248" y="147"/>
                </a:lnTo>
                <a:lnTo>
                  <a:pt x="246" y="149"/>
                </a:lnTo>
                <a:lnTo>
                  <a:pt x="245" y="151"/>
                </a:lnTo>
                <a:lnTo>
                  <a:pt x="245" y="154"/>
                </a:lnTo>
                <a:lnTo>
                  <a:pt x="246" y="156"/>
                </a:lnTo>
                <a:lnTo>
                  <a:pt x="248" y="162"/>
                </a:lnTo>
                <a:lnTo>
                  <a:pt x="252" y="172"/>
                </a:lnTo>
                <a:lnTo>
                  <a:pt x="252" y="172"/>
                </a:lnTo>
                <a:lnTo>
                  <a:pt x="256" y="181"/>
                </a:lnTo>
                <a:lnTo>
                  <a:pt x="261" y="187"/>
                </a:lnTo>
                <a:lnTo>
                  <a:pt x="266" y="191"/>
                </a:lnTo>
                <a:lnTo>
                  <a:pt x="271" y="193"/>
                </a:lnTo>
                <a:lnTo>
                  <a:pt x="271" y="193"/>
                </a:lnTo>
                <a:lnTo>
                  <a:pt x="281" y="199"/>
                </a:lnTo>
                <a:lnTo>
                  <a:pt x="281" y="199"/>
                </a:lnTo>
                <a:lnTo>
                  <a:pt x="277" y="242"/>
                </a:lnTo>
                <a:lnTo>
                  <a:pt x="277" y="242"/>
                </a:lnTo>
                <a:lnTo>
                  <a:pt x="278" y="245"/>
                </a:lnTo>
                <a:lnTo>
                  <a:pt x="278" y="251"/>
                </a:lnTo>
                <a:lnTo>
                  <a:pt x="277" y="254"/>
                </a:lnTo>
                <a:lnTo>
                  <a:pt x="276" y="255"/>
                </a:lnTo>
                <a:lnTo>
                  <a:pt x="273" y="258"/>
                </a:lnTo>
                <a:lnTo>
                  <a:pt x="268" y="258"/>
                </a:lnTo>
                <a:lnTo>
                  <a:pt x="268" y="258"/>
                </a:lnTo>
                <a:lnTo>
                  <a:pt x="250" y="259"/>
                </a:lnTo>
                <a:lnTo>
                  <a:pt x="232" y="259"/>
                </a:lnTo>
                <a:lnTo>
                  <a:pt x="232" y="259"/>
                </a:lnTo>
                <a:lnTo>
                  <a:pt x="226" y="260"/>
                </a:lnTo>
                <a:lnTo>
                  <a:pt x="224" y="261"/>
                </a:lnTo>
                <a:lnTo>
                  <a:pt x="222" y="265"/>
                </a:lnTo>
                <a:lnTo>
                  <a:pt x="217" y="269"/>
                </a:lnTo>
                <a:lnTo>
                  <a:pt x="217" y="269"/>
                </a:lnTo>
                <a:lnTo>
                  <a:pt x="212" y="273"/>
                </a:lnTo>
                <a:lnTo>
                  <a:pt x="210" y="276"/>
                </a:lnTo>
                <a:lnTo>
                  <a:pt x="205" y="279"/>
                </a:lnTo>
                <a:lnTo>
                  <a:pt x="196" y="281"/>
                </a:lnTo>
                <a:lnTo>
                  <a:pt x="196" y="281"/>
                </a:lnTo>
                <a:lnTo>
                  <a:pt x="178" y="285"/>
                </a:lnTo>
                <a:lnTo>
                  <a:pt x="158" y="289"/>
                </a:lnTo>
                <a:lnTo>
                  <a:pt x="158" y="289"/>
                </a:lnTo>
                <a:lnTo>
                  <a:pt x="146" y="292"/>
                </a:lnTo>
                <a:lnTo>
                  <a:pt x="136" y="297"/>
                </a:lnTo>
                <a:lnTo>
                  <a:pt x="117" y="309"/>
                </a:lnTo>
                <a:lnTo>
                  <a:pt x="117" y="309"/>
                </a:lnTo>
                <a:lnTo>
                  <a:pt x="111" y="316"/>
                </a:lnTo>
                <a:lnTo>
                  <a:pt x="101" y="328"/>
                </a:lnTo>
                <a:lnTo>
                  <a:pt x="76" y="364"/>
                </a:lnTo>
                <a:lnTo>
                  <a:pt x="54" y="400"/>
                </a:lnTo>
                <a:lnTo>
                  <a:pt x="43" y="419"/>
                </a:lnTo>
                <a:lnTo>
                  <a:pt x="43" y="419"/>
                </a:lnTo>
                <a:lnTo>
                  <a:pt x="43" y="423"/>
                </a:lnTo>
                <a:lnTo>
                  <a:pt x="43" y="425"/>
                </a:lnTo>
                <a:lnTo>
                  <a:pt x="45" y="431"/>
                </a:lnTo>
                <a:lnTo>
                  <a:pt x="46" y="437"/>
                </a:lnTo>
                <a:lnTo>
                  <a:pt x="48" y="442"/>
                </a:lnTo>
                <a:lnTo>
                  <a:pt x="48" y="442"/>
                </a:lnTo>
                <a:lnTo>
                  <a:pt x="45" y="452"/>
                </a:lnTo>
                <a:lnTo>
                  <a:pt x="39" y="468"/>
                </a:lnTo>
                <a:lnTo>
                  <a:pt x="27" y="503"/>
                </a:lnTo>
                <a:lnTo>
                  <a:pt x="27" y="503"/>
                </a:lnTo>
                <a:lnTo>
                  <a:pt x="10" y="560"/>
                </a:lnTo>
                <a:lnTo>
                  <a:pt x="10" y="560"/>
                </a:lnTo>
                <a:lnTo>
                  <a:pt x="5" y="573"/>
                </a:lnTo>
                <a:lnTo>
                  <a:pt x="5" y="581"/>
                </a:lnTo>
                <a:lnTo>
                  <a:pt x="5" y="581"/>
                </a:lnTo>
                <a:lnTo>
                  <a:pt x="4" y="586"/>
                </a:lnTo>
                <a:lnTo>
                  <a:pt x="2" y="590"/>
                </a:lnTo>
                <a:lnTo>
                  <a:pt x="0" y="594"/>
                </a:lnTo>
                <a:lnTo>
                  <a:pt x="0" y="597"/>
                </a:lnTo>
                <a:lnTo>
                  <a:pt x="0" y="597"/>
                </a:lnTo>
                <a:lnTo>
                  <a:pt x="0" y="600"/>
                </a:lnTo>
                <a:lnTo>
                  <a:pt x="2" y="602"/>
                </a:lnTo>
                <a:lnTo>
                  <a:pt x="7" y="609"/>
                </a:lnTo>
                <a:lnTo>
                  <a:pt x="13" y="615"/>
                </a:lnTo>
                <a:lnTo>
                  <a:pt x="13" y="615"/>
                </a:lnTo>
                <a:lnTo>
                  <a:pt x="15" y="620"/>
                </a:lnTo>
                <a:lnTo>
                  <a:pt x="18" y="626"/>
                </a:lnTo>
                <a:lnTo>
                  <a:pt x="22" y="631"/>
                </a:lnTo>
                <a:lnTo>
                  <a:pt x="22" y="631"/>
                </a:lnTo>
                <a:lnTo>
                  <a:pt x="25" y="635"/>
                </a:lnTo>
                <a:lnTo>
                  <a:pt x="31" y="637"/>
                </a:lnTo>
                <a:lnTo>
                  <a:pt x="40" y="638"/>
                </a:lnTo>
                <a:lnTo>
                  <a:pt x="40" y="638"/>
                </a:lnTo>
                <a:lnTo>
                  <a:pt x="44" y="641"/>
                </a:lnTo>
                <a:lnTo>
                  <a:pt x="58" y="646"/>
                </a:lnTo>
                <a:lnTo>
                  <a:pt x="58" y="646"/>
                </a:lnTo>
                <a:lnTo>
                  <a:pt x="62" y="647"/>
                </a:lnTo>
                <a:lnTo>
                  <a:pt x="66" y="647"/>
                </a:lnTo>
                <a:lnTo>
                  <a:pt x="70" y="647"/>
                </a:lnTo>
                <a:lnTo>
                  <a:pt x="72" y="646"/>
                </a:lnTo>
                <a:lnTo>
                  <a:pt x="77" y="642"/>
                </a:lnTo>
                <a:lnTo>
                  <a:pt x="86" y="637"/>
                </a:lnTo>
                <a:lnTo>
                  <a:pt x="86" y="637"/>
                </a:lnTo>
                <a:lnTo>
                  <a:pt x="90" y="636"/>
                </a:lnTo>
                <a:lnTo>
                  <a:pt x="92" y="633"/>
                </a:lnTo>
                <a:lnTo>
                  <a:pt x="93" y="632"/>
                </a:lnTo>
                <a:lnTo>
                  <a:pt x="93" y="630"/>
                </a:lnTo>
                <a:lnTo>
                  <a:pt x="93" y="627"/>
                </a:lnTo>
                <a:lnTo>
                  <a:pt x="92" y="625"/>
                </a:lnTo>
                <a:lnTo>
                  <a:pt x="92" y="625"/>
                </a:lnTo>
                <a:lnTo>
                  <a:pt x="95" y="621"/>
                </a:lnTo>
                <a:lnTo>
                  <a:pt x="101" y="617"/>
                </a:lnTo>
                <a:lnTo>
                  <a:pt x="106" y="614"/>
                </a:lnTo>
                <a:lnTo>
                  <a:pt x="111" y="610"/>
                </a:lnTo>
                <a:lnTo>
                  <a:pt x="111" y="610"/>
                </a:lnTo>
                <a:lnTo>
                  <a:pt x="112" y="605"/>
                </a:lnTo>
                <a:lnTo>
                  <a:pt x="112" y="599"/>
                </a:lnTo>
                <a:lnTo>
                  <a:pt x="111" y="592"/>
                </a:lnTo>
                <a:lnTo>
                  <a:pt x="107" y="586"/>
                </a:lnTo>
                <a:lnTo>
                  <a:pt x="107" y="586"/>
                </a:lnTo>
                <a:lnTo>
                  <a:pt x="96" y="570"/>
                </a:lnTo>
                <a:lnTo>
                  <a:pt x="92" y="563"/>
                </a:lnTo>
                <a:lnTo>
                  <a:pt x="91" y="560"/>
                </a:lnTo>
                <a:lnTo>
                  <a:pt x="91" y="558"/>
                </a:lnTo>
                <a:lnTo>
                  <a:pt x="91" y="558"/>
                </a:lnTo>
                <a:lnTo>
                  <a:pt x="103" y="525"/>
                </a:lnTo>
                <a:lnTo>
                  <a:pt x="121" y="521"/>
                </a:lnTo>
                <a:lnTo>
                  <a:pt x="121" y="521"/>
                </a:lnTo>
                <a:lnTo>
                  <a:pt x="126" y="513"/>
                </a:lnTo>
                <a:lnTo>
                  <a:pt x="129" y="508"/>
                </a:lnTo>
                <a:lnTo>
                  <a:pt x="132" y="506"/>
                </a:lnTo>
                <a:lnTo>
                  <a:pt x="133" y="506"/>
                </a:lnTo>
                <a:lnTo>
                  <a:pt x="133" y="506"/>
                </a:lnTo>
                <a:lnTo>
                  <a:pt x="137" y="507"/>
                </a:lnTo>
                <a:lnTo>
                  <a:pt x="138" y="508"/>
                </a:lnTo>
                <a:lnTo>
                  <a:pt x="138" y="512"/>
                </a:lnTo>
                <a:lnTo>
                  <a:pt x="138" y="512"/>
                </a:lnTo>
                <a:lnTo>
                  <a:pt x="144" y="542"/>
                </a:lnTo>
                <a:lnTo>
                  <a:pt x="149" y="563"/>
                </a:lnTo>
                <a:lnTo>
                  <a:pt x="152" y="570"/>
                </a:lnTo>
                <a:lnTo>
                  <a:pt x="153" y="573"/>
                </a:lnTo>
                <a:lnTo>
                  <a:pt x="153" y="573"/>
                </a:lnTo>
                <a:lnTo>
                  <a:pt x="155" y="575"/>
                </a:lnTo>
                <a:lnTo>
                  <a:pt x="155" y="579"/>
                </a:lnTo>
                <a:lnTo>
                  <a:pt x="157" y="591"/>
                </a:lnTo>
                <a:lnTo>
                  <a:pt x="157" y="606"/>
                </a:lnTo>
                <a:lnTo>
                  <a:pt x="157" y="617"/>
                </a:lnTo>
                <a:lnTo>
                  <a:pt x="157" y="617"/>
                </a:lnTo>
                <a:lnTo>
                  <a:pt x="155" y="626"/>
                </a:lnTo>
                <a:lnTo>
                  <a:pt x="153" y="641"/>
                </a:lnTo>
                <a:lnTo>
                  <a:pt x="141" y="680"/>
                </a:lnTo>
                <a:lnTo>
                  <a:pt x="121" y="747"/>
                </a:lnTo>
                <a:lnTo>
                  <a:pt x="121" y="747"/>
                </a:lnTo>
                <a:lnTo>
                  <a:pt x="119" y="754"/>
                </a:lnTo>
                <a:lnTo>
                  <a:pt x="118" y="759"/>
                </a:lnTo>
                <a:lnTo>
                  <a:pt x="119" y="761"/>
                </a:lnTo>
                <a:lnTo>
                  <a:pt x="121" y="765"/>
                </a:lnTo>
                <a:lnTo>
                  <a:pt x="123" y="769"/>
                </a:lnTo>
                <a:lnTo>
                  <a:pt x="126" y="771"/>
                </a:lnTo>
                <a:lnTo>
                  <a:pt x="126" y="771"/>
                </a:lnTo>
                <a:lnTo>
                  <a:pt x="126" y="773"/>
                </a:lnTo>
                <a:lnTo>
                  <a:pt x="124" y="776"/>
                </a:lnTo>
                <a:lnTo>
                  <a:pt x="122" y="786"/>
                </a:lnTo>
                <a:lnTo>
                  <a:pt x="117" y="800"/>
                </a:lnTo>
                <a:lnTo>
                  <a:pt x="112" y="814"/>
                </a:lnTo>
                <a:lnTo>
                  <a:pt x="112" y="814"/>
                </a:lnTo>
                <a:lnTo>
                  <a:pt x="111" y="822"/>
                </a:lnTo>
                <a:lnTo>
                  <a:pt x="110" y="832"/>
                </a:lnTo>
                <a:lnTo>
                  <a:pt x="108" y="854"/>
                </a:lnTo>
                <a:lnTo>
                  <a:pt x="110" y="880"/>
                </a:lnTo>
                <a:lnTo>
                  <a:pt x="112" y="906"/>
                </a:lnTo>
                <a:lnTo>
                  <a:pt x="112" y="906"/>
                </a:lnTo>
                <a:lnTo>
                  <a:pt x="115" y="922"/>
                </a:lnTo>
                <a:lnTo>
                  <a:pt x="119" y="943"/>
                </a:lnTo>
                <a:lnTo>
                  <a:pt x="126" y="967"/>
                </a:lnTo>
                <a:lnTo>
                  <a:pt x="134" y="992"/>
                </a:lnTo>
                <a:lnTo>
                  <a:pt x="150" y="1040"/>
                </a:lnTo>
                <a:lnTo>
                  <a:pt x="158" y="1060"/>
                </a:lnTo>
                <a:lnTo>
                  <a:pt x="165" y="1075"/>
                </a:lnTo>
                <a:lnTo>
                  <a:pt x="165" y="1075"/>
                </a:lnTo>
                <a:lnTo>
                  <a:pt x="178" y="1103"/>
                </a:lnTo>
                <a:lnTo>
                  <a:pt x="180" y="1108"/>
                </a:lnTo>
                <a:lnTo>
                  <a:pt x="132" y="1124"/>
                </a:lnTo>
                <a:lnTo>
                  <a:pt x="132" y="1124"/>
                </a:lnTo>
                <a:lnTo>
                  <a:pt x="133" y="1121"/>
                </a:lnTo>
                <a:lnTo>
                  <a:pt x="133" y="1114"/>
                </a:lnTo>
                <a:lnTo>
                  <a:pt x="133" y="1114"/>
                </a:lnTo>
                <a:lnTo>
                  <a:pt x="132" y="1112"/>
                </a:lnTo>
                <a:lnTo>
                  <a:pt x="127" y="1111"/>
                </a:lnTo>
                <a:lnTo>
                  <a:pt x="121" y="1110"/>
                </a:lnTo>
                <a:lnTo>
                  <a:pt x="111" y="1111"/>
                </a:lnTo>
                <a:lnTo>
                  <a:pt x="111" y="1111"/>
                </a:lnTo>
                <a:lnTo>
                  <a:pt x="101" y="1113"/>
                </a:lnTo>
                <a:lnTo>
                  <a:pt x="97" y="1116"/>
                </a:lnTo>
                <a:lnTo>
                  <a:pt x="92" y="1118"/>
                </a:lnTo>
                <a:lnTo>
                  <a:pt x="85" y="1127"/>
                </a:lnTo>
                <a:lnTo>
                  <a:pt x="74" y="1141"/>
                </a:lnTo>
                <a:lnTo>
                  <a:pt x="74" y="1141"/>
                </a:lnTo>
                <a:lnTo>
                  <a:pt x="70" y="1149"/>
                </a:lnTo>
                <a:lnTo>
                  <a:pt x="66" y="1157"/>
                </a:lnTo>
                <a:lnTo>
                  <a:pt x="65" y="1163"/>
                </a:lnTo>
                <a:lnTo>
                  <a:pt x="65" y="1168"/>
                </a:lnTo>
                <a:lnTo>
                  <a:pt x="67" y="1180"/>
                </a:lnTo>
                <a:lnTo>
                  <a:pt x="67" y="1186"/>
                </a:lnTo>
                <a:lnTo>
                  <a:pt x="67" y="1194"/>
                </a:lnTo>
                <a:lnTo>
                  <a:pt x="67" y="1194"/>
                </a:lnTo>
                <a:lnTo>
                  <a:pt x="65" y="1207"/>
                </a:lnTo>
                <a:lnTo>
                  <a:pt x="60" y="1221"/>
                </a:lnTo>
                <a:lnTo>
                  <a:pt x="45" y="1256"/>
                </a:lnTo>
                <a:lnTo>
                  <a:pt x="45" y="1256"/>
                </a:lnTo>
                <a:lnTo>
                  <a:pt x="36" y="1278"/>
                </a:lnTo>
                <a:lnTo>
                  <a:pt x="31" y="1299"/>
                </a:lnTo>
                <a:lnTo>
                  <a:pt x="28" y="1319"/>
                </a:lnTo>
                <a:lnTo>
                  <a:pt x="27" y="1339"/>
                </a:lnTo>
                <a:lnTo>
                  <a:pt x="27" y="1339"/>
                </a:lnTo>
                <a:lnTo>
                  <a:pt x="27" y="1348"/>
                </a:lnTo>
                <a:lnTo>
                  <a:pt x="30" y="1355"/>
                </a:lnTo>
                <a:lnTo>
                  <a:pt x="34" y="1362"/>
                </a:lnTo>
                <a:lnTo>
                  <a:pt x="40" y="1367"/>
                </a:lnTo>
                <a:lnTo>
                  <a:pt x="48" y="1371"/>
                </a:lnTo>
                <a:lnTo>
                  <a:pt x="55" y="1372"/>
                </a:lnTo>
                <a:lnTo>
                  <a:pt x="62" y="1372"/>
                </a:lnTo>
                <a:lnTo>
                  <a:pt x="71" y="1370"/>
                </a:lnTo>
                <a:lnTo>
                  <a:pt x="71" y="1370"/>
                </a:lnTo>
                <a:lnTo>
                  <a:pt x="75" y="1367"/>
                </a:lnTo>
                <a:lnTo>
                  <a:pt x="79" y="1365"/>
                </a:lnTo>
                <a:lnTo>
                  <a:pt x="86" y="1355"/>
                </a:lnTo>
                <a:lnTo>
                  <a:pt x="93" y="1344"/>
                </a:lnTo>
                <a:lnTo>
                  <a:pt x="101" y="1330"/>
                </a:lnTo>
                <a:lnTo>
                  <a:pt x="113" y="1302"/>
                </a:lnTo>
                <a:lnTo>
                  <a:pt x="123" y="1281"/>
                </a:lnTo>
                <a:lnTo>
                  <a:pt x="123" y="1281"/>
                </a:lnTo>
                <a:lnTo>
                  <a:pt x="137" y="1261"/>
                </a:lnTo>
                <a:lnTo>
                  <a:pt x="141" y="1256"/>
                </a:lnTo>
                <a:lnTo>
                  <a:pt x="141" y="1256"/>
                </a:lnTo>
                <a:lnTo>
                  <a:pt x="143" y="1257"/>
                </a:lnTo>
                <a:lnTo>
                  <a:pt x="147" y="1257"/>
                </a:lnTo>
                <a:lnTo>
                  <a:pt x="150" y="1256"/>
                </a:lnTo>
                <a:lnTo>
                  <a:pt x="150" y="1256"/>
                </a:lnTo>
                <a:lnTo>
                  <a:pt x="158" y="1251"/>
                </a:lnTo>
                <a:lnTo>
                  <a:pt x="170" y="1242"/>
                </a:lnTo>
                <a:lnTo>
                  <a:pt x="186" y="1230"/>
                </a:lnTo>
                <a:lnTo>
                  <a:pt x="186" y="1230"/>
                </a:lnTo>
                <a:lnTo>
                  <a:pt x="184" y="1246"/>
                </a:lnTo>
                <a:lnTo>
                  <a:pt x="181" y="1260"/>
                </a:lnTo>
                <a:lnTo>
                  <a:pt x="180" y="1268"/>
                </a:lnTo>
                <a:lnTo>
                  <a:pt x="180" y="1268"/>
                </a:lnTo>
                <a:lnTo>
                  <a:pt x="179" y="1271"/>
                </a:lnTo>
                <a:lnTo>
                  <a:pt x="179" y="1273"/>
                </a:lnTo>
                <a:lnTo>
                  <a:pt x="180" y="1278"/>
                </a:lnTo>
                <a:lnTo>
                  <a:pt x="185" y="1286"/>
                </a:lnTo>
                <a:lnTo>
                  <a:pt x="185" y="1286"/>
                </a:lnTo>
                <a:lnTo>
                  <a:pt x="185" y="1296"/>
                </a:lnTo>
                <a:lnTo>
                  <a:pt x="185" y="1314"/>
                </a:lnTo>
                <a:lnTo>
                  <a:pt x="183" y="1353"/>
                </a:lnTo>
                <a:lnTo>
                  <a:pt x="183" y="1353"/>
                </a:lnTo>
                <a:lnTo>
                  <a:pt x="179" y="1369"/>
                </a:lnTo>
                <a:lnTo>
                  <a:pt x="173" y="1390"/>
                </a:lnTo>
                <a:lnTo>
                  <a:pt x="160" y="1429"/>
                </a:lnTo>
                <a:lnTo>
                  <a:pt x="160" y="1429"/>
                </a:lnTo>
                <a:lnTo>
                  <a:pt x="155" y="1441"/>
                </a:lnTo>
                <a:lnTo>
                  <a:pt x="150" y="1447"/>
                </a:lnTo>
                <a:lnTo>
                  <a:pt x="147" y="1451"/>
                </a:lnTo>
                <a:lnTo>
                  <a:pt x="143" y="1453"/>
                </a:lnTo>
                <a:lnTo>
                  <a:pt x="143" y="1453"/>
                </a:lnTo>
                <a:lnTo>
                  <a:pt x="141" y="1454"/>
                </a:lnTo>
                <a:lnTo>
                  <a:pt x="137" y="1454"/>
                </a:lnTo>
                <a:lnTo>
                  <a:pt x="134" y="1454"/>
                </a:lnTo>
                <a:lnTo>
                  <a:pt x="131" y="1454"/>
                </a:lnTo>
                <a:lnTo>
                  <a:pt x="131" y="1454"/>
                </a:lnTo>
                <a:lnTo>
                  <a:pt x="128" y="1455"/>
                </a:lnTo>
                <a:lnTo>
                  <a:pt x="127" y="1458"/>
                </a:lnTo>
                <a:lnTo>
                  <a:pt x="123" y="1467"/>
                </a:lnTo>
                <a:lnTo>
                  <a:pt x="118" y="1477"/>
                </a:lnTo>
                <a:lnTo>
                  <a:pt x="113" y="1485"/>
                </a:lnTo>
                <a:lnTo>
                  <a:pt x="113" y="1485"/>
                </a:lnTo>
                <a:lnTo>
                  <a:pt x="103" y="1505"/>
                </a:lnTo>
                <a:lnTo>
                  <a:pt x="100" y="1515"/>
                </a:lnTo>
                <a:lnTo>
                  <a:pt x="97" y="1525"/>
                </a:lnTo>
                <a:lnTo>
                  <a:pt x="97" y="1525"/>
                </a:lnTo>
                <a:lnTo>
                  <a:pt x="98" y="1530"/>
                </a:lnTo>
                <a:lnTo>
                  <a:pt x="101" y="1535"/>
                </a:lnTo>
                <a:lnTo>
                  <a:pt x="106" y="1540"/>
                </a:lnTo>
                <a:lnTo>
                  <a:pt x="112" y="1543"/>
                </a:lnTo>
                <a:lnTo>
                  <a:pt x="127" y="1551"/>
                </a:lnTo>
                <a:lnTo>
                  <a:pt x="143" y="1560"/>
                </a:lnTo>
                <a:lnTo>
                  <a:pt x="143" y="1560"/>
                </a:lnTo>
                <a:lnTo>
                  <a:pt x="165" y="1571"/>
                </a:lnTo>
                <a:lnTo>
                  <a:pt x="190" y="1582"/>
                </a:lnTo>
                <a:lnTo>
                  <a:pt x="222" y="1597"/>
                </a:lnTo>
                <a:lnTo>
                  <a:pt x="222" y="1597"/>
                </a:lnTo>
                <a:lnTo>
                  <a:pt x="231" y="1598"/>
                </a:lnTo>
                <a:lnTo>
                  <a:pt x="248" y="1599"/>
                </a:lnTo>
                <a:lnTo>
                  <a:pt x="258" y="1599"/>
                </a:lnTo>
                <a:lnTo>
                  <a:pt x="268" y="1598"/>
                </a:lnTo>
                <a:lnTo>
                  <a:pt x="276" y="1597"/>
                </a:lnTo>
                <a:lnTo>
                  <a:pt x="282" y="1593"/>
                </a:lnTo>
                <a:lnTo>
                  <a:pt x="282" y="1593"/>
                </a:lnTo>
                <a:lnTo>
                  <a:pt x="284" y="1589"/>
                </a:lnTo>
                <a:lnTo>
                  <a:pt x="286" y="1586"/>
                </a:lnTo>
                <a:lnTo>
                  <a:pt x="284" y="1582"/>
                </a:lnTo>
                <a:lnTo>
                  <a:pt x="282" y="1578"/>
                </a:lnTo>
                <a:lnTo>
                  <a:pt x="274" y="1570"/>
                </a:lnTo>
                <a:lnTo>
                  <a:pt x="271" y="1566"/>
                </a:lnTo>
                <a:lnTo>
                  <a:pt x="267" y="1560"/>
                </a:lnTo>
                <a:lnTo>
                  <a:pt x="267" y="1560"/>
                </a:lnTo>
                <a:lnTo>
                  <a:pt x="263" y="1555"/>
                </a:lnTo>
                <a:lnTo>
                  <a:pt x="258" y="1550"/>
                </a:lnTo>
                <a:lnTo>
                  <a:pt x="247" y="1541"/>
                </a:lnTo>
                <a:lnTo>
                  <a:pt x="236" y="1534"/>
                </a:lnTo>
                <a:lnTo>
                  <a:pt x="230" y="1529"/>
                </a:lnTo>
                <a:lnTo>
                  <a:pt x="230" y="1529"/>
                </a:lnTo>
                <a:lnTo>
                  <a:pt x="226" y="1524"/>
                </a:lnTo>
                <a:lnTo>
                  <a:pt x="225" y="1519"/>
                </a:lnTo>
                <a:lnTo>
                  <a:pt x="224" y="1515"/>
                </a:lnTo>
                <a:lnTo>
                  <a:pt x="222" y="1512"/>
                </a:lnTo>
                <a:lnTo>
                  <a:pt x="222" y="1512"/>
                </a:lnTo>
                <a:lnTo>
                  <a:pt x="210" y="1503"/>
                </a:lnTo>
                <a:lnTo>
                  <a:pt x="200" y="1495"/>
                </a:lnTo>
                <a:lnTo>
                  <a:pt x="200" y="1495"/>
                </a:lnTo>
                <a:lnTo>
                  <a:pt x="204" y="1473"/>
                </a:lnTo>
                <a:lnTo>
                  <a:pt x="210" y="1453"/>
                </a:lnTo>
                <a:lnTo>
                  <a:pt x="212" y="1444"/>
                </a:lnTo>
                <a:lnTo>
                  <a:pt x="216" y="1436"/>
                </a:lnTo>
                <a:lnTo>
                  <a:pt x="216" y="1436"/>
                </a:lnTo>
                <a:lnTo>
                  <a:pt x="221" y="1428"/>
                </a:lnTo>
                <a:lnTo>
                  <a:pt x="227" y="1420"/>
                </a:lnTo>
                <a:lnTo>
                  <a:pt x="246" y="1401"/>
                </a:lnTo>
                <a:lnTo>
                  <a:pt x="268" y="1380"/>
                </a:lnTo>
                <a:lnTo>
                  <a:pt x="288" y="1362"/>
                </a:lnTo>
                <a:lnTo>
                  <a:pt x="288" y="1362"/>
                </a:lnTo>
                <a:lnTo>
                  <a:pt x="304" y="1345"/>
                </a:lnTo>
                <a:lnTo>
                  <a:pt x="317" y="1331"/>
                </a:lnTo>
                <a:lnTo>
                  <a:pt x="325" y="1319"/>
                </a:lnTo>
                <a:lnTo>
                  <a:pt x="325" y="1319"/>
                </a:lnTo>
                <a:lnTo>
                  <a:pt x="329" y="1319"/>
                </a:lnTo>
                <a:lnTo>
                  <a:pt x="335" y="1319"/>
                </a:lnTo>
                <a:lnTo>
                  <a:pt x="335" y="1319"/>
                </a:lnTo>
                <a:lnTo>
                  <a:pt x="336" y="1315"/>
                </a:lnTo>
                <a:lnTo>
                  <a:pt x="339" y="1308"/>
                </a:lnTo>
                <a:lnTo>
                  <a:pt x="345" y="1283"/>
                </a:lnTo>
                <a:lnTo>
                  <a:pt x="353" y="1253"/>
                </a:lnTo>
                <a:lnTo>
                  <a:pt x="356" y="1231"/>
                </a:lnTo>
                <a:lnTo>
                  <a:pt x="356" y="1231"/>
                </a:lnTo>
                <a:lnTo>
                  <a:pt x="358" y="1214"/>
                </a:lnTo>
                <a:lnTo>
                  <a:pt x="358" y="1196"/>
                </a:lnTo>
                <a:lnTo>
                  <a:pt x="356" y="1174"/>
                </a:lnTo>
                <a:lnTo>
                  <a:pt x="356" y="1174"/>
                </a:lnTo>
                <a:lnTo>
                  <a:pt x="361" y="1155"/>
                </a:lnTo>
                <a:lnTo>
                  <a:pt x="374" y="1116"/>
                </a:lnTo>
                <a:lnTo>
                  <a:pt x="389" y="1070"/>
                </a:lnTo>
                <a:lnTo>
                  <a:pt x="397" y="1048"/>
                </a:lnTo>
                <a:lnTo>
                  <a:pt x="405" y="1030"/>
                </a:lnTo>
                <a:lnTo>
                  <a:pt x="405" y="1030"/>
                </a:lnTo>
                <a:lnTo>
                  <a:pt x="410" y="1014"/>
                </a:lnTo>
                <a:lnTo>
                  <a:pt x="413" y="998"/>
                </a:lnTo>
                <a:lnTo>
                  <a:pt x="416" y="982"/>
                </a:lnTo>
                <a:lnTo>
                  <a:pt x="417" y="966"/>
                </a:lnTo>
                <a:lnTo>
                  <a:pt x="416" y="938"/>
                </a:lnTo>
                <a:lnTo>
                  <a:pt x="416" y="920"/>
                </a:lnTo>
                <a:lnTo>
                  <a:pt x="416" y="920"/>
                </a:lnTo>
                <a:lnTo>
                  <a:pt x="418" y="857"/>
                </a:lnTo>
                <a:lnTo>
                  <a:pt x="421" y="802"/>
                </a:lnTo>
                <a:lnTo>
                  <a:pt x="421" y="802"/>
                </a:lnTo>
                <a:lnTo>
                  <a:pt x="422" y="800"/>
                </a:lnTo>
                <a:lnTo>
                  <a:pt x="426" y="795"/>
                </a:lnTo>
                <a:lnTo>
                  <a:pt x="432" y="787"/>
                </a:lnTo>
                <a:lnTo>
                  <a:pt x="432" y="787"/>
                </a:lnTo>
                <a:lnTo>
                  <a:pt x="433" y="785"/>
                </a:lnTo>
                <a:lnTo>
                  <a:pt x="433" y="781"/>
                </a:lnTo>
                <a:lnTo>
                  <a:pt x="434" y="772"/>
                </a:lnTo>
                <a:lnTo>
                  <a:pt x="433" y="760"/>
                </a:lnTo>
                <a:lnTo>
                  <a:pt x="433" y="760"/>
                </a:lnTo>
                <a:lnTo>
                  <a:pt x="439" y="765"/>
                </a:lnTo>
                <a:lnTo>
                  <a:pt x="443" y="772"/>
                </a:lnTo>
                <a:lnTo>
                  <a:pt x="447" y="781"/>
                </a:lnTo>
                <a:lnTo>
                  <a:pt x="447" y="781"/>
                </a:lnTo>
                <a:lnTo>
                  <a:pt x="449" y="785"/>
                </a:lnTo>
                <a:lnTo>
                  <a:pt x="452" y="787"/>
                </a:lnTo>
                <a:lnTo>
                  <a:pt x="455" y="788"/>
                </a:lnTo>
                <a:lnTo>
                  <a:pt x="458" y="787"/>
                </a:lnTo>
                <a:lnTo>
                  <a:pt x="464" y="786"/>
                </a:lnTo>
                <a:lnTo>
                  <a:pt x="467" y="785"/>
                </a:lnTo>
                <a:lnTo>
                  <a:pt x="467" y="785"/>
                </a:lnTo>
                <a:lnTo>
                  <a:pt x="469" y="787"/>
                </a:lnTo>
                <a:lnTo>
                  <a:pt x="473" y="792"/>
                </a:lnTo>
                <a:lnTo>
                  <a:pt x="473" y="792"/>
                </a:lnTo>
                <a:lnTo>
                  <a:pt x="475" y="793"/>
                </a:lnTo>
                <a:lnTo>
                  <a:pt x="478" y="795"/>
                </a:lnTo>
                <a:lnTo>
                  <a:pt x="485" y="797"/>
                </a:lnTo>
                <a:lnTo>
                  <a:pt x="493" y="797"/>
                </a:lnTo>
                <a:lnTo>
                  <a:pt x="498" y="797"/>
                </a:lnTo>
                <a:lnTo>
                  <a:pt x="498" y="797"/>
                </a:lnTo>
                <a:lnTo>
                  <a:pt x="519" y="796"/>
                </a:lnTo>
                <a:lnTo>
                  <a:pt x="531" y="796"/>
                </a:lnTo>
                <a:lnTo>
                  <a:pt x="536" y="796"/>
                </a:lnTo>
                <a:lnTo>
                  <a:pt x="537" y="797"/>
                </a:lnTo>
                <a:lnTo>
                  <a:pt x="537" y="797"/>
                </a:lnTo>
                <a:lnTo>
                  <a:pt x="541" y="801"/>
                </a:lnTo>
                <a:lnTo>
                  <a:pt x="547" y="804"/>
                </a:lnTo>
                <a:lnTo>
                  <a:pt x="557" y="808"/>
                </a:lnTo>
                <a:lnTo>
                  <a:pt x="570" y="809"/>
                </a:lnTo>
                <a:lnTo>
                  <a:pt x="570" y="809"/>
                </a:lnTo>
                <a:lnTo>
                  <a:pt x="574" y="808"/>
                </a:lnTo>
                <a:lnTo>
                  <a:pt x="579" y="808"/>
                </a:lnTo>
                <a:lnTo>
                  <a:pt x="586" y="804"/>
                </a:lnTo>
                <a:lnTo>
                  <a:pt x="589" y="802"/>
                </a:lnTo>
                <a:lnTo>
                  <a:pt x="591" y="801"/>
                </a:lnTo>
                <a:lnTo>
                  <a:pt x="591" y="801"/>
                </a:lnTo>
                <a:lnTo>
                  <a:pt x="592" y="803"/>
                </a:lnTo>
                <a:lnTo>
                  <a:pt x="598" y="809"/>
                </a:lnTo>
                <a:lnTo>
                  <a:pt x="602" y="812"/>
                </a:lnTo>
                <a:lnTo>
                  <a:pt x="608" y="814"/>
                </a:lnTo>
                <a:lnTo>
                  <a:pt x="614" y="814"/>
                </a:lnTo>
                <a:lnTo>
                  <a:pt x="622" y="814"/>
                </a:lnTo>
                <a:lnTo>
                  <a:pt x="622" y="814"/>
                </a:lnTo>
                <a:lnTo>
                  <a:pt x="629" y="812"/>
                </a:lnTo>
                <a:lnTo>
                  <a:pt x="634" y="807"/>
                </a:lnTo>
                <a:lnTo>
                  <a:pt x="636" y="802"/>
                </a:lnTo>
                <a:lnTo>
                  <a:pt x="638" y="796"/>
                </a:lnTo>
                <a:lnTo>
                  <a:pt x="640" y="777"/>
                </a:lnTo>
                <a:lnTo>
                  <a:pt x="643" y="767"/>
                </a:lnTo>
                <a:lnTo>
                  <a:pt x="646" y="755"/>
                </a:lnTo>
                <a:lnTo>
                  <a:pt x="646" y="755"/>
                </a:lnTo>
                <a:lnTo>
                  <a:pt x="650" y="742"/>
                </a:lnTo>
                <a:lnTo>
                  <a:pt x="653" y="730"/>
                </a:lnTo>
                <a:lnTo>
                  <a:pt x="653" y="719"/>
                </a:lnTo>
                <a:lnTo>
                  <a:pt x="653" y="709"/>
                </a:lnTo>
                <a:lnTo>
                  <a:pt x="650" y="692"/>
                </a:lnTo>
                <a:lnTo>
                  <a:pt x="648" y="677"/>
                </a:lnTo>
                <a:lnTo>
                  <a:pt x="648" y="677"/>
                </a:lnTo>
                <a:lnTo>
                  <a:pt x="646" y="653"/>
                </a:lnTo>
                <a:lnTo>
                  <a:pt x="645" y="645"/>
                </a:lnTo>
                <a:lnTo>
                  <a:pt x="641" y="637"/>
                </a:lnTo>
                <a:lnTo>
                  <a:pt x="641" y="637"/>
                </a:lnTo>
                <a:lnTo>
                  <a:pt x="639" y="635"/>
                </a:lnTo>
                <a:lnTo>
                  <a:pt x="634" y="632"/>
                </a:lnTo>
                <a:lnTo>
                  <a:pt x="623" y="628"/>
                </a:lnTo>
                <a:lnTo>
                  <a:pt x="608" y="626"/>
                </a:lnTo>
                <a:lnTo>
                  <a:pt x="608" y="626"/>
                </a:lnTo>
                <a:lnTo>
                  <a:pt x="636" y="606"/>
                </a:lnTo>
                <a:lnTo>
                  <a:pt x="658" y="591"/>
                </a:lnTo>
                <a:lnTo>
                  <a:pt x="671" y="580"/>
                </a:lnTo>
                <a:lnTo>
                  <a:pt x="671" y="580"/>
                </a:lnTo>
                <a:lnTo>
                  <a:pt x="677" y="571"/>
                </a:lnTo>
                <a:lnTo>
                  <a:pt x="681" y="560"/>
                </a:lnTo>
                <a:lnTo>
                  <a:pt x="685" y="547"/>
                </a:lnTo>
                <a:lnTo>
                  <a:pt x="687" y="530"/>
                </a:lnTo>
                <a:lnTo>
                  <a:pt x="687" y="530"/>
                </a:lnTo>
                <a:lnTo>
                  <a:pt x="689" y="522"/>
                </a:lnTo>
                <a:lnTo>
                  <a:pt x="689" y="517"/>
                </a:lnTo>
                <a:lnTo>
                  <a:pt x="687" y="513"/>
                </a:lnTo>
                <a:lnTo>
                  <a:pt x="685" y="511"/>
                </a:lnTo>
                <a:lnTo>
                  <a:pt x="680" y="507"/>
                </a:lnTo>
                <a:lnTo>
                  <a:pt x="677" y="504"/>
                </a:lnTo>
                <a:lnTo>
                  <a:pt x="675" y="501"/>
                </a:lnTo>
                <a:lnTo>
                  <a:pt x="675" y="501"/>
                </a:lnTo>
                <a:lnTo>
                  <a:pt x="671" y="494"/>
                </a:lnTo>
                <a:lnTo>
                  <a:pt x="665" y="486"/>
                </a:lnTo>
                <a:lnTo>
                  <a:pt x="648" y="466"/>
                </a:lnTo>
                <a:lnTo>
                  <a:pt x="623" y="439"/>
                </a:lnTo>
                <a:lnTo>
                  <a:pt x="623" y="439"/>
                </a:lnTo>
                <a:lnTo>
                  <a:pt x="623" y="437"/>
                </a:lnTo>
                <a:lnTo>
                  <a:pt x="624" y="434"/>
                </a:lnTo>
                <a:lnTo>
                  <a:pt x="628" y="426"/>
                </a:lnTo>
                <a:lnTo>
                  <a:pt x="635" y="416"/>
                </a:lnTo>
                <a:lnTo>
                  <a:pt x="635" y="416"/>
                </a:lnTo>
                <a:lnTo>
                  <a:pt x="623" y="400"/>
                </a:lnTo>
                <a:lnTo>
                  <a:pt x="602" y="374"/>
                </a:lnTo>
                <a:lnTo>
                  <a:pt x="602" y="374"/>
                </a:lnTo>
                <a:lnTo>
                  <a:pt x="592" y="366"/>
                </a:lnTo>
                <a:lnTo>
                  <a:pt x="581" y="359"/>
                </a:lnTo>
                <a:lnTo>
                  <a:pt x="568" y="353"/>
                </a:lnTo>
                <a:lnTo>
                  <a:pt x="556" y="348"/>
                </a:lnTo>
                <a:lnTo>
                  <a:pt x="556" y="348"/>
                </a:lnTo>
                <a:lnTo>
                  <a:pt x="526" y="337"/>
                </a:lnTo>
                <a:lnTo>
                  <a:pt x="475" y="316"/>
                </a:lnTo>
                <a:lnTo>
                  <a:pt x="429" y="295"/>
                </a:lnTo>
                <a:lnTo>
                  <a:pt x="413" y="287"/>
                </a:lnTo>
                <a:lnTo>
                  <a:pt x="407" y="284"/>
                </a:lnTo>
                <a:lnTo>
                  <a:pt x="407" y="284"/>
                </a:lnTo>
                <a:lnTo>
                  <a:pt x="407" y="274"/>
                </a:lnTo>
                <a:lnTo>
                  <a:pt x="407" y="255"/>
                </a:lnTo>
                <a:lnTo>
                  <a:pt x="407" y="229"/>
                </a:lnTo>
                <a:lnTo>
                  <a:pt x="407" y="229"/>
                </a:lnTo>
                <a:lnTo>
                  <a:pt x="411" y="227"/>
                </a:lnTo>
                <a:lnTo>
                  <a:pt x="417" y="222"/>
                </a:lnTo>
                <a:lnTo>
                  <a:pt x="417" y="222"/>
                </a:lnTo>
                <a:lnTo>
                  <a:pt x="421" y="218"/>
                </a:lnTo>
                <a:lnTo>
                  <a:pt x="426" y="211"/>
                </a:lnTo>
                <a:lnTo>
                  <a:pt x="441" y="188"/>
                </a:lnTo>
                <a:lnTo>
                  <a:pt x="441" y="188"/>
                </a:lnTo>
                <a:lnTo>
                  <a:pt x="444" y="182"/>
                </a:lnTo>
                <a:lnTo>
                  <a:pt x="446" y="178"/>
                </a:lnTo>
                <a:lnTo>
                  <a:pt x="447" y="173"/>
                </a:lnTo>
                <a:lnTo>
                  <a:pt x="447" y="171"/>
                </a:lnTo>
                <a:lnTo>
                  <a:pt x="446" y="163"/>
                </a:lnTo>
                <a:lnTo>
                  <a:pt x="443" y="155"/>
                </a:lnTo>
                <a:lnTo>
                  <a:pt x="443" y="155"/>
                </a:lnTo>
                <a:lnTo>
                  <a:pt x="444" y="150"/>
                </a:lnTo>
                <a:lnTo>
                  <a:pt x="446" y="142"/>
                </a:lnTo>
                <a:lnTo>
                  <a:pt x="449" y="127"/>
                </a:lnTo>
                <a:lnTo>
                  <a:pt x="457" y="109"/>
                </a:lnTo>
                <a:lnTo>
                  <a:pt x="457" y="109"/>
                </a:lnTo>
                <a:lnTo>
                  <a:pt x="457" y="108"/>
                </a:lnTo>
                <a:lnTo>
                  <a:pt x="458" y="106"/>
                </a:lnTo>
                <a:lnTo>
                  <a:pt x="467" y="106"/>
                </a:lnTo>
                <a:lnTo>
                  <a:pt x="467" y="106"/>
                </a:lnTo>
                <a:lnTo>
                  <a:pt x="474" y="105"/>
                </a:lnTo>
                <a:lnTo>
                  <a:pt x="479" y="103"/>
                </a:lnTo>
                <a:lnTo>
                  <a:pt x="480" y="101"/>
                </a:lnTo>
                <a:lnTo>
                  <a:pt x="481" y="99"/>
                </a:lnTo>
                <a:lnTo>
                  <a:pt x="483" y="95"/>
                </a:lnTo>
                <a:lnTo>
                  <a:pt x="481" y="92"/>
                </a:lnTo>
                <a:lnTo>
                  <a:pt x="481" y="92"/>
                </a:lnTo>
                <a:lnTo>
                  <a:pt x="479" y="87"/>
                </a:lnTo>
                <a:lnTo>
                  <a:pt x="475" y="83"/>
                </a:lnTo>
                <a:lnTo>
                  <a:pt x="472" y="79"/>
                </a:lnTo>
                <a:lnTo>
                  <a:pt x="467" y="77"/>
                </a:lnTo>
                <a:lnTo>
                  <a:pt x="458" y="73"/>
                </a:lnTo>
                <a:lnTo>
                  <a:pt x="453" y="72"/>
                </a:lnTo>
                <a:lnTo>
                  <a:pt x="453" y="72"/>
                </a:lnTo>
                <a:lnTo>
                  <a:pt x="441" y="42"/>
                </a:lnTo>
                <a:lnTo>
                  <a:pt x="441" y="42"/>
                </a:lnTo>
                <a:lnTo>
                  <a:pt x="436" y="34"/>
                </a:lnTo>
                <a:lnTo>
                  <a:pt x="427" y="26"/>
                </a:lnTo>
                <a:lnTo>
                  <a:pt x="417" y="17"/>
                </a:lnTo>
                <a:lnTo>
                  <a:pt x="412" y="13"/>
                </a:lnTo>
                <a:lnTo>
                  <a:pt x="407" y="12"/>
                </a:lnTo>
                <a:lnTo>
                  <a:pt x="407" y="12"/>
                </a:lnTo>
                <a:lnTo>
                  <a:pt x="395" y="8"/>
                </a:lnTo>
                <a:lnTo>
                  <a:pt x="376" y="3"/>
                </a:lnTo>
                <a:lnTo>
                  <a:pt x="358" y="1"/>
                </a:lnTo>
                <a:lnTo>
                  <a:pt x="345" y="0"/>
                </a:lnTo>
                <a:lnTo>
                  <a:pt x="345" y="0"/>
                </a:lnTo>
                <a:lnTo>
                  <a:pt x="340" y="1"/>
                </a:lnTo>
                <a:lnTo>
                  <a:pt x="335" y="3"/>
                </a:lnTo>
                <a:lnTo>
                  <a:pt x="323" y="11"/>
                </a:lnTo>
                <a:lnTo>
                  <a:pt x="310" y="21"/>
                </a:lnTo>
                <a:lnTo>
                  <a:pt x="300" y="32"/>
                </a:lnTo>
                <a:lnTo>
                  <a:pt x="300" y="32"/>
                </a:lnTo>
                <a:lnTo>
                  <a:pt x="296" y="37"/>
                </a:lnTo>
                <a:lnTo>
                  <a:pt x="289" y="42"/>
                </a:lnTo>
                <a:lnTo>
                  <a:pt x="276" y="53"/>
                </a:lnTo>
                <a:lnTo>
                  <a:pt x="263" y="64"/>
                </a:lnTo>
                <a:lnTo>
                  <a:pt x="258" y="69"/>
                </a:lnTo>
                <a:lnTo>
                  <a:pt x="256" y="74"/>
                </a:lnTo>
                <a:lnTo>
                  <a:pt x="256" y="74"/>
                </a:lnTo>
                <a:lnTo>
                  <a:pt x="255" y="82"/>
                </a:lnTo>
                <a:lnTo>
                  <a:pt x="255" y="90"/>
                </a:lnTo>
                <a:lnTo>
                  <a:pt x="257" y="114"/>
                </a:lnTo>
                <a:lnTo>
                  <a:pt x="262" y="144"/>
                </a:lnTo>
                <a:lnTo>
                  <a:pt x="262" y="144"/>
                </a:lnTo>
                <a:close/>
                <a:moveTo>
                  <a:pt x="515" y="502"/>
                </a:moveTo>
                <a:lnTo>
                  <a:pt x="566" y="527"/>
                </a:lnTo>
                <a:lnTo>
                  <a:pt x="589" y="518"/>
                </a:lnTo>
                <a:lnTo>
                  <a:pt x="597" y="532"/>
                </a:lnTo>
                <a:lnTo>
                  <a:pt x="597" y="532"/>
                </a:lnTo>
                <a:lnTo>
                  <a:pt x="596" y="537"/>
                </a:lnTo>
                <a:lnTo>
                  <a:pt x="594" y="542"/>
                </a:lnTo>
                <a:lnTo>
                  <a:pt x="592" y="547"/>
                </a:lnTo>
                <a:lnTo>
                  <a:pt x="592" y="547"/>
                </a:lnTo>
                <a:lnTo>
                  <a:pt x="577" y="564"/>
                </a:lnTo>
                <a:lnTo>
                  <a:pt x="562" y="580"/>
                </a:lnTo>
                <a:lnTo>
                  <a:pt x="562" y="580"/>
                </a:lnTo>
                <a:lnTo>
                  <a:pt x="540" y="600"/>
                </a:lnTo>
                <a:lnTo>
                  <a:pt x="540" y="600"/>
                </a:lnTo>
                <a:lnTo>
                  <a:pt x="526" y="599"/>
                </a:lnTo>
                <a:lnTo>
                  <a:pt x="516" y="599"/>
                </a:lnTo>
                <a:lnTo>
                  <a:pt x="510" y="600"/>
                </a:lnTo>
                <a:lnTo>
                  <a:pt x="510" y="600"/>
                </a:lnTo>
                <a:lnTo>
                  <a:pt x="504" y="601"/>
                </a:lnTo>
                <a:lnTo>
                  <a:pt x="495" y="601"/>
                </a:lnTo>
                <a:lnTo>
                  <a:pt x="483" y="602"/>
                </a:lnTo>
                <a:lnTo>
                  <a:pt x="483" y="602"/>
                </a:lnTo>
                <a:lnTo>
                  <a:pt x="478" y="601"/>
                </a:lnTo>
                <a:lnTo>
                  <a:pt x="474" y="599"/>
                </a:lnTo>
                <a:lnTo>
                  <a:pt x="473" y="597"/>
                </a:lnTo>
                <a:lnTo>
                  <a:pt x="473" y="596"/>
                </a:lnTo>
                <a:lnTo>
                  <a:pt x="473" y="596"/>
                </a:lnTo>
                <a:lnTo>
                  <a:pt x="479" y="583"/>
                </a:lnTo>
                <a:lnTo>
                  <a:pt x="491" y="556"/>
                </a:lnTo>
                <a:lnTo>
                  <a:pt x="491" y="556"/>
                </a:lnTo>
                <a:lnTo>
                  <a:pt x="500" y="538"/>
                </a:lnTo>
                <a:lnTo>
                  <a:pt x="508" y="521"/>
                </a:lnTo>
                <a:lnTo>
                  <a:pt x="515" y="502"/>
                </a:lnTo>
                <a:lnTo>
                  <a:pt x="515" y="5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585EE954-5241-4FBA-BAE5-DF88DCCF893B}"/>
              </a:ext>
            </a:extLst>
          </p:cNvPr>
          <p:cNvSpPr>
            <a:spLocks/>
          </p:cNvSpPr>
          <p:nvPr/>
        </p:nvSpPr>
        <p:spPr bwMode="auto">
          <a:xfrm>
            <a:off x="887517" y="4667571"/>
            <a:ext cx="651174" cy="1662113"/>
          </a:xfrm>
          <a:custGeom>
            <a:avLst/>
            <a:gdLst>
              <a:gd name="T0" fmla="*/ 491 w 724"/>
              <a:gd name="T1" fmla="*/ 31 h 1848"/>
              <a:gd name="T2" fmla="*/ 538 w 724"/>
              <a:gd name="T3" fmla="*/ 1 h 1848"/>
              <a:gd name="T4" fmla="*/ 588 w 724"/>
              <a:gd name="T5" fmla="*/ 50 h 1848"/>
              <a:gd name="T6" fmla="*/ 614 w 724"/>
              <a:gd name="T7" fmla="*/ 53 h 1848"/>
              <a:gd name="T8" fmla="*/ 678 w 724"/>
              <a:gd name="T9" fmla="*/ 79 h 1848"/>
              <a:gd name="T10" fmla="*/ 698 w 724"/>
              <a:gd name="T11" fmla="*/ 249 h 1848"/>
              <a:gd name="T12" fmla="*/ 672 w 724"/>
              <a:gd name="T13" fmla="*/ 272 h 1848"/>
              <a:gd name="T14" fmla="*/ 655 w 724"/>
              <a:gd name="T15" fmla="*/ 309 h 1848"/>
              <a:gd name="T16" fmla="*/ 576 w 724"/>
              <a:gd name="T17" fmla="*/ 378 h 1848"/>
              <a:gd name="T18" fmla="*/ 593 w 724"/>
              <a:gd name="T19" fmla="*/ 453 h 1848"/>
              <a:gd name="T20" fmla="*/ 657 w 724"/>
              <a:gd name="T21" fmla="*/ 563 h 1848"/>
              <a:gd name="T22" fmla="*/ 643 w 724"/>
              <a:gd name="T23" fmla="*/ 656 h 1848"/>
              <a:gd name="T24" fmla="*/ 648 w 724"/>
              <a:gd name="T25" fmla="*/ 703 h 1848"/>
              <a:gd name="T26" fmla="*/ 611 w 724"/>
              <a:gd name="T27" fmla="*/ 768 h 1848"/>
              <a:gd name="T28" fmla="*/ 559 w 724"/>
              <a:gd name="T29" fmla="*/ 809 h 1848"/>
              <a:gd name="T30" fmla="*/ 483 w 724"/>
              <a:gd name="T31" fmla="*/ 915 h 1848"/>
              <a:gd name="T32" fmla="*/ 473 w 724"/>
              <a:gd name="T33" fmla="*/ 987 h 1848"/>
              <a:gd name="T34" fmla="*/ 464 w 724"/>
              <a:gd name="T35" fmla="*/ 1030 h 1848"/>
              <a:gd name="T36" fmla="*/ 474 w 724"/>
              <a:gd name="T37" fmla="*/ 1151 h 1848"/>
              <a:gd name="T38" fmla="*/ 404 w 724"/>
              <a:gd name="T39" fmla="*/ 1282 h 1848"/>
              <a:gd name="T40" fmla="*/ 281 w 724"/>
              <a:gd name="T41" fmla="*/ 1380 h 1848"/>
              <a:gd name="T42" fmla="*/ 219 w 724"/>
              <a:gd name="T43" fmla="*/ 1433 h 1848"/>
              <a:gd name="T44" fmla="*/ 473 w 724"/>
              <a:gd name="T45" fmla="*/ 1605 h 1848"/>
              <a:gd name="T46" fmla="*/ 539 w 724"/>
              <a:gd name="T47" fmla="*/ 1601 h 1848"/>
              <a:gd name="T48" fmla="*/ 560 w 724"/>
              <a:gd name="T49" fmla="*/ 1655 h 1848"/>
              <a:gd name="T50" fmla="*/ 497 w 724"/>
              <a:gd name="T51" fmla="*/ 1734 h 1848"/>
              <a:gd name="T52" fmla="*/ 493 w 724"/>
              <a:gd name="T53" fmla="*/ 1779 h 1848"/>
              <a:gd name="T54" fmla="*/ 469 w 724"/>
              <a:gd name="T55" fmla="*/ 1820 h 1848"/>
              <a:gd name="T56" fmla="*/ 316 w 724"/>
              <a:gd name="T57" fmla="*/ 1848 h 1848"/>
              <a:gd name="T58" fmla="*/ 249 w 724"/>
              <a:gd name="T59" fmla="*/ 1828 h 1848"/>
              <a:gd name="T60" fmla="*/ 276 w 724"/>
              <a:gd name="T61" fmla="*/ 1798 h 1848"/>
              <a:gd name="T62" fmla="*/ 316 w 724"/>
              <a:gd name="T63" fmla="*/ 1782 h 1848"/>
              <a:gd name="T64" fmla="*/ 324 w 724"/>
              <a:gd name="T65" fmla="*/ 1740 h 1848"/>
              <a:gd name="T66" fmla="*/ 212 w 724"/>
              <a:gd name="T67" fmla="*/ 1634 h 1848"/>
              <a:gd name="T68" fmla="*/ 76 w 724"/>
              <a:gd name="T69" fmla="*/ 1549 h 1848"/>
              <a:gd name="T70" fmla="*/ 33 w 724"/>
              <a:gd name="T71" fmla="*/ 1491 h 1848"/>
              <a:gd name="T72" fmla="*/ 64 w 724"/>
              <a:gd name="T73" fmla="*/ 1290 h 1848"/>
              <a:gd name="T74" fmla="*/ 101 w 724"/>
              <a:gd name="T75" fmla="*/ 1089 h 1848"/>
              <a:gd name="T76" fmla="*/ 136 w 724"/>
              <a:gd name="T77" fmla="*/ 1009 h 1848"/>
              <a:gd name="T78" fmla="*/ 169 w 724"/>
              <a:gd name="T79" fmla="*/ 723 h 1848"/>
              <a:gd name="T80" fmla="*/ 184 w 724"/>
              <a:gd name="T81" fmla="*/ 608 h 1848"/>
              <a:gd name="T82" fmla="*/ 143 w 724"/>
              <a:gd name="T83" fmla="*/ 505 h 1848"/>
              <a:gd name="T84" fmla="*/ 142 w 724"/>
              <a:gd name="T85" fmla="*/ 458 h 1848"/>
              <a:gd name="T86" fmla="*/ 85 w 724"/>
              <a:gd name="T87" fmla="*/ 435 h 1848"/>
              <a:gd name="T88" fmla="*/ 60 w 724"/>
              <a:gd name="T89" fmla="*/ 396 h 1848"/>
              <a:gd name="T90" fmla="*/ 173 w 724"/>
              <a:gd name="T91" fmla="*/ 258 h 1848"/>
              <a:gd name="T92" fmla="*/ 167 w 724"/>
              <a:gd name="T93" fmla="*/ 169 h 1848"/>
              <a:gd name="T94" fmla="*/ 153 w 724"/>
              <a:gd name="T95" fmla="*/ 149 h 1848"/>
              <a:gd name="T96" fmla="*/ 158 w 724"/>
              <a:gd name="T97" fmla="*/ 128 h 1848"/>
              <a:gd name="T98" fmla="*/ 193 w 724"/>
              <a:gd name="T99" fmla="*/ 101 h 1848"/>
              <a:gd name="T100" fmla="*/ 246 w 724"/>
              <a:gd name="T101" fmla="*/ 105 h 1848"/>
              <a:gd name="T102" fmla="*/ 244 w 724"/>
              <a:gd name="T103" fmla="*/ 123 h 1848"/>
              <a:gd name="T104" fmla="*/ 271 w 724"/>
              <a:gd name="T105" fmla="*/ 146 h 1848"/>
              <a:gd name="T106" fmla="*/ 261 w 724"/>
              <a:gd name="T107" fmla="*/ 169 h 1848"/>
              <a:gd name="T108" fmla="*/ 286 w 724"/>
              <a:gd name="T109" fmla="*/ 200 h 1848"/>
              <a:gd name="T110" fmla="*/ 259 w 724"/>
              <a:gd name="T111" fmla="*/ 246 h 1848"/>
              <a:gd name="T112" fmla="*/ 274 w 724"/>
              <a:gd name="T113" fmla="*/ 265 h 1848"/>
              <a:gd name="T114" fmla="*/ 341 w 724"/>
              <a:gd name="T115" fmla="*/ 252 h 1848"/>
              <a:gd name="T116" fmla="*/ 419 w 724"/>
              <a:gd name="T117" fmla="*/ 260 h 1848"/>
              <a:gd name="T118" fmla="*/ 443 w 724"/>
              <a:gd name="T119" fmla="*/ 177 h 1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4" h="1848">
                <a:moveTo>
                  <a:pt x="487" y="113"/>
                </a:moveTo>
                <a:lnTo>
                  <a:pt x="487" y="113"/>
                </a:lnTo>
                <a:lnTo>
                  <a:pt x="486" y="102"/>
                </a:lnTo>
                <a:lnTo>
                  <a:pt x="483" y="76"/>
                </a:lnTo>
                <a:lnTo>
                  <a:pt x="483" y="62"/>
                </a:lnTo>
                <a:lnTo>
                  <a:pt x="484" y="47"/>
                </a:lnTo>
                <a:lnTo>
                  <a:pt x="488" y="36"/>
                </a:lnTo>
                <a:lnTo>
                  <a:pt x="491" y="31"/>
                </a:lnTo>
                <a:lnTo>
                  <a:pt x="493" y="26"/>
                </a:lnTo>
                <a:lnTo>
                  <a:pt x="493" y="26"/>
                </a:lnTo>
                <a:lnTo>
                  <a:pt x="505" y="14"/>
                </a:lnTo>
                <a:lnTo>
                  <a:pt x="510" y="9"/>
                </a:lnTo>
                <a:lnTo>
                  <a:pt x="517" y="4"/>
                </a:lnTo>
                <a:lnTo>
                  <a:pt x="523" y="1"/>
                </a:lnTo>
                <a:lnTo>
                  <a:pt x="530" y="0"/>
                </a:lnTo>
                <a:lnTo>
                  <a:pt x="538" y="1"/>
                </a:lnTo>
                <a:lnTo>
                  <a:pt x="546" y="4"/>
                </a:lnTo>
                <a:lnTo>
                  <a:pt x="546" y="4"/>
                </a:lnTo>
                <a:lnTo>
                  <a:pt x="555" y="9"/>
                </a:lnTo>
                <a:lnTo>
                  <a:pt x="564" y="15"/>
                </a:lnTo>
                <a:lnTo>
                  <a:pt x="570" y="22"/>
                </a:lnTo>
                <a:lnTo>
                  <a:pt x="577" y="30"/>
                </a:lnTo>
                <a:lnTo>
                  <a:pt x="586" y="42"/>
                </a:lnTo>
                <a:lnTo>
                  <a:pt x="588" y="50"/>
                </a:lnTo>
                <a:lnTo>
                  <a:pt x="588" y="50"/>
                </a:lnTo>
                <a:lnTo>
                  <a:pt x="588" y="52"/>
                </a:lnTo>
                <a:lnTo>
                  <a:pt x="590" y="57"/>
                </a:lnTo>
                <a:lnTo>
                  <a:pt x="592" y="61"/>
                </a:lnTo>
                <a:lnTo>
                  <a:pt x="592" y="61"/>
                </a:lnTo>
                <a:lnTo>
                  <a:pt x="596" y="60"/>
                </a:lnTo>
                <a:lnTo>
                  <a:pt x="607" y="55"/>
                </a:lnTo>
                <a:lnTo>
                  <a:pt x="614" y="53"/>
                </a:lnTo>
                <a:lnTo>
                  <a:pt x="623" y="52"/>
                </a:lnTo>
                <a:lnTo>
                  <a:pt x="632" y="52"/>
                </a:lnTo>
                <a:lnTo>
                  <a:pt x="642" y="55"/>
                </a:lnTo>
                <a:lnTo>
                  <a:pt x="642" y="55"/>
                </a:lnTo>
                <a:lnTo>
                  <a:pt x="650" y="58"/>
                </a:lnTo>
                <a:lnTo>
                  <a:pt x="660" y="65"/>
                </a:lnTo>
                <a:lnTo>
                  <a:pt x="669" y="72"/>
                </a:lnTo>
                <a:lnTo>
                  <a:pt x="678" y="79"/>
                </a:lnTo>
                <a:lnTo>
                  <a:pt x="691" y="97"/>
                </a:lnTo>
                <a:lnTo>
                  <a:pt x="703" y="113"/>
                </a:lnTo>
                <a:lnTo>
                  <a:pt x="703" y="113"/>
                </a:lnTo>
                <a:lnTo>
                  <a:pt x="710" y="127"/>
                </a:lnTo>
                <a:lnTo>
                  <a:pt x="717" y="140"/>
                </a:lnTo>
                <a:lnTo>
                  <a:pt x="724" y="155"/>
                </a:lnTo>
                <a:lnTo>
                  <a:pt x="724" y="155"/>
                </a:lnTo>
                <a:lnTo>
                  <a:pt x="698" y="249"/>
                </a:lnTo>
                <a:lnTo>
                  <a:pt x="698" y="249"/>
                </a:lnTo>
                <a:lnTo>
                  <a:pt x="694" y="260"/>
                </a:lnTo>
                <a:lnTo>
                  <a:pt x="690" y="267"/>
                </a:lnTo>
                <a:lnTo>
                  <a:pt x="686" y="270"/>
                </a:lnTo>
                <a:lnTo>
                  <a:pt x="683" y="270"/>
                </a:lnTo>
                <a:lnTo>
                  <a:pt x="683" y="270"/>
                </a:lnTo>
                <a:lnTo>
                  <a:pt x="675" y="270"/>
                </a:lnTo>
                <a:lnTo>
                  <a:pt x="672" y="272"/>
                </a:lnTo>
                <a:lnTo>
                  <a:pt x="669" y="274"/>
                </a:lnTo>
                <a:lnTo>
                  <a:pt x="669" y="274"/>
                </a:lnTo>
                <a:lnTo>
                  <a:pt x="668" y="285"/>
                </a:lnTo>
                <a:lnTo>
                  <a:pt x="665" y="293"/>
                </a:lnTo>
                <a:lnTo>
                  <a:pt x="663" y="300"/>
                </a:lnTo>
                <a:lnTo>
                  <a:pt x="663" y="300"/>
                </a:lnTo>
                <a:lnTo>
                  <a:pt x="660" y="305"/>
                </a:lnTo>
                <a:lnTo>
                  <a:pt x="655" y="309"/>
                </a:lnTo>
                <a:lnTo>
                  <a:pt x="641" y="319"/>
                </a:lnTo>
                <a:lnTo>
                  <a:pt x="623" y="331"/>
                </a:lnTo>
                <a:lnTo>
                  <a:pt x="614" y="337"/>
                </a:lnTo>
                <a:lnTo>
                  <a:pt x="607" y="345"/>
                </a:lnTo>
                <a:lnTo>
                  <a:pt x="607" y="345"/>
                </a:lnTo>
                <a:lnTo>
                  <a:pt x="585" y="367"/>
                </a:lnTo>
                <a:lnTo>
                  <a:pt x="579" y="375"/>
                </a:lnTo>
                <a:lnTo>
                  <a:pt x="576" y="378"/>
                </a:lnTo>
                <a:lnTo>
                  <a:pt x="576" y="382"/>
                </a:lnTo>
                <a:lnTo>
                  <a:pt x="576" y="382"/>
                </a:lnTo>
                <a:lnTo>
                  <a:pt x="572" y="402"/>
                </a:lnTo>
                <a:lnTo>
                  <a:pt x="571" y="419"/>
                </a:lnTo>
                <a:lnTo>
                  <a:pt x="571" y="419"/>
                </a:lnTo>
                <a:lnTo>
                  <a:pt x="572" y="423"/>
                </a:lnTo>
                <a:lnTo>
                  <a:pt x="577" y="430"/>
                </a:lnTo>
                <a:lnTo>
                  <a:pt x="593" y="453"/>
                </a:lnTo>
                <a:lnTo>
                  <a:pt x="612" y="480"/>
                </a:lnTo>
                <a:lnTo>
                  <a:pt x="629" y="505"/>
                </a:lnTo>
                <a:lnTo>
                  <a:pt x="629" y="505"/>
                </a:lnTo>
                <a:lnTo>
                  <a:pt x="643" y="525"/>
                </a:lnTo>
                <a:lnTo>
                  <a:pt x="650" y="539"/>
                </a:lnTo>
                <a:lnTo>
                  <a:pt x="654" y="547"/>
                </a:lnTo>
                <a:lnTo>
                  <a:pt x="655" y="554"/>
                </a:lnTo>
                <a:lnTo>
                  <a:pt x="657" y="563"/>
                </a:lnTo>
                <a:lnTo>
                  <a:pt x="658" y="573"/>
                </a:lnTo>
                <a:lnTo>
                  <a:pt x="658" y="573"/>
                </a:lnTo>
                <a:lnTo>
                  <a:pt x="658" y="585"/>
                </a:lnTo>
                <a:lnTo>
                  <a:pt x="657" y="598"/>
                </a:lnTo>
                <a:lnTo>
                  <a:pt x="650" y="624"/>
                </a:lnTo>
                <a:lnTo>
                  <a:pt x="645" y="645"/>
                </a:lnTo>
                <a:lnTo>
                  <a:pt x="643" y="652"/>
                </a:lnTo>
                <a:lnTo>
                  <a:pt x="643" y="656"/>
                </a:lnTo>
                <a:lnTo>
                  <a:pt x="643" y="656"/>
                </a:lnTo>
                <a:lnTo>
                  <a:pt x="645" y="661"/>
                </a:lnTo>
                <a:lnTo>
                  <a:pt x="649" y="671"/>
                </a:lnTo>
                <a:lnTo>
                  <a:pt x="650" y="677"/>
                </a:lnTo>
                <a:lnTo>
                  <a:pt x="650" y="686"/>
                </a:lnTo>
                <a:lnTo>
                  <a:pt x="650" y="694"/>
                </a:lnTo>
                <a:lnTo>
                  <a:pt x="648" y="703"/>
                </a:lnTo>
                <a:lnTo>
                  <a:pt x="648" y="703"/>
                </a:lnTo>
                <a:lnTo>
                  <a:pt x="643" y="722"/>
                </a:lnTo>
                <a:lnTo>
                  <a:pt x="637" y="738"/>
                </a:lnTo>
                <a:lnTo>
                  <a:pt x="629" y="751"/>
                </a:lnTo>
                <a:lnTo>
                  <a:pt x="624" y="756"/>
                </a:lnTo>
                <a:lnTo>
                  <a:pt x="621" y="761"/>
                </a:lnTo>
                <a:lnTo>
                  <a:pt x="621" y="761"/>
                </a:lnTo>
                <a:lnTo>
                  <a:pt x="616" y="765"/>
                </a:lnTo>
                <a:lnTo>
                  <a:pt x="611" y="768"/>
                </a:lnTo>
                <a:lnTo>
                  <a:pt x="601" y="771"/>
                </a:lnTo>
                <a:lnTo>
                  <a:pt x="595" y="774"/>
                </a:lnTo>
                <a:lnTo>
                  <a:pt x="588" y="778"/>
                </a:lnTo>
                <a:lnTo>
                  <a:pt x="582" y="782"/>
                </a:lnTo>
                <a:lnTo>
                  <a:pt x="576" y="789"/>
                </a:lnTo>
                <a:lnTo>
                  <a:pt x="576" y="789"/>
                </a:lnTo>
                <a:lnTo>
                  <a:pt x="565" y="801"/>
                </a:lnTo>
                <a:lnTo>
                  <a:pt x="559" y="809"/>
                </a:lnTo>
                <a:lnTo>
                  <a:pt x="541" y="838"/>
                </a:lnTo>
                <a:lnTo>
                  <a:pt x="541" y="838"/>
                </a:lnTo>
                <a:lnTo>
                  <a:pt x="515" y="880"/>
                </a:lnTo>
                <a:lnTo>
                  <a:pt x="498" y="905"/>
                </a:lnTo>
                <a:lnTo>
                  <a:pt x="498" y="905"/>
                </a:lnTo>
                <a:lnTo>
                  <a:pt x="494" y="909"/>
                </a:lnTo>
                <a:lnTo>
                  <a:pt x="491" y="911"/>
                </a:lnTo>
                <a:lnTo>
                  <a:pt x="483" y="915"/>
                </a:lnTo>
                <a:lnTo>
                  <a:pt x="481" y="918"/>
                </a:lnTo>
                <a:lnTo>
                  <a:pt x="478" y="921"/>
                </a:lnTo>
                <a:lnTo>
                  <a:pt x="476" y="929"/>
                </a:lnTo>
                <a:lnTo>
                  <a:pt x="474" y="937"/>
                </a:lnTo>
                <a:lnTo>
                  <a:pt x="474" y="937"/>
                </a:lnTo>
                <a:lnTo>
                  <a:pt x="474" y="970"/>
                </a:lnTo>
                <a:lnTo>
                  <a:pt x="474" y="978"/>
                </a:lnTo>
                <a:lnTo>
                  <a:pt x="473" y="987"/>
                </a:lnTo>
                <a:lnTo>
                  <a:pt x="473" y="987"/>
                </a:lnTo>
                <a:lnTo>
                  <a:pt x="472" y="1001"/>
                </a:lnTo>
                <a:lnTo>
                  <a:pt x="471" y="1006"/>
                </a:lnTo>
                <a:lnTo>
                  <a:pt x="468" y="1011"/>
                </a:lnTo>
                <a:lnTo>
                  <a:pt x="468" y="1011"/>
                </a:lnTo>
                <a:lnTo>
                  <a:pt x="467" y="1014"/>
                </a:lnTo>
                <a:lnTo>
                  <a:pt x="466" y="1018"/>
                </a:lnTo>
                <a:lnTo>
                  <a:pt x="464" y="1030"/>
                </a:lnTo>
                <a:lnTo>
                  <a:pt x="464" y="1030"/>
                </a:lnTo>
                <a:lnTo>
                  <a:pt x="467" y="1039"/>
                </a:lnTo>
                <a:lnTo>
                  <a:pt x="469" y="1055"/>
                </a:lnTo>
                <a:lnTo>
                  <a:pt x="473" y="1078"/>
                </a:lnTo>
                <a:lnTo>
                  <a:pt x="476" y="1105"/>
                </a:lnTo>
                <a:lnTo>
                  <a:pt x="476" y="1120"/>
                </a:lnTo>
                <a:lnTo>
                  <a:pt x="476" y="1135"/>
                </a:lnTo>
                <a:lnTo>
                  <a:pt x="474" y="1151"/>
                </a:lnTo>
                <a:lnTo>
                  <a:pt x="472" y="1166"/>
                </a:lnTo>
                <a:lnTo>
                  <a:pt x="468" y="1182"/>
                </a:lnTo>
                <a:lnTo>
                  <a:pt x="463" y="1198"/>
                </a:lnTo>
                <a:lnTo>
                  <a:pt x="456" y="1213"/>
                </a:lnTo>
                <a:lnTo>
                  <a:pt x="447" y="1228"/>
                </a:lnTo>
                <a:lnTo>
                  <a:pt x="447" y="1228"/>
                </a:lnTo>
                <a:lnTo>
                  <a:pt x="426" y="1256"/>
                </a:lnTo>
                <a:lnTo>
                  <a:pt x="404" y="1282"/>
                </a:lnTo>
                <a:lnTo>
                  <a:pt x="381" y="1306"/>
                </a:lnTo>
                <a:lnTo>
                  <a:pt x="359" y="1327"/>
                </a:lnTo>
                <a:lnTo>
                  <a:pt x="338" y="1344"/>
                </a:lnTo>
                <a:lnTo>
                  <a:pt x="319" y="1358"/>
                </a:lnTo>
                <a:lnTo>
                  <a:pt x="303" y="1369"/>
                </a:lnTo>
                <a:lnTo>
                  <a:pt x="292" y="1375"/>
                </a:lnTo>
                <a:lnTo>
                  <a:pt x="292" y="1375"/>
                </a:lnTo>
                <a:lnTo>
                  <a:pt x="281" y="1380"/>
                </a:lnTo>
                <a:lnTo>
                  <a:pt x="269" y="1388"/>
                </a:lnTo>
                <a:lnTo>
                  <a:pt x="244" y="1404"/>
                </a:lnTo>
                <a:lnTo>
                  <a:pt x="224" y="1417"/>
                </a:lnTo>
                <a:lnTo>
                  <a:pt x="217" y="1424"/>
                </a:lnTo>
                <a:lnTo>
                  <a:pt x="214" y="1426"/>
                </a:lnTo>
                <a:lnTo>
                  <a:pt x="214" y="1426"/>
                </a:lnTo>
                <a:lnTo>
                  <a:pt x="215" y="1429"/>
                </a:lnTo>
                <a:lnTo>
                  <a:pt x="219" y="1433"/>
                </a:lnTo>
                <a:lnTo>
                  <a:pt x="233" y="1450"/>
                </a:lnTo>
                <a:lnTo>
                  <a:pt x="274" y="1497"/>
                </a:lnTo>
                <a:lnTo>
                  <a:pt x="333" y="1564"/>
                </a:lnTo>
                <a:lnTo>
                  <a:pt x="469" y="1611"/>
                </a:lnTo>
                <a:lnTo>
                  <a:pt x="469" y="1611"/>
                </a:lnTo>
                <a:lnTo>
                  <a:pt x="471" y="1610"/>
                </a:lnTo>
                <a:lnTo>
                  <a:pt x="471" y="1607"/>
                </a:lnTo>
                <a:lnTo>
                  <a:pt x="473" y="1605"/>
                </a:lnTo>
                <a:lnTo>
                  <a:pt x="477" y="1602"/>
                </a:lnTo>
                <a:lnTo>
                  <a:pt x="483" y="1601"/>
                </a:lnTo>
                <a:lnTo>
                  <a:pt x="491" y="1600"/>
                </a:lnTo>
                <a:lnTo>
                  <a:pt x="502" y="1600"/>
                </a:lnTo>
                <a:lnTo>
                  <a:pt x="502" y="1600"/>
                </a:lnTo>
                <a:lnTo>
                  <a:pt x="523" y="1600"/>
                </a:lnTo>
                <a:lnTo>
                  <a:pt x="531" y="1600"/>
                </a:lnTo>
                <a:lnTo>
                  <a:pt x="539" y="1601"/>
                </a:lnTo>
                <a:lnTo>
                  <a:pt x="545" y="1603"/>
                </a:lnTo>
                <a:lnTo>
                  <a:pt x="550" y="1606"/>
                </a:lnTo>
                <a:lnTo>
                  <a:pt x="554" y="1612"/>
                </a:lnTo>
                <a:lnTo>
                  <a:pt x="556" y="1619"/>
                </a:lnTo>
                <a:lnTo>
                  <a:pt x="556" y="1619"/>
                </a:lnTo>
                <a:lnTo>
                  <a:pt x="559" y="1638"/>
                </a:lnTo>
                <a:lnTo>
                  <a:pt x="560" y="1647"/>
                </a:lnTo>
                <a:lnTo>
                  <a:pt x="560" y="1655"/>
                </a:lnTo>
                <a:lnTo>
                  <a:pt x="560" y="1664"/>
                </a:lnTo>
                <a:lnTo>
                  <a:pt x="557" y="1672"/>
                </a:lnTo>
                <a:lnTo>
                  <a:pt x="554" y="1679"/>
                </a:lnTo>
                <a:lnTo>
                  <a:pt x="548" y="1688"/>
                </a:lnTo>
                <a:lnTo>
                  <a:pt x="548" y="1688"/>
                </a:lnTo>
                <a:lnTo>
                  <a:pt x="531" y="1704"/>
                </a:lnTo>
                <a:lnTo>
                  <a:pt x="513" y="1720"/>
                </a:lnTo>
                <a:lnTo>
                  <a:pt x="497" y="1734"/>
                </a:lnTo>
                <a:lnTo>
                  <a:pt x="492" y="1738"/>
                </a:lnTo>
                <a:lnTo>
                  <a:pt x="489" y="1741"/>
                </a:lnTo>
                <a:lnTo>
                  <a:pt x="489" y="1741"/>
                </a:lnTo>
                <a:lnTo>
                  <a:pt x="487" y="1755"/>
                </a:lnTo>
                <a:lnTo>
                  <a:pt x="484" y="1765"/>
                </a:lnTo>
                <a:lnTo>
                  <a:pt x="484" y="1765"/>
                </a:lnTo>
                <a:lnTo>
                  <a:pt x="488" y="1768"/>
                </a:lnTo>
                <a:lnTo>
                  <a:pt x="493" y="1779"/>
                </a:lnTo>
                <a:lnTo>
                  <a:pt x="494" y="1786"/>
                </a:lnTo>
                <a:lnTo>
                  <a:pt x="495" y="1793"/>
                </a:lnTo>
                <a:lnTo>
                  <a:pt x="494" y="1800"/>
                </a:lnTo>
                <a:lnTo>
                  <a:pt x="489" y="1808"/>
                </a:lnTo>
                <a:lnTo>
                  <a:pt x="489" y="1808"/>
                </a:lnTo>
                <a:lnTo>
                  <a:pt x="487" y="1810"/>
                </a:lnTo>
                <a:lnTo>
                  <a:pt x="482" y="1814"/>
                </a:lnTo>
                <a:lnTo>
                  <a:pt x="469" y="1820"/>
                </a:lnTo>
                <a:lnTo>
                  <a:pt x="456" y="1825"/>
                </a:lnTo>
                <a:lnTo>
                  <a:pt x="440" y="1830"/>
                </a:lnTo>
                <a:lnTo>
                  <a:pt x="410" y="1838"/>
                </a:lnTo>
                <a:lnTo>
                  <a:pt x="393" y="1840"/>
                </a:lnTo>
                <a:lnTo>
                  <a:pt x="393" y="1840"/>
                </a:lnTo>
                <a:lnTo>
                  <a:pt x="372" y="1844"/>
                </a:lnTo>
                <a:lnTo>
                  <a:pt x="336" y="1848"/>
                </a:lnTo>
                <a:lnTo>
                  <a:pt x="316" y="1848"/>
                </a:lnTo>
                <a:lnTo>
                  <a:pt x="297" y="1848"/>
                </a:lnTo>
                <a:lnTo>
                  <a:pt x="282" y="1846"/>
                </a:lnTo>
                <a:lnTo>
                  <a:pt x="276" y="1844"/>
                </a:lnTo>
                <a:lnTo>
                  <a:pt x="270" y="1843"/>
                </a:lnTo>
                <a:lnTo>
                  <a:pt x="270" y="1843"/>
                </a:lnTo>
                <a:lnTo>
                  <a:pt x="256" y="1834"/>
                </a:lnTo>
                <a:lnTo>
                  <a:pt x="251" y="1830"/>
                </a:lnTo>
                <a:lnTo>
                  <a:pt x="249" y="1828"/>
                </a:lnTo>
                <a:lnTo>
                  <a:pt x="248" y="1824"/>
                </a:lnTo>
                <a:lnTo>
                  <a:pt x="248" y="1820"/>
                </a:lnTo>
                <a:lnTo>
                  <a:pt x="250" y="1817"/>
                </a:lnTo>
                <a:lnTo>
                  <a:pt x="254" y="1813"/>
                </a:lnTo>
                <a:lnTo>
                  <a:pt x="254" y="1813"/>
                </a:lnTo>
                <a:lnTo>
                  <a:pt x="259" y="1808"/>
                </a:lnTo>
                <a:lnTo>
                  <a:pt x="265" y="1804"/>
                </a:lnTo>
                <a:lnTo>
                  <a:pt x="276" y="1798"/>
                </a:lnTo>
                <a:lnTo>
                  <a:pt x="286" y="1793"/>
                </a:lnTo>
                <a:lnTo>
                  <a:pt x="293" y="1788"/>
                </a:lnTo>
                <a:lnTo>
                  <a:pt x="293" y="1788"/>
                </a:lnTo>
                <a:lnTo>
                  <a:pt x="297" y="1786"/>
                </a:lnTo>
                <a:lnTo>
                  <a:pt x="301" y="1786"/>
                </a:lnTo>
                <a:lnTo>
                  <a:pt x="308" y="1784"/>
                </a:lnTo>
                <a:lnTo>
                  <a:pt x="312" y="1784"/>
                </a:lnTo>
                <a:lnTo>
                  <a:pt x="316" y="1782"/>
                </a:lnTo>
                <a:lnTo>
                  <a:pt x="319" y="1778"/>
                </a:lnTo>
                <a:lnTo>
                  <a:pt x="323" y="1773"/>
                </a:lnTo>
                <a:lnTo>
                  <a:pt x="323" y="1773"/>
                </a:lnTo>
                <a:lnTo>
                  <a:pt x="328" y="1762"/>
                </a:lnTo>
                <a:lnTo>
                  <a:pt x="331" y="1756"/>
                </a:lnTo>
                <a:lnTo>
                  <a:pt x="331" y="1753"/>
                </a:lnTo>
                <a:lnTo>
                  <a:pt x="329" y="1750"/>
                </a:lnTo>
                <a:lnTo>
                  <a:pt x="324" y="1740"/>
                </a:lnTo>
                <a:lnTo>
                  <a:pt x="324" y="1740"/>
                </a:lnTo>
                <a:lnTo>
                  <a:pt x="314" y="1724"/>
                </a:lnTo>
                <a:lnTo>
                  <a:pt x="301" y="1704"/>
                </a:lnTo>
                <a:lnTo>
                  <a:pt x="287" y="1685"/>
                </a:lnTo>
                <a:lnTo>
                  <a:pt x="280" y="1678"/>
                </a:lnTo>
                <a:lnTo>
                  <a:pt x="274" y="1673"/>
                </a:lnTo>
                <a:lnTo>
                  <a:pt x="274" y="1673"/>
                </a:lnTo>
                <a:lnTo>
                  <a:pt x="212" y="1634"/>
                </a:lnTo>
                <a:lnTo>
                  <a:pt x="160" y="1603"/>
                </a:lnTo>
                <a:lnTo>
                  <a:pt x="115" y="1546"/>
                </a:lnTo>
                <a:lnTo>
                  <a:pt x="115" y="1546"/>
                </a:lnTo>
                <a:lnTo>
                  <a:pt x="109" y="1550"/>
                </a:lnTo>
                <a:lnTo>
                  <a:pt x="101" y="1551"/>
                </a:lnTo>
                <a:lnTo>
                  <a:pt x="93" y="1553"/>
                </a:lnTo>
                <a:lnTo>
                  <a:pt x="83" y="1551"/>
                </a:lnTo>
                <a:lnTo>
                  <a:pt x="76" y="1549"/>
                </a:lnTo>
                <a:lnTo>
                  <a:pt x="72" y="1546"/>
                </a:lnTo>
                <a:lnTo>
                  <a:pt x="67" y="1544"/>
                </a:lnTo>
                <a:lnTo>
                  <a:pt x="60" y="1539"/>
                </a:lnTo>
                <a:lnTo>
                  <a:pt x="55" y="1533"/>
                </a:lnTo>
                <a:lnTo>
                  <a:pt x="52" y="1525"/>
                </a:lnTo>
                <a:lnTo>
                  <a:pt x="52" y="1525"/>
                </a:lnTo>
                <a:lnTo>
                  <a:pt x="42" y="1508"/>
                </a:lnTo>
                <a:lnTo>
                  <a:pt x="33" y="1491"/>
                </a:lnTo>
                <a:lnTo>
                  <a:pt x="16" y="1455"/>
                </a:lnTo>
                <a:lnTo>
                  <a:pt x="5" y="1425"/>
                </a:lnTo>
                <a:lnTo>
                  <a:pt x="0" y="1411"/>
                </a:lnTo>
                <a:lnTo>
                  <a:pt x="0" y="1411"/>
                </a:lnTo>
                <a:lnTo>
                  <a:pt x="3" y="1405"/>
                </a:lnTo>
                <a:lnTo>
                  <a:pt x="10" y="1390"/>
                </a:lnTo>
                <a:lnTo>
                  <a:pt x="32" y="1348"/>
                </a:lnTo>
                <a:lnTo>
                  <a:pt x="64" y="1290"/>
                </a:lnTo>
                <a:lnTo>
                  <a:pt x="64" y="1290"/>
                </a:lnTo>
                <a:lnTo>
                  <a:pt x="68" y="1250"/>
                </a:lnTo>
                <a:lnTo>
                  <a:pt x="70" y="1218"/>
                </a:lnTo>
                <a:lnTo>
                  <a:pt x="74" y="1190"/>
                </a:lnTo>
                <a:lnTo>
                  <a:pt x="74" y="1190"/>
                </a:lnTo>
                <a:lnTo>
                  <a:pt x="80" y="1161"/>
                </a:lnTo>
                <a:lnTo>
                  <a:pt x="91" y="1123"/>
                </a:lnTo>
                <a:lnTo>
                  <a:pt x="101" y="1089"/>
                </a:lnTo>
                <a:lnTo>
                  <a:pt x="106" y="1076"/>
                </a:lnTo>
                <a:lnTo>
                  <a:pt x="109" y="1070"/>
                </a:lnTo>
                <a:lnTo>
                  <a:pt x="109" y="1070"/>
                </a:lnTo>
                <a:lnTo>
                  <a:pt x="122" y="1045"/>
                </a:lnTo>
                <a:lnTo>
                  <a:pt x="130" y="1032"/>
                </a:lnTo>
                <a:lnTo>
                  <a:pt x="133" y="1021"/>
                </a:lnTo>
                <a:lnTo>
                  <a:pt x="133" y="1021"/>
                </a:lnTo>
                <a:lnTo>
                  <a:pt x="136" y="1009"/>
                </a:lnTo>
                <a:lnTo>
                  <a:pt x="137" y="997"/>
                </a:lnTo>
                <a:lnTo>
                  <a:pt x="138" y="972"/>
                </a:lnTo>
                <a:lnTo>
                  <a:pt x="138" y="926"/>
                </a:lnTo>
                <a:lnTo>
                  <a:pt x="138" y="926"/>
                </a:lnTo>
                <a:lnTo>
                  <a:pt x="143" y="888"/>
                </a:lnTo>
                <a:lnTo>
                  <a:pt x="155" y="817"/>
                </a:lnTo>
                <a:lnTo>
                  <a:pt x="166" y="747"/>
                </a:lnTo>
                <a:lnTo>
                  <a:pt x="169" y="723"/>
                </a:lnTo>
                <a:lnTo>
                  <a:pt x="169" y="713"/>
                </a:lnTo>
                <a:lnTo>
                  <a:pt x="169" y="713"/>
                </a:lnTo>
                <a:lnTo>
                  <a:pt x="169" y="708"/>
                </a:lnTo>
                <a:lnTo>
                  <a:pt x="171" y="697"/>
                </a:lnTo>
                <a:lnTo>
                  <a:pt x="176" y="665"/>
                </a:lnTo>
                <a:lnTo>
                  <a:pt x="184" y="616"/>
                </a:lnTo>
                <a:lnTo>
                  <a:pt x="184" y="616"/>
                </a:lnTo>
                <a:lnTo>
                  <a:pt x="184" y="608"/>
                </a:lnTo>
                <a:lnTo>
                  <a:pt x="182" y="593"/>
                </a:lnTo>
                <a:lnTo>
                  <a:pt x="178" y="573"/>
                </a:lnTo>
                <a:lnTo>
                  <a:pt x="178" y="573"/>
                </a:lnTo>
                <a:lnTo>
                  <a:pt x="171" y="561"/>
                </a:lnTo>
                <a:lnTo>
                  <a:pt x="150" y="527"/>
                </a:lnTo>
                <a:lnTo>
                  <a:pt x="150" y="527"/>
                </a:lnTo>
                <a:lnTo>
                  <a:pt x="146" y="516"/>
                </a:lnTo>
                <a:lnTo>
                  <a:pt x="143" y="505"/>
                </a:lnTo>
                <a:lnTo>
                  <a:pt x="143" y="495"/>
                </a:lnTo>
                <a:lnTo>
                  <a:pt x="143" y="486"/>
                </a:lnTo>
                <a:lnTo>
                  <a:pt x="146" y="480"/>
                </a:lnTo>
                <a:lnTo>
                  <a:pt x="147" y="474"/>
                </a:lnTo>
                <a:lnTo>
                  <a:pt x="150" y="469"/>
                </a:lnTo>
                <a:lnTo>
                  <a:pt x="150" y="469"/>
                </a:lnTo>
                <a:lnTo>
                  <a:pt x="148" y="465"/>
                </a:lnTo>
                <a:lnTo>
                  <a:pt x="142" y="458"/>
                </a:lnTo>
                <a:lnTo>
                  <a:pt x="137" y="454"/>
                </a:lnTo>
                <a:lnTo>
                  <a:pt x="132" y="449"/>
                </a:lnTo>
                <a:lnTo>
                  <a:pt x="127" y="446"/>
                </a:lnTo>
                <a:lnTo>
                  <a:pt x="120" y="444"/>
                </a:lnTo>
                <a:lnTo>
                  <a:pt x="120" y="444"/>
                </a:lnTo>
                <a:lnTo>
                  <a:pt x="104" y="442"/>
                </a:lnTo>
                <a:lnTo>
                  <a:pt x="94" y="439"/>
                </a:lnTo>
                <a:lnTo>
                  <a:pt x="85" y="435"/>
                </a:lnTo>
                <a:lnTo>
                  <a:pt x="76" y="430"/>
                </a:lnTo>
                <a:lnTo>
                  <a:pt x="68" y="424"/>
                </a:lnTo>
                <a:lnTo>
                  <a:pt x="65" y="419"/>
                </a:lnTo>
                <a:lnTo>
                  <a:pt x="63" y="414"/>
                </a:lnTo>
                <a:lnTo>
                  <a:pt x="60" y="409"/>
                </a:lnTo>
                <a:lnTo>
                  <a:pt x="59" y="403"/>
                </a:lnTo>
                <a:lnTo>
                  <a:pt x="59" y="403"/>
                </a:lnTo>
                <a:lnTo>
                  <a:pt x="60" y="396"/>
                </a:lnTo>
                <a:lnTo>
                  <a:pt x="63" y="387"/>
                </a:lnTo>
                <a:lnTo>
                  <a:pt x="68" y="377"/>
                </a:lnTo>
                <a:lnTo>
                  <a:pt x="74" y="367"/>
                </a:lnTo>
                <a:lnTo>
                  <a:pt x="91" y="345"/>
                </a:lnTo>
                <a:lnTo>
                  <a:pt x="112" y="321"/>
                </a:lnTo>
                <a:lnTo>
                  <a:pt x="152" y="279"/>
                </a:lnTo>
                <a:lnTo>
                  <a:pt x="167" y="265"/>
                </a:lnTo>
                <a:lnTo>
                  <a:pt x="173" y="258"/>
                </a:lnTo>
                <a:lnTo>
                  <a:pt x="173" y="258"/>
                </a:lnTo>
                <a:lnTo>
                  <a:pt x="178" y="244"/>
                </a:lnTo>
                <a:lnTo>
                  <a:pt x="183" y="233"/>
                </a:lnTo>
                <a:lnTo>
                  <a:pt x="183" y="233"/>
                </a:lnTo>
                <a:lnTo>
                  <a:pt x="183" y="228"/>
                </a:lnTo>
                <a:lnTo>
                  <a:pt x="182" y="220"/>
                </a:lnTo>
                <a:lnTo>
                  <a:pt x="176" y="198"/>
                </a:lnTo>
                <a:lnTo>
                  <a:pt x="167" y="169"/>
                </a:lnTo>
                <a:lnTo>
                  <a:pt x="167" y="169"/>
                </a:lnTo>
                <a:lnTo>
                  <a:pt x="164" y="166"/>
                </a:lnTo>
                <a:lnTo>
                  <a:pt x="158" y="163"/>
                </a:lnTo>
                <a:lnTo>
                  <a:pt x="156" y="159"/>
                </a:lnTo>
                <a:lnTo>
                  <a:pt x="155" y="156"/>
                </a:lnTo>
                <a:lnTo>
                  <a:pt x="153" y="153"/>
                </a:lnTo>
                <a:lnTo>
                  <a:pt x="153" y="149"/>
                </a:lnTo>
                <a:lnTo>
                  <a:pt x="153" y="149"/>
                </a:lnTo>
                <a:lnTo>
                  <a:pt x="155" y="146"/>
                </a:lnTo>
                <a:lnTo>
                  <a:pt x="156" y="145"/>
                </a:lnTo>
                <a:lnTo>
                  <a:pt x="157" y="146"/>
                </a:lnTo>
                <a:lnTo>
                  <a:pt x="157" y="146"/>
                </a:lnTo>
                <a:lnTo>
                  <a:pt x="158" y="145"/>
                </a:lnTo>
                <a:lnTo>
                  <a:pt x="158" y="135"/>
                </a:lnTo>
                <a:lnTo>
                  <a:pt x="158" y="135"/>
                </a:lnTo>
                <a:lnTo>
                  <a:pt x="158" y="128"/>
                </a:lnTo>
                <a:lnTo>
                  <a:pt x="160" y="122"/>
                </a:lnTo>
                <a:lnTo>
                  <a:pt x="161" y="117"/>
                </a:lnTo>
                <a:lnTo>
                  <a:pt x="163" y="113"/>
                </a:lnTo>
                <a:lnTo>
                  <a:pt x="168" y="109"/>
                </a:lnTo>
                <a:lnTo>
                  <a:pt x="174" y="105"/>
                </a:lnTo>
                <a:lnTo>
                  <a:pt x="183" y="103"/>
                </a:lnTo>
                <a:lnTo>
                  <a:pt x="193" y="101"/>
                </a:lnTo>
                <a:lnTo>
                  <a:pt x="193" y="101"/>
                </a:lnTo>
                <a:lnTo>
                  <a:pt x="204" y="99"/>
                </a:lnTo>
                <a:lnTo>
                  <a:pt x="215" y="98"/>
                </a:lnTo>
                <a:lnTo>
                  <a:pt x="225" y="97"/>
                </a:lnTo>
                <a:lnTo>
                  <a:pt x="233" y="98"/>
                </a:lnTo>
                <a:lnTo>
                  <a:pt x="239" y="99"/>
                </a:lnTo>
                <a:lnTo>
                  <a:pt x="244" y="101"/>
                </a:lnTo>
                <a:lnTo>
                  <a:pt x="246" y="103"/>
                </a:lnTo>
                <a:lnTo>
                  <a:pt x="246" y="105"/>
                </a:lnTo>
                <a:lnTo>
                  <a:pt x="246" y="105"/>
                </a:lnTo>
                <a:lnTo>
                  <a:pt x="243" y="109"/>
                </a:lnTo>
                <a:lnTo>
                  <a:pt x="240" y="112"/>
                </a:lnTo>
                <a:lnTo>
                  <a:pt x="239" y="112"/>
                </a:lnTo>
                <a:lnTo>
                  <a:pt x="239" y="113"/>
                </a:lnTo>
                <a:lnTo>
                  <a:pt x="243" y="119"/>
                </a:lnTo>
                <a:lnTo>
                  <a:pt x="243" y="119"/>
                </a:lnTo>
                <a:lnTo>
                  <a:pt x="244" y="123"/>
                </a:lnTo>
                <a:lnTo>
                  <a:pt x="245" y="128"/>
                </a:lnTo>
                <a:lnTo>
                  <a:pt x="245" y="134"/>
                </a:lnTo>
                <a:lnTo>
                  <a:pt x="244" y="139"/>
                </a:lnTo>
                <a:lnTo>
                  <a:pt x="243" y="140"/>
                </a:lnTo>
                <a:lnTo>
                  <a:pt x="243" y="140"/>
                </a:lnTo>
                <a:lnTo>
                  <a:pt x="256" y="143"/>
                </a:lnTo>
                <a:lnTo>
                  <a:pt x="267" y="145"/>
                </a:lnTo>
                <a:lnTo>
                  <a:pt x="271" y="146"/>
                </a:lnTo>
                <a:lnTo>
                  <a:pt x="274" y="149"/>
                </a:lnTo>
                <a:lnTo>
                  <a:pt x="274" y="149"/>
                </a:lnTo>
                <a:lnTo>
                  <a:pt x="274" y="151"/>
                </a:lnTo>
                <a:lnTo>
                  <a:pt x="272" y="154"/>
                </a:lnTo>
                <a:lnTo>
                  <a:pt x="267" y="160"/>
                </a:lnTo>
                <a:lnTo>
                  <a:pt x="259" y="167"/>
                </a:lnTo>
                <a:lnTo>
                  <a:pt x="259" y="167"/>
                </a:lnTo>
                <a:lnTo>
                  <a:pt x="261" y="169"/>
                </a:lnTo>
                <a:lnTo>
                  <a:pt x="266" y="172"/>
                </a:lnTo>
                <a:lnTo>
                  <a:pt x="272" y="177"/>
                </a:lnTo>
                <a:lnTo>
                  <a:pt x="275" y="182"/>
                </a:lnTo>
                <a:lnTo>
                  <a:pt x="277" y="186"/>
                </a:lnTo>
                <a:lnTo>
                  <a:pt x="277" y="186"/>
                </a:lnTo>
                <a:lnTo>
                  <a:pt x="280" y="191"/>
                </a:lnTo>
                <a:lnTo>
                  <a:pt x="282" y="195"/>
                </a:lnTo>
                <a:lnTo>
                  <a:pt x="286" y="200"/>
                </a:lnTo>
                <a:lnTo>
                  <a:pt x="286" y="201"/>
                </a:lnTo>
                <a:lnTo>
                  <a:pt x="286" y="203"/>
                </a:lnTo>
                <a:lnTo>
                  <a:pt x="282" y="205"/>
                </a:lnTo>
                <a:lnTo>
                  <a:pt x="277" y="206"/>
                </a:lnTo>
                <a:lnTo>
                  <a:pt x="277" y="206"/>
                </a:lnTo>
                <a:lnTo>
                  <a:pt x="261" y="212"/>
                </a:lnTo>
                <a:lnTo>
                  <a:pt x="259" y="213"/>
                </a:lnTo>
                <a:lnTo>
                  <a:pt x="259" y="246"/>
                </a:lnTo>
                <a:lnTo>
                  <a:pt x="259" y="246"/>
                </a:lnTo>
                <a:lnTo>
                  <a:pt x="259" y="259"/>
                </a:lnTo>
                <a:lnTo>
                  <a:pt x="257" y="265"/>
                </a:lnTo>
                <a:lnTo>
                  <a:pt x="257" y="265"/>
                </a:lnTo>
                <a:lnTo>
                  <a:pt x="257" y="267"/>
                </a:lnTo>
                <a:lnTo>
                  <a:pt x="259" y="267"/>
                </a:lnTo>
                <a:lnTo>
                  <a:pt x="261" y="267"/>
                </a:lnTo>
                <a:lnTo>
                  <a:pt x="274" y="265"/>
                </a:lnTo>
                <a:lnTo>
                  <a:pt x="288" y="262"/>
                </a:lnTo>
                <a:lnTo>
                  <a:pt x="302" y="259"/>
                </a:lnTo>
                <a:lnTo>
                  <a:pt x="302" y="259"/>
                </a:lnTo>
                <a:lnTo>
                  <a:pt x="323" y="257"/>
                </a:lnTo>
                <a:lnTo>
                  <a:pt x="333" y="256"/>
                </a:lnTo>
                <a:lnTo>
                  <a:pt x="338" y="253"/>
                </a:lnTo>
                <a:lnTo>
                  <a:pt x="338" y="253"/>
                </a:lnTo>
                <a:lnTo>
                  <a:pt x="341" y="252"/>
                </a:lnTo>
                <a:lnTo>
                  <a:pt x="345" y="251"/>
                </a:lnTo>
                <a:lnTo>
                  <a:pt x="358" y="251"/>
                </a:lnTo>
                <a:lnTo>
                  <a:pt x="379" y="251"/>
                </a:lnTo>
                <a:lnTo>
                  <a:pt x="379" y="251"/>
                </a:lnTo>
                <a:lnTo>
                  <a:pt x="389" y="253"/>
                </a:lnTo>
                <a:lnTo>
                  <a:pt x="401" y="256"/>
                </a:lnTo>
                <a:lnTo>
                  <a:pt x="419" y="260"/>
                </a:lnTo>
                <a:lnTo>
                  <a:pt x="419" y="260"/>
                </a:lnTo>
                <a:lnTo>
                  <a:pt x="419" y="254"/>
                </a:lnTo>
                <a:lnTo>
                  <a:pt x="421" y="236"/>
                </a:lnTo>
                <a:lnTo>
                  <a:pt x="424" y="225"/>
                </a:lnTo>
                <a:lnTo>
                  <a:pt x="426" y="212"/>
                </a:lnTo>
                <a:lnTo>
                  <a:pt x="431" y="200"/>
                </a:lnTo>
                <a:lnTo>
                  <a:pt x="437" y="189"/>
                </a:lnTo>
                <a:lnTo>
                  <a:pt x="437" y="189"/>
                </a:lnTo>
                <a:lnTo>
                  <a:pt x="443" y="177"/>
                </a:lnTo>
                <a:lnTo>
                  <a:pt x="451" y="169"/>
                </a:lnTo>
                <a:lnTo>
                  <a:pt x="464" y="154"/>
                </a:lnTo>
                <a:lnTo>
                  <a:pt x="474" y="145"/>
                </a:lnTo>
                <a:lnTo>
                  <a:pt x="478" y="143"/>
                </a:lnTo>
                <a:lnTo>
                  <a:pt x="484" y="129"/>
                </a:lnTo>
                <a:lnTo>
                  <a:pt x="487" y="1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57E2F74A-3E0F-45F9-97A8-DDA1AD683206}"/>
              </a:ext>
            </a:extLst>
          </p:cNvPr>
          <p:cNvSpPr>
            <a:spLocks noEditPoints="1"/>
          </p:cNvSpPr>
          <p:nvPr/>
        </p:nvSpPr>
        <p:spPr bwMode="auto">
          <a:xfrm>
            <a:off x="7917902" y="5139189"/>
            <a:ext cx="1557601" cy="1315929"/>
          </a:xfrm>
          <a:custGeom>
            <a:avLst/>
            <a:gdLst>
              <a:gd name="T0" fmla="*/ 1111 w 2114"/>
              <a:gd name="T1" fmla="*/ 3 h 1786"/>
              <a:gd name="T2" fmla="*/ 844 w 2114"/>
              <a:gd name="T3" fmla="*/ 41 h 1786"/>
              <a:gd name="T4" fmla="*/ 674 w 2114"/>
              <a:gd name="T5" fmla="*/ 158 h 1786"/>
              <a:gd name="T6" fmla="*/ 518 w 2114"/>
              <a:gd name="T7" fmla="*/ 306 h 1786"/>
              <a:gd name="T8" fmla="*/ 507 w 2114"/>
              <a:gd name="T9" fmla="*/ 359 h 1786"/>
              <a:gd name="T10" fmla="*/ 504 w 2114"/>
              <a:gd name="T11" fmla="*/ 421 h 1786"/>
              <a:gd name="T12" fmla="*/ 488 w 2114"/>
              <a:gd name="T13" fmla="*/ 621 h 1786"/>
              <a:gd name="T14" fmla="*/ 555 w 2114"/>
              <a:gd name="T15" fmla="*/ 982 h 1786"/>
              <a:gd name="T16" fmla="*/ 447 w 2114"/>
              <a:gd name="T17" fmla="*/ 1103 h 1786"/>
              <a:gd name="T18" fmla="*/ 310 w 2114"/>
              <a:gd name="T19" fmla="*/ 1183 h 1786"/>
              <a:gd name="T20" fmla="*/ 64 w 2114"/>
              <a:gd name="T21" fmla="*/ 1393 h 1786"/>
              <a:gd name="T22" fmla="*/ 0 w 2114"/>
              <a:gd name="T23" fmla="*/ 1498 h 1786"/>
              <a:gd name="T24" fmla="*/ 160 w 2114"/>
              <a:gd name="T25" fmla="*/ 1624 h 1786"/>
              <a:gd name="T26" fmla="*/ 327 w 2114"/>
              <a:gd name="T27" fmla="*/ 1629 h 1786"/>
              <a:gd name="T28" fmla="*/ 274 w 2114"/>
              <a:gd name="T29" fmla="*/ 1532 h 1786"/>
              <a:gd name="T30" fmla="*/ 276 w 2114"/>
              <a:gd name="T31" fmla="*/ 1443 h 1786"/>
              <a:gd name="T32" fmla="*/ 500 w 2114"/>
              <a:gd name="T33" fmla="*/ 1330 h 1786"/>
              <a:gd name="T34" fmla="*/ 662 w 2114"/>
              <a:gd name="T35" fmla="*/ 1268 h 1786"/>
              <a:gd name="T36" fmla="*/ 801 w 2114"/>
              <a:gd name="T37" fmla="*/ 1062 h 1786"/>
              <a:gd name="T38" fmla="*/ 865 w 2114"/>
              <a:gd name="T39" fmla="*/ 756 h 1786"/>
              <a:gd name="T40" fmla="*/ 981 w 2114"/>
              <a:gd name="T41" fmla="*/ 994 h 1786"/>
              <a:gd name="T42" fmla="*/ 1201 w 2114"/>
              <a:gd name="T43" fmla="*/ 1293 h 1786"/>
              <a:gd name="T44" fmla="*/ 1184 w 2114"/>
              <a:gd name="T45" fmla="*/ 1387 h 1786"/>
              <a:gd name="T46" fmla="*/ 1226 w 2114"/>
              <a:gd name="T47" fmla="*/ 1476 h 1786"/>
              <a:gd name="T48" fmla="*/ 1267 w 2114"/>
              <a:gd name="T49" fmla="*/ 1476 h 1786"/>
              <a:gd name="T50" fmla="*/ 1285 w 2114"/>
              <a:gd name="T51" fmla="*/ 1432 h 1786"/>
              <a:gd name="T52" fmla="*/ 1310 w 2114"/>
              <a:gd name="T53" fmla="*/ 1343 h 1786"/>
              <a:gd name="T54" fmla="*/ 1340 w 2114"/>
              <a:gd name="T55" fmla="*/ 1405 h 1786"/>
              <a:gd name="T56" fmla="*/ 1296 w 2114"/>
              <a:gd name="T57" fmla="*/ 1535 h 1786"/>
              <a:gd name="T58" fmla="*/ 1349 w 2114"/>
              <a:gd name="T59" fmla="*/ 1750 h 1786"/>
              <a:gd name="T60" fmla="*/ 1477 w 2114"/>
              <a:gd name="T61" fmla="*/ 1775 h 1786"/>
              <a:gd name="T62" fmla="*/ 1616 w 2114"/>
              <a:gd name="T63" fmla="*/ 1734 h 1786"/>
              <a:gd name="T64" fmla="*/ 1700 w 2114"/>
              <a:gd name="T65" fmla="*/ 1679 h 1786"/>
              <a:gd name="T66" fmla="*/ 1735 w 2114"/>
              <a:gd name="T67" fmla="*/ 1629 h 1786"/>
              <a:gd name="T68" fmla="*/ 1664 w 2114"/>
              <a:gd name="T69" fmla="*/ 1516 h 1786"/>
              <a:gd name="T70" fmla="*/ 1536 w 2114"/>
              <a:gd name="T71" fmla="*/ 1412 h 1786"/>
              <a:gd name="T72" fmla="*/ 1465 w 2114"/>
              <a:gd name="T73" fmla="*/ 1323 h 1786"/>
              <a:gd name="T74" fmla="*/ 1458 w 2114"/>
              <a:gd name="T75" fmla="*/ 987 h 1786"/>
              <a:gd name="T76" fmla="*/ 1532 w 2114"/>
              <a:gd name="T77" fmla="*/ 900 h 1786"/>
              <a:gd name="T78" fmla="*/ 1568 w 2114"/>
              <a:gd name="T79" fmla="*/ 1058 h 1786"/>
              <a:gd name="T80" fmla="*/ 1691 w 2114"/>
              <a:gd name="T81" fmla="*/ 1428 h 1786"/>
              <a:gd name="T82" fmla="*/ 1750 w 2114"/>
              <a:gd name="T83" fmla="*/ 1574 h 1786"/>
              <a:gd name="T84" fmla="*/ 1983 w 2114"/>
              <a:gd name="T85" fmla="*/ 1672 h 1786"/>
              <a:gd name="T86" fmla="*/ 2113 w 2114"/>
              <a:gd name="T87" fmla="*/ 1626 h 1786"/>
              <a:gd name="T88" fmla="*/ 2022 w 2114"/>
              <a:gd name="T89" fmla="*/ 1585 h 1786"/>
              <a:gd name="T90" fmla="*/ 1851 w 2114"/>
              <a:gd name="T91" fmla="*/ 1441 h 1786"/>
              <a:gd name="T92" fmla="*/ 1803 w 2114"/>
              <a:gd name="T93" fmla="*/ 1274 h 1786"/>
              <a:gd name="T94" fmla="*/ 1803 w 2114"/>
              <a:gd name="T95" fmla="*/ 992 h 1786"/>
              <a:gd name="T96" fmla="*/ 1758 w 2114"/>
              <a:gd name="T97" fmla="*/ 724 h 1786"/>
              <a:gd name="T98" fmla="*/ 1609 w 2114"/>
              <a:gd name="T99" fmla="*/ 571 h 1786"/>
              <a:gd name="T100" fmla="*/ 1648 w 2114"/>
              <a:gd name="T101" fmla="*/ 496 h 1786"/>
              <a:gd name="T102" fmla="*/ 1646 w 2114"/>
              <a:gd name="T103" fmla="*/ 279 h 1786"/>
              <a:gd name="T104" fmla="*/ 1618 w 2114"/>
              <a:gd name="T105" fmla="*/ 146 h 1786"/>
              <a:gd name="T106" fmla="*/ 1491 w 2114"/>
              <a:gd name="T107" fmla="*/ 96 h 1786"/>
              <a:gd name="T108" fmla="*/ 1080 w 2114"/>
              <a:gd name="T109" fmla="*/ 683 h 1786"/>
              <a:gd name="T110" fmla="*/ 1258 w 2114"/>
              <a:gd name="T111" fmla="*/ 711 h 1786"/>
              <a:gd name="T112" fmla="*/ 1290 w 2114"/>
              <a:gd name="T113" fmla="*/ 875 h 1786"/>
              <a:gd name="T114" fmla="*/ 1321 w 2114"/>
              <a:gd name="T115" fmla="*/ 1252 h 1786"/>
              <a:gd name="T116" fmla="*/ 1155 w 2114"/>
              <a:gd name="T117" fmla="*/ 927 h 1786"/>
              <a:gd name="T118" fmla="*/ 1084 w 2114"/>
              <a:gd name="T119" fmla="*/ 701 h 1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14" h="1786">
                <a:moveTo>
                  <a:pt x="1337" y="108"/>
                </a:moveTo>
                <a:lnTo>
                  <a:pt x="1337" y="108"/>
                </a:lnTo>
                <a:lnTo>
                  <a:pt x="1315" y="94"/>
                </a:lnTo>
                <a:lnTo>
                  <a:pt x="1290" y="78"/>
                </a:lnTo>
                <a:lnTo>
                  <a:pt x="1258" y="60"/>
                </a:lnTo>
                <a:lnTo>
                  <a:pt x="1223" y="41"/>
                </a:lnTo>
                <a:lnTo>
                  <a:pt x="1185" y="25"/>
                </a:lnTo>
                <a:lnTo>
                  <a:pt x="1166" y="17"/>
                </a:lnTo>
                <a:lnTo>
                  <a:pt x="1146" y="10"/>
                </a:lnTo>
                <a:lnTo>
                  <a:pt x="1128" y="7"/>
                </a:lnTo>
                <a:lnTo>
                  <a:pt x="1111" y="3"/>
                </a:lnTo>
                <a:lnTo>
                  <a:pt x="1111" y="3"/>
                </a:lnTo>
                <a:lnTo>
                  <a:pt x="1075" y="1"/>
                </a:lnTo>
                <a:lnTo>
                  <a:pt x="1041" y="0"/>
                </a:lnTo>
                <a:lnTo>
                  <a:pt x="1011" y="0"/>
                </a:lnTo>
                <a:lnTo>
                  <a:pt x="981" y="1"/>
                </a:lnTo>
                <a:lnTo>
                  <a:pt x="956" y="3"/>
                </a:lnTo>
                <a:lnTo>
                  <a:pt x="933" y="7"/>
                </a:lnTo>
                <a:lnTo>
                  <a:pt x="915" y="10"/>
                </a:lnTo>
                <a:lnTo>
                  <a:pt x="902" y="16"/>
                </a:lnTo>
                <a:lnTo>
                  <a:pt x="902" y="16"/>
                </a:lnTo>
                <a:lnTo>
                  <a:pt x="844" y="41"/>
                </a:lnTo>
                <a:lnTo>
                  <a:pt x="813" y="55"/>
                </a:lnTo>
                <a:lnTo>
                  <a:pt x="801" y="62"/>
                </a:lnTo>
                <a:lnTo>
                  <a:pt x="792" y="69"/>
                </a:lnTo>
                <a:lnTo>
                  <a:pt x="792" y="69"/>
                </a:lnTo>
                <a:lnTo>
                  <a:pt x="772" y="81"/>
                </a:lnTo>
                <a:lnTo>
                  <a:pt x="746" y="99"/>
                </a:lnTo>
                <a:lnTo>
                  <a:pt x="719" y="119"/>
                </a:lnTo>
                <a:lnTo>
                  <a:pt x="705" y="128"/>
                </a:lnTo>
                <a:lnTo>
                  <a:pt x="694" y="138"/>
                </a:lnTo>
                <a:lnTo>
                  <a:pt x="694" y="138"/>
                </a:lnTo>
                <a:lnTo>
                  <a:pt x="674" y="158"/>
                </a:lnTo>
                <a:lnTo>
                  <a:pt x="653" y="174"/>
                </a:lnTo>
                <a:lnTo>
                  <a:pt x="632" y="188"/>
                </a:lnTo>
                <a:lnTo>
                  <a:pt x="612" y="206"/>
                </a:lnTo>
                <a:lnTo>
                  <a:pt x="612" y="206"/>
                </a:lnTo>
                <a:lnTo>
                  <a:pt x="578" y="236"/>
                </a:lnTo>
                <a:lnTo>
                  <a:pt x="566" y="249"/>
                </a:lnTo>
                <a:lnTo>
                  <a:pt x="553" y="263"/>
                </a:lnTo>
                <a:lnTo>
                  <a:pt x="553" y="263"/>
                </a:lnTo>
                <a:lnTo>
                  <a:pt x="534" y="286"/>
                </a:lnTo>
                <a:lnTo>
                  <a:pt x="518" y="306"/>
                </a:lnTo>
                <a:lnTo>
                  <a:pt x="518" y="306"/>
                </a:lnTo>
                <a:lnTo>
                  <a:pt x="513" y="313"/>
                </a:lnTo>
                <a:lnTo>
                  <a:pt x="507" y="315"/>
                </a:lnTo>
                <a:lnTo>
                  <a:pt x="505" y="318"/>
                </a:lnTo>
                <a:lnTo>
                  <a:pt x="505" y="327"/>
                </a:lnTo>
                <a:lnTo>
                  <a:pt x="505" y="327"/>
                </a:lnTo>
                <a:lnTo>
                  <a:pt x="507" y="338"/>
                </a:lnTo>
                <a:lnTo>
                  <a:pt x="511" y="347"/>
                </a:lnTo>
                <a:lnTo>
                  <a:pt x="513" y="354"/>
                </a:lnTo>
                <a:lnTo>
                  <a:pt x="511" y="357"/>
                </a:lnTo>
                <a:lnTo>
                  <a:pt x="507" y="359"/>
                </a:lnTo>
                <a:lnTo>
                  <a:pt x="507" y="359"/>
                </a:lnTo>
                <a:lnTo>
                  <a:pt x="500" y="366"/>
                </a:lnTo>
                <a:lnTo>
                  <a:pt x="495" y="371"/>
                </a:lnTo>
                <a:lnTo>
                  <a:pt x="488" y="380"/>
                </a:lnTo>
                <a:lnTo>
                  <a:pt x="488" y="380"/>
                </a:lnTo>
                <a:lnTo>
                  <a:pt x="484" y="386"/>
                </a:lnTo>
                <a:lnTo>
                  <a:pt x="484" y="393"/>
                </a:lnTo>
                <a:lnTo>
                  <a:pt x="484" y="393"/>
                </a:lnTo>
                <a:lnTo>
                  <a:pt x="488" y="400"/>
                </a:lnTo>
                <a:lnTo>
                  <a:pt x="495" y="411"/>
                </a:lnTo>
                <a:lnTo>
                  <a:pt x="504" y="421"/>
                </a:lnTo>
                <a:lnTo>
                  <a:pt x="504" y="421"/>
                </a:lnTo>
                <a:lnTo>
                  <a:pt x="497" y="430"/>
                </a:lnTo>
                <a:lnTo>
                  <a:pt x="489" y="443"/>
                </a:lnTo>
                <a:lnTo>
                  <a:pt x="480" y="457"/>
                </a:lnTo>
                <a:lnTo>
                  <a:pt x="473" y="475"/>
                </a:lnTo>
                <a:lnTo>
                  <a:pt x="466" y="494"/>
                </a:lnTo>
                <a:lnTo>
                  <a:pt x="464" y="514"/>
                </a:lnTo>
                <a:lnTo>
                  <a:pt x="464" y="523"/>
                </a:lnTo>
                <a:lnTo>
                  <a:pt x="464" y="533"/>
                </a:lnTo>
                <a:lnTo>
                  <a:pt x="464" y="533"/>
                </a:lnTo>
                <a:lnTo>
                  <a:pt x="475" y="574"/>
                </a:lnTo>
                <a:lnTo>
                  <a:pt x="488" y="621"/>
                </a:lnTo>
                <a:lnTo>
                  <a:pt x="498" y="662"/>
                </a:lnTo>
                <a:lnTo>
                  <a:pt x="502" y="679"/>
                </a:lnTo>
                <a:lnTo>
                  <a:pt x="504" y="694"/>
                </a:lnTo>
                <a:lnTo>
                  <a:pt x="504" y="694"/>
                </a:lnTo>
                <a:lnTo>
                  <a:pt x="505" y="713"/>
                </a:lnTo>
                <a:lnTo>
                  <a:pt x="513" y="747"/>
                </a:lnTo>
                <a:lnTo>
                  <a:pt x="530" y="839"/>
                </a:lnTo>
                <a:lnTo>
                  <a:pt x="546" y="930"/>
                </a:lnTo>
                <a:lnTo>
                  <a:pt x="553" y="962"/>
                </a:lnTo>
                <a:lnTo>
                  <a:pt x="555" y="982"/>
                </a:lnTo>
                <a:lnTo>
                  <a:pt x="555" y="982"/>
                </a:lnTo>
                <a:lnTo>
                  <a:pt x="553" y="1005"/>
                </a:lnTo>
                <a:lnTo>
                  <a:pt x="548" y="1026"/>
                </a:lnTo>
                <a:lnTo>
                  <a:pt x="541" y="1044"/>
                </a:lnTo>
                <a:lnTo>
                  <a:pt x="537" y="1053"/>
                </a:lnTo>
                <a:lnTo>
                  <a:pt x="537" y="1053"/>
                </a:lnTo>
                <a:lnTo>
                  <a:pt x="527" y="1058"/>
                </a:lnTo>
                <a:lnTo>
                  <a:pt x="505" y="1071"/>
                </a:lnTo>
                <a:lnTo>
                  <a:pt x="479" y="1083"/>
                </a:lnTo>
                <a:lnTo>
                  <a:pt x="457" y="1096"/>
                </a:lnTo>
                <a:lnTo>
                  <a:pt x="457" y="1096"/>
                </a:lnTo>
                <a:lnTo>
                  <a:pt x="447" y="1103"/>
                </a:lnTo>
                <a:lnTo>
                  <a:pt x="431" y="1108"/>
                </a:lnTo>
                <a:lnTo>
                  <a:pt x="391" y="1122"/>
                </a:lnTo>
                <a:lnTo>
                  <a:pt x="356" y="1133"/>
                </a:lnTo>
                <a:lnTo>
                  <a:pt x="345" y="1138"/>
                </a:lnTo>
                <a:lnTo>
                  <a:pt x="340" y="1142"/>
                </a:lnTo>
                <a:lnTo>
                  <a:pt x="340" y="1142"/>
                </a:lnTo>
                <a:lnTo>
                  <a:pt x="336" y="1153"/>
                </a:lnTo>
                <a:lnTo>
                  <a:pt x="327" y="1165"/>
                </a:lnTo>
                <a:lnTo>
                  <a:pt x="327" y="1165"/>
                </a:lnTo>
                <a:lnTo>
                  <a:pt x="322" y="1172"/>
                </a:lnTo>
                <a:lnTo>
                  <a:pt x="310" y="1183"/>
                </a:lnTo>
                <a:lnTo>
                  <a:pt x="274" y="1213"/>
                </a:lnTo>
                <a:lnTo>
                  <a:pt x="235" y="1247"/>
                </a:lnTo>
                <a:lnTo>
                  <a:pt x="206" y="1274"/>
                </a:lnTo>
                <a:lnTo>
                  <a:pt x="206" y="1274"/>
                </a:lnTo>
                <a:lnTo>
                  <a:pt x="116" y="1371"/>
                </a:lnTo>
                <a:lnTo>
                  <a:pt x="116" y="1371"/>
                </a:lnTo>
                <a:lnTo>
                  <a:pt x="112" y="1375"/>
                </a:lnTo>
                <a:lnTo>
                  <a:pt x="107" y="1379"/>
                </a:lnTo>
                <a:lnTo>
                  <a:pt x="91" y="1384"/>
                </a:lnTo>
                <a:lnTo>
                  <a:pt x="73" y="1389"/>
                </a:lnTo>
                <a:lnTo>
                  <a:pt x="64" y="1393"/>
                </a:lnTo>
                <a:lnTo>
                  <a:pt x="57" y="1396"/>
                </a:lnTo>
                <a:lnTo>
                  <a:pt x="57" y="1396"/>
                </a:lnTo>
                <a:lnTo>
                  <a:pt x="30" y="1416"/>
                </a:lnTo>
                <a:lnTo>
                  <a:pt x="18" y="1425"/>
                </a:lnTo>
                <a:lnTo>
                  <a:pt x="11" y="1434"/>
                </a:lnTo>
                <a:lnTo>
                  <a:pt x="11" y="1434"/>
                </a:lnTo>
                <a:lnTo>
                  <a:pt x="7" y="1446"/>
                </a:lnTo>
                <a:lnTo>
                  <a:pt x="2" y="1466"/>
                </a:lnTo>
                <a:lnTo>
                  <a:pt x="0" y="1485"/>
                </a:lnTo>
                <a:lnTo>
                  <a:pt x="0" y="1492"/>
                </a:lnTo>
                <a:lnTo>
                  <a:pt x="0" y="1498"/>
                </a:lnTo>
                <a:lnTo>
                  <a:pt x="0" y="1498"/>
                </a:lnTo>
                <a:lnTo>
                  <a:pt x="3" y="1503"/>
                </a:lnTo>
                <a:lnTo>
                  <a:pt x="11" y="1508"/>
                </a:lnTo>
                <a:lnTo>
                  <a:pt x="34" y="1526"/>
                </a:lnTo>
                <a:lnTo>
                  <a:pt x="57" y="1542"/>
                </a:lnTo>
                <a:lnTo>
                  <a:pt x="73" y="1555"/>
                </a:lnTo>
                <a:lnTo>
                  <a:pt x="73" y="1555"/>
                </a:lnTo>
                <a:lnTo>
                  <a:pt x="89" y="1571"/>
                </a:lnTo>
                <a:lnTo>
                  <a:pt x="121" y="1597"/>
                </a:lnTo>
                <a:lnTo>
                  <a:pt x="139" y="1612"/>
                </a:lnTo>
                <a:lnTo>
                  <a:pt x="160" y="1624"/>
                </a:lnTo>
                <a:lnTo>
                  <a:pt x="180" y="1637"/>
                </a:lnTo>
                <a:lnTo>
                  <a:pt x="197" y="1644"/>
                </a:lnTo>
                <a:lnTo>
                  <a:pt x="197" y="1644"/>
                </a:lnTo>
                <a:lnTo>
                  <a:pt x="217" y="1651"/>
                </a:lnTo>
                <a:lnTo>
                  <a:pt x="237" y="1653"/>
                </a:lnTo>
                <a:lnTo>
                  <a:pt x="256" y="1654"/>
                </a:lnTo>
                <a:lnTo>
                  <a:pt x="276" y="1653"/>
                </a:lnTo>
                <a:lnTo>
                  <a:pt x="294" y="1649"/>
                </a:lnTo>
                <a:lnTo>
                  <a:pt x="308" y="1645"/>
                </a:lnTo>
                <a:lnTo>
                  <a:pt x="320" y="1638"/>
                </a:lnTo>
                <a:lnTo>
                  <a:pt x="327" y="1629"/>
                </a:lnTo>
                <a:lnTo>
                  <a:pt x="327" y="1629"/>
                </a:lnTo>
                <a:lnTo>
                  <a:pt x="338" y="1612"/>
                </a:lnTo>
                <a:lnTo>
                  <a:pt x="342" y="1605"/>
                </a:lnTo>
                <a:lnTo>
                  <a:pt x="342" y="1596"/>
                </a:lnTo>
                <a:lnTo>
                  <a:pt x="342" y="1588"/>
                </a:lnTo>
                <a:lnTo>
                  <a:pt x="338" y="1581"/>
                </a:lnTo>
                <a:lnTo>
                  <a:pt x="333" y="1576"/>
                </a:lnTo>
                <a:lnTo>
                  <a:pt x="324" y="1569"/>
                </a:lnTo>
                <a:lnTo>
                  <a:pt x="324" y="1569"/>
                </a:lnTo>
                <a:lnTo>
                  <a:pt x="288" y="1542"/>
                </a:lnTo>
                <a:lnTo>
                  <a:pt x="274" y="1532"/>
                </a:lnTo>
                <a:lnTo>
                  <a:pt x="267" y="1524"/>
                </a:lnTo>
                <a:lnTo>
                  <a:pt x="267" y="1524"/>
                </a:lnTo>
                <a:lnTo>
                  <a:pt x="263" y="1517"/>
                </a:lnTo>
                <a:lnTo>
                  <a:pt x="260" y="1508"/>
                </a:lnTo>
                <a:lnTo>
                  <a:pt x="256" y="1500"/>
                </a:lnTo>
                <a:lnTo>
                  <a:pt x="256" y="1500"/>
                </a:lnTo>
                <a:lnTo>
                  <a:pt x="260" y="1480"/>
                </a:lnTo>
                <a:lnTo>
                  <a:pt x="260" y="1480"/>
                </a:lnTo>
                <a:lnTo>
                  <a:pt x="262" y="1471"/>
                </a:lnTo>
                <a:lnTo>
                  <a:pt x="267" y="1457"/>
                </a:lnTo>
                <a:lnTo>
                  <a:pt x="276" y="1443"/>
                </a:lnTo>
                <a:lnTo>
                  <a:pt x="281" y="1437"/>
                </a:lnTo>
                <a:lnTo>
                  <a:pt x="286" y="1432"/>
                </a:lnTo>
                <a:lnTo>
                  <a:pt x="286" y="1432"/>
                </a:lnTo>
                <a:lnTo>
                  <a:pt x="311" y="1414"/>
                </a:lnTo>
                <a:lnTo>
                  <a:pt x="354" y="1391"/>
                </a:lnTo>
                <a:lnTo>
                  <a:pt x="402" y="1366"/>
                </a:lnTo>
                <a:lnTo>
                  <a:pt x="422" y="1357"/>
                </a:lnTo>
                <a:lnTo>
                  <a:pt x="438" y="1352"/>
                </a:lnTo>
                <a:lnTo>
                  <a:pt x="438" y="1352"/>
                </a:lnTo>
                <a:lnTo>
                  <a:pt x="468" y="1341"/>
                </a:lnTo>
                <a:lnTo>
                  <a:pt x="500" y="1330"/>
                </a:lnTo>
                <a:lnTo>
                  <a:pt x="534" y="1314"/>
                </a:lnTo>
                <a:lnTo>
                  <a:pt x="534" y="1314"/>
                </a:lnTo>
                <a:lnTo>
                  <a:pt x="534" y="1316"/>
                </a:lnTo>
                <a:lnTo>
                  <a:pt x="532" y="1318"/>
                </a:lnTo>
                <a:lnTo>
                  <a:pt x="534" y="1320"/>
                </a:lnTo>
                <a:lnTo>
                  <a:pt x="536" y="1320"/>
                </a:lnTo>
                <a:lnTo>
                  <a:pt x="539" y="1320"/>
                </a:lnTo>
                <a:lnTo>
                  <a:pt x="557" y="1313"/>
                </a:lnTo>
                <a:lnTo>
                  <a:pt x="557" y="1313"/>
                </a:lnTo>
                <a:lnTo>
                  <a:pt x="662" y="1268"/>
                </a:lnTo>
                <a:lnTo>
                  <a:pt x="662" y="1268"/>
                </a:lnTo>
                <a:lnTo>
                  <a:pt x="671" y="1263"/>
                </a:lnTo>
                <a:lnTo>
                  <a:pt x="685" y="1250"/>
                </a:lnTo>
                <a:lnTo>
                  <a:pt x="726" y="1220"/>
                </a:lnTo>
                <a:lnTo>
                  <a:pt x="763" y="1188"/>
                </a:lnTo>
                <a:lnTo>
                  <a:pt x="781" y="1172"/>
                </a:lnTo>
                <a:lnTo>
                  <a:pt x="781" y="1172"/>
                </a:lnTo>
                <a:lnTo>
                  <a:pt x="787" y="1158"/>
                </a:lnTo>
                <a:lnTo>
                  <a:pt x="792" y="1129"/>
                </a:lnTo>
                <a:lnTo>
                  <a:pt x="797" y="1096"/>
                </a:lnTo>
                <a:lnTo>
                  <a:pt x="801" y="1062"/>
                </a:lnTo>
                <a:lnTo>
                  <a:pt x="801" y="1062"/>
                </a:lnTo>
                <a:lnTo>
                  <a:pt x="810" y="971"/>
                </a:lnTo>
                <a:lnTo>
                  <a:pt x="815" y="902"/>
                </a:lnTo>
                <a:lnTo>
                  <a:pt x="815" y="902"/>
                </a:lnTo>
                <a:lnTo>
                  <a:pt x="826" y="786"/>
                </a:lnTo>
                <a:lnTo>
                  <a:pt x="835" y="679"/>
                </a:lnTo>
                <a:lnTo>
                  <a:pt x="835" y="679"/>
                </a:lnTo>
                <a:lnTo>
                  <a:pt x="838" y="692"/>
                </a:lnTo>
                <a:lnTo>
                  <a:pt x="847" y="717"/>
                </a:lnTo>
                <a:lnTo>
                  <a:pt x="852" y="731"/>
                </a:lnTo>
                <a:lnTo>
                  <a:pt x="858" y="745"/>
                </a:lnTo>
                <a:lnTo>
                  <a:pt x="865" y="756"/>
                </a:lnTo>
                <a:lnTo>
                  <a:pt x="872" y="761"/>
                </a:lnTo>
                <a:lnTo>
                  <a:pt x="872" y="761"/>
                </a:lnTo>
                <a:lnTo>
                  <a:pt x="885" y="768"/>
                </a:lnTo>
                <a:lnTo>
                  <a:pt x="899" y="772"/>
                </a:lnTo>
                <a:lnTo>
                  <a:pt x="911" y="777"/>
                </a:lnTo>
                <a:lnTo>
                  <a:pt x="911" y="777"/>
                </a:lnTo>
                <a:lnTo>
                  <a:pt x="936" y="852"/>
                </a:lnTo>
                <a:lnTo>
                  <a:pt x="965" y="952"/>
                </a:lnTo>
                <a:lnTo>
                  <a:pt x="965" y="952"/>
                </a:lnTo>
                <a:lnTo>
                  <a:pt x="970" y="969"/>
                </a:lnTo>
                <a:lnTo>
                  <a:pt x="981" y="994"/>
                </a:lnTo>
                <a:lnTo>
                  <a:pt x="1009" y="1060"/>
                </a:lnTo>
                <a:lnTo>
                  <a:pt x="1039" y="1126"/>
                </a:lnTo>
                <a:lnTo>
                  <a:pt x="1052" y="1149"/>
                </a:lnTo>
                <a:lnTo>
                  <a:pt x="1061" y="1165"/>
                </a:lnTo>
                <a:lnTo>
                  <a:pt x="1061" y="1165"/>
                </a:lnTo>
                <a:lnTo>
                  <a:pt x="1071" y="1177"/>
                </a:lnTo>
                <a:lnTo>
                  <a:pt x="1087" y="1192"/>
                </a:lnTo>
                <a:lnTo>
                  <a:pt x="1127" y="1229"/>
                </a:lnTo>
                <a:lnTo>
                  <a:pt x="1180" y="1275"/>
                </a:lnTo>
                <a:lnTo>
                  <a:pt x="1201" y="1293"/>
                </a:lnTo>
                <a:lnTo>
                  <a:pt x="1201" y="1293"/>
                </a:lnTo>
                <a:lnTo>
                  <a:pt x="1203" y="1293"/>
                </a:lnTo>
                <a:lnTo>
                  <a:pt x="1205" y="1293"/>
                </a:lnTo>
                <a:lnTo>
                  <a:pt x="1207" y="1298"/>
                </a:lnTo>
                <a:lnTo>
                  <a:pt x="1205" y="1309"/>
                </a:lnTo>
                <a:lnTo>
                  <a:pt x="1205" y="1309"/>
                </a:lnTo>
                <a:lnTo>
                  <a:pt x="1201" y="1325"/>
                </a:lnTo>
                <a:lnTo>
                  <a:pt x="1194" y="1343"/>
                </a:lnTo>
                <a:lnTo>
                  <a:pt x="1189" y="1361"/>
                </a:lnTo>
                <a:lnTo>
                  <a:pt x="1185" y="1375"/>
                </a:lnTo>
                <a:lnTo>
                  <a:pt x="1185" y="1375"/>
                </a:lnTo>
                <a:lnTo>
                  <a:pt x="1184" y="1387"/>
                </a:lnTo>
                <a:lnTo>
                  <a:pt x="1182" y="1405"/>
                </a:lnTo>
                <a:lnTo>
                  <a:pt x="1184" y="1419"/>
                </a:lnTo>
                <a:lnTo>
                  <a:pt x="1187" y="1434"/>
                </a:lnTo>
                <a:lnTo>
                  <a:pt x="1187" y="1434"/>
                </a:lnTo>
                <a:lnTo>
                  <a:pt x="1192" y="1444"/>
                </a:lnTo>
                <a:lnTo>
                  <a:pt x="1200" y="1459"/>
                </a:lnTo>
                <a:lnTo>
                  <a:pt x="1205" y="1464"/>
                </a:lnTo>
                <a:lnTo>
                  <a:pt x="1212" y="1469"/>
                </a:lnTo>
                <a:lnTo>
                  <a:pt x="1219" y="1475"/>
                </a:lnTo>
                <a:lnTo>
                  <a:pt x="1226" y="1476"/>
                </a:lnTo>
                <a:lnTo>
                  <a:pt x="1226" y="1476"/>
                </a:lnTo>
                <a:lnTo>
                  <a:pt x="1239" y="1478"/>
                </a:lnTo>
                <a:lnTo>
                  <a:pt x="1246" y="1476"/>
                </a:lnTo>
                <a:lnTo>
                  <a:pt x="1248" y="1475"/>
                </a:lnTo>
                <a:lnTo>
                  <a:pt x="1248" y="1473"/>
                </a:lnTo>
                <a:lnTo>
                  <a:pt x="1248" y="1473"/>
                </a:lnTo>
                <a:lnTo>
                  <a:pt x="1249" y="1475"/>
                </a:lnTo>
                <a:lnTo>
                  <a:pt x="1255" y="1478"/>
                </a:lnTo>
                <a:lnTo>
                  <a:pt x="1257" y="1480"/>
                </a:lnTo>
                <a:lnTo>
                  <a:pt x="1260" y="1482"/>
                </a:lnTo>
                <a:lnTo>
                  <a:pt x="1264" y="1480"/>
                </a:lnTo>
                <a:lnTo>
                  <a:pt x="1267" y="1476"/>
                </a:lnTo>
                <a:lnTo>
                  <a:pt x="1267" y="1476"/>
                </a:lnTo>
                <a:lnTo>
                  <a:pt x="1269" y="1473"/>
                </a:lnTo>
                <a:lnTo>
                  <a:pt x="1269" y="1469"/>
                </a:lnTo>
                <a:lnTo>
                  <a:pt x="1269" y="1460"/>
                </a:lnTo>
                <a:lnTo>
                  <a:pt x="1267" y="1451"/>
                </a:lnTo>
                <a:lnTo>
                  <a:pt x="1267" y="1451"/>
                </a:lnTo>
                <a:lnTo>
                  <a:pt x="1276" y="1446"/>
                </a:lnTo>
                <a:lnTo>
                  <a:pt x="1283" y="1439"/>
                </a:lnTo>
                <a:lnTo>
                  <a:pt x="1285" y="1435"/>
                </a:lnTo>
                <a:lnTo>
                  <a:pt x="1285" y="1432"/>
                </a:lnTo>
                <a:lnTo>
                  <a:pt x="1285" y="1432"/>
                </a:lnTo>
                <a:lnTo>
                  <a:pt x="1281" y="1419"/>
                </a:lnTo>
                <a:lnTo>
                  <a:pt x="1274" y="1405"/>
                </a:lnTo>
                <a:lnTo>
                  <a:pt x="1262" y="1386"/>
                </a:lnTo>
                <a:lnTo>
                  <a:pt x="1262" y="1386"/>
                </a:lnTo>
                <a:lnTo>
                  <a:pt x="1269" y="1375"/>
                </a:lnTo>
                <a:lnTo>
                  <a:pt x="1276" y="1366"/>
                </a:lnTo>
                <a:lnTo>
                  <a:pt x="1281" y="1359"/>
                </a:lnTo>
                <a:lnTo>
                  <a:pt x="1281" y="1359"/>
                </a:lnTo>
                <a:lnTo>
                  <a:pt x="1296" y="1350"/>
                </a:lnTo>
                <a:lnTo>
                  <a:pt x="1303" y="1345"/>
                </a:lnTo>
                <a:lnTo>
                  <a:pt x="1310" y="1343"/>
                </a:lnTo>
                <a:lnTo>
                  <a:pt x="1310" y="1343"/>
                </a:lnTo>
                <a:lnTo>
                  <a:pt x="1317" y="1345"/>
                </a:lnTo>
                <a:lnTo>
                  <a:pt x="1326" y="1347"/>
                </a:lnTo>
                <a:lnTo>
                  <a:pt x="1333" y="1352"/>
                </a:lnTo>
                <a:lnTo>
                  <a:pt x="1333" y="1352"/>
                </a:lnTo>
                <a:lnTo>
                  <a:pt x="1337" y="1364"/>
                </a:lnTo>
                <a:lnTo>
                  <a:pt x="1338" y="1382"/>
                </a:lnTo>
                <a:lnTo>
                  <a:pt x="1338" y="1382"/>
                </a:lnTo>
                <a:lnTo>
                  <a:pt x="1342" y="1395"/>
                </a:lnTo>
                <a:lnTo>
                  <a:pt x="1340" y="1402"/>
                </a:lnTo>
                <a:lnTo>
                  <a:pt x="1340" y="1405"/>
                </a:lnTo>
                <a:lnTo>
                  <a:pt x="1337" y="1407"/>
                </a:lnTo>
                <a:lnTo>
                  <a:pt x="1337" y="1407"/>
                </a:lnTo>
                <a:lnTo>
                  <a:pt x="1322" y="1412"/>
                </a:lnTo>
                <a:lnTo>
                  <a:pt x="1317" y="1414"/>
                </a:lnTo>
                <a:lnTo>
                  <a:pt x="1315" y="1418"/>
                </a:lnTo>
                <a:lnTo>
                  <a:pt x="1313" y="1419"/>
                </a:lnTo>
                <a:lnTo>
                  <a:pt x="1313" y="1419"/>
                </a:lnTo>
                <a:lnTo>
                  <a:pt x="1310" y="1441"/>
                </a:lnTo>
                <a:lnTo>
                  <a:pt x="1301" y="1482"/>
                </a:lnTo>
                <a:lnTo>
                  <a:pt x="1297" y="1508"/>
                </a:lnTo>
                <a:lnTo>
                  <a:pt x="1296" y="1535"/>
                </a:lnTo>
                <a:lnTo>
                  <a:pt x="1294" y="1562"/>
                </a:lnTo>
                <a:lnTo>
                  <a:pt x="1296" y="1587"/>
                </a:lnTo>
                <a:lnTo>
                  <a:pt x="1296" y="1587"/>
                </a:lnTo>
                <a:lnTo>
                  <a:pt x="1301" y="1649"/>
                </a:lnTo>
                <a:lnTo>
                  <a:pt x="1305" y="1667"/>
                </a:lnTo>
                <a:lnTo>
                  <a:pt x="1312" y="1683"/>
                </a:lnTo>
                <a:lnTo>
                  <a:pt x="1312" y="1683"/>
                </a:lnTo>
                <a:lnTo>
                  <a:pt x="1324" y="1706"/>
                </a:lnTo>
                <a:lnTo>
                  <a:pt x="1331" y="1720"/>
                </a:lnTo>
                <a:lnTo>
                  <a:pt x="1340" y="1736"/>
                </a:lnTo>
                <a:lnTo>
                  <a:pt x="1349" y="1750"/>
                </a:lnTo>
                <a:lnTo>
                  <a:pt x="1362" y="1763"/>
                </a:lnTo>
                <a:lnTo>
                  <a:pt x="1370" y="1768"/>
                </a:lnTo>
                <a:lnTo>
                  <a:pt x="1378" y="1772"/>
                </a:lnTo>
                <a:lnTo>
                  <a:pt x="1386" y="1775"/>
                </a:lnTo>
                <a:lnTo>
                  <a:pt x="1395" y="1777"/>
                </a:lnTo>
                <a:lnTo>
                  <a:pt x="1395" y="1777"/>
                </a:lnTo>
                <a:lnTo>
                  <a:pt x="1442" y="1786"/>
                </a:lnTo>
                <a:lnTo>
                  <a:pt x="1449" y="1786"/>
                </a:lnTo>
                <a:lnTo>
                  <a:pt x="1458" y="1784"/>
                </a:lnTo>
                <a:lnTo>
                  <a:pt x="1458" y="1784"/>
                </a:lnTo>
                <a:lnTo>
                  <a:pt x="1477" y="1775"/>
                </a:lnTo>
                <a:lnTo>
                  <a:pt x="1509" y="1766"/>
                </a:lnTo>
                <a:lnTo>
                  <a:pt x="1509" y="1766"/>
                </a:lnTo>
                <a:lnTo>
                  <a:pt x="1525" y="1761"/>
                </a:lnTo>
                <a:lnTo>
                  <a:pt x="1534" y="1758"/>
                </a:lnTo>
                <a:lnTo>
                  <a:pt x="1543" y="1754"/>
                </a:lnTo>
                <a:lnTo>
                  <a:pt x="1561" y="1750"/>
                </a:lnTo>
                <a:lnTo>
                  <a:pt x="1561" y="1750"/>
                </a:lnTo>
                <a:lnTo>
                  <a:pt x="1579" y="1747"/>
                </a:lnTo>
                <a:lnTo>
                  <a:pt x="1591" y="1743"/>
                </a:lnTo>
                <a:lnTo>
                  <a:pt x="1616" y="1734"/>
                </a:lnTo>
                <a:lnTo>
                  <a:pt x="1616" y="1734"/>
                </a:lnTo>
                <a:lnTo>
                  <a:pt x="1639" y="1725"/>
                </a:lnTo>
                <a:lnTo>
                  <a:pt x="1655" y="1718"/>
                </a:lnTo>
                <a:lnTo>
                  <a:pt x="1655" y="1718"/>
                </a:lnTo>
                <a:lnTo>
                  <a:pt x="1664" y="1713"/>
                </a:lnTo>
                <a:lnTo>
                  <a:pt x="1673" y="1708"/>
                </a:lnTo>
                <a:lnTo>
                  <a:pt x="1682" y="1697"/>
                </a:lnTo>
                <a:lnTo>
                  <a:pt x="1682" y="1697"/>
                </a:lnTo>
                <a:lnTo>
                  <a:pt x="1685" y="1693"/>
                </a:lnTo>
                <a:lnTo>
                  <a:pt x="1691" y="1692"/>
                </a:lnTo>
                <a:lnTo>
                  <a:pt x="1696" y="1686"/>
                </a:lnTo>
                <a:lnTo>
                  <a:pt x="1700" y="1679"/>
                </a:lnTo>
                <a:lnTo>
                  <a:pt x="1700" y="1679"/>
                </a:lnTo>
                <a:lnTo>
                  <a:pt x="1705" y="1660"/>
                </a:lnTo>
                <a:lnTo>
                  <a:pt x="1709" y="1654"/>
                </a:lnTo>
                <a:lnTo>
                  <a:pt x="1712" y="1651"/>
                </a:lnTo>
                <a:lnTo>
                  <a:pt x="1714" y="1651"/>
                </a:lnTo>
                <a:lnTo>
                  <a:pt x="1714" y="1651"/>
                </a:lnTo>
                <a:lnTo>
                  <a:pt x="1721" y="1649"/>
                </a:lnTo>
                <a:lnTo>
                  <a:pt x="1726" y="1649"/>
                </a:lnTo>
                <a:lnTo>
                  <a:pt x="1728" y="1647"/>
                </a:lnTo>
                <a:lnTo>
                  <a:pt x="1730" y="1644"/>
                </a:lnTo>
                <a:lnTo>
                  <a:pt x="1735" y="1629"/>
                </a:lnTo>
                <a:lnTo>
                  <a:pt x="1735" y="1629"/>
                </a:lnTo>
                <a:lnTo>
                  <a:pt x="1741" y="1612"/>
                </a:lnTo>
                <a:lnTo>
                  <a:pt x="1741" y="1597"/>
                </a:lnTo>
                <a:lnTo>
                  <a:pt x="1741" y="1587"/>
                </a:lnTo>
                <a:lnTo>
                  <a:pt x="1735" y="1580"/>
                </a:lnTo>
                <a:lnTo>
                  <a:pt x="1735" y="1580"/>
                </a:lnTo>
                <a:lnTo>
                  <a:pt x="1725" y="1569"/>
                </a:lnTo>
                <a:lnTo>
                  <a:pt x="1703" y="1551"/>
                </a:lnTo>
                <a:lnTo>
                  <a:pt x="1682" y="1532"/>
                </a:lnTo>
                <a:lnTo>
                  <a:pt x="1664" y="1516"/>
                </a:lnTo>
                <a:lnTo>
                  <a:pt x="1664" y="1516"/>
                </a:lnTo>
                <a:lnTo>
                  <a:pt x="1648" y="1501"/>
                </a:lnTo>
                <a:lnTo>
                  <a:pt x="1629" y="1487"/>
                </a:lnTo>
                <a:lnTo>
                  <a:pt x="1611" y="1475"/>
                </a:lnTo>
                <a:lnTo>
                  <a:pt x="1604" y="1467"/>
                </a:lnTo>
                <a:lnTo>
                  <a:pt x="1598" y="1460"/>
                </a:lnTo>
                <a:lnTo>
                  <a:pt x="1598" y="1460"/>
                </a:lnTo>
                <a:lnTo>
                  <a:pt x="1582" y="1434"/>
                </a:lnTo>
                <a:lnTo>
                  <a:pt x="1577" y="1425"/>
                </a:lnTo>
                <a:lnTo>
                  <a:pt x="1572" y="1421"/>
                </a:lnTo>
                <a:lnTo>
                  <a:pt x="1572" y="1421"/>
                </a:lnTo>
                <a:lnTo>
                  <a:pt x="1536" y="1412"/>
                </a:lnTo>
                <a:lnTo>
                  <a:pt x="1502" y="1405"/>
                </a:lnTo>
                <a:lnTo>
                  <a:pt x="1502" y="1405"/>
                </a:lnTo>
                <a:lnTo>
                  <a:pt x="1500" y="1402"/>
                </a:lnTo>
                <a:lnTo>
                  <a:pt x="1495" y="1395"/>
                </a:lnTo>
                <a:lnTo>
                  <a:pt x="1479" y="1364"/>
                </a:lnTo>
                <a:lnTo>
                  <a:pt x="1479" y="1364"/>
                </a:lnTo>
                <a:lnTo>
                  <a:pt x="1470" y="1347"/>
                </a:lnTo>
                <a:lnTo>
                  <a:pt x="1467" y="1334"/>
                </a:lnTo>
                <a:lnTo>
                  <a:pt x="1463" y="1325"/>
                </a:lnTo>
                <a:lnTo>
                  <a:pt x="1463" y="1325"/>
                </a:lnTo>
                <a:lnTo>
                  <a:pt x="1465" y="1323"/>
                </a:lnTo>
                <a:lnTo>
                  <a:pt x="1468" y="1320"/>
                </a:lnTo>
                <a:lnTo>
                  <a:pt x="1470" y="1313"/>
                </a:lnTo>
                <a:lnTo>
                  <a:pt x="1472" y="1302"/>
                </a:lnTo>
                <a:lnTo>
                  <a:pt x="1472" y="1302"/>
                </a:lnTo>
                <a:lnTo>
                  <a:pt x="1472" y="1270"/>
                </a:lnTo>
                <a:lnTo>
                  <a:pt x="1468" y="1213"/>
                </a:lnTo>
                <a:lnTo>
                  <a:pt x="1459" y="1108"/>
                </a:lnTo>
                <a:lnTo>
                  <a:pt x="1459" y="1108"/>
                </a:lnTo>
                <a:lnTo>
                  <a:pt x="1458" y="1073"/>
                </a:lnTo>
                <a:lnTo>
                  <a:pt x="1456" y="1033"/>
                </a:lnTo>
                <a:lnTo>
                  <a:pt x="1458" y="987"/>
                </a:lnTo>
                <a:lnTo>
                  <a:pt x="1458" y="987"/>
                </a:lnTo>
                <a:lnTo>
                  <a:pt x="1459" y="887"/>
                </a:lnTo>
                <a:lnTo>
                  <a:pt x="1459" y="887"/>
                </a:lnTo>
                <a:lnTo>
                  <a:pt x="1468" y="839"/>
                </a:lnTo>
                <a:lnTo>
                  <a:pt x="1479" y="795"/>
                </a:lnTo>
                <a:lnTo>
                  <a:pt x="1479" y="795"/>
                </a:lnTo>
                <a:lnTo>
                  <a:pt x="1484" y="806"/>
                </a:lnTo>
                <a:lnTo>
                  <a:pt x="1500" y="832"/>
                </a:lnTo>
                <a:lnTo>
                  <a:pt x="1518" y="866"/>
                </a:lnTo>
                <a:lnTo>
                  <a:pt x="1525" y="884"/>
                </a:lnTo>
                <a:lnTo>
                  <a:pt x="1532" y="900"/>
                </a:lnTo>
                <a:lnTo>
                  <a:pt x="1532" y="900"/>
                </a:lnTo>
                <a:lnTo>
                  <a:pt x="1536" y="919"/>
                </a:lnTo>
                <a:lnTo>
                  <a:pt x="1538" y="941"/>
                </a:lnTo>
                <a:lnTo>
                  <a:pt x="1541" y="989"/>
                </a:lnTo>
                <a:lnTo>
                  <a:pt x="1541" y="1032"/>
                </a:lnTo>
                <a:lnTo>
                  <a:pt x="1543" y="1044"/>
                </a:lnTo>
                <a:lnTo>
                  <a:pt x="1545" y="1051"/>
                </a:lnTo>
                <a:lnTo>
                  <a:pt x="1545" y="1051"/>
                </a:lnTo>
                <a:lnTo>
                  <a:pt x="1552" y="1055"/>
                </a:lnTo>
                <a:lnTo>
                  <a:pt x="1559" y="1056"/>
                </a:lnTo>
                <a:lnTo>
                  <a:pt x="1568" y="1058"/>
                </a:lnTo>
                <a:lnTo>
                  <a:pt x="1568" y="1058"/>
                </a:lnTo>
                <a:lnTo>
                  <a:pt x="1577" y="1101"/>
                </a:lnTo>
                <a:lnTo>
                  <a:pt x="1598" y="1199"/>
                </a:lnTo>
                <a:lnTo>
                  <a:pt x="1611" y="1252"/>
                </a:lnTo>
                <a:lnTo>
                  <a:pt x="1623" y="1302"/>
                </a:lnTo>
                <a:lnTo>
                  <a:pt x="1634" y="1341"/>
                </a:lnTo>
                <a:lnTo>
                  <a:pt x="1639" y="1354"/>
                </a:lnTo>
                <a:lnTo>
                  <a:pt x="1645" y="1363"/>
                </a:lnTo>
                <a:lnTo>
                  <a:pt x="1645" y="1363"/>
                </a:lnTo>
                <a:lnTo>
                  <a:pt x="1678" y="1409"/>
                </a:lnTo>
                <a:lnTo>
                  <a:pt x="1691" y="1428"/>
                </a:lnTo>
                <a:lnTo>
                  <a:pt x="1696" y="1437"/>
                </a:lnTo>
                <a:lnTo>
                  <a:pt x="1698" y="1443"/>
                </a:lnTo>
                <a:lnTo>
                  <a:pt x="1698" y="1443"/>
                </a:lnTo>
                <a:lnTo>
                  <a:pt x="1705" y="1466"/>
                </a:lnTo>
                <a:lnTo>
                  <a:pt x="1712" y="1489"/>
                </a:lnTo>
                <a:lnTo>
                  <a:pt x="1712" y="1489"/>
                </a:lnTo>
                <a:lnTo>
                  <a:pt x="1725" y="1510"/>
                </a:lnTo>
                <a:lnTo>
                  <a:pt x="1732" y="1523"/>
                </a:lnTo>
                <a:lnTo>
                  <a:pt x="1732" y="1523"/>
                </a:lnTo>
                <a:lnTo>
                  <a:pt x="1741" y="1551"/>
                </a:lnTo>
                <a:lnTo>
                  <a:pt x="1750" y="1574"/>
                </a:lnTo>
                <a:lnTo>
                  <a:pt x="1758" y="1590"/>
                </a:lnTo>
                <a:lnTo>
                  <a:pt x="1758" y="1590"/>
                </a:lnTo>
                <a:lnTo>
                  <a:pt x="1766" y="1597"/>
                </a:lnTo>
                <a:lnTo>
                  <a:pt x="1780" y="1606"/>
                </a:lnTo>
                <a:lnTo>
                  <a:pt x="1821" y="1624"/>
                </a:lnTo>
                <a:lnTo>
                  <a:pt x="1867" y="1644"/>
                </a:lnTo>
                <a:lnTo>
                  <a:pt x="1910" y="1658"/>
                </a:lnTo>
                <a:lnTo>
                  <a:pt x="1910" y="1658"/>
                </a:lnTo>
                <a:lnTo>
                  <a:pt x="1929" y="1663"/>
                </a:lnTo>
                <a:lnTo>
                  <a:pt x="1956" y="1669"/>
                </a:lnTo>
                <a:lnTo>
                  <a:pt x="1983" y="1672"/>
                </a:lnTo>
                <a:lnTo>
                  <a:pt x="2011" y="1674"/>
                </a:lnTo>
                <a:lnTo>
                  <a:pt x="2040" y="1674"/>
                </a:lnTo>
                <a:lnTo>
                  <a:pt x="2063" y="1672"/>
                </a:lnTo>
                <a:lnTo>
                  <a:pt x="2072" y="1670"/>
                </a:lnTo>
                <a:lnTo>
                  <a:pt x="2081" y="1667"/>
                </a:lnTo>
                <a:lnTo>
                  <a:pt x="2086" y="1663"/>
                </a:lnTo>
                <a:lnTo>
                  <a:pt x="2091" y="1658"/>
                </a:lnTo>
                <a:lnTo>
                  <a:pt x="2091" y="1658"/>
                </a:lnTo>
                <a:lnTo>
                  <a:pt x="2097" y="1647"/>
                </a:lnTo>
                <a:lnTo>
                  <a:pt x="2102" y="1638"/>
                </a:lnTo>
                <a:lnTo>
                  <a:pt x="2113" y="1626"/>
                </a:lnTo>
                <a:lnTo>
                  <a:pt x="2114" y="1621"/>
                </a:lnTo>
                <a:lnTo>
                  <a:pt x="2113" y="1615"/>
                </a:lnTo>
                <a:lnTo>
                  <a:pt x="2107" y="1612"/>
                </a:lnTo>
                <a:lnTo>
                  <a:pt x="2098" y="1606"/>
                </a:lnTo>
                <a:lnTo>
                  <a:pt x="2098" y="1606"/>
                </a:lnTo>
                <a:lnTo>
                  <a:pt x="2086" y="1603"/>
                </a:lnTo>
                <a:lnTo>
                  <a:pt x="2075" y="1601"/>
                </a:lnTo>
                <a:lnTo>
                  <a:pt x="2056" y="1597"/>
                </a:lnTo>
                <a:lnTo>
                  <a:pt x="2038" y="1594"/>
                </a:lnTo>
                <a:lnTo>
                  <a:pt x="2031" y="1590"/>
                </a:lnTo>
                <a:lnTo>
                  <a:pt x="2022" y="1585"/>
                </a:lnTo>
                <a:lnTo>
                  <a:pt x="2022" y="1585"/>
                </a:lnTo>
                <a:lnTo>
                  <a:pt x="1995" y="1565"/>
                </a:lnTo>
                <a:lnTo>
                  <a:pt x="1983" y="1555"/>
                </a:lnTo>
                <a:lnTo>
                  <a:pt x="1965" y="1544"/>
                </a:lnTo>
                <a:lnTo>
                  <a:pt x="1965" y="1544"/>
                </a:lnTo>
                <a:lnTo>
                  <a:pt x="1912" y="1507"/>
                </a:lnTo>
                <a:lnTo>
                  <a:pt x="1887" y="1489"/>
                </a:lnTo>
                <a:lnTo>
                  <a:pt x="1872" y="1476"/>
                </a:lnTo>
                <a:lnTo>
                  <a:pt x="1872" y="1476"/>
                </a:lnTo>
                <a:lnTo>
                  <a:pt x="1863" y="1464"/>
                </a:lnTo>
                <a:lnTo>
                  <a:pt x="1851" y="1441"/>
                </a:lnTo>
                <a:lnTo>
                  <a:pt x="1837" y="1411"/>
                </a:lnTo>
                <a:lnTo>
                  <a:pt x="1837" y="1411"/>
                </a:lnTo>
                <a:lnTo>
                  <a:pt x="1842" y="1395"/>
                </a:lnTo>
                <a:lnTo>
                  <a:pt x="1844" y="1384"/>
                </a:lnTo>
                <a:lnTo>
                  <a:pt x="1844" y="1379"/>
                </a:lnTo>
                <a:lnTo>
                  <a:pt x="1844" y="1379"/>
                </a:lnTo>
                <a:lnTo>
                  <a:pt x="1828" y="1347"/>
                </a:lnTo>
                <a:lnTo>
                  <a:pt x="1815" y="1320"/>
                </a:lnTo>
                <a:lnTo>
                  <a:pt x="1807" y="1295"/>
                </a:lnTo>
                <a:lnTo>
                  <a:pt x="1807" y="1295"/>
                </a:lnTo>
                <a:lnTo>
                  <a:pt x="1803" y="1274"/>
                </a:lnTo>
                <a:lnTo>
                  <a:pt x="1798" y="1236"/>
                </a:lnTo>
                <a:lnTo>
                  <a:pt x="1787" y="1142"/>
                </a:lnTo>
                <a:lnTo>
                  <a:pt x="1780" y="1049"/>
                </a:lnTo>
                <a:lnTo>
                  <a:pt x="1778" y="1019"/>
                </a:lnTo>
                <a:lnTo>
                  <a:pt x="1778" y="1010"/>
                </a:lnTo>
                <a:lnTo>
                  <a:pt x="1780" y="1007"/>
                </a:lnTo>
                <a:lnTo>
                  <a:pt x="1780" y="1007"/>
                </a:lnTo>
                <a:lnTo>
                  <a:pt x="1787" y="1003"/>
                </a:lnTo>
                <a:lnTo>
                  <a:pt x="1796" y="1000"/>
                </a:lnTo>
                <a:lnTo>
                  <a:pt x="1799" y="996"/>
                </a:lnTo>
                <a:lnTo>
                  <a:pt x="1803" y="992"/>
                </a:lnTo>
                <a:lnTo>
                  <a:pt x="1805" y="989"/>
                </a:lnTo>
                <a:lnTo>
                  <a:pt x="1807" y="984"/>
                </a:lnTo>
                <a:lnTo>
                  <a:pt x="1807" y="984"/>
                </a:lnTo>
                <a:lnTo>
                  <a:pt x="1801" y="950"/>
                </a:lnTo>
                <a:lnTo>
                  <a:pt x="1790" y="889"/>
                </a:lnTo>
                <a:lnTo>
                  <a:pt x="1771" y="793"/>
                </a:lnTo>
                <a:lnTo>
                  <a:pt x="1771" y="793"/>
                </a:lnTo>
                <a:lnTo>
                  <a:pt x="1767" y="775"/>
                </a:lnTo>
                <a:lnTo>
                  <a:pt x="1764" y="750"/>
                </a:lnTo>
                <a:lnTo>
                  <a:pt x="1762" y="736"/>
                </a:lnTo>
                <a:lnTo>
                  <a:pt x="1758" y="724"/>
                </a:lnTo>
                <a:lnTo>
                  <a:pt x="1753" y="711"/>
                </a:lnTo>
                <a:lnTo>
                  <a:pt x="1748" y="701"/>
                </a:lnTo>
                <a:lnTo>
                  <a:pt x="1748" y="701"/>
                </a:lnTo>
                <a:lnTo>
                  <a:pt x="1732" y="678"/>
                </a:lnTo>
                <a:lnTo>
                  <a:pt x="1726" y="669"/>
                </a:lnTo>
                <a:lnTo>
                  <a:pt x="1718" y="656"/>
                </a:lnTo>
                <a:lnTo>
                  <a:pt x="1718" y="656"/>
                </a:lnTo>
                <a:lnTo>
                  <a:pt x="1707" y="647"/>
                </a:lnTo>
                <a:lnTo>
                  <a:pt x="1693" y="635"/>
                </a:lnTo>
                <a:lnTo>
                  <a:pt x="1657" y="606"/>
                </a:lnTo>
                <a:lnTo>
                  <a:pt x="1609" y="571"/>
                </a:lnTo>
                <a:lnTo>
                  <a:pt x="1609" y="571"/>
                </a:lnTo>
                <a:lnTo>
                  <a:pt x="1605" y="553"/>
                </a:lnTo>
                <a:lnTo>
                  <a:pt x="1602" y="539"/>
                </a:lnTo>
                <a:lnTo>
                  <a:pt x="1602" y="526"/>
                </a:lnTo>
                <a:lnTo>
                  <a:pt x="1602" y="526"/>
                </a:lnTo>
                <a:lnTo>
                  <a:pt x="1607" y="494"/>
                </a:lnTo>
                <a:lnTo>
                  <a:pt x="1607" y="494"/>
                </a:lnTo>
                <a:lnTo>
                  <a:pt x="1616" y="496"/>
                </a:lnTo>
                <a:lnTo>
                  <a:pt x="1632" y="498"/>
                </a:lnTo>
                <a:lnTo>
                  <a:pt x="1641" y="498"/>
                </a:lnTo>
                <a:lnTo>
                  <a:pt x="1648" y="496"/>
                </a:lnTo>
                <a:lnTo>
                  <a:pt x="1653" y="491"/>
                </a:lnTo>
                <a:lnTo>
                  <a:pt x="1655" y="487"/>
                </a:lnTo>
                <a:lnTo>
                  <a:pt x="1655" y="484"/>
                </a:lnTo>
                <a:lnTo>
                  <a:pt x="1655" y="484"/>
                </a:lnTo>
                <a:lnTo>
                  <a:pt x="1653" y="471"/>
                </a:lnTo>
                <a:lnTo>
                  <a:pt x="1650" y="457"/>
                </a:lnTo>
                <a:lnTo>
                  <a:pt x="1639" y="423"/>
                </a:lnTo>
                <a:lnTo>
                  <a:pt x="1621" y="382"/>
                </a:lnTo>
                <a:lnTo>
                  <a:pt x="1621" y="382"/>
                </a:lnTo>
                <a:lnTo>
                  <a:pt x="1636" y="325"/>
                </a:lnTo>
                <a:lnTo>
                  <a:pt x="1646" y="279"/>
                </a:lnTo>
                <a:lnTo>
                  <a:pt x="1653" y="243"/>
                </a:lnTo>
                <a:lnTo>
                  <a:pt x="1653" y="243"/>
                </a:lnTo>
                <a:lnTo>
                  <a:pt x="1657" y="224"/>
                </a:lnTo>
                <a:lnTo>
                  <a:pt x="1659" y="217"/>
                </a:lnTo>
                <a:lnTo>
                  <a:pt x="1659" y="210"/>
                </a:lnTo>
                <a:lnTo>
                  <a:pt x="1657" y="202"/>
                </a:lnTo>
                <a:lnTo>
                  <a:pt x="1653" y="194"/>
                </a:lnTo>
                <a:lnTo>
                  <a:pt x="1646" y="183"/>
                </a:lnTo>
                <a:lnTo>
                  <a:pt x="1636" y="169"/>
                </a:lnTo>
                <a:lnTo>
                  <a:pt x="1636" y="169"/>
                </a:lnTo>
                <a:lnTo>
                  <a:pt x="1618" y="146"/>
                </a:lnTo>
                <a:lnTo>
                  <a:pt x="1605" y="128"/>
                </a:lnTo>
                <a:lnTo>
                  <a:pt x="1600" y="122"/>
                </a:lnTo>
                <a:lnTo>
                  <a:pt x="1593" y="117"/>
                </a:lnTo>
                <a:lnTo>
                  <a:pt x="1584" y="112"/>
                </a:lnTo>
                <a:lnTo>
                  <a:pt x="1572" y="108"/>
                </a:lnTo>
                <a:lnTo>
                  <a:pt x="1572" y="108"/>
                </a:lnTo>
                <a:lnTo>
                  <a:pt x="1547" y="101"/>
                </a:lnTo>
                <a:lnTo>
                  <a:pt x="1525" y="96"/>
                </a:lnTo>
                <a:lnTo>
                  <a:pt x="1506" y="94"/>
                </a:lnTo>
                <a:lnTo>
                  <a:pt x="1499" y="94"/>
                </a:lnTo>
                <a:lnTo>
                  <a:pt x="1491" y="96"/>
                </a:lnTo>
                <a:lnTo>
                  <a:pt x="1491" y="96"/>
                </a:lnTo>
                <a:lnTo>
                  <a:pt x="1474" y="97"/>
                </a:lnTo>
                <a:lnTo>
                  <a:pt x="1449" y="99"/>
                </a:lnTo>
                <a:lnTo>
                  <a:pt x="1411" y="103"/>
                </a:lnTo>
                <a:lnTo>
                  <a:pt x="1411" y="103"/>
                </a:lnTo>
                <a:lnTo>
                  <a:pt x="1397" y="106"/>
                </a:lnTo>
                <a:lnTo>
                  <a:pt x="1376" y="113"/>
                </a:lnTo>
                <a:lnTo>
                  <a:pt x="1349" y="124"/>
                </a:lnTo>
                <a:lnTo>
                  <a:pt x="1337" y="108"/>
                </a:lnTo>
                <a:close/>
                <a:moveTo>
                  <a:pt x="1084" y="701"/>
                </a:moveTo>
                <a:lnTo>
                  <a:pt x="1080" y="683"/>
                </a:lnTo>
                <a:lnTo>
                  <a:pt x="1080" y="683"/>
                </a:lnTo>
                <a:lnTo>
                  <a:pt x="1118" y="692"/>
                </a:lnTo>
                <a:lnTo>
                  <a:pt x="1152" y="701"/>
                </a:lnTo>
                <a:lnTo>
                  <a:pt x="1182" y="711"/>
                </a:lnTo>
                <a:lnTo>
                  <a:pt x="1182" y="711"/>
                </a:lnTo>
                <a:lnTo>
                  <a:pt x="1196" y="717"/>
                </a:lnTo>
                <a:lnTo>
                  <a:pt x="1207" y="718"/>
                </a:lnTo>
                <a:lnTo>
                  <a:pt x="1217" y="718"/>
                </a:lnTo>
                <a:lnTo>
                  <a:pt x="1228" y="717"/>
                </a:lnTo>
                <a:lnTo>
                  <a:pt x="1244" y="715"/>
                </a:lnTo>
                <a:lnTo>
                  <a:pt x="1258" y="711"/>
                </a:lnTo>
                <a:lnTo>
                  <a:pt x="1258" y="711"/>
                </a:lnTo>
                <a:lnTo>
                  <a:pt x="1271" y="711"/>
                </a:lnTo>
                <a:lnTo>
                  <a:pt x="1281" y="713"/>
                </a:lnTo>
                <a:lnTo>
                  <a:pt x="1287" y="715"/>
                </a:lnTo>
                <a:lnTo>
                  <a:pt x="1285" y="747"/>
                </a:lnTo>
                <a:lnTo>
                  <a:pt x="1315" y="763"/>
                </a:lnTo>
                <a:lnTo>
                  <a:pt x="1315" y="763"/>
                </a:lnTo>
                <a:lnTo>
                  <a:pt x="1312" y="784"/>
                </a:lnTo>
                <a:lnTo>
                  <a:pt x="1305" y="816"/>
                </a:lnTo>
                <a:lnTo>
                  <a:pt x="1305" y="816"/>
                </a:lnTo>
                <a:lnTo>
                  <a:pt x="1290" y="875"/>
                </a:lnTo>
                <a:lnTo>
                  <a:pt x="1281" y="916"/>
                </a:lnTo>
                <a:lnTo>
                  <a:pt x="1274" y="953"/>
                </a:lnTo>
                <a:lnTo>
                  <a:pt x="1274" y="953"/>
                </a:lnTo>
                <a:lnTo>
                  <a:pt x="1273" y="969"/>
                </a:lnTo>
                <a:lnTo>
                  <a:pt x="1271" y="987"/>
                </a:lnTo>
                <a:lnTo>
                  <a:pt x="1273" y="1021"/>
                </a:lnTo>
                <a:lnTo>
                  <a:pt x="1276" y="1051"/>
                </a:lnTo>
                <a:lnTo>
                  <a:pt x="1281" y="1078"/>
                </a:lnTo>
                <a:lnTo>
                  <a:pt x="1281" y="1078"/>
                </a:lnTo>
                <a:lnTo>
                  <a:pt x="1303" y="1176"/>
                </a:lnTo>
                <a:lnTo>
                  <a:pt x="1321" y="1252"/>
                </a:lnTo>
                <a:lnTo>
                  <a:pt x="1283" y="1245"/>
                </a:lnTo>
                <a:lnTo>
                  <a:pt x="1271" y="1217"/>
                </a:lnTo>
                <a:lnTo>
                  <a:pt x="1271" y="1217"/>
                </a:lnTo>
                <a:lnTo>
                  <a:pt x="1235" y="1149"/>
                </a:lnTo>
                <a:lnTo>
                  <a:pt x="1210" y="1101"/>
                </a:lnTo>
                <a:lnTo>
                  <a:pt x="1198" y="1074"/>
                </a:lnTo>
                <a:lnTo>
                  <a:pt x="1198" y="1074"/>
                </a:lnTo>
                <a:lnTo>
                  <a:pt x="1176" y="1003"/>
                </a:lnTo>
                <a:lnTo>
                  <a:pt x="1162" y="955"/>
                </a:lnTo>
                <a:lnTo>
                  <a:pt x="1155" y="927"/>
                </a:lnTo>
                <a:lnTo>
                  <a:pt x="1155" y="927"/>
                </a:lnTo>
                <a:lnTo>
                  <a:pt x="1148" y="896"/>
                </a:lnTo>
                <a:lnTo>
                  <a:pt x="1134" y="848"/>
                </a:lnTo>
                <a:lnTo>
                  <a:pt x="1114" y="784"/>
                </a:lnTo>
                <a:lnTo>
                  <a:pt x="1114" y="784"/>
                </a:lnTo>
                <a:lnTo>
                  <a:pt x="1111" y="772"/>
                </a:lnTo>
                <a:lnTo>
                  <a:pt x="1107" y="750"/>
                </a:lnTo>
                <a:lnTo>
                  <a:pt x="1107" y="750"/>
                </a:lnTo>
                <a:lnTo>
                  <a:pt x="1102" y="736"/>
                </a:lnTo>
                <a:lnTo>
                  <a:pt x="1095" y="720"/>
                </a:lnTo>
                <a:lnTo>
                  <a:pt x="1084" y="701"/>
                </a:lnTo>
                <a:lnTo>
                  <a:pt x="1084" y="701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8">
            <a:extLst>
              <a:ext uri="{FF2B5EF4-FFF2-40B4-BE49-F238E27FC236}">
                <a16:creationId xmlns:a16="http://schemas.microsoft.com/office/drawing/2014/main" id="{0AE7A59D-01B5-4D9F-AB06-B00744DCD290}"/>
              </a:ext>
            </a:extLst>
          </p:cNvPr>
          <p:cNvSpPr>
            <a:spLocks/>
          </p:cNvSpPr>
          <p:nvPr/>
        </p:nvSpPr>
        <p:spPr bwMode="auto">
          <a:xfrm>
            <a:off x="678610" y="818710"/>
            <a:ext cx="1154896" cy="1659738"/>
          </a:xfrm>
          <a:custGeom>
            <a:avLst/>
            <a:gdLst>
              <a:gd name="T0" fmla="*/ 416 w 851"/>
              <a:gd name="T1" fmla="*/ 144 h 1223"/>
              <a:gd name="T2" fmla="*/ 410 w 851"/>
              <a:gd name="T3" fmla="*/ 180 h 1223"/>
              <a:gd name="T4" fmla="*/ 260 w 851"/>
              <a:gd name="T5" fmla="*/ 296 h 1223"/>
              <a:gd name="T6" fmla="*/ 165 w 851"/>
              <a:gd name="T7" fmla="*/ 404 h 1223"/>
              <a:gd name="T8" fmla="*/ 168 w 851"/>
              <a:gd name="T9" fmla="*/ 464 h 1223"/>
              <a:gd name="T10" fmla="*/ 206 w 851"/>
              <a:gd name="T11" fmla="*/ 534 h 1223"/>
              <a:gd name="T12" fmla="*/ 213 w 851"/>
              <a:gd name="T13" fmla="*/ 640 h 1223"/>
              <a:gd name="T14" fmla="*/ 271 w 851"/>
              <a:gd name="T15" fmla="*/ 693 h 1223"/>
              <a:gd name="T16" fmla="*/ 271 w 851"/>
              <a:gd name="T17" fmla="*/ 787 h 1223"/>
              <a:gd name="T18" fmla="*/ 228 w 851"/>
              <a:gd name="T19" fmla="*/ 813 h 1223"/>
              <a:gd name="T20" fmla="*/ 152 w 851"/>
              <a:gd name="T21" fmla="*/ 866 h 1223"/>
              <a:gd name="T22" fmla="*/ 27 w 851"/>
              <a:gd name="T23" fmla="*/ 894 h 1223"/>
              <a:gd name="T24" fmla="*/ 2 w 851"/>
              <a:gd name="T25" fmla="*/ 930 h 1223"/>
              <a:gd name="T26" fmla="*/ 15 w 851"/>
              <a:gd name="T27" fmla="*/ 985 h 1223"/>
              <a:gd name="T28" fmla="*/ 32 w 851"/>
              <a:gd name="T29" fmla="*/ 1059 h 1223"/>
              <a:gd name="T30" fmla="*/ 57 w 851"/>
              <a:gd name="T31" fmla="*/ 1086 h 1223"/>
              <a:gd name="T32" fmla="*/ 127 w 851"/>
              <a:gd name="T33" fmla="*/ 1083 h 1223"/>
              <a:gd name="T34" fmla="*/ 107 w 851"/>
              <a:gd name="T35" fmla="*/ 1038 h 1223"/>
              <a:gd name="T36" fmla="*/ 112 w 851"/>
              <a:gd name="T37" fmla="*/ 1006 h 1223"/>
              <a:gd name="T38" fmla="*/ 134 w 851"/>
              <a:gd name="T39" fmla="*/ 966 h 1223"/>
              <a:gd name="T40" fmla="*/ 151 w 851"/>
              <a:gd name="T41" fmla="*/ 938 h 1223"/>
              <a:gd name="T42" fmla="*/ 357 w 851"/>
              <a:gd name="T43" fmla="*/ 888 h 1223"/>
              <a:gd name="T44" fmla="*/ 384 w 851"/>
              <a:gd name="T45" fmla="*/ 849 h 1223"/>
              <a:gd name="T46" fmla="*/ 401 w 851"/>
              <a:gd name="T47" fmla="*/ 847 h 1223"/>
              <a:gd name="T48" fmla="*/ 396 w 851"/>
              <a:gd name="T49" fmla="*/ 953 h 1223"/>
              <a:gd name="T50" fmla="*/ 411 w 851"/>
              <a:gd name="T51" fmla="*/ 1112 h 1223"/>
              <a:gd name="T52" fmla="*/ 410 w 851"/>
              <a:gd name="T53" fmla="*/ 1145 h 1223"/>
              <a:gd name="T54" fmla="*/ 394 w 851"/>
              <a:gd name="T55" fmla="*/ 1189 h 1223"/>
              <a:gd name="T56" fmla="*/ 440 w 851"/>
              <a:gd name="T57" fmla="*/ 1217 h 1223"/>
              <a:gd name="T58" fmla="*/ 529 w 851"/>
              <a:gd name="T59" fmla="*/ 1214 h 1223"/>
              <a:gd name="T60" fmla="*/ 521 w 851"/>
              <a:gd name="T61" fmla="*/ 1173 h 1223"/>
              <a:gd name="T62" fmla="*/ 485 w 851"/>
              <a:gd name="T63" fmla="*/ 1110 h 1223"/>
              <a:gd name="T64" fmla="*/ 473 w 851"/>
              <a:gd name="T65" fmla="*/ 1056 h 1223"/>
              <a:gd name="T66" fmla="*/ 511 w 851"/>
              <a:gd name="T67" fmla="*/ 844 h 1223"/>
              <a:gd name="T68" fmla="*/ 496 w 851"/>
              <a:gd name="T69" fmla="*/ 737 h 1223"/>
              <a:gd name="T70" fmla="*/ 471 w 851"/>
              <a:gd name="T71" fmla="*/ 556 h 1223"/>
              <a:gd name="T72" fmla="*/ 566 w 851"/>
              <a:gd name="T73" fmla="*/ 396 h 1223"/>
              <a:gd name="T74" fmla="*/ 610 w 851"/>
              <a:gd name="T75" fmla="*/ 400 h 1223"/>
              <a:gd name="T76" fmla="*/ 651 w 851"/>
              <a:gd name="T77" fmla="*/ 442 h 1223"/>
              <a:gd name="T78" fmla="*/ 699 w 851"/>
              <a:gd name="T79" fmla="*/ 442 h 1223"/>
              <a:gd name="T80" fmla="*/ 823 w 851"/>
              <a:gd name="T81" fmla="*/ 379 h 1223"/>
              <a:gd name="T82" fmla="*/ 847 w 851"/>
              <a:gd name="T83" fmla="*/ 369 h 1223"/>
              <a:gd name="T84" fmla="*/ 831 w 851"/>
              <a:gd name="T85" fmla="*/ 323 h 1223"/>
              <a:gd name="T86" fmla="*/ 776 w 851"/>
              <a:gd name="T87" fmla="*/ 274 h 1223"/>
              <a:gd name="T88" fmla="*/ 689 w 851"/>
              <a:gd name="T89" fmla="*/ 276 h 1223"/>
              <a:gd name="T90" fmla="*/ 644 w 851"/>
              <a:gd name="T91" fmla="*/ 222 h 1223"/>
              <a:gd name="T92" fmla="*/ 579 w 851"/>
              <a:gd name="T93" fmla="*/ 183 h 1223"/>
              <a:gd name="T94" fmla="*/ 589 w 851"/>
              <a:gd name="T95" fmla="*/ 158 h 1223"/>
              <a:gd name="T96" fmla="*/ 578 w 851"/>
              <a:gd name="T97" fmla="*/ 124 h 1223"/>
              <a:gd name="T98" fmla="*/ 603 w 851"/>
              <a:gd name="T99" fmla="*/ 104 h 1223"/>
              <a:gd name="T100" fmla="*/ 637 w 851"/>
              <a:gd name="T101" fmla="*/ 94 h 1223"/>
              <a:gd name="T102" fmla="*/ 589 w 851"/>
              <a:gd name="T103" fmla="*/ 77 h 1223"/>
              <a:gd name="T104" fmla="*/ 550 w 851"/>
              <a:gd name="T105" fmla="*/ 16 h 1223"/>
              <a:gd name="T106" fmla="*/ 497 w 851"/>
              <a:gd name="T107" fmla="*/ 4 h 1223"/>
              <a:gd name="T108" fmla="*/ 473 w 851"/>
              <a:gd name="T109" fmla="*/ 4 h 1223"/>
              <a:gd name="T110" fmla="*/ 428 w 851"/>
              <a:gd name="T111" fmla="*/ 47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1" h="1223">
                <a:moveTo>
                  <a:pt x="425" y="125"/>
                </a:moveTo>
                <a:lnTo>
                  <a:pt x="425" y="125"/>
                </a:lnTo>
                <a:lnTo>
                  <a:pt x="420" y="131"/>
                </a:lnTo>
                <a:lnTo>
                  <a:pt x="417" y="137"/>
                </a:lnTo>
                <a:lnTo>
                  <a:pt x="416" y="140"/>
                </a:lnTo>
                <a:lnTo>
                  <a:pt x="416" y="144"/>
                </a:lnTo>
                <a:lnTo>
                  <a:pt x="416" y="144"/>
                </a:lnTo>
                <a:lnTo>
                  <a:pt x="417" y="151"/>
                </a:lnTo>
                <a:lnTo>
                  <a:pt x="418" y="157"/>
                </a:lnTo>
                <a:lnTo>
                  <a:pt x="420" y="163"/>
                </a:lnTo>
                <a:lnTo>
                  <a:pt x="430" y="158"/>
                </a:lnTo>
                <a:lnTo>
                  <a:pt x="425" y="173"/>
                </a:lnTo>
                <a:lnTo>
                  <a:pt x="425" y="173"/>
                </a:lnTo>
                <a:lnTo>
                  <a:pt x="410" y="180"/>
                </a:lnTo>
                <a:lnTo>
                  <a:pt x="376" y="196"/>
                </a:lnTo>
                <a:lnTo>
                  <a:pt x="355" y="205"/>
                </a:lnTo>
                <a:lnTo>
                  <a:pt x="337" y="215"/>
                </a:lnTo>
                <a:lnTo>
                  <a:pt x="323" y="223"/>
                </a:lnTo>
                <a:lnTo>
                  <a:pt x="314" y="231"/>
                </a:lnTo>
                <a:lnTo>
                  <a:pt x="314" y="231"/>
                </a:lnTo>
                <a:lnTo>
                  <a:pt x="260" y="296"/>
                </a:lnTo>
                <a:lnTo>
                  <a:pt x="227" y="337"/>
                </a:lnTo>
                <a:lnTo>
                  <a:pt x="213" y="351"/>
                </a:lnTo>
                <a:lnTo>
                  <a:pt x="204" y="361"/>
                </a:lnTo>
                <a:lnTo>
                  <a:pt x="204" y="361"/>
                </a:lnTo>
                <a:lnTo>
                  <a:pt x="191" y="374"/>
                </a:lnTo>
                <a:lnTo>
                  <a:pt x="177" y="388"/>
                </a:lnTo>
                <a:lnTo>
                  <a:pt x="165" y="404"/>
                </a:lnTo>
                <a:lnTo>
                  <a:pt x="175" y="418"/>
                </a:lnTo>
                <a:lnTo>
                  <a:pt x="175" y="418"/>
                </a:lnTo>
                <a:lnTo>
                  <a:pt x="172" y="424"/>
                </a:lnTo>
                <a:lnTo>
                  <a:pt x="169" y="439"/>
                </a:lnTo>
                <a:lnTo>
                  <a:pt x="168" y="447"/>
                </a:lnTo>
                <a:lnTo>
                  <a:pt x="166" y="456"/>
                </a:lnTo>
                <a:lnTo>
                  <a:pt x="168" y="464"/>
                </a:lnTo>
                <a:lnTo>
                  <a:pt x="170" y="471"/>
                </a:lnTo>
                <a:lnTo>
                  <a:pt x="170" y="471"/>
                </a:lnTo>
                <a:lnTo>
                  <a:pt x="180" y="486"/>
                </a:lnTo>
                <a:lnTo>
                  <a:pt x="193" y="501"/>
                </a:lnTo>
                <a:lnTo>
                  <a:pt x="209" y="519"/>
                </a:lnTo>
                <a:lnTo>
                  <a:pt x="209" y="519"/>
                </a:lnTo>
                <a:lnTo>
                  <a:pt x="206" y="534"/>
                </a:lnTo>
                <a:lnTo>
                  <a:pt x="205" y="550"/>
                </a:lnTo>
                <a:lnTo>
                  <a:pt x="204" y="568"/>
                </a:lnTo>
                <a:lnTo>
                  <a:pt x="204" y="587"/>
                </a:lnTo>
                <a:lnTo>
                  <a:pt x="205" y="607"/>
                </a:lnTo>
                <a:lnTo>
                  <a:pt x="207" y="625"/>
                </a:lnTo>
                <a:lnTo>
                  <a:pt x="210" y="633"/>
                </a:lnTo>
                <a:lnTo>
                  <a:pt x="213" y="640"/>
                </a:lnTo>
                <a:lnTo>
                  <a:pt x="213" y="640"/>
                </a:lnTo>
                <a:lnTo>
                  <a:pt x="222" y="652"/>
                </a:lnTo>
                <a:lnTo>
                  <a:pt x="230" y="661"/>
                </a:lnTo>
                <a:lnTo>
                  <a:pt x="240" y="671"/>
                </a:lnTo>
                <a:lnTo>
                  <a:pt x="249" y="678"/>
                </a:lnTo>
                <a:lnTo>
                  <a:pt x="265" y="689"/>
                </a:lnTo>
                <a:lnTo>
                  <a:pt x="271" y="693"/>
                </a:lnTo>
                <a:lnTo>
                  <a:pt x="271" y="693"/>
                </a:lnTo>
                <a:lnTo>
                  <a:pt x="272" y="707"/>
                </a:lnTo>
                <a:lnTo>
                  <a:pt x="275" y="739"/>
                </a:lnTo>
                <a:lnTo>
                  <a:pt x="275" y="757"/>
                </a:lnTo>
                <a:lnTo>
                  <a:pt x="275" y="773"/>
                </a:lnTo>
                <a:lnTo>
                  <a:pt x="274" y="781"/>
                </a:lnTo>
                <a:lnTo>
                  <a:pt x="271" y="787"/>
                </a:lnTo>
                <a:lnTo>
                  <a:pt x="269" y="790"/>
                </a:lnTo>
                <a:lnTo>
                  <a:pt x="266" y="794"/>
                </a:lnTo>
                <a:lnTo>
                  <a:pt x="266" y="794"/>
                </a:lnTo>
                <a:lnTo>
                  <a:pt x="255" y="801"/>
                </a:lnTo>
                <a:lnTo>
                  <a:pt x="248" y="805"/>
                </a:lnTo>
                <a:lnTo>
                  <a:pt x="228" y="813"/>
                </a:lnTo>
                <a:lnTo>
                  <a:pt x="228" y="813"/>
                </a:lnTo>
                <a:lnTo>
                  <a:pt x="221" y="818"/>
                </a:lnTo>
                <a:lnTo>
                  <a:pt x="212" y="823"/>
                </a:lnTo>
                <a:lnTo>
                  <a:pt x="197" y="835"/>
                </a:lnTo>
                <a:lnTo>
                  <a:pt x="182" y="847"/>
                </a:lnTo>
                <a:lnTo>
                  <a:pt x="170" y="856"/>
                </a:lnTo>
                <a:lnTo>
                  <a:pt x="170" y="856"/>
                </a:lnTo>
                <a:lnTo>
                  <a:pt x="152" y="866"/>
                </a:lnTo>
                <a:lnTo>
                  <a:pt x="127" y="879"/>
                </a:lnTo>
                <a:lnTo>
                  <a:pt x="93" y="895"/>
                </a:lnTo>
                <a:lnTo>
                  <a:pt x="69" y="900"/>
                </a:lnTo>
                <a:lnTo>
                  <a:pt x="69" y="900"/>
                </a:lnTo>
                <a:lnTo>
                  <a:pt x="50" y="895"/>
                </a:lnTo>
                <a:lnTo>
                  <a:pt x="34" y="894"/>
                </a:lnTo>
                <a:lnTo>
                  <a:pt x="27" y="894"/>
                </a:lnTo>
                <a:lnTo>
                  <a:pt x="21" y="895"/>
                </a:lnTo>
                <a:lnTo>
                  <a:pt x="21" y="895"/>
                </a:lnTo>
                <a:lnTo>
                  <a:pt x="16" y="899"/>
                </a:lnTo>
                <a:lnTo>
                  <a:pt x="11" y="903"/>
                </a:lnTo>
                <a:lnTo>
                  <a:pt x="8" y="912"/>
                </a:lnTo>
                <a:lnTo>
                  <a:pt x="4" y="920"/>
                </a:lnTo>
                <a:lnTo>
                  <a:pt x="2" y="930"/>
                </a:lnTo>
                <a:lnTo>
                  <a:pt x="0" y="939"/>
                </a:lnTo>
                <a:lnTo>
                  <a:pt x="0" y="949"/>
                </a:lnTo>
                <a:lnTo>
                  <a:pt x="2" y="958"/>
                </a:lnTo>
                <a:lnTo>
                  <a:pt x="2" y="958"/>
                </a:lnTo>
                <a:lnTo>
                  <a:pt x="4" y="965"/>
                </a:lnTo>
                <a:lnTo>
                  <a:pt x="8" y="972"/>
                </a:lnTo>
                <a:lnTo>
                  <a:pt x="15" y="985"/>
                </a:lnTo>
                <a:lnTo>
                  <a:pt x="22" y="998"/>
                </a:lnTo>
                <a:lnTo>
                  <a:pt x="24" y="1007"/>
                </a:lnTo>
                <a:lnTo>
                  <a:pt x="26" y="1015"/>
                </a:lnTo>
                <a:lnTo>
                  <a:pt x="26" y="1015"/>
                </a:lnTo>
                <a:lnTo>
                  <a:pt x="27" y="1033"/>
                </a:lnTo>
                <a:lnTo>
                  <a:pt x="29" y="1050"/>
                </a:lnTo>
                <a:lnTo>
                  <a:pt x="32" y="1059"/>
                </a:lnTo>
                <a:lnTo>
                  <a:pt x="34" y="1066"/>
                </a:lnTo>
                <a:lnTo>
                  <a:pt x="37" y="1072"/>
                </a:lnTo>
                <a:lnTo>
                  <a:pt x="40" y="1078"/>
                </a:lnTo>
                <a:lnTo>
                  <a:pt x="40" y="1078"/>
                </a:lnTo>
                <a:lnTo>
                  <a:pt x="43" y="1080"/>
                </a:lnTo>
                <a:lnTo>
                  <a:pt x="46" y="1083"/>
                </a:lnTo>
                <a:lnTo>
                  <a:pt x="57" y="1086"/>
                </a:lnTo>
                <a:lnTo>
                  <a:pt x="70" y="1087"/>
                </a:lnTo>
                <a:lnTo>
                  <a:pt x="85" y="1089"/>
                </a:lnTo>
                <a:lnTo>
                  <a:pt x="99" y="1090"/>
                </a:lnTo>
                <a:lnTo>
                  <a:pt x="111" y="1089"/>
                </a:lnTo>
                <a:lnTo>
                  <a:pt x="121" y="1086"/>
                </a:lnTo>
                <a:lnTo>
                  <a:pt x="124" y="1085"/>
                </a:lnTo>
                <a:lnTo>
                  <a:pt x="127" y="1083"/>
                </a:lnTo>
                <a:lnTo>
                  <a:pt x="127" y="1083"/>
                </a:lnTo>
                <a:lnTo>
                  <a:pt x="128" y="1080"/>
                </a:lnTo>
                <a:lnTo>
                  <a:pt x="128" y="1078"/>
                </a:lnTo>
                <a:lnTo>
                  <a:pt x="127" y="1071"/>
                </a:lnTo>
                <a:lnTo>
                  <a:pt x="123" y="1062"/>
                </a:lnTo>
                <a:lnTo>
                  <a:pt x="118" y="1054"/>
                </a:lnTo>
                <a:lnTo>
                  <a:pt x="107" y="1038"/>
                </a:lnTo>
                <a:lnTo>
                  <a:pt x="103" y="1030"/>
                </a:lnTo>
                <a:lnTo>
                  <a:pt x="103" y="1030"/>
                </a:lnTo>
                <a:lnTo>
                  <a:pt x="103" y="1026"/>
                </a:lnTo>
                <a:lnTo>
                  <a:pt x="104" y="1021"/>
                </a:lnTo>
                <a:lnTo>
                  <a:pt x="106" y="1015"/>
                </a:lnTo>
                <a:lnTo>
                  <a:pt x="112" y="1006"/>
                </a:lnTo>
                <a:lnTo>
                  <a:pt x="112" y="1006"/>
                </a:lnTo>
                <a:lnTo>
                  <a:pt x="123" y="991"/>
                </a:lnTo>
                <a:lnTo>
                  <a:pt x="126" y="986"/>
                </a:lnTo>
                <a:lnTo>
                  <a:pt x="127" y="982"/>
                </a:lnTo>
                <a:lnTo>
                  <a:pt x="127" y="982"/>
                </a:lnTo>
                <a:lnTo>
                  <a:pt x="128" y="976"/>
                </a:lnTo>
                <a:lnTo>
                  <a:pt x="132" y="971"/>
                </a:lnTo>
                <a:lnTo>
                  <a:pt x="134" y="966"/>
                </a:lnTo>
                <a:lnTo>
                  <a:pt x="136" y="958"/>
                </a:lnTo>
                <a:lnTo>
                  <a:pt x="136" y="958"/>
                </a:lnTo>
                <a:lnTo>
                  <a:pt x="138" y="953"/>
                </a:lnTo>
                <a:lnTo>
                  <a:pt x="140" y="949"/>
                </a:lnTo>
                <a:lnTo>
                  <a:pt x="145" y="943"/>
                </a:lnTo>
                <a:lnTo>
                  <a:pt x="148" y="939"/>
                </a:lnTo>
                <a:lnTo>
                  <a:pt x="151" y="938"/>
                </a:lnTo>
                <a:lnTo>
                  <a:pt x="151" y="938"/>
                </a:lnTo>
                <a:lnTo>
                  <a:pt x="221" y="920"/>
                </a:lnTo>
                <a:lnTo>
                  <a:pt x="300" y="900"/>
                </a:lnTo>
                <a:lnTo>
                  <a:pt x="300" y="900"/>
                </a:lnTo>
                <a:lnTo>
                  <a:pt x="331" y="894"/>
                </a:lnTo>
                <a:lnTo>
                  <a:pt x="349" y="890"/>
                </a:lnTo>
                <a:lnTo>
                  <a:pt x="357" y="888"/>
                </a:lnTo>
                <a:lnTo>
                  <a:pt x="363" y="885"/>
                </a:lnTo>
                <a:lnTo>
                  <a:pt x="363" y="885"/>
                </a:lnTo>
                <a:lnTo>
                  <a:pt x="365" y="883"/>
                </a:lnTo>
                <a:lnTo>
                  <a:pt x="367" y="880"/>
                </a:lnTo>
                <a:lnTo>
                  <a:pt x="373" y="872"/>
                </a:lnTo>
                <a:lnTo>
                  <a:pt x="379" y="861"/>
                </a:lnTo>
                <a:lnTo>
                  <a:pt x="384" y="849"/>
                </a:lnTo>
                <a:lnTo>
                  <a:pt x="393" y="828"/>
                </a:lnTo>
                <a:lnTo>
                  <a:pt x="396" y="818"/>
                </a:lnTo>
                <a:lnTo>
                  <a:pt x="396" y="818"/>
                </a:lnTo>
                <a:lnTo>
                  <a:pt x="400" y="829"/>
                </a:lnTo>
                <a:lnTo>
                  <a:pt x="401" y="838"/>
                </a:lnTo>
                <a:lnTo>
                  <a:pt x="401" y="843"/>
                </a:lnTo>
                <a:lnTo>
                  <a:pt x="401" y="847"/>
                </a:lnTo>
                <a:lnTo>
                  <a:pt x="401" y="847"/>
                </a:lnTo>
                <a:lnTo>
                  <a:pt x="396" y="860"/>
                </a:lnTo>
                <a:lnTo>
                  <a:pt x="393" y="868"/>
                </a:lnTo>
                <a:lnTo>
                  <a:pt x="391" y="880"/>
                </a:lnTo>
                <a:lnTo>
                  <a:pt x="391" y="880"/>
                </a:lnTo>
                <a:lnTo>
                  <a:pt x="393" y="907"/>
                </a:lnTo>
                <a:lnTo>
                  <a:pt x="396" y="953"/>
                </a:lnTo>
                <a:lnTo>
                  <a:pt x="401" y="1001"/>
                </a:lnTo>
                <a:lnTo>
                  <a:pt x="406" y="1039"/>
                </a:lnTo>
                <a:lnTo>
                  <a:pt x="406" y="1039"/>
                </a:lnTo>
                <a:lnTo>
                  <a:pt x="410" y="1066"/>
                </a:lnTo>
                <a:lnTo>
                  <a:pt x="411" y="1087"/>
                </a:lnTo>
                <a:lnTo>
                  <a:pt x="411" y="1103"/>
                </a:lnTo>
                <a:lnTo>
                  <a:pt x="411" y="1112"/>
                </a:lnTo>
                <a:lnTo>
                  <a:pt x="411" y="1112"/>
                </a:lnTo>
                <a:lnTo>
                  <a:pt x="411" y="1119"/>
                </a:lnTo>
                <a:lnTo>
                  <a:pt x="411" y="1130"/>
                </a:lnTo>
                <a:lnTo>
                  <a:pt x="411" y="1145"/>
                </a:lnTo>
                <a:lnTo>
                  <a:pt x="411" y="1145"/>
                </a:lnTo>
                <a:lnTo>
                  <a:pt x="411" y="1145"/>
                </a:lnTo>
                <a:lnTo>
                  <a:pt x="410" y="1145"/>
                </a:lnTo>
                <a:lnTo>
                  <a:pt x="408" y="1149"/>
                </a:lnTo>
                <a:lnTo>
                  <a:pt x="406" y="1155"/>
                </a:lnTo>
                <a:lnTo>
                  <a:pt x="406" y="1155"/>
                </a:lnTo>
                <a:lnTo>
                  <a:pt x="401" y="1166"/>
                </a:lnTo>
                <a:lnTo>
                  <a:pt x="396" y="1177"/>
                </a:lnTo>
                <a:lnTo>
                  <a:pt x="394" y="1183"/>
                </a:lnTo>
                <a:lnTo>
                  <a:pt x="394" y="1189"/>
                </a:lnTo>
                <a:lnTo>
                  <a:pt x="396" y="1193"/>
                </a:lnTo>
                <a:lnTo>
                  <a:pt x="401" y="1198"/>
                </a:lnTo>
                <a:lnTo>
                  <a:pt x="401" y="1198"/>
                </a:lnTo>
                <a:lnTo>
                  <a:pt x="412" y="1205"/>
                </a:lnTo>
                <a:lnTo>
                  <a:pt x="423" y="1211"/>
                </a:lnTo>
                <a:lnTo>
                  <a:pt x="430" y="1214"/>
                </a:lnTo>
                <a:lnTo>
                  <a:pt x="440" y="1217"/>
                </a:lnTo>
                <a:lnTo>
                  <a:pt x="468" y="1222"/>
                </a:lnTo>
                <a:lnTo>
                  <a:pt x="468" y="1222"/>
                </a:lnTo>
                <a:lnTo>
                  <a:pt x="487" y="1223"/>
                </a:lnTo>
                <a:lnTo>
                  <a:pt x="501" y="1223"/>
                </a:lnTo>
                <a:lnTo>
                  <a:pt x="512" y="1221"/>
                </a:lnTo>
                <a:lnTo>
                  <a:pt x="521" y="1217"/>
                </a:lnTo>
                <a:lnTo>
                  <a:pt x="529" y="1214"/>
                </a:lnTo>
                <a:lnTo>
                  <a:pt x="533" y="1209"/>
                </a:lnTo>
                <a:lnTo>
                  <a:pt x="536" y="1203"/>
                </a:lnTo>
                <a:lnTo>
                  <a:pt x="536" y="1198"/>
                </a:lnTo>
                <a:lnTo>
                  <a:pt x="536" y="1198"/>
                </a:lnTo>
                <a:lnTo>
                  <a:pt x="535" y="1190"/>
                </a:lnTo>
                <a:lnTo>
                  <a:pt x="530" y="1184"/>
                </a:lnTo>
                <a:lnTo>
                  <a:pt x="521" y="1173"/>
                </a:lnTo>
                <a:lnTo>
                  <a:pt x="507" y="1155"/>
                </a:lnTo>
                <a:lnTo>
                  <a:pt x="507" y="1155"/>
                </a:lnTo>
                <a:lnTo>
                  <a:pt x="500" y="1144"/>
                </a:lnTo>
                <a:lnTo>
                  <a:pt x="494" y="1136"/>
                </a:lnTo>
                <a:lnTo>
                  <a:pt x="490" y="1128"/>
                </a:lnTo>
                <a:lnTo>
                  <a:pt x="488" y="1122"/>
                </a:lnTo>
                <a:lnTo>
                  <a:pt x="485" y="1110"/>
                </a:lnTo>
                <a:lnTo>
                  <a:pt x="483" y="1097"/>
                </a:lnTo>
                <a:lnTo>
                  <a:pt x="483" y="1097"/>
                </a:lnTo>
                <a:lnTo>
                  <a:pt x="478" y="1072"/>
                </a:lnTo>
                <a:lnTo>
                  <a:pt x="476" y="1065"/>
                </a:lnTo>
                <a:lnTo>
                  <a:pt x="473" y="1059"/>
                </a:lnTo>
                <a:lnTo>
                  <a:pt x="473" y="1059"/>
                </a:lnTo>
                <a:lnTo>
                  <a:pt x="473" y="1056"/>
                </a:lnTo>
                <a:lnTo>
                  <a:pt x="473" y="1050"/>
                </a:lnTo>
                <a:lnTo>
                  <a:pt x="474" y="1032"/>
                </a:lnTo>
                <a:lnTo>
                  <a:pt x="482" y="979"/>
                </a:lnTo>
                <a:lnTo>
                  <a:pt x="493" y="905"/>
                </a:lnTo>
                <a:lnTo>
                  <a:pt x="507" y="895"/>
                </a:lnTo>
                <a:lnTo>
                  <a:pt x="507" y="895"/>
                </a:lnTo>
                <a:lnTo>
                  <a:pt x="511" y="844"/>
                </a:lnTo>
                <a:lnTo>
                  <a:pt x="513" y="805"/>
                </a:lnTo>
                <a:lnTo>
                  <a:pt x="513" y="788"/>
                </a:lnTo>
                <a:lnTo>
                  <a:pt x="512" y="775"/>
                </a:lnTo>
                <a:lnTo>
                  <a:pt x="512" y="775"/>
                </a:lnTo>
                <a:lnTo>
                  <a:pt x="509" y="764"/>
                </a:lnTo>
                <a:lnTo>
                  <a:pt x="503" y="751"/>
                </a:lnTo>
                <a:lnTo>
                  <a:pt x="496" y="737"/>
                </a:lnTo>
                <a:lnTo>
                  <a:pt x="489" y="724"/>
                </a:lnTo>
                <a:lnTo>
                  <a:pt x="474" y="702"/>
                </a:lnTo>
                <a:lnTo>
                  <a:pt x="468" y="693"/>
                </a:lnTo>
                <a:lnTo>
                  <a:pt x="473" y="592"/>
                </a:lnTo>
                <a:lnTo>
                  <a:pt x="473" y="592"/>
                </a:lnTo>
                <a:lnTo>
                  <a:pt x="471" y="571"/>
                </a:lnTo>
                <a:lnTo>
                  <a:pt x="471" y="556"/>
                </a:lnTo>
                <a:lnTo>
                  <a:pt x="472" y="548"/>
                </a:lnTo>
                <a:lnTo>
                  <a:pt x="473" y="544"/>
                </a:lnTo>
                <a:lnTo>
                  <a:pt x="473" y="544"/>
                </a:lnTo>
                <a:lnTo>
                  <a:pt x="550" y="418"/>
                </a:lnTo>
                <a:lnTo>
                  <a:pt x="550" y="418"/>
                </a:lnTo>
                <a:lnTo>
                  <a:pt x="559" y="406"/>
                </a:lnTo>
                <a:lnTo>
                  <a:pt x="566" y="396"/>
                </a:lnTo>
                <a:lnTo>
                  <a:pt x="580" y="379"/>
                </a:lnTo>
                <a:lnTo>
                  <a:pt x="590" y="369"/>
                </a:lnTo>
                <a:lnTo>
                  <a:pt x="594" y="365"/>
                </a:lnTo>
                <a:lnTo>
                  <a:pt x="594" y="365"/>
                </a:lnTo>
                <a:lnTo>
                  <a:pt x="598" y="376"/>
                </a:lnTo>
                <a:lnTo>
                  <a:pt x="603" y="387"/>
                </a:lnTo>
                <a:lnTo>
                  <a:pt x="610" y="400"/>
                </a:lnTo>
                <a:lnTo>
                  <a:pt x="619" y="414"/>
                </a:lnTo>
                <a:lnTo>
                  <a:pt x="628" y="427"/>
                </a:lnTo>
                <a:lnTo>
                  <a:pt x="635" y="432"/>
                </a:lnTo>
                <a:lnTo>
                  <a:pt x="639" y="436"/>
                </a:lnTo>
                <a:lnTo>
                  <a:pt x="645" y="440"/>
                </a:lnTo>
                <a:lnTo>
                  <a:pt x="651" y="442"/>
                </a:lnTo>
                <a:lnTo>
                  <a:pt x="651" y="442"/>
                </a:lnTo>
                <a:lnTo>
                  <a:pt x="671" y="447"/>
                </a:lnTo>
                <a:lnTo>
                  <a:pt x="678" y="448"/>
                </a:lnTo>
                <a:lnTo>
                  <a:pt x="683" y="448"/>
                </a:lnTo>
                <a:lnTo>
                  <a:pt x="687" y="447"/>
                </a:lnTo>
                <a:lnTo>
                  <a:pt x="691" y="446"/>
                </a:lnTo>
                <a:lnTo>
                  <a:pt x="699" y="442"/>
                </a:lnTo>
                <a:lnTo>
                  <a:pt x="699" y="442"/>
                </a:lnTo>
                <a:lnTo>
                  <a:pt x="705" y="438"/>
                </a:lnTo>
                <a:lnTo>
                  <a:pt x="712" y="430"/>
                </a:lnTo>
                <a:lnTo>
                  <a:pt x="728" y="409"/>
                </a:lnTo>
                <a:lnTo>
                  <a:pt x="748" y="380"/>
                </a:lnTo>
                <a:lnTo>
                  <a:pt x="748" y="380"/>
                </a:lnTo>
                <a:lnTo>
                  <a:pt x="792" y="380"/>
                </a:lnTo>
                <a:lnTo>
                  <a:pt x="823" y="379"/>
                </a:lnTo>
                <a:lnTo>
                  <a:pt x="834" y="378"/>
                </a:lnTo>
                <a:lnTo>
                  <a:pt x="838" y="376"/>
                </a:lnTo>
                <a:lnTo>
                  <a:pt x="839" y="375"/>
                </a:lnTo>
                <a:lnTo>
                  <a:pt x="839" y="375"/>
                </a:lnTo>
                <a:lnTo>
                  <a:pt x="841" y="373"/>
                </a:lnTo>
                <a:lnTo>
                  <a:pt x="844" y="371"/>
                </a:lnTo>
                <a:lnTo>
                  <a:pt x="847" y="369"/>
                </a:lnTo>
                <a:lnTo>
                  <a:pt x="850" y="367"/>
                </a:lnTo>
                <a:lnTo>
                  <a:pt x="851" y="363"/>
                </a:lnTo>
                <a:lnTo>
                  <a:pt x="851" y="357"/>
                </a:lnTo>
                <a:lnTo>
                  <a:pt x="846" y="349"/>
                </a:lnTo>
                <a:lnTo>
                  <a:pt x="839" y="337"/>
                </a:lnTo>
                <a:lnTo>
                  <a:pt x="839" y="337"/>
                </a:lnTo>
                <a:lnTo>
                  <a:pt x="831" y="323"/>
                </a:lnTo>
                <a:lnTo>
                  <a:pt x="823" y="311"/>
                </a:lnTo>
                <a:lnTo>
                  <a:pt x="817" y="302"/>
                </a:lnTo>
                <a:lnTo>
                  <a:pt x="811" y="292"/>
                </a:lnTo>
                <a:lnTo>
                  <a:pt x="805" y="285"/>
                </a:lnTo>
                <a:lnTo>
                  <a:pt x="798" y="280"/>
                </a:lnTo>
                <a:lnTo>
                  <a:pt x="789" y="276"/>
                </a:lnTo>
                <a:lnTo>
                  <a:pt x="776" y="274"/>
                </a:lnTo>
                <a:lnTo>
                  <a:pt x="776" y="274"/>
                </a:lnTo>
                <a:lnTo>
                  <a:pt x="750" y="273"/>
                </a:lnTo>
                <a:lnTo>
                  <a:pt x="725" y="273"/>
                </a:lnTo>
                <a:lnTo>
                  <a:pt x="695" y="274"/>
                </a:lnTo>
                <a:lnTo>
                  <a:pt x="695" y="274"/>
                </a:lnTo>
                <a:lnTo>
                  <a:pt x="692" y="275"/>
                </a:lnTo>
                <a:lnTo>
                  <a:pt x="689" y="276"/>
                </a:lnTo>
                <a:lnTo>
                  <a:pt x="683" y="284"/>
                </a:lnTo>
                <a:lnTo>
                  <a:pt x="675" y="293"/>
                </a:lnTo>
                <a:lnTo>
                  <a:pt x="675" y="293"/>
                </a:lnTo>
                <a:lnTo>
                  <a:pt x="661" y="250"/>
                </a:lnTo>
                <a:lnTo>
                  <a:pt x="661" y="250"/>
                </a:lnTo>
                <a:lnTo>
                  <a:pt x="655" y="238"/>
                </a:lnTo>
                <a:lnTo>
                  <a:pt x="644" y="222"/>
                </a:lnTo>
                <a:lnTo>
                  <a:pt x="633" y="208"/>
                </a:lnTo>
                <a:lnTo>
                  <a:pt x="622" y="197"/>
                </a:lnTo>
                <a:lnTo>
                  <a:pt x="622" y="197"/>
                </a:lnTo>
                <a:lnTo>
                  <a:pt x="618" y="193"/>
                </a:lnTo>
                <a:lnTo>
                  <a:pt x="610" y="191"/>
                </a:lnTo>
                <a:lnTo>
                  <a:pt x="596" y="186"/>
                </a:lnTo>
                <a:lnTo>
                  <a:pt x="579" y="183"/>
                </a:lnTo>
                <a:lnTo>
                  <a:pt x="579" y="168"/>
                </a:lnTo>
                <a:lnTo>
                  <a:pt x="579" y="168"/>
                </a:lnTo>
                <a:lnTo>
                  <a:pt x="584" y="165"/>
                </a:lnTo>
                <a:lnTo>
                  <a:pt x="588" y="162"/>
                </a:lnTo>
                <a:lnTo>
                  <a:pt x="589" y="160"/>
                </a:lnTo>
                <a:lnTo>
                  <a:pt x="589" y="158"/>
                </a:lnTo>
                <a:lnTo>
                  <a:pt x="589" y="158"/>
                </a:lnTo>
                <a:lnTo>
                  <a:pt x="583" y="148"/>
                </a:lnTo>
                <a:lnTo>
                  <a:pt x="580" y="142"/>
                </a:lnTo>
                <a:lnTo>
                  <a:pt x="579" y="138"/>
                </a:lnTo>
                <a:lnTo>
                  <a:pt x="579" y="134"/>
                </a:lnTo>
                <a:lnTo>
                  <a:pt x="579" y="134"/>
                </a:lnTo>
                <a:lnTo>
                  <a:pt x="579" y="128"/>
                </a:lnTo>
                <a:lnTo>
                  <a:pt x="578" y="124"/>
                </a:lnTo>
                <a:lnTo>
                  <a:pt x="578" y="121"/>
                </a:lnTo>
                <a:lnTo>
                  <a:pt x="578" y="120"/>
                </a:lnTo>
                <a:lnTo>
                  <a:pt x="579" y="120"/>
                </a:lnTo>
                <a:lnTo>
                  <a:pt x="579" y="120"/>
                </a:lnTo>
                <a:lnTo>
                  <a:pt x="584" y="118"/>
                </a:lnTo>
                <a:lnTo>
                  <a:pt x="592" y="112"/>
                </a:lnTo>
                <a:lnTo>
                  <a:pt x="603" y="104"/>
                </a:lnTo>
                <a:lnTo>
                  <a:pt x="608" y="102"/>
                </a:lnTo>
                <a:lnTo>
                  <a:pt x="613" y="101"/>
                </a:lnTo>
                <a:lnTo>
                  <a:pt x="613" y="101"/>
                </a:lnTo>
                <a:lnTo>
                  <a:pt x="631" y="98"/>
                </a:lnTo>
                <a:lnTo>
                  <a:pt x="635" y="97"/>
                </a:lnTo>
                <a:lnTo>
                  <a:pt x="637" y="96"/>
                </a:lnTo>
                <a:lnTo>
                  <a:pt x="637" y="94"/>
                </a:lnTo>
                <a:lnTo>
                  <a:pt x="637" y="91"/>
                </a:lnTo>
                <a:lnTo>
                  <a:pt x="637" y="91"/>
                </a:lnTo>
                <a:lnTo>
                  <a:pt x="633" y="87"/>
                </a:lnTo>
                <a:lnTo>
                  <a:pt x="627" y="85"/>
                </a:lnTo>
                <a:lnTo>
                  <a:pt x="612" y="80"/>
                </a:lnTo>
                <a:lnTo>
                  <a:pt x="589" y="77"/>
                </a:lnTo>
                <a:lnTo>
                  <a:pt x="589" y="77"/>
                </a:lnTo>
                <a:lnTo>
                  <a:pt x="586" y="71"/>
                </a:lnTo>
                <a:lnTo>
                  <a:pt x="580" y="55"/>
                </a:lnTo>
                <a:lnTo>
                  <a:pt x="571" y="37"/>
                </a:lnTo>
                <a:lnTo>
                  <a:pt x="565" y="30"/>
                </a:lnTo>
                <a:lnTo>
                  <a:pt x="560" y="24"/>
                </a:lnTo>
                <a:lnTo>
                  <a:pt x="560" y="24"/>
                </a:lnTo>
                <a:lnTo>
                  <a:pt x="550" y="16"/>
                </a:lnTo>
                <a:lnTo>
                  <a:pt x="541" y="10"/>
                </a:lnTo>
                <a:lnTo>
                  <a:pt x="531" y="7"/>
                </a:lnTo>
                <a:lnTo>
                  <a:pt x="521" y="4"/>
                </a:lnTo>
                <a:lnTo>
                  <a:pt x="521" y="4"/>
                </a:lnTo>
                <a:lnTo>
                  <a:pt x="512" y="3"/>
                </a:lnTo>
                <a:lnTo>
                  <a:pt x="505" y="3"/>
                </a:lnTo>
                <a:lnTo>
                  <a:pt x="497" y="4"/>
                </a:lnTo>
                <a:lnTo>
                  <a:pt x="497" y="4"/>
                </a:lnTo>
                <a:lnTo>
                  <a:pt x="493" y="2"/>
                </a:lnTo>
                <a:lnTo>
                  <a:pt x="483" y="0"/>
                </a:lnTo>
                <a:lnTo>
                  <a:pt x="483" y="0"/>
                </a:lnTo>
                <a:lnTo>
                  <a:pt x="480" y="0"/>
                </a:lnTo>
                <a:lnTo>
                  <a:pt x="478" y="1"/>
                </a:lnTo>
                <a:lnTo>
                  <a:pt x="473" y="4"/>
                </a:lnTo>
                <a:lnTo>
                  <a:pt x="468" y="9"/>
                </a:lnTo>
                <a:lnTo>
                  <a:pt x="468" y="9"/>
                </a:lnTo>
                <a:lnTo>
                  <a:pt x="461" y="14"/>
                </a:lnTo>
                <a:lnTo>
                  <a:pt x="447" y="26"/>
                </a:lnTo>
                <a:lnTo>
                  <a:pt x="438" y="33"/>
                </a:lnTo>
                <a:lnTo>
                  <a:pt x="432" y="41"/>
                </a:lnTo>
                <a:lnTo>
                  <a:pt x="428" y="47"/>
                </a:lnTo>
                <a:lnTo>
                  <a:pt x="425" y="50"/>
                </a:lnTo>
                <a:lnTo>
                  <a:pt x="425" y="53"/>
                </a:lnTo>
                <a:lnTo>
                  <a:pt x="425" y="12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BF29CC97-9775-4828-84CE-6D175666D5FC}"/>
              </a:ext>
            </a:extLst>
          </p:cNvPr>
          <p:cNvSpPr>
            <a:spLocks noEditPoints="1"/>
          </p:cNvSpPr>
          <p:nvPr/>
        </p:nvSpPr>
        <p:spPr bwMode="auto">
          <a:xfrm>
            <a:off x="2576074" y="818710"/>
            <a:ext cx="774136" cy="1658150"/>
          </a:xfrm>
          <a:custGeom>
            <a:avLst/>
            <a:gdLst>
              <a:gd name="T0" fmla="*/ 198 w 620"/>
              <a:gd name="T1" fmla="*/ 216 h 1328"/>
              <a:gd name="T2" fmla="*/ 138 w 620"/>
              <a:gd name="T3" fmla="*/ 207 h 1328"/>
              <a:gd name="T4" fmla="*/ 35 w 620"/>
              <a:gd name="T5" fmla="*/ 206 h 1328"/>
              <a:gd name="T6" fmla="*/ 1 w 620"/>
              <a:gd name="T7" fmla="*/ 231 h 1328"/>
              <a:gd name="T8" fmla="*/ 11 w 620"/>
              <a:gd name="T9" fmla="*/ 308 h 1328"/>
              <a:gd name="T10" fmla="*/ 17 w 620"/>
              <a:gd name="T11" fmla="*/ 340 h 1328"/>
              <a:gd name="T12" fmla="*/ 85 w 620"/>
              <a:gd name="T13" fmla="*/ 360 h 1328"/>
              <a:gd name="T14" fmla="*/ 113 w 620"/>
              <a:gd name="T15" fmla="*/ 394 h 1328"/>
              <a:gd name="T16" fmla="*/ 112 w 620"/>
              <a:gd name="T17" fmla="*/ 438 h 1328"/>
              <a:gd name="T18" fmla="*/ 97 w 620"/>
              <a:gd name="T19" fmla="*/ 486 h 1328"/>
              <a:gd name="T20" fmla="*/ 53 w 620"/>
              <a:gd name="T21" fmla="*/ 556 h 1328"/>
              <a:gd name="T22" fmla="*/ 30 w 620"/>
              <a:gd name="T23" fmla="*/ 630 h 1328"/>
              <a:gd name="T24" fmla="*/ 30 w 620"/>
              <a:gd name="T25" fmla="*/ 658 h 1328"/>
              <a:gd name="T26" fmla="*/ 83 w 620"/>
              <a:gd name="T27" fmla="*/ 678 h 1328"/>
              <a:gd name="T28" fmla="*/ 95 w 620"/>
              <a:gd name="T29" fmla="*/ 666 h 1328"/>
              <a:gd name="T30" fmla="*/ 77 w 620"/>
              <a:gd name="T31" fmla="*/ 656 h 1328"/>
              <a:gd name="T32" fmla="*/ 78 w 620"/>
              <a:gd name="T33" fmla="*/ 634 h 1328"/>
              <a:gd name="T34" fmla="*/ 88 w 620"/>
              <a:gd name="T35" fmla="*/ 601 h 1328"/>
              <a:gd name="T36" fmla="*/ 96 w 620"/>
              <a:gd name="T37" fmla="*/ 575 h 1328"/>
              <a:gd name="T38" fmla="*/ 184 w 620"/>
              <a:gd name="T39" fmla="*/ 486 h 1328"/>
              <a:gd name="T40" fmla="*/ 275 w 620"/>
              <a:gd name="T41" fmla="*/ 520 h 1328"/>
              <a:gd name="T42" fmla="*/ 281 w 620"/>
              <a:gd name="T43" fmla="*/ 588 h 1328"/>
              <a:gd name="T44" fmla="*/ 266 w 620"/>
              <a:gd name="T45" fmla="*/ 678 h 1328"/>
              <a:gd name="T46" fmla="*/ 266 w 620"/>
              <a:gd name="T47" fmla="*/ 967 h 1328"/>
              <a:gd name="T48" fmla="*/ 360 w 620"/>
              <a:gd name="T49" fmla="*/ 1082 h 1328"/>
              <a:gd name="T50" fmla="*/ 420 w 620"/>
              <a:gd name="T51" fmla="*/ 1145 h 1328"/>
              <a:gd name="T52" fmla="*/ 386 w 620"/>
              <a:gd name="T53" fmla="*/ 1203 h 1328"/>
              <a:gd name="T54" fmla="*/ 422 w 620"/>
              <a:gd name="T55" fmla="*/ 1228 h 1328"/>
              <a:gd name="T56" fmla="*/ 386 w 620"/>
              <a:gd name="T57" fmla="*/ 1299 h 1328"/>
              <a:gd name="T58" fmla="*/ 439 w 620"/>
              <a:gd name="T59" fmla="*/ 1328 h 1328"/>
              <a:gd name="T60" fmla="*/ 487 w 620"/>
              <a:gd name="T61" fmla="*/ 1314 h 1328"/>
              <a:gd name="T62" fmla="*/ 558 w 620"/>
              <a:gd name="T63" fmla="*/ 1206 h 1328"/>
              <a:gd name="T64" fmla="*/ 611 w 620"/>
              <a:gd name="T65" fmla="*/ 1153 h 1328"/>
              <a:gd name="T66" fmla="*/ 603 w 620"/>
              <a:gd name="T67" fmla="*/ 1107 h 1328"/>
              <a:gd name="T68" fmla="*/ 575 w 620"/>
              <a:gd name="T69" fmla="*/ 1060 h 1328"/>
              <a:gd name="T70" fmla="*/ 449 w 620"/>
              <a:gd name="T71" fmla="*/ 968 h 1328"/>
              <a:gd name="T72" fmla="*/ 422 w 620"/>
              <a:gd name="T73" fmla="*/ 936 h 1328"/>
              <a:gd name="T74" fmla="*/ 448 w 620"/>
              <a:gd name="T75" fmla="*/ 902 h 1328"/>
              <a:gd name="T76" fmla="*/ 574 w 620"/>
              <a:gd name="T77" fmla="*/ 717 h 1328"/>
              <a:gd name="T78" fmla="*/ 588 w 620"/>
              <a:gd name="T79" fmla="*/ 654 h 1328"/>
              <a:gd name="T80" fmla="*/ 559 w 620"/>
              <a:gd name="T81" fmla="*/ 545 h 1328"/>
              <a:gd name="T82" fmla="*/ 525 w 620"/>
              <a:gd name="T83" fmla="*/ 420 h 1328"/>
              <a:gd name="T84" fmla="*/ 449 w 620"/>
              <a:gd name="T85" fmla="*/ 269 h 1328"/>
              <a:gd name="T86" fmla="*/ 383 w 620"/>
              <a:gd name="T87" fmla="*/ 212 h 1328"/>
              <a:gd name="T88" fmla="*/ 367 w 620"/>
              <a:gd name="T89" fmla="*/ 187 h 1328"/>
              <a:gd name="T90" fmla="*/ 373 w 620"/>
              <a:gd name="T91" fmla="*/ 159 h 1328"/>
              <a:gd name="T92" fmla="*/ 383 w 620"/>
              <a:gd name="T93" fmla="*/ 115 h 1328"/>
              <a:gd name="T94" fmla="*/ 372 w 620"/>
              <a:gd name="T95" fmla="*/ 106 h 1328"/>
              <a:gd name="T96" fmla="*/ 372 w 620"/>
              <a:gd name="T97" fmla="*/ 67 h 1328"/>
              <a:gd name="T98" fmla="*/ 328 w 620"/>
              <a:gd name="T99" fmla="*/ 24 h 1328"/>
              <a:gd name="T100" fmla="*/ 302 w 620"/>
              <a:gd name="T101" fmla="*/ 3 h 1328"/>
              <a:gd name="T102" fmla="*/ 272 w 620"/>
              <a:gd name="T103" fmla="*/ 3 h 1328"/>
              <a:gd name="T104" fmla="*/ 214 w 620"/>
              <a:gd name="T105" fmla="*/ 41 h 1328"/>
              <a:gd name="T106" fmla="*/ 198 w 620"/>
              <a:gd name="T107" fmla="*/ 106 h 1328"/>
              <a:gd name="T108" fmla="*/ 165 w 620"/>
              <a:gd name="T109" fmla="*/ 139 h 1328"/>
              <a:gd name="T110" fmla="*/ 204 w 620"/>
              <a:gd name="T111" fmla="*/ 157 h 1328"/>
              <a:gd name="T112" fmla="*/ 40 w 620"/>
              <a:gd name="T113" fmla="*/ 240 h 1328"/>
              <a:gd name="T114" fmla="*/ 40 w 620"/>
              <a:gd name="T115" fmla="*/ 264 h 1328"/>
              <a:gd name="T116" fmla="*/ 25 w 620"/>
              <a:gd name="T117" fmla="*/ 264 h 1328"/>
              <a:gd name="T118" fmla="*/ 25 w 620"/>
              <a:gd name="T119" fmla="*/ 236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0" h="1328">
                <a:moveTo>
                  <a:pt x="223" y="212"/>
                </a:moveTo>
                <a:lnTo>
                  <a:pt x="223" y="212"/>
                </a:lnTo>
                <a:lnTo>
                  <a:pt x="214" y="212"/>
                </a:lnTo>
                <a:lnTo>
                  <a:pt x="207" y="213"/>
                </a:lnTo>
                <a:lnTo>
                  <a:pt x="202" y="214"/>
                </a:lnTo>
                <a:lnTo>
                  <a:pt x="198" y="216"/>
                </a:lnTo>
                <a:lnTo>
                  <a:pt x="198" y="216"/>
                </a:lnTo>
                <a:lnTo>
                  <a:pt x="185" y="226"/>
                </a:lnTo>
                <a:lnTo>
                  <a:pt x="179" y="231"/>
                </a:lnTo>
                <a:lnTo>
                  <a:pt x="179" y="231"/>
                </a:lnTo>
                <a:lnTo>
                  <a:pt x="173" y="226"/>
                </a:lnTo>
                <a:lnTo>
                  <a:pt x="159" y="216"/>
                </a:lnTo>
                <a:lnTo>
                  <a:pt x="149" y="212"/>
                </a:lnTo>
                <a:lnTo>
                  <a:pt x="138" y="207"/>
                </a:lnTo>
                <a:lnTo>
                  <a:pt x="127" y="203"/>
                </a:lnTo>
                <a:lnTo>
                  <a:pt x="117" y="202"/>
                </a:lnTo>
                <a:lnTo>
                  <a:pt x="117" y="202"/>
                </a:lnTo>
                <a:lnTo>
                  <a:pt x="93" y="201"/>
                </a:lnTo>
                <a:lnTo>
                  <a:pt x="64" y="202"/>
                </a:lnTo>
                <a:lnTo>
                  <a:pt x="48" y="203"/>
                </a:lnTo>
                <a:lnTo>
                  <a:pt x="35" y="206"/>
                </a:lnTo>
                <a:lnTo>
                  <a:pt x="22" y="210"/>
                </a:lnTo>
                <a:lnTo>
                  <a:pt x="16" y="213"/>
                </a:lnTo>
                <a:lnTo>
                  <a:pt x="11" y="216"/>
                </a:lnTo>
                <a:lnTo>
                  <a:pt x="11" y="216"/>
                </a:lnTo>
                <a:lnTo>
                  <a:pt x="6" y="221"/>
                </a:lnTo>
                <a:lnTo>
                  <a:pt x="4" y="226"/>
                </a:lnTo>
                <a:lnTo>
                  <a:pt x="1" y="231"/>
                </a:lnTo>
                <a:lnTo>
                  <a:pt x="0" y="237"/>
                </a:lnTo>
                <a:lnTo>
                  <a:pt x="0" y="250"/>
                </a:lnTo>
                <a:lnTo>
                  <a:pt x="1" y="264"/>
                </a:lnTo>
                <a:lnTo>
                  <a:pt x="5" y="278"/>
                </a:lnTo>
                <a:lnTo>
                  <a:pt x="7" y="290"/>
                </a:lnTo>
                <a:lnTo>
                  <a:pt x="10" y="301"/>
                </a:lnTo>
                <a:lnTo>
                  <a:pt x="11" y="308"/>
                </a:lnTo>
                <a:lnTo>
                  <a:pt x="11" y="308"/>
                </a:lnTo>
                <a:lnTo>
                  <a:pt x="10" y="317"/>
                </a:lnTo>
                <a:lnTo>
                  <a:pt x="8" y="322"/>
                </a:lnTo>
                <a:lnTo>
                  <a:pt x="8" y="327"/>
                </a:lnTo>
                <a:lnTo>
                  <a:pt x="10" y="331"/>
                </a:lnTo>
                <a:lnTo>
                  <a:pt x="12" y="335"/>
                </a:lnTo>
                <a:lnTo>
                  <a:pt x="17" y="340"/>
                </a:lnTo>
                <a:lnTo>
                  <a:pt x="25" y="346"/>
                </a:lnTo>
                <a:lnTo>
                  <a:pt x="25" y="346"/>
                </a:lnTo>
                <a:lnTo>
                  <a:pt x="30" y="349"/>
                </a:lnTo>
                <a:lnTo>
                  <a:pt x="37" y="351"/>
                </a:lnTo>
                <a:lnTo>
                  <a:pt x="52" y="355"/>
                </a:lnTo>
                <a:lnTo>
                  <a:pt x="69" y="358"/>
                </a:lnTo>
                <a:lnTo>
                  <a:pt x="85" y="360"/>
                </a:lnTo>
                <a:lnTo>
                  <a:pt x="114" y="361"/>
                </a:lnTo>
                <a:lnTo>
                  <a:pt x="126" y="361"/>
                </a:lnTo>
                <a:lnTo>
                  <a:pt x="126" y="361"/>
                </a:lnTo>
                <a:lnTo>
                  <a:pt x="124" y="364"/>
                </a:lnTo>
                <a:lnTo>
                  <a:pt x="120" y="373"/>
                </a:lnTo>
                <a:lnTo>
                  <a:pt x="115" y="386"/>
                </a:lnTo>
                <a:lnTo>
                  <a:pt x="113" y="394"/>
                </a:lnTo>
                <a:lnTo>
                  <a:pt x="112" y="404"/>
                </a:lnTo>
                <a:lnTo>
                  <a:pt x="112" y="404"/>
                </a:lnTo>
                <a:lnTo>
                  <a:pt x="111" y="421"/>
                </a:lnTo>
                <a:lnTo>
                  <a:pt x="112" y="431"/>
                </a:lnTo>
                <a:lnTo>
                  <a:pt x="113" y="437"/>
                </a:lnTo>
                <a:lnTo>
                  <a:pt x="112" y="438"/>
                </a:lnTo>
                <a:lnTo>
                  <a:pt x="112" y="438"/>
                </a:lnTo>
                <a:lnTo>
                  <a:pt x="112" y="438"/>
                </a:lnTo>
                <a:lnTo>
                  <a:pt x="112" y="438"/>
                </a:lnTo>
                <a:lnTo>
                  <a:pt x="112" y="439"/>
                </a:lnTo>
                <a:lnTo>
                  <a:pt x="113" y="443"/>
                </a:lnTo>
                <a:lnTo>
                  <a:pt x="117" y="447"/>
                </a:lnTo>
                <a:lnTo>
                  <a:pt x="117" y="447"/>
                </a:lnTo>
                <a:lnTo>
                  <a:pt x="97" y="486"/>
                </a:lnTo>
                <a:lnTo>
                  <a:pt x="82" y="515"/>
                </a:lnTo>
                <a:lnTo>
                  <a:pt x="75" y="527"/>
                </a:lnTo>
                <a:lnTo>
                  <a:pt x="69" y="534"/>
                </a:lnTo>
                <a:lnTo>
                  <a:pt x="69" y="534"/>
                </a:lnTo>
                <a:lnTo>
                  <a:pt x="60" y="542"/>
                </a:lnTo>
                <a:lnTo>
                  <a:pt x="55" y="550"/>
                </a:lnTo>
                <a:lnTo>
                  <a:pt x="53" y="556"/>
                </a:lnTo>
                <a:lnTo>
                  <a:pt x="49" y="563"/>
                </a:lnTo>
                <a:lnTo>
                  <a:pt x="49" y="563"/>
                </a:lnTo>
                <a:lnTo>
                  <a:pt x="44" y="575"/>
                </a:lnTo>
                <a:lnTo>
                  <a:pt x="38" y="594"/>
                </a:lnTo>
                <a:lnTo>
                  <a:pt x="32" y="613"/>
                </a:lnTo>
                <a:lnTo>
                  <a:pt x="31" y="623"/>
                </a:lnTo>
                <a:lnTo>
                  <a:pt x="30" y="630"/>
                </a:lnTo>
                <a:lnTo>
                  <a:pt x="30" y="630"/>
                </a:lnTo>
                <a:lnTo>
                  <a:pt x="30" y="636"/>
                </a:lnTo>
                <a:lnTo>
                  <a:pt x="29" y="641"/>
                </a:lnTo>
                <a:lnTo>
                  <a:pt x="28" y="646"/>
                </a:lnTo>
                <a:lnTo>
                  <a:pt x="26" y="650"/>
                </a:lnTo>
                <a:lnTo>
                  <a:pt x="28" y="653"/>
                </a:lnTo>
                <a:lnTo>
                  <a:pt x="30" y="658"/>
                </a:lnTo>
                <a:lnTo>
                  <a:pt x="36" y="663"/>
                </a:lnTo>
                <a:lnTo>
                  <a:pt x="44" y="669"/>
                </a:lnTo>
                <a:lnTo>
                  <a:pt x="44" y="669"/>
                </a:lnTo>
                <a:lnTo>
                  <a:pt x="55" y="675"/>
                </a:lnTo>
                <a:lnTo>
                  <a:pt x="65" y="677"/>
                </a:lnTo>
                <a:lnTo>
                  <a:pt x="75" y="678"/>
                </a:lnTo>
                <a:lnTo>
                  <a:pt x="83" y="678"/>
                </a:lnTo>
                <a:lnTo>
                  <a:pt x="89" y="677"/>
                </a:lnTo>
                <a:lnTo>
                  <a:pt x="95" y="675"/>
                </a:lnTo>
                <a:lnTo>
                  <a:pt x="97" y="672"/>
                </a:lnTo>
                <a:lnTo>
                  <a:pt x="97" y="670"/>
                </a:lnTo>
                <a:lnTo>
                  <a:pt x="97" y="669"/>
                </a:lnTo>
                <a:lnTo>
                  <a:pt x="97" y="669"/>
                </a:lnTo>
                <a:lnTo>
                  <a:pt x="95" y="666"/>
                </a:lnTo>
                <a:lnTo>
                  <a:pt x="93" y="664"/>
                </a:lnTo>
                <a:lnTo>
                  <a:pt x="84" y="662"/>
                </a:lnTo>
                <a:lnTo>
                  <a:pt x="77" y="660"/>
                </a:lnTo>
                <a:lnTo>
                  <a:pt x="75" y="660"/>
                </a:lnTo>
                <a:lnTo>
                  <a:pt x="73" y="659"/>
                </a:lnTo>
                <a:lnTo>
                  <a:pt x="73" y="659"/>
                </a:lnTo>
                <a:lnTo>
                  <a:pt x="77" y="656"/>
                </a:lnTo>
                <a:lnTo>
                  <a:pt x="84" y="651"/>
                </a:lnTo>
                <a:lnTo>
                  <a:pt x="88" y="647"/>
                </a:lnTo>
                <a:lnTo>
                  <a:pt x="90" y="645"/>
                </a:lnTo>
                <a:lnTo>
                  <a:pt x="90" y="642"/>
                </a:lnTo>
                <a:lnTo>
                  <a:pt x="88" y="640"/>
                </a:lnTo>
                <a:lnTo>
                  <a:pt x="88" y="640"/>
                </a:lnTo>
                <a:lnTo>
                  <a:pt x="78" y="634"/>
                </a:lnTo>
                <a:lnTo>
                  <a:pt x="77" y="633"/>
                </a:lnTo>
                <a:lnTo>
                  <a:pt x="78" y="630"/>
                </a:lnTo>
                <a:lnTo>
                  <a:pt x="78" y="630"/>
                </a:lnTo>
                <a:lnTo>
                  <a:pt x="81" y="627"/>
                </a:lnTo>
                <a:lnTo>
                  <a:pt x="83" y="619"/>
                </a:lnTo>
                <a:lnTo>
                  <a:pt x="88" y="601"/>
                </a:lnTo>
                <a:lnTo>
                  <a:pt x="88" y="601"/>
                </a:lnTo>
                <a:lnTo>
                  <a:pt x="89" y="594"/>
                </a:lnTo>
                <a:lnTo>
                  <a:pt x="90" y="589"/>
                </a:lnTo>
                <a:lnTo>
                  <a:pt x="90" y="586"/>
                </a:lnTo>
                <a:lnTo>
                  <a:pt x="93" y="582"/>
                </a:lnTo>
                <a:lnTo>
                  <a:pt x="93" y="582"/>
                </a:lnTo>
                <a:lnTo>
                  <a:pt x="95" y="579"/>
                </a:lnTo>
                <a:lnTo>
                  <a:pt x="96" y="575"/>
                </a:lnTo>
                <a:lnTo>
                  <a:pt x="99" y="570"/>
                </a:lnTo>
                <a:lnTo>
                  <a:pt x="102" y="563"/>
                </a:lnTo>
                <a:lnTo>
                  <a:pt x="102" y="563"/>
                </a:lnTo>
                <a:lnTo>
                  <a:pt x="108" y="556"/>
                </a:lnTo>
                <a:lnTo>
                  <a:pt x="118" y="546"/>
                </a:lnTo>
                <a:lnTo>
                  <a:pt x="146" y="520"/>
                </a:lnTo>
                <a:lnTo>
                  <a:pt x="184" y="486"/>
                </a:lnTo>
                <a:lnTo>
                  <a:pt x="223" y="452"/>
                </a:lnTo>
                <a:lnTo>
                  <a:pt x="223" y="452"/>
                </a:lnTo>
                <a:lnTo>
                  <a:pt x="249" y="484"/>
                </a:lnTo>
                <a:lnTo>
                  <a:pt x="268" y="508"/>
                </a:lnTo>
                <a:lnTo>
                  <a:pt x="273" y="515"/>
                </a:lnTo>
                <a:lnTo>
                  <a:pt x="275" y="520"/>
                </a:lnTo>
                <a:lnTo>
                  <a:pt x="275" y="520"/>
                </a:lnTo>
                <a:lnTo>
                  <a:pt x="274" y="530"/>
                </a:lnTo>
                <a:lnTo>
                  <a:pt x="275" y="548"/>
                </a:lnTo>
                <a:lnTo>
                  <a:pt x="275" y="548"/>
                </a:lnTo>
                <a:lnTo>
                  <a:pt x="278" y="561"/>
                </a:lnTo>
                <a:lnTo>
                  <a:pt x="280" y="571"/>
                </a:lnTo>
                <a:lnTo>
                  <a:pt x="283" y="583"/>
                </a:lnTo>
                <a:lnTo>
                  <a:pt x="281" y="588"/>
                </a:lnTo>
                <a:lnTo>
                  <a:pt x="280" y="592"/>
                </a:lnTo>
                <a:lnTo>
                  <a:pt x="280" y="592"/>
                </a:lnTo>
                <a:lnTo>
                  <a:pt x="278" y="597"/>
                </a:lnTo>
                <a:lnTo>
                  <a:pt x="275" y="605"/>
                </a:lnTo>
                <a:lnTo>
                  <a:pt x="272" y="628"/>
                </a:lnTo>
                <a:lnTo>
                  <a:pt x="266" y="678"/>
                </a:lnTo>
                <a:lnTo>
                  <a:pt x="266" y="678"/>
                </a:lnTo>
                <a:lnTo>
                  <a:pt x="265" y="698"/>
                </a:lnTo>
                <a:lnTo>
                  <a:pt x="263" y="731"/>
                </a:lnTo>
                <a:lnTo>
                  <a:pt x="262" y="822"/>
                </a:lnTo>
                <a:lnTo>
                  <a:pt x="263" y="913"/>
                </a:lnTo>
                <a:lnTo>
                  <a:pt x="265" y="947"/>
                </a:lnTo>
                <a:lnTo>
                  <a:pt x="266" y="967"/>
                </a:lnTo>
                <a:lnTo>
                  <a:pt x="266" y="967"/>
                </a:lnTo>
                <a:lnTo>
                  <a:pt x="268" y="973"/>
                </a:lnTo>
                <a:lnTo>
                  <a:pt x="272" y="982"/>
                </a:lnTo>
                <a:lnTo>
                  <a:pt x="278" y="991"/>
                </a:lnTo>
                <a:lnTo>
                  <a:pt x="285" y="1001"/>
                </a:lnTo>
                <a:lnTo>
                  <a:pt x="303" y="1023"/>
                </a:lnTo>
                <a:lnTo>
                  <a:pt x="324" y="1044"/>
                </a:lnTo>
                <a:lnTo>
                  <a:pt x="360" y="1082"/>
                </a:lnTo>
                <a:lnTo>
                  <a:pt x="377" y="1097"/>
                </a:lnTo>
                <a:lnTo>
                  <a:pt x="377" y="1097"/>
                </a:lnTo>
                <a:lnTo>
                  <a:pt x="398" y="1120"/>
                </a:lnTo>
                <a:lnTo>
                  <a:pt x="414" y="1137"/>
                </a:lnTo>
                <a:lnTo>
                  <a:pt x="419" y="1143"/>
                </a:lnTo>
                <a:lnTo>
                  <a:pt x="420" y="1145"/>
                </a:lnTo>
                <a:lnTo>
                  <a:pt x="420" y="1145"/>
                </a:lnTo>
                <a:lnTo>
                  <a:pt x="401" y="1172"/>
                </a:lnTo>
                <a:lnTo>
                  <a:pt x="395" y="1181"/>
                </a:lnTo>
                <a:lnTo>
                  <a:pt x="390" y="1190"/>
                </a:lnTo>
                <a:lnTo>
                  <a:pt x="386" y="1198"/>
                </a:lnTo>
                <a:lnTo>
                  <a:pt x="386" y="1201"/>
                </a:lnTo>
                <a:lnTo>
                  <a:pt x="386" y="1203"/>
                </a:lnTo>
                <a:lnTo>
                  <a:pt x="386" y="1203"/>
                </a:lnTo>
                <a:lnTo>
                  <a:pt x="390" y="1207"/>
                </a:lnTo>
                <a:lnTo>
                  <a:pt x="395" y="1209"/>
                </a:lnTo>
                <a:lnTo>
                  <a:pt x="410" y="1214"/>
                </a:lnTo>
                <a:lnTo>
                  <a:pt x="423" y="1216"/>
                </a:lnTo>
                <a:lnTo>
                  <a:pt x="429" y="1218"/>
                </a:lnTo>
                <a:lnTo>
                  <a:pt x="429" y="1218"/>
                </a:lnTo>
                <a:lnTo>
                  <a:pt x="422" y="1228"/>
                </a:lnTo>
                <a:lnTo>
                  <a:pt x="407" y="1254"/>
                </a:lnTo>
                <a:lnTo>
                  <a:pt x="398" y="1268"/>
                </a:lnTo>
                <a:lnTo>
                  <a:pt x="391" y="1281"/>
                </a:lnTo>
                <a:lnTo>
                  <a:pt x="386" y="1292"/>
                </a:lnTo>
                <a:lnTo>
                  <a:pt x="386" y="1297"/>
                </a:lnTo>
                <a:lnTo>
                  <a:pt x="386" y="1299"/>
                </a:lnTo>
                <a:lnTo>
                  <a:pt x="386" y="1299"/>
                </a:lnTo>
                <a:lnTo>
                  <a:pt x="390" y="1307"/>
                </a:lnTo>
                <a:lnTo>
                  <a:pt x="396" y="1311"/>
                </a:lnTo>
                <a:lnTo>
                  <a:pt x="405" y="1316"/>
                </a:lnTo>
                <a:lnTo>
                  <a:pt x="420" y="1323"/>
                </a:lnTo>
                <a:lnTo>
                  <a:pt x="420" y="1323"/>
                </a:lnTo>
                <a:lnTo>
                  <a:pt x="429" y="1327"/>
                </a:lnTo>
                <a:lnTo>
                  <a:pt x="439" y="1328"/>
                </a:lnTo>
                <a:lnTo>
                  <a:pt x="449" y="1328"/>
                </a:lnTo>
                <a:lnTo>
                  <a:pt x="460" y="1327"/>
                </a:lnTo>
                <a:lnTo>
                  <a:pt x="468" y="1325"/>
                </a:lnTo>
                <a:lnTo>
                  <a:pt x="476" y="1321"/>
                </a:lnTo>
                <a:lnTo>
                  <a:pt x="482" y="1317"/>
                </a:lnTo>
                <a:lnTo>
                  <a:pt x="487" y="1314"/>
                </a:lnTo>
                <a:lnTo>
                  <a:pt x="487" y="1314"/>
                </a:lnTo>
                <a:lnTo>
                  <a:pt x="510" y="1287"/>
                </a:lnTo>
                <a:lnTo>
                  <a:pt x="523" y="1269"/>
                </a:lnTo>
                <a:lnTo>
                  <a:pt x="535" y="1251"/>
                </a:lnTo>
                <a:lnTo>
                  <a:pt x="535" y="1251"/>
                </a:lnTo>
                <a:lnTo>
                  <a:pt x="545" y="1233"/>
                </a:lnTo>
                <a:lnTo>
                  <a:pt x="553" y="1215"/>
                </a:lnTo>
                <a:lnTo>
                  <a:pt x="558" y="1206"/>
                </a:lnTo>
                <a:lnTo>
                  <a:pt x="564" y="1196"/>
                </a:lnTo>
                <a:lnTo>
                  <a:pt x="570" y="1187"/>
                </a:lnTo>
                <a:lnTo>
                  <a:pt x="579" y="1179"/>
                </a:lnTo>
                <a:lnTo>
                  <a:pt x="579" y="1179"/>
                </a:lnTo>
                <a:lnTo>
                  <a:pt x="587" y="1172"/>
                </a:lnTo>
                <a:lnTo>
                  <a:pt x="596" y="1165"/>
                </a:lnTo>
                <a:lnTo>
                  <a:pt x="611" y="1153"/>
                </a:lnTo>
                <a:lnTo>
                  <a:pt x="616" y="1148"/>
                </a:lnTo>
                <a:lnTo>
                  <a:pt x="618" y="1143"/>
                </a:lnTo>
                <a:lnTo>
                  <a:pt x="620" y="1137"/>
                </a:lnTo>
                <a:lnTo>
                  <a:pt x="617" y="1131"/>
                </a:lnTo>
                <a:lnTo>
                  <a:pt x="617" y="1131"/>
                </a:lnTo>
                <a:lnTo>
                  <a:pt x="606" y="1113"/>
                </a:lnTo>
                <a:lnTo>
                  <a:pt x="603" y="1107"/>
                </a:lnTo>
                <a:lnTo>
                  <a:pt x="603" y="1107"/>
                </a:lnTo>
                <a:lnTo>
                  <a:pt x="603" y="1102"/>
                </a:lnTo>
                <a:lnTo>
                  <a:pt x="602" y="1096"/>
                </a:lnTo>
                <a:lnTo>
                  <a:pt x="599" y="1089"/>
                </a:lnTo>
                <a:lnTo>
                  <a:pt x="594" y="1079"/>
                </a:lnTo>
                <a:lnTo>
                  <a:pt x="586" y="1070"/>
                </a:lnTo>
                <a:lnTo>
                  <a:pt x="575" y="1060"/>
                </a:lnTo>
                <a:lnTo>
                  <a:pt x="559" y="1049"/>
                </a:lnTo>
                <a:lnTo>
                  <a:pt x="559" y="1049"/>
                </a:lnTo>
                <a:lnTo>
                  <a:pt x="540" y="1037"/>
                </a:lnTo>
                <a:lnTo>
                  <a:pt x="521" y="1024"/>
                </a:lnTo>
                <a:lnTo>
                  <a:pt x="481" y="995"/>
                </a:lnTo>
                <a:lnTo>
                  <a:pt x="463" y="980"/>
                </a:lnTo>
                <a:lnTo>
                  <a:pt x="449" y="968"/>
                </a:lnTo>
                <a:lnTo>
                  <a:pt x="439" y="959"/>
                </a:lnTo>
                <a:lnTo>
                  <a:pt x="434" y="953"/>
                </a:lnTo>
                <a:lnTo>
                  <a:pt x="434" y="953"/>
                </a:lnTo>
                <a:lnTo>
                  <a:pt x="432" y="949"/>
                </a:lnTo>
                <a:lnTo>
                  <a:pt x="429" y="944"/>
                </a:lnTo>
                <a:lnTo>
                  <a:pt x="426" y="941"/>
                </a:lnTo>
                <a:lnTo>
                  <a:pt x="422" y="936"/>
                </a:lnTo>
                <a:lnTo>
                  <a:pt x="421" y="931"/>
                </a:lnTo>
                <a:lnTo>
                  <a:pt x="422" y="926"/>
                </a:lnTo>
                <a:lnTo>
                  <a:pt x="426" y="920"/>
                </a:lnTo>
                <a:lnTo>
                  <a:pt x="434" y="914"/>
                </a:lnTo>
                <a:lnTo>
                  <a:pt x="434" y="914"/>
                </a:lnTo>
                <a:lnTo>
                  <a:pt x="440" y="909"/>
                </a:lnTo>
                <a:lnTo>
                  <a:pt x="448" y="902"/>
                </a:lnTo>
                <a:lnTo>
                  <a:pt x="466" y="881"/>
                </a:lnTo>
                <a:lnTo>
                  <a:pt x="487" y="852"/>
                </a:lnTo>
                <a:lnTo>
                  <a:pt x="510" y="819"/>
                </a:lnTo>
                <a:lnTo>
                  <a:pt x="532" y="787"/>
                </a:lnTo>
                <a:lnTo>
                  <a:pt x="550" y="757"/>
                </a:lnTo>
                <a:lnTo>
                  <a:pt x="565" y="733"/>
                </a:lnTo>
                <a:lnTo>
                  <a:pt x="574" y="717"/>
                </a:lnTo>
                <a:lnTo>
                  <a:pt x="574" y="717"/>
                </a:lnTo>
                <a:lnTo>
                  <a:pt x="582" y="699"/>
                </a:lnTo>
                <a:lnTo>
                  <a:pt x="588" y="683"/>
                </a:lnTo>
                <a:lnTo>
                  <a:pt x="589" y="677"/>
                </a:lnTo>
                <a:lnTo>
                  <a:pt x="589" y="670"/>
                </a:lnTo>
                <a:lnTo>
                  <a:pt x="589" y="663"/>
                </a:lnTo>
                <a:lnTo>
                  <a:pt x="588" y="654"/>
                </a:lnTo>
                <a:lnTo>
                  <a:pt x="588" y="654"/>
                </a:lnTo>
                <a:lnTo>
                  <a:pt x="582" y="633"/>
                </a:lnTo>
                <a:lnTo>
                  <a:pt x="573" y="605"/>
                </a:lnTo>
                <a:lnTo>
                  <a:pt x="559" y="568"/>
                </a:lnTo>
                <a:lnTo>
                  <a:pt x="559" y="568"/>
                </a:lnTo>
                <a:lnTo>
                  <a:pt x="559" y="559"/>
                </a:lnTo>
                <a:lnTo>
                  <a:pt x="559" y="545"/>
                </a:lnTo>
                <a:lnTo>
                  <a:pt x="558" y="529"/>
                </a:lnTo>
                <a:lnTo>
                  <a:pt x="557" y="522"/>
                </a:lnTo>
                <a:lnTo>
                  <a:pt x="555" y="515"/>
                </a:lnTo>
                <a:lnTo>
                  <a:pt x="555" y="515"/>
                </a:lnTo>
                <a:lnTo>
                  <a:pt x="550" y="502"/>
                </a:lnTo>
                <a:lnTo>
                  <a:pt x="543" y="480"/>
                </a:lnTo>
                <a:lnTo>
                  <a:pt x="525" y="420"/>
                </a:lnTo>
                <a:lnTo>
                  <a:pt x="506" y="362"/>
                </a:lnTo>
                <a:lnTo>
                  <a:pt x="497" y="332"/>
                </a:lnTo>
                <a:lnTo>
                  <a:pt x="497" y="332"/>
                </a:lnTo>
                <a:lnTo>
                  <a:pt x="490" y="321"/>
                </a:lnTo>
                <a:lnTo>
                  <a:pt x="478" y="304"/>
                </a:lnTo>
                <a:lnTo>
                  <a:pt x="462" y="285"/>
                </a:lnTo>
                <a:lnTo>
                  <a:pt x="449" y="269"/>
                </a:lnTo>
                <a:lnTo>
                  <a:pt x="449" y="269"/>
                </a:lnTo>
                <a:lnTo>
                  <a:pt x="435" y="257"/>
                </a:lnTo>
                <a:lnTo>
                  <a:pt x="421" y="246"/>
                </a:lnTo>
                <a:lnTo>
                  <a:pt x="407" y="236"/>
                </a:lnTo>
                <a:lnTo>
                  <a:pt x="396" y="226"/>
                </a:lnTo>
                <a:lnTo>
                  <a:pt x="396" y="226"/>
                </a:lnTo>
                <a:lnTo>
                  <a:pt x="383" y="212"/>
                </a:lnTo>
                <a:lnTo>
                  <a:pt x="379" y="208"/>
                </a:lnTo>
                <a:lnTo>
                  <a:pt x="377" y="207"/>
                </a:lnTo>
                <a:lnTo>
                  <a:pt x="377" y="207"/>
                </a:lnTo>
                <a:lnTo>
                  <a:pt x="374" y="204"/>
                </a:lnTo>
                <a:lnTo>
                  <a:pt x="372" y="200"/>
                </a:lnTo>
                <a:lnTo>
                  <a:pt x="368" y="193"/>
                </a:lnTo>
                <a:lnTo>
                  <a:pt x="367" y="187"/>
                </a:lnTo>
                <a:lnTo>
                  <a:pt x="367" y="187"/>
                </a:lnTo>
                <a:lnTo>
                  <a:pt x="367" y="180"/>
                </a:lnTo>
                <a:lnTo>
                  <a:pt x="367" y="173"/>
                </a:lnTo>
                <a:lnTo>
                  <a:pt x="367" y="163"/>
                </a:lnTo>
                <a:lnTo>
                  <a:pt x="367" y="163"/>
                </a:lnTo>
                <a:lnTo>
                  <a:pt x="368" y="162"/>
                </a:lnTo>
                <a:lnTo>
                  <a:pt x="373" y="159"/>
                </a:lnTo>
                <a:lnTo>
                  <a:pt x="377" y="150"/>
                </a:lnTo>
                <a:lnTo>
                  <a:pt x="381" y="139"/>
                </a:lnTo>
                <a:lnTo>
                  <a:pt x="381" y="139"/>
                </a:lnTo>
                <a:lnTo>
                  <a:pt x="384" y="129"/>
                </a:lnTo>
                <a:lnTo>
                  <a:pt x="385" y="120"/>
                </a:lnTo>
                <a:lnTo>
                  <a:pt x="384" y="116"/>
                </a:lnTo>
                <a:lnTo>
                  <a:pt x="383" y="115"/>
                </a:lnTo>
                <a:lnTo>
                  <a:pt x="381" y="115"/>
                </a:lnTo>
                <a:lnTo>
                  <a:pt x="381" y="115"/>
                </a:lnTo>
                <a:lnTo>
                  <a:pt x="378" y="114"/>
                </a:lnTo>
                <a:lnTo>
                  <a:pt x="375" y="110"/>
                </a:lnTo>
                <a:lnTo>
                  <a:pt x="374" y="108"/>
                </a:lnTo>
                <a:lnTo>
                  <a:pt x="372" y="106"/>
                </a:lnTo>
                <a:lnTo>
                  <a:pt x="372" y="106"/>
                </a:lnTo>
                <a:lnTo>
                  <a:pt x="372" y="104"/>
                </a:lnTo>
                <a:lnTo>
                  <a:pt x="373" y="102"/>
                </a:lnTo>
                <a:lnTo>
                  <a:pt x="377" y="94"/>
                </a:lnTo>
                <a:lnTo>
                  <a:pt x="378" y="88"/>
                </a:lnTo>
                <a:lnTo>
                  <a:pt x="378" y="82"/>
                </a:lnTo>
                <a:lnTo>
                  <a:pt x="377" y="74"/>
                </a:lnTo>
                <a:lnTo>
                  <a:pt x="372" y="67"/>
                </a:lnTo>
                <a:lnTo>
                  <a:pt x="372" y="67"/>
                </a:lnTo>
                <a:lnTo>
                  <a:pt x="362" y="54"/>
                </a:lnTo>
                <a:lnTo>
                  <a:pt x="354" y="43"/>
                </a:lnTo>
                <a:lnTo>
                  <a:pt x="349" y="38"/>
                </a:lnTo>
                <a:lnTo>
                  <a:pt x="344" y="33"/>
                </a:lnTo>
                <a:lnTo>
                  <a:pt x="337" y="29"/>
                </a:lnTo>
                <a:lnTo>
                  <a:pt x="328" y="24"/>
                </a:lnTo>
                <a:lnTo>
                  <a:pt x="328" y="24"/>
                </a:lnTo>
                <a:lnTo>
                  <a:pt x="307" y="12"/>
                </a:lnTo>
                <a:lnTo>
                  <a:pt x="304" y="9"/>
                </a:lnTo>
                <a:lnTo>
                  <a:pt x="304" y="9"/>
                </a:lnTo>
                <a:lnTo>
                  <a:pt x="304" y="8"/>
                </a:lnTo>
                <a:lnTo>
                  <a:pt x="303" y="5"/>
                </a:lnTo>
                <a:lnTo>
                  <a:pt x="302" y="3"/>
                </a:lnTo>
                <a:lnTo>
                  <a:pt x="298" y="1"/>
                </a:lnTo>
                <a:lnTo>
                  <a:pt x="295" y="0"/>
                </a:lnTo>
                <a:lnTo>
                  <a:pt x="290" y="0"/>
                </a:lnTo>
                <a:lnTo>
                  <a:pt x="290" y="0"/>
                </a:lnTo>
                <a:lnTo>
                  <a:pt x="280" y="1"/>
                </a:lnTo>
                <a:lnTo>
                  <a:pt x="274" y="2"/>
                </a:lnTo>
                <a:lnTo>
                  <a:pt x="272" y="3"/>
                </a:lnTo>
                <a:lnTo>
                  <a:pt x="271" y="5"/>
                </a:lnTo>
                <a:lnTo>
                  <a:pt x="271" y="5"/>
                </a:lnTo>
                <a:lnTo>
                  <a:pt x="251" y="18"/>
                </a:lnTo>
                <a:lnTo>
                  <a:pt x="235" y="29"/>
                </a:lnTo>
                <a:lnTo>
                  <a:pt x="218" y="38"/>
                </a:lnTo>
                <a:lnTo>
                  <a:pt x="218" y="38"/>
                </a:lnTo>
                <a:lnTo>
                  <a:pt x="214" y="41"/>
                </a:lnTo>
                <a:lnTo>
                  <a:pt x="212" y="44"/>
                </a:lnTo>
                <a:lnTo>
                  <a:pt x="207" y="53"/>
                </a:lnTo>
                <a:lnTo>
                  <a:pt x="203" y="64"/>
                </a:lnTo>
                <a:lnTo>
                  <a:pt x="201" y="76"/>
                </a:lnTo>
                <a:lnTo>
                  <a:pt x="198" y="96"/>
                </a:lnTo>
                <a:lnTo>
                  <a:pt x="198" y="106"/>
                </a:lnTo>
                <a:lnTo>
                  <a:pt x="198" y="106"/>
                </a:lnTo>
                <a:lnTo>
                  <a:pt x="192" y="110"/>
                </a:lnTo>
                <a:lnTo>
                  <a:pt x="178" y="120"/>
                </a:lnTo>
                <a:lnTo>
                  <a:pt x="171" y="126"/>
                </a:lnTo>
                <a:lnTo>
                  <a:pt x="166" y="132"/>
                </a:lnTo>
                <a:lnTo>
                  <a:pt x="164" y="137"/>
                </a:lnTo>
                <a:lnTo>
                  <a:pt x="164" y="138"/>
                </a:lnTo>
                <a:lnTo>
                  <a:pt x="165" y="139"/>
                </a:lnTo>
                <a:lnTo>
                  <a:pt x="165" y="139"/>
                </a:lnTo>
                <a:lnTo>
                  <a:pt x="170" y="141"/>
                </a:lnTo>
                <a:lnTo>
                  <a:pt x="174" y="142"/>
                </a:lnTo>
                <a:lnTo>
                  <a:pt x="188" y="141"/>
                </a:lnTo>
                <a:lnTo>
                  <a:pt x="203" y="139"/>
                </a:lnTo>
                <a:lnTo>
                  <a:pt x="203" y="139"/>
                </a:lnTo>
                <a:lnTo>
                  <a:pt x="204" y="157"/>
                </a:lnTo>
                <a:lnTo>
                  <a:pt x="206" y="172"/>
                </a:lnTo>
                <a:lnTo>
                  <a:pt x="208" y="183"/>
                </a:lnTo>
                <a:lnTo>
                  <a:pt x="208" y="183"/>
                </a:lnTo>
                <a:lnTo>
                  <a:pt x="217" y="201"/>
                </a:lnTo>
                <a:lnTo>
                  <a:pt x="223" y="212"/>
                </a:lnTo>
                <a:lnTo>
                  <a:pt x="223" y="212"/>
                </a:lnTo>
                <a:close/>
                <a:moveTo>
                  <a:pt x="40" y="240"/>
                </a:moveTo>
                <a:lnTo>
                  <a:pt x="40" y="240"/>
                </a:lnTo>
                <a:lnTo>
                  <a:pt x="41" y="244"/>
                </a:lnTo>
                <a:lnTo>
                  <a:pt x="43" y="251"/>
                </a:lnTo>
                <a:lnTo>
                  <a:pt x="43" y="256"/>
                </a:lnTo>
                <a:lnTo>
                  <a:pt x="43" y="260"/>
                </a:lnTo>
                <a:lnTo>
                  <a:pt x="42" y="263"/>
                </a:lnTo>
                <a:lnTo>
                  <a:pt x="40" y="264"/>
                </a:lnTo>
                <a:lnTo>
                  <a:pt x="40" y="264"/>
                </a:lnTo>
                <a:lnTo>
                  <a:pt x="34" y="267"/>
                </a:lnTo>
                <a:lnTo>
                  <a:pt x="30" y="269"/>
                </a:lnTo>
                <a:lnTo>
                  <a:pt x="29" y="269"/>
                </a:lnTo>
                <a:lnTo>
                  <a:pt x="28" y="269"/>
                </a:lnTo>
                <a:lnTo>
                  <a:pt x="26" y="267"/>
                </a:lnTo>
                <a:lnTo>
                  <a:pt x="25" y="264"/>
                </a:lnTo>
                <a:lnTo>
                  <a:pt x="25" y="264"/>
                </a:lnTo>
                <a:lnTo>
                  <a:pt x="24" y="256"/>
                </a:lnTo>
                <a:lnTo>
                  <a:pt x="23" y="246"/>
                </a:lnTo>
                <a:lnTo>
                  <a:pt x="23" y="239"/>
                </a:lnTo>
                <a:lnTo>
                  <a:pt x="24" y="237"/>
                </a:lnTo>
                <a:lnTo>
                  <a:pt x="25" y="236"/>
                </a:lnTo>
                <a:lnTo>
                  <a:pt x="25" y="236"/>
                </a:lnTo>
                <a:lnTo>
                  <a:pt x="30" y="237"/>
                </a:lnTo>
                <a:lnTo>
                  <a:pt x="35" y="238"/>
                </a:lnTo>
                <a:lnTo>
                  <a:pt x="40" y="240"/>
                </a:lnTo>
                <a:lnTo>
                  <a:pt x="40" y="24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641F7337-9A6E-4BE2-B017-4B16136EEAF3}"/>
              </a:ext>
            </a:extLst>
          </p:cNvPr>
          <p:cNvSpPr>
            <a:spLocks noEditPoints="1"/>
          </p:cNvSpPr>
          <p:nvPr/>
        </p:nvSpPr>
        <p:spPr bwMode="auto">
          <a:xfrm>
            <a:off x="4501790" y="801097"/>
            <a:ext cx="998454" cy="1693080"/>
          </a:xfrm>
          <a:custGeom>
            <a:avLst/>
            <a:gdLst>
              <a:gd name="T0" fmla="*/ 149 w 861"/>
              <a:gd name="T1" fmla="*/ 751 h 1460"/>
              <a:gd name="T2" fmla="*/ 149 w 861"/>
              <a:gd name="T3" fmla="*/ 751 h 1460"/>
              <a:gd name="T4" fmla="*/ 140 w 861"/>
              <a:gd name="T5" fmla="*/ 778 h 1460"/>
              <a:gd name="T6" fmla="*/ 145 w 861"/>
              <a:gd name="T7" fmla="*/ 818 h 1460"/>
              <a:gd name="T8" fmla="*/ 131 w 861"/>
              <a:gd name="T9" fmla="*/ 903 h 1460"/>
              <a:gd name="T10" fmla="*/ 137 w 861"/>
              <a:gd name="T11" fmla="*/ 1029 h 1460"/>
              <a:gd name="T12" fmla="*/ 133 w 861"/>
              <a:gd name="T13" fmla="*/ 1189 h 1460"/>
              <a:gd name="T14" fmla="*/ 77 w 861"/>
              <a:gd name="T15" fmla="*/ 1261 h 1460"/>
              <a:gd name="T16" fmla="*/ 7 w 861"/>
              <a:gd name="T17" fmla="*/ 1324 h 1460"/>
              <a:gd name="T18" fmla="*/ 8 w 861"/>
              <a:gd name="T19" fmla="*/ 1349 h 1460"/>
              <a:gd name="T20" fmla="*/ 56 w 861"/>
              <a:gd name="T21" fmla="*/ 1361 h 1460"/>
              <a:gd name="T22" fmla="*/ 177 w 861"/>
              <a:gd name="T23" fmla="*/ 1322 h 1460"/>
              <a:gd name="T24" fmla="*/ 213 w 861"/>
              <a:gd name="T25" fmla="*/ 1297 h 1460"/>
              <a:gd name="T26" fmla="*/ 202 w 861"/>
              <a:gd name="T27" fmla="*/ 1254 h 1460"/>
              <a:gd name="T28" fmla="*/ 219 w 861"/>
              <a:gd name="T29" fmla="*/ 1114 h 1460"/>
              <a:gd name="T30" fmla="*/ 263 w 861"/>
              <a:gd name="T31" fmla="*/ 1001 h 1460"/>
              <a:gd name="T32" fmla="*/ 270 w 861"/>
              <a:gd name="T33" fmla="*/ 943 h 1460"/>
              <a:gd name="T34" fmla="*/ 279 w 861"/>
              <a:gd name="T35" fmla="*/ 931 h 1460"/>
              <a:gd name="T36" fmla="*/ 294 w 861"/>
              <a:gd name="T37" fmla="*/ 850 h 1460"/>
              <a:gd name="T38" fmla="*/ 373 w 861"/>
              <a:gd name="T39" fmla="*/ 775 h 1460"/>
              <a:gd name="T40" fmla="*/ 480 w 861"/>
              <a:gd name="T41" fmla="*/ 625 h 1460"/>
              <a:gd name="T42" fmla="*/ 543 w 861"/>
              <a:gd name="T43" fmla="*/ 629 h 1460"/>
              <a:gd name="T44" fmla="*/ 554 w 861"/>
              <a:gd name="T45" fmla="*/ 640 h 1460"/>
              <a:gd name="T46" fmla="*/ 581 w 861"/>
              <a:gd name="T47" fmla="*/ 701 h 1460"/>
              <a:gd name="T48" fmla="*/ 589 w 861"/>
              <a:gd name="T49" fmla="*/ 858 h 1460"/>
              <a:gd name="T50" fmla="*/ 607 w 861"/>
              <a:gd name="T51" fmla="*/ 1010 h 1460"/>
              <a:gd name="T52" fmla="*/ 630 w 861"/>
              <a:gd name="T53" fmla="*/ 1063 h 1460"/>
              <a:gd name="T54" fmla="*/ 692 w 861"/>
              <a:gd name="T55" fmla="*/ 1065 h 1460"/>
              <a:gd name="T56" fmla="*/ 766 w 861"/>
              <a:gd name="T57" fmla="*/ 1208 h 1460"/>
              <a:gd name="T58" fmla="*/ 773 w 861"/>
              <a:gd name="T59" fmla="*/ 1288 h 1460"/>
              <a:gd name="T60" fmla="*/ 736 w 861"/>
              <a:gd name="T61" fmla="*/ 1375 h 1460"/>
              <a:gd name="T62" fmla="*/ 720 w 861"/>
              <a:gd name="T63" fmla="*/ 1419 h 1460"/>
              <a:gd name="T64" fmla="*/ 736 w 861"/>
              <a:gd name="T65" fmla="*/ 1456 h 1460"/>
              <a:gd name="T66" fmla="*/ 790 w 861"/>
              <a:gd name="T67" fmla="*/ 1456 h 1460"/>
              <a:gd name="T68" fmla="*/ 853 w 861"/>
              <a:gd name="T69" fmla="*/ 1426 h 1460"/>
              <a:gd name="T70" fmla="*/ 857 w 861"/>
              <a:gd name="T71" fmla="*/ 1350 h 1460"/>
              <a:gd name="T72" fmla="*/ 842 w 861"/>
              <a:gd name="T73" fmla="*/ 1174 h 1460"/>
              <a:gd name="T74" fmla="*/ 834 w 861"/>
              <a:gd name="T75" fmla="*/ 1004 h 1460"/>
              <a:gd name="T76" fmla="*/ 814 w 861"/>
              <a:gd name="T77" fmla="*/ 940 h 1460"/>
              <a:gd name="T78" fmla="*/ 770 w 861"/>
              <a:gd name="T79" fmla="*/ 790 h 1460"/>
              <a:gd name="T80" fmla="*/ 747 w 861"/>
              <a:gd name="T81" fmla="*/ 722 h 1460"/>
              <a:gd name="T82" fmla="*/ 743 w 861"/>
              <a:gd name="T83" fmla="*/ 393 h 1460"/>
              <a:gd name="T84" fmla="*/ 703 w 861"/>
              <a:gd name="T85" fmla="*/ 336 h 1460"/>
              <a:gd name="T86" fmla="*/ 628 w 861"/>
              <a:gd name="T87" fmla="*/ 278 h 1460"/>
              <a:gd name="T88" fmla="*/ 428 w 861"/>
              <a:gd name="T89" fmla="*/ 195 h 1460"/>
              <a:gd name="T90" fmla="*/ 411 w 861"/>
              <a:gd name="T91" fmla="*/ 147 h 1460"/>
              <a:gd name="T92" fmla="*/ 413 w 861"/>
              <a:gd name="T93" fmla="*/ 105 h 1460"/>
              <a:gd name="T94" fmla="*/ 384 w 861"/>
              <a:gd name="T95" fmla="*/ 25 h 1460"/>
              <a:gd name="T96" fmla="*/ 310 w 861"/>
              <a:gd name="T97" fmla="*/ 0 h 1460"/>
              <a:gd name="T98" fmla="*/ 262 w 861"/>
              <a:gd name="T99" fmla="*/ 19 h 1460"/>
              <a:gd name="T100" fmla="*/ 226 w 861"/>
              <a:gd name="T101" fmla="*/ 55 h 1460"/>
              <a:gd name="T102" fmla="*/ 180 w 861"/>
              <a:gd name="T103" fmla="*/ 141 h 1460"/>
              <a:gd name="T104" fmla="*/ 194 w 861"/>
              <a:gd name="T105" fmla="*/ 162 h 1460"/>
              <a:gd name="T106" fmla="*/ 146 w 861"/>
              <a:gd name="T107" fmla="*/ 231 h 1460"/>
              <a:gd name="T108" fmla="*/ 103 w 861"/>
              <a:gd name="T109" fmla="*/ 274 h 1460"/>
              <a:gd name="T110" fmla="*/ 76 w 861"/>
              <a:gd name="T111" fmla="*/ 396 h 1460"/>
              <a:gd name="T112" fmla="*/ 149 w 861"/>
              <a:gd name="T113" fmla="*/ 509 h 1460"/>
              <a:gd name="T114" fmla="*/ 174 w 861"/>
              <a:gd name="T115" fmla="*/ 597 h 1460"/>
              <a:gd name="T116" fmla="*/ 165 w 861"/>
              <a:gd name="T117" fmla="*/ 726 h 1460"/>
              <a:gd name="T118" fmla="*/ 263 w 861"/>
              <a:gd name="T119" fmla="*/ 479 h 1460"/>
              <a:gd name="T120" fmla="*/ 274 w 861"/>
              <a:gd name="T121" fmla="*/ 499 h 1460"/>
              <a:gd name="T122" fmla="*/ 229 w 861"/>
              <a:gd name="T123" fmla="*/ 459 h 1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61" h="1460">
                <a:moveTo>
                  <a:pt x="165" y="726"/>
                </a:moveTo>
                <a:lnTo>
                  <a:pt x="165" y="726"/>
                </a:lnTo>
                <a:lnTo>
                  <a:pt x="157" y="736"/>
                </a:lnTo>
                <a:lnTo>
                  <a:pt x="152" y="742"/>
                </a:lnTo>
                <a:lnTo>
                  <a:pt x="150" y="747"/>
                </a:lnTo>
                <a:lnTo>
                  <a:pt x="149" y="751"/>
                </a:lnTo>
                <a:lnTo>
                  <a:pt x="149" y="751"/>
                </a:lnTo>
                <a:lnTo>
                  <a:pt x="150" y="753"/>
                </a:lnTo>
                <a:lnTo>
                  <a:pt x="150" y="753"/>
                </a:lnTo>
                <a:lnTo>
                  <a:pt x="149" y="753"/>
                </a:lnTo>
                <a:lnTo>
                  <a:pt x="149" y="753"/>
                </a:lnTo>
                <a:lnTo>
                  <a:pt x="149" y="751"/>
                </a:lnTo>
                <a:lnTo>
                  <a:pt x="149" y="751"/>
                </a:lnTo>
                <a:lnTo>
                  <a:pt x="148" y="753"/>
                </a:lnTo>
                <a:lnTo>
                  <a:pt x="145" y="763"/>
                </a:lnTo>
                <a:lnTo>
                  <a:pt x="145" y="763"/>
                </a:lnTo>
                <a:lnTo>
                  <a:pt x="142" y="774"/>
                </a:lnTo>
                <a:lnTo>
                  <a:pt x="140" y="778"/>
                </a:lnTo>
                <a:lnTo>
                  <a:pt x="138" y="782"/>
                </a:lnTo>
                <a:lnTo>
                  <a:pt x="141" y="790"/>
                </a:lnTo>
                <a:lnTo>
                  <a:pt x="141" y="790"/>
                </a:lnTo>
                <a:lnTo>
                  <a:pt x="145" y="810"/>
                </a:lnTo>
                <a:lnTo>
                  <a:pt x="145" y="815"/>
                </a:lnTo>
                <a:lnTo>
                  <a:pt x="145" y="818"/>
                </a:lnTo>
                <a:lnTo>
                  <a:pt x="145" y="818"/>
                </a:lnTo>
                <a:lnTo>
                  <a:pt x="137" y="852"/>
                </a:lnTo>
                <a:lnTo>
                  <a:pt x="133" y="878"/>
                </a:lnTo>
                <a:lnTo>
                  <a:pt x="131" y="897"/>
                </a:lnTo>
                <a:lnTo>
                  <a:pt x="131" y="897"/>
                </a:lnTo>
                <a:lnTo>
                  <a:pt x="131" y="903"/>
                </a:lnTo>
                <a:lnTo>
                  <a:pt x="132" y="909"/>
                </a:lnTo>
                <a:lnTo>
                  <a:pt x="136" y="919"/>
                </a:lnTo>
                <a:lnTo>
                  <a:pt x="140" y="924"/>
                </a:lnTo>
                <a:lnTo>
                  <a:pt x="141" y="927"/>
                </a:lnTo>
                <a:lnTo>
                  <a:pt x="141" y="927"/>
                </a:lnTo>
                <a:lnTo>
                  <a:pt x="137" y="1029"/>
                </a:lnTo>
                <a:lnTo>
                  <a:pt x="133" y="1106"/>
                </a:lnTo>
                <a:lnTo>
                  <a:pt x="133" y="1154"/>
                </a:lnTo>
                <a:lnTo>
                  <a:pt x="133" y="1154"/>
                </a:lnTo>
                <a:lnTo>
                  <a:pt x="133" y="1172"/>
                </a:lnTo>
                <a:lnTo>
                  <a:pt x="133" y="1184"/>
                </a:lnTo>
                <a:lnTo>
                  <a:pt x="133" y="1189"/>
                </a:lnTo>
                <a:lnTo>
                  <a:pt x="131" y="1193"/>
                </a:lnTo>
                <a:lnTo>
                  <a:pt x="124" y="1205"/>
                </a:lnTo>
                <a:lnTo>
                  <a:pt x="124" y="1205"/>
                </a:lnTo>
                <a:lnTo>
                  <a:pt x="111" y="1223"/>
                </a:lnTo>
                <a:lnTo>
                  <a:pt x="93" y="1243"/>
                </a:lnTo>
                <a:lnTo>
                  <a:pt x="77" y="1261"/>
                </a:lnTo>
                <a:lnTo>
                  <a:pt x="64" y="1273"/>
                </a:lnTo>
                <a:lnTo>
                  <a:pt x="64" y="1273"/>
                </a:lnTo>
                <a:lnTo>
                  <a:pt x="48" y="1285"/>
                </a:lnTo>
                <a:lnTo>
                  <a:pt x="26" y="1304"/>
                </a:lnTo>
                <a:lnTo>
                  <a:pt x="15" y="1313"/>
                </a:lnTo>
                <a:lnTo>
                  <a:pt x="7" y="1324"/>
                </a:lnTo>
                <a:lnTo>
                  <a:pt x="2" y="1331"/>
                </a:lnTo>
                <a:lnTo>
                  <a:pt x="0" y="1335"/>
                </a:lnTo>
                <a:lnTo>
                  <a:pt x="0" y="1339"/>
                </a:lnTo>
                <a:lnTo>
                  <a:pt x="0" y="1339"/>
                </a:lnTo>
                <a:lnTo>
                  <a:pt x="3" y="1345"/>
                </a:lnTo>
                <a:lnTo>
                  <a:pt x="8" y="1349"/>
                </a:lnTo>
                <a:lnTo>
                  <a:pt x="14" y="1353"/>
                </a:lnTo>
                <a:lnTo>
                  <a:pt x="22" y="1355"/>
                </a:lnTo>
                <a:lnTo>
                  <a:pt x="30" y="1358"/>
                </a:lnTo>
                <a:lnTo>
                  <a:pt x="38" y="1359"/>
                </a:lnTo>
                <a:lnTo>
                  <a:pt x="56" y="1361"/>
                </a:lnTo>
                <a:lnTo>
                  <a:pt x="56" y="1361"/>
                </a:lnTo>
                <a:lnTo>
                  <a:pt x="67" y="1359"/>
                </a:lnTo>
                <a:lnTo>
                  <a:pt x="81" y="1355"/>
                </a:lnTo>
                <a:lnTo>
                  <a:pt x="116" y="1345"/>
                </a:lnTo>
                <a:lnTo>
                  <a:pt x="150" y="1333"/>
                </a:lnTo>
                <a:lnTo>
                  <a:pt x="177" y="1322"/>
                </a:lnTo>
                <a:lnTo>
                  <a:pt x="177" y="1322"/>
                </a:lnTo>
                <a:lnTo>
                  <a:pt x="194" y="1314"/>
                </a:lnTo>
                <a:lnTo>
                  <a:pt x="205" y="1310"/>
                </a:lnTo>
                <a:lnTo>
                  <a:pt x="209" y="1308"/>
                </a:lnTo>
                <a:lnTo>
                  <a:pt x="212" y="1305"/>
                </a:lnTo>
                <a:lnTo>
                  <a:pt x="213" y="1301"/>
                </a:lnTo>
                <a:lnTo>
                  <a:pt x="213" y="1297"/>
                </a:lnTo>
                <a:lnTo>
                  <a:pt x="213" y="1297"/>
                </a:lnTo>
                <a:lnTo>
                  <a:pt x="213" y="1292"/>
                </a:lnTo>
                <a:lnTo>
                  <a:pt x="212" y="1285"/>
                </a:lnTo>
                <a:lnTo>
                  <a:pt x="209" y="1274"/>
                </a:lnTo>
                <a:lnTo>
                  <a:pt x="205" y="1264"/>
                </a:lnTo>
                <a:lnTo>
                  <a:pt x="202" y="1254"/>
                </a:lnTo>
                <a:lnTo>
                  <a:pt x="202" y="1254"/>
                </a:lnTo>
                <a:lnTo>
                  <a:pt x="204" y="1231"/>
                </a:lnTo>
                <a:lnTo>
                  <a:pt x="208" y="1185"/>
                </a:lnTo>
                <a:lnTo>
                  <a:pt x="212" y="1160"/>
                </a:lnTo>
                <a:lnTo>
                  <a:pt x="215" y="1136"/>
                </a:lnTo>
                <a:lnTo>
                  <a:pt x="219" y="1114"/>
                </a:lnTo>
                <a:lnTo>
                  <a:pt x="226" y="1097"/>
                </a:lnTo>
                <a:lnTo>
                  <a:pt x="226" y="1097"/>
                </a:lnTo>
                <a:lnTo>
                  <a:pt x="239" y="1067"/>
                </a:lnTo>
                <a:lnTo>
                  <a:pt x="251" y="1038"/>
                </a:lnTo>
                <a:lnTo>
                  <a:pt x="261" y="1012"/>
                </a:lnTo>
                <a:lnTo>
                  <a:pt x="263" y="1001"/>
                </a:lnTo>
                <a:lnTo>
                  <a:pt x="265" y="990"/>
                </a:lnTo>
                <a:lnTo>
                  <a:pt x="265" y="990"/>
                </a:lnTo>
                <a:lnTo>
                  <a:pt x="267" y="957"/>
                </a:lnTo>
                <a:lnTo>
                  <a:pt x="269" y="941"/>
                </a:lnTo>
                <a:lnTo>
                  <a:pt x="269" y="941"/>
                </a:lnTo>
                <a:lnTo>
                  <a:pt x="270" y="943"/>
                </a:lnTo>
                <a:lnTo>
                  <a:pt x="274" y="945"/>
                </a:lnTo>
                <a:lnTo>
                  <a:pt x="275" y="944"/>
                </a:lnTo>
                <a:lnTo>
                  <a:pt x="277" y="943"/>
                </a:lnTo>
                <a:lnTo>
                  <a:pt x="278" y="939"/>
                </a:lnTo>
                <a:lnTo>
                  <a:pt x="279" y="931"/>
                </a:lnTo>
                <a:lnTo>
                  <a:pt x="279" y="931"/>
                </a:lnTo>
                <a:lnTo>
                  <a:pt x="279" y="912"/>
                </a:lnTo>
                <a:lnTo>
                  <a:pt x="281" y="891"/>
                </a:lnTo>
                <a:lnTo>
                  <a:pt x="282" y="880"/>
                </a:lnTo>
                <a:lnTo>
                  <a:pt x="285" y="870"/>
                </a:lnTo>
                <a:lnTo>
                  <a:pt x="289" y="859"/>
                </a:lnTo>
                <a:lnTo>
                  <a:pt x="294" y="850"/>
                </a:lnTo>
                <a:lnTo>
                  <a:pt x="294" y="850"/>
                </a:lnTo>
                <a:lnTo>
                  <a:pt x="310" y="832"/>
                </a:lnTo>
                <a:lnTo>
                  <a:pt x="330" y="815"/>
                </a:lnTo>
                <a:lnTo>
                  <a:pt x="351" y="797"/>
                </a:lnTo>
                <a:lnTo>
                  <a:pt x="373" y="775"/>
                </a:lnTo>
                <a:lnTo>
                  <a:pt x="373" y="775"/>
                </a:lnTo>
                <a:lnTo>
                  <a:pt x="385" y="761"/>
                </a:lnTo>
                <a:lnTo>
                  <a:pt x="401" y="741"/>
                </a:lnTo>
                <a:lnTo>
                  <a:pt x="437" y="689"/>
                </a:lnTo>
                <a:lnTo>
                  <a:pt x="466" y="644"/>
                </a:lnTo>
                <a:lnTo>
                  <a:pt x="480" y="625"/>
                </a:lnTo>
                <a:lnTo>
                  <a:pt x="480" y="625"/>
                </a:lnTo>
                <a:lnTo>
                  <a:pt x="524" y="629"/>
                </a:lnTo>
                <a:lnTo>
                  <a:pt x="524" y="629"/>
                </a:lnTo>
                <a:lnTo>
                  <a:pt x="530" y="628"/>
                </a:lnTo>
                <a:lnTo>
                  <a:pt x="535" y="628"/>
                </a:lnTo>
                <a:lnTo>
                  <a:pt x="539" y="627"/>
                </a:lnTo>
                <a:lnTo>
                  <a:pt x="543" y="629"/>
                </a:lnTo>
                <a:lnTo>
                  <a:pt x="543" y="629"/>
                </a:lnTo>
                <a:lnTo>
                  <a:pt x="545" y="631"/>
                </a:lnTo>
                <a:lnTo>
                  <a:pt x="546" y="631"/>
                </a:lnTo>
                <a:lnTo>
                  <a:pt x="547" y="629"/>
                </a:lnTo>
                <a:lnTo>
                  <a:pt x="550" y="632"/>
                </a:lnTo>
                <a:lnTo>
                  <a:pt x="554" y="640"/>
                </a:lnTo>
                <a:lnTo>
                  <a:pt x="554" y="640"/>
                </a:lnTo>
                <a:lnTo>
                  <a:pt x="561" y="653"/>
                </a:lnTo>
                <a:lnTo>
                  <a:pt x="569" y="668"/>
                </a:lnTo>
                <a:lnTo>
                  <a:pt x="574" y="677"/>
                </a:lnTo>
                <a:lnTo>
                  <a:pt x="578" y="688"/>
                </a:lnTo>
                <a:lnTo>
                  <a:pt x="581" y="701"/>
                </a:lnTo>
                <a:lnTo>
                  <a:pt x="583" y="716"/>
                </a:lnTo>
                <a:lnTo>
                  <a:pt x="583" y="716"/>
                </a:lnTo>
                <a:lnTo>
                  <a:pt x="594" y="806"/>
                </a:lnTo>
                <a:lnTo>
                  <a:pt x="594" y="806"/>
                </a:lnTo>
                <a:lnTo>
                  <a:pt x="591" y="832"/>
                </a:lnTo>
                <a:lnTo>
                  <a:pt x="589" y="858"/>
                </a:lnTo>
                <a:lnTo>
                  <a:pt x="589" y="871"/>
                </a:lnTo>
                <a:lnTo>
                  <a:pt x="590" y="884"/>
                </a:lnTo>
                <a:lnTo>
                  <a:pt x="590" y="884"/>
                </a:lnTo>
                <a:lnTo>
                  <a:pt x="594" y="925"/>
                </a:lnTo>
                <a:lnTo>
                  <a:pt x="602" y="982"/>
                </a:lnTo>
                <a:lnTo>
                  <a:pt x="607" y="1010"/>
                </a:lnTo>
                <a:lnTo>
                  <a:pt x="612" y="1035"/>
                </a:lnTo>
                <a:lnTo>
                  <a:pt x="618" y="1053"/>
                </a:lnTo>
                <a:lnTo>
                  <a:pt x="620" y="1058"/>
                </a:lnTo>
                <a:lnTo>
                  <a:pt x="623" y="1061"/>
                </a:lnTo>
                <a:lnTo>
                  <a:pt x="623" y="1061"/>
                </a:lnTo>
                <a:lnTo>
                  <a:pt x="630" y="1063"/>
                </a:lnTo>
                <a:lnTo>
                  <a:pt x="638" y="1065"/>
                </a:lnTo>
                <a:lnTo>
                  <a:pt x="652" y="1066"/>
                </a:lnTo>
                <a:lnTo>
                  <a:pt x="672" y="1067"/>
                </a:lnTo>
                <a:lnTo>
                  <a:pt x="672" y="1067"/>
                </a:lnTo>
                <a:lnTo>
                  <a:pt x="680" y="1066"/>
                </a:lnTo>
                <a:lnTo>
                  <a:pt x="692" y="1065"/>
                </a:lnTo>
                <a:lnTo>
                  <a:pt x="707" y="1062"/>
                </a:lnTo>
                <a:lnTo>
                  <a:pt x="707" y="1062"/>
                </a:lnTo>
                <a:lnTo>
                  <a:pt x="717" y="1087"/>
                </a:lnTo>
                <a:lnTo>
                  <a:pt x="741" y="1144"/>
                </a:lnTo>
                <a:lnTo>
                  <a:pt x="755" y="1176"/>
                </a:lnTo>
                <a:lnTo>
                  <a:pt x="766" y="1208"/>
                </a:lnTo>
                <a:lnTo>
                  <a:pt x="774" y="1236"/>
                </a:lnTo>
                <a:lnTo>
                  <a:pt x="776" y="1247"/>
                </a:lnTo>
                <a:lnTo>
                  <a:pt x="777" y="1256"/>
                </a:lnTo>
                <a:lnTo>
                  <a:pt x="777" y="1256"/>
                </a:lnTo>
                <a:lnTo>
                  <a:pt x="776" y="1272"/>
                </a:lnTo>
                <a:lnTo>
                  <a:pt x="773" y="1288"/>
                </a:lnTo>
                <a:lnTo>
                  <a:pt x="769" y="1304"/>
                </a:lnTo>
                <a:lnTo>
                  <a:pt x="765" y="1318"/>
                </a:lnTo>
                <a:lnTo>
                  <a:pt x="755" y="1345"/>
                </a:lnTo>
                <a:lnTo>
                  <a:pt x="745" y="1362"/>
                </a:lnTo>
                <a:lnTo>
                  <a:pt x="745" y="1362"/>
                </a:lnTo>
                <a:lnTo>
                  <a:pt x="736" y="1375"/>
                </a:lnTo>
                <a:lnTo>
                  <a:pt x="728" y="1389"/>
                </a:lnTo>
                <a:lnTo>
                  <a:pt x="725" y="1395"/>
                </a:lnTo>
                <a:lnTo>
                  <a:pt x="723" y="1403"/>
                </a:lnTo>
                <a:lnTo>
                  <a:pt x="720" y="1411"/>
                </a:lnTo>
                <a:lnTo>
                  <a:pt x="720" y="1419"/>
                </a:lnTo>
                <a:lnTo>
                  <a:pt x="720" y="1419"/>
                </a:lnTo>
                <a:lnTo>
                  <a:pt x="720" y="1428"/>
                </a:lnTo>
                <a:lnTo>
                  <a:pt x="721" y="1436"/>
                </a:lnTo>
                <a:lnTo>
                  <a:pt x="723" y="1443"/>
                </a:lnTo>
                <a:lnTo>
                  <a:pt x="727" y="1448"/>
                </a:lnTo>
                <a:lnTo>
                  <a:pt x="731" y="1454"/>
                </a:lnTo>
                <a:lnTo>
                  <a:pt x="736" y="1456"/>
                </a:lnTo>
                <a:lnTo>
                  <a:pt x="743" y="1459"/>
                </a:lnTo>
                <a:lnTo>
                  <a:pt x="752" y="1460"/>
                </a:lnTo>
                <a:lnTo>
                  <a:pt x="752" y="1460"/>
                </a:lnTo>
                <a:lnTo>
                  <a:pt x="762" y="1460"/>
                </a:lnTo>
                <a:lnTo>
                  <a:pt x="776" y="1459"/>
                </a:lnTo>
                <a:lnTo>
                  <a:pt x="790" y="1456"/>
                </a:lnTo>
                <a:lnTo>
                  <a:pt x="806" y="1454"/>
                </a:lnTo>
                <a:lnTo>
                  <a:pt x="821" y="1448"/>
                </a:lnTo>
                <a:lnTo>
                  <a:pt x="834" y="1443"/>
                </a:lnTo>
                <a:lnTo>
                  <a:pt x="846" y="1435"/>
                </a:lnTo>
                <a:lnTo>
                  <a:pt x="850" y="1431"/>
                </a:lnTo>
                <a:lnTo>
                  <a:pt x="853" y="1426"/>
                </a:lnTo>
                <a:lnTo>
                  <a:pt x="853" y="1426"/>
                </a:lnTo>
                <a:lnTo>
                  <a:pt x="858" y="1415"/>
                </a:lnTo>
                <a:lnTo>
                  <a:pt x="859" y="1403"/>
                </a:lnTo>
                <a:lnTo>
                  <a:pt x="861" y="1390"/>
                </a:lnTo>
                <a:lnTo>
                  <a:pt x="861" y="1377"/>
                </a:lnTo>
                <a:lnTo>
                  <a:pt x="857" y="1350"/>
                </a:lnTo>
                <a:lnTo>
                  <a:pt x="853" y="1330"/>
                </a:lnTo>
                <a:lnTo>
                  <a:pt x="853" y="1330"/>
                </a:lnTo>
                <a:lnTo>
                  <a:pt x="850" y="1301"/>
                </a:lnTo>
                <a:lnTo>
                  <a:pt x="846" y="1254"/>
                </a:lnTo>
                <a:lnTo>
                  <a:pt x="843" y="1207"/>
                </a:lnTo>
                <a:lnTo>
                  <a:pt x="842" y="1174"/>
                </a:lnTo>
                <a:lnTo>
                  <a:pt x="842" y="1174"/>
                </a:lnTo>
                <a:lnTo>
                  <a:pt x="842" y="1138"/>
                </a:lnTo>
                <a:lnTo>
                  <a:pt x="841" y="1086"/>
                </a:lnTo>
                <a:lnTo>
                  <a:pt x="838" y="1035"/>
                </a:lnTo>
                <a:lnTo>
                  <a:pt x="837" y="1016"/>
                </a:lnTo>
                <a:lnTo>
                  <a:pt x="834" y="1004"/>
                </a:lnTo>
                <a:lnTo>
                  <a:pt x="834" y="1004"/>
                </a:lnTo>
                <a:lnTo>
                  <a:pt x="828" y="985"/>
                </a:lnTo>
                <a:lnTo>
                  <a:pt x="820" y="968"/>
                </a:lnTo>
                <a:lnTo>
                  <a:pt x="810" y="948"/>
                </a:lnTo>
                <a:lnTo>
                  <a:pt x="810" y="948"/>
                </a:lnTo>
                <a:lnTo>
                  <a:pt x="814" y="940"/>
                </a:lnTo>
                <a:lnTo>
                  <a:pt x="817" y="935"/>
                </a:lnTo>
                <a:lnTo>
                  <a:pt x="817" y="929"/>
                </a:lnTo>
                <a:lnTo>
                  <a:pt x="817" y="929"/>
                </a:lnTo>
                <a:lnTo>
                  <a:pt x="798" y="868"/>
                </a:lnTo>
                <a:lnTo>
                  <a:pt x="782" y="823"/>
                </a:lnTo>
                <a:lnTo>
                  <a:pt x="770" y="790"/>
                </a:lnTo>
                <a:lnTo>
                  <a:pt x="770" y="790"/>
                </a:lnTo>
                <a:lnTo>
                  <a:pt x="755" y="753"/>
                </a:lnTo>
                <a:lnTo>
                  <a:pt x="749" y="737"/>
                </a:lnTo>
                <a:lnTo>
                  <a:pt x="748" y="729"/>
                </a:lnTo>
                <a:lnTo>
                  <a:pt x="747" y="722"/>
                </a:lnTo>
                <a:lnTo>
                  <a:pt x="747" y="722"/>
                </a:lnTo>
                <a:lnTo>
                  <a:pt x="744" y="595"/>
                </a:lnTo>
                <a:lnTo>
                  <a:pt x="741" y="509"/>
                </a:lnTo>
                <a:lnTo>
                  <a:pt x="741" y="457"/>
                </a:lnTo>
                <a:lnTo>
                  <a:pt x="741" y="457"/>
                </a:lnTo>
                <a:lnTo>
                  <a:pt x="743" y="412"/>
                </a:lnTo>
                <a:lnTo>
                  <a:pt x="743" y="393"/>
                </a:lnTo>
                <a:lnTo>
                  <a:pt x="743" y="386"/>
                </a:lnTo>
                <a:lnTo>
                  <a:pt x="741" y="380"/>
                </a:lnTo>
                <a:lnTo>
                  <a:pt x="741" y="380"/>
                </a:lnTo>
                <a:lnTo>
                  <a:pt x="736" y="373"/>
                </a:lnTo>
                <a:lnTo>
                  <a:pt x="728" y="363"/>
                </a:lnTo>
                <a:lnTo>
                  <a:pt x="703" y="336"/>
                </a:lnTo>
                <a:lnTo>
                  <a:pt x="676" y="311"/>
                </a:lnTo>
                <a:lnTo>
                  <a:pt x="666" y="301"/>
                </a:lnTo>
                <a:lnTo>
                  <a:pt x="660" y="297"/>
                </a:lnTo>
                <a:lnTo>
                  <a:pt x="660" y="297"/>
                </a:lnTo>
                <a:lnTo>
                  <a:pt x="647" y="291"/>
                </a:lnTo>
                <a:lnTo>
                  <a:pt x="628" y="278"/>
                </a:lnTo>
                <a:lnTo>
                  <a:pt x="604" y="263"/>
                </a:lnTo>
                <a:lnTo>
                  <a:pt x="591" y="256"/>
                </a:lnTo>
                <a:lnTo>
                  <a:pt x="579" y="251"/>
                </a:lnTo>
                <a:lnTo>
                  <a:pt x="579" y="251"/>
                </a:lnTo>
                <a:lnTo>
                  <a:pt x="492" y="218"/>
                </a:lnTo>
                <a:lnTo>
                  <a:pt x="428" y="195"/>
                </a:lnTo>
                <a:lnTo>
                  <a:pt x="409" y="178"/>
                </a:lnTo>
                <a:lnTo>
                  <a:pt x="409" y="178"/>
                </a:lnTo>
                <a:lnTo>
                  <a:pt x="409" y="173"/>
                </a:lnTo>
                <a:lnTo>
                  <a:pt x="409" y="157"/>
                </a:lnTo>
                <a:lnTo>
                  <a:pt x="409" y="157"/>
                </a:lnTo>
                <a:lnTo>
                  <a:pt x="411" y="147"/>
                </a:lnTo>
                <a:lnTo>
                  <a:pt x="412" y="140"/>
                </a:lnTo>
                <a:lnTo>
                  <a:pt x="413" y="133"/>
                </a:lnTo>
                <a:lnTo>
                  <a:pt x="416" y="124"/>
                </a:lnTo>
                <a:lnTo>
                  <a:pt x="416" y="124"/>
                </a:lnTo>
                <a:lnTo>
                  <a:pt x="415" y="116"/>
                </a:lnTo>
                <a:lnTo>
                  <a:pt x="413" y="105"/>
                </a:lnTo>
                <a:lnTo>
                  <a:pt x="405" y="76"/>
                </a:lnTo>
                <a:lnTo>
                  <a:pt x="396" y="47"/>
                </a:lnTo>
                <a:lnTo>
                  <a:pt x="391" y="36"/>
                </a:lnTo>
                <a:lnTo>
                  <a:pt x="388" y="29"/>
                </a:lnTo>
                <a:lnTo>
                  <a:pt x="388" y="29"/>
                </a:lnTo>
                <a:lnTo>
                  <a:pt x="384" y="25"/>
                </a:lnTo>
                <a:lnTo>
                  <a:pt x="379" y="21"/>
                </a:lnTo>
                <a:lnTo>
                  <a:pt x="364" y="13"/>
                </a:lnTo>
                <a:lnTo>
                  <a:pt x="348" y="8"/>
                </a:lnTo>
                <a:lnTo>
                  <a:pt x="332" y="4"/>
                </a:lnTo>
                <a:lnTo>
                  <a:pt x="332" y="4"/>
                </a:lnTo>
                <a:lnTo>
                  <a:pt x="310" y="0"/>
                </a:lnTo>
                <a:lnTo>
                  <a:pt x="300" y="0"/>
                </a:lnTo>
                <a:lnTo>
                  <a:pt x="296" y="1"/>
                </a:lnTo>
                <a:lnTo>
                  <a:pt x="292" y="4"/>
                </a:lnTo>
                <a:lnTo>
                  <a:pt x="292" y="4"/>
                </a:lnTo>
                <a:lnTo>
                  <a:pt x="279" y="11"/>
                </a:lnTo>
                <a:lnTo>
                  <a:pt x="262" y="19"/>
                </a:lnTo>
                <a:lnTo>
                  <a:pt x="247" y="27"/>
                </a:lnTo>
                <a:lnTo>
                  <a:pt x="239" y="32"/>
                </a:lnTo>
                <a:lnTo>
                  <a:pt x="239" y="32"/>
                </a:lnTo>
                <a:lnTo>
                  <a:pt x="234" y="39"/>
                </a:lnTo>
                <a:lnTo>
                  <a:pt x="226" y="55"/>
                </a:lnTo>
                <a:lnTo>
                  <a:pt x="226" y="55"/>
                </a:lnTo>
                <a:lnTo>
                  <a:pt x="214" y="92"/>
                </a:lnTo>
                <a:lnTo>
                  <a:pt x="208" y="117"/>
                </a:lnTo>
                <a:lnTo>
                  <a:pt x="208" y="117"/>
                </a:lnTo>
                <a:lnTo>
                  <a:pt x="201" y="122"/>
                </a:lnTo>
                <a:lnTo>
                  <a:pt x="186" y="134"/>
                </a:lnTo>
                <a:lnTo>
                  <a:pt x="180" y="141"/>
                </a:lnTo>
                <a:lnTo>
                  <a:pt x="174" y="147"/>
                </a:lnTo>
                <a:lnTo>
                  <a:pt x="172" y="153"/>
                </a:lnTo>
                <a:lnTo>
                  <a:pt x="172" y="154"/>
                </a:lnTo>
                <a:lnTo>
                  <a:pt x="173" y="155"/>
                </a:lnTo>
                <a:lnTo>
                  <a:pt x="173" y="155"/>
                </a:lnTo>
                <a:lnTo>
                  <a:pt x="194" y="162"/>
                </a:lnTo>
                <a:lnTo>
                  <a:pt x="208" y="166"/>
                </a:lnTo>
                <a:lnTo>
                  <a:pt x="205" y="205"/>
                </a:lnTo>
                <a:lnTo>
                  <a:pt x="205" y="205"/>
                </a:lnTo>
                <a:lnTo>
                  <a:pt x="192" y="210"/>
                </a:lnTo>
                <a:lnTo>
                  <a:pt x="162" y="223"/>
                </a:lnTo>
                <a:lnTo>
                  <a:pt x="146" y="231"/>
                </a:lnTo>
                <a:lnTo>
                  <a:pt x="131" y="240"/>
                </a:lnTo>
                <a:lnTo>
                  <a:pt x="119" y="250"/>
                </a:lnTo>
                <a:lnTo>
                  <a:pt x="115" y="254"/>
                </a:lnTo>
                <a:lnTo>
                  <a:pt x="112" y="258"/>
                </a:lnTo>
                <a:lnTo>
                  <a:pt x="112" y="258"/>
                </a:lnTo>
                <a:lnTo>
                  <a:pt x="103" y="274"/>
                </a:lnTo>
                <a:lnTo>
                  <a:pt x="96" y="296"/>
                </a:lnTo>
                <a:lnTo>
                  <a:pt x="88" y="324"/>
                </a:lnTo>
                <a:lnTo>
                  <a:pt x="81" y="357"/>
                </a:lnTo>
                <a:lnTo>
                  <a:pt x="81" y="357"/>
                </a:lnTo>
                <a:lnTo>
                  <a:pt x="79" y="376"/>
                </a:lnTo>
                <a:lnTo>
                  <a:pt x="76" y="396"/>
                </a:lnTo>
                <a:lnTo>
                  <a:pt x="73" y="433"/>
                </a:lnTo>
                <a:lnTo>
                  <a:pt x="73" y="471"/>
                </a:lnTo>
                <a:lnTo>
                  <a:pt x="138" y="502"/>
                </a:lnTo>
                <a:lnTo>
                  <a:pt x="149" y="502"/>
                </a:lnTo>
                <a:lnTo>
                  <a:pt x="149" y="502"/>
                </a:lnTo>
                <a:lnTo>
                  <a:pt x="149" y="509"/>
                </a:lnTo>
                <a:lnTo>
                  <a:pt x="150" y="524"/>
                </a:lnTo>
                <a:lnTo>
                  <a:pt x="154" y="547"/>
                </a:lnTo>
                <a:lnTo>
                  <a:pt x="158" y="560"/>
                </a:lnTo>
                <a:lnTo>
                  <a:pt x="162" y="572"/>
                </a:lnTo>
                <a:lnTo>
                  <a:pt x="162" y="572"/>
                </a:lnTo>
                <a:lnTo>
                  <a:pt x="174" y="597"/>
                </a:lnTo>
                <a:lnTo>
                  <a:pt x="190" y="624"/>
                </a:lnTo>
                <a:lnTo>
                  <a:pt x="208" y="652"/>
                </a:lnTo>
                <a:lnTo>
                  <a:pt x="190" y="705"/>
                </a:lnTo>
                <a:lnTo>
                  <a:pt x="190" y="705"/>
                </a:lnTo>
                <a:lnTo>
                  <a:pt x="182" y="712"/>
                </a:lnTo>
                <a:lnTo>
                  <a:pt x="165" y="726"/>
                </a:lnTo>
                <a:lnTo>
                  <a:pt x="165" y="726"/>
                </a:lnTo>
                <a:close/>
                <a:moveTo>
                  <a:pt x="229" y="459"/>
                </a:moveTo>
                <a:lnTo>
                  <a:pt x="229" y="459"/>
                </a:lnTo>
                <a:lnTo>
                  <a:pt x="250" y="471"/>
                </a:lnTo>
                <a:lnTo>
                  <a:pt x="250" y="471"/>
                </a:lnTo>
                <a:lnTo>
                  <a:pt x="263" y="479"/>
                </a:lnTo>
                <a:lnTo>
                  <a:pt x="270" y="485"/>
                </a:lnTo>
                <a:lnTo>
                  <a:pt x="275" y="489"/>
                </a:lnTo>
                <a:lnTo>
                  <a:pt x="275" y="489"/>
                </a:lnTo>
                <a:lnTo>
                  <a:pt x="275" y="491"/>
                </a:lnTo>
                <a:lnTo>
                  <a:pt x="275" y="493"/>
                </a:lnTo>
                <a:lnTo>
                  <a:pt x="274" y="499"/>
                </a:lnTo>
                <a:lnTo>
                  <a:pt x="269" y="510"/>
                </a:lnTo>
                <a:lnTo>
                  <a:pt x="269" y="510"/>
                </a:lnTo>
                <a:lnTo>
                  <a:pt x="265" y="523"/>
                </a:lnTo>
                <a:lnTo>
                  <a:pt x="259" y="544"/>
                </a:lnTo>
                <a:lnTo>
                  <a:pt x="251" y="574"/>
                </a:lnTo>
                <a:lnTo>
                  <a:pt x="229" y="45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774A3068-3EC4-468F-84AB-C5AF56BC3046}"/>
              </a:ext>
            </a:extLst>
          </p:cNvPr>
          <p:cNvSpPr>
            <a:spLocks/>
          </p:cNvSpPr>
          <p:nvPr/>
        </p:nvSpPr>
        <p:spPr bwMode="auto">
          <a:xfrm>
            <a:off x="6303150" y="723900"/>
            <a:ext cx="899683" cy="1770277"/>
          </a:xfrm>
          <a:custGeom>
            <a:avLst/>
            <a:gdLst>
              <a:gd name="T0" fmla="*/ 153 w 866"/>
              <a:gd name="T1" fmla="*/ 284 h 1704"/>
              <a:gd name="T2" fmla="*/ 136 w 866"/>
              <a:gd name="T3" fmla="*/ 360 h 1704"/>
              <a:gd name="T4" fmla="*/ 41 w 866"/>
              <a:gd name="T5" fmla="*/ 779 h 1704"/>
              <a:gd name="T6" fmla="*/ 7 w 866"/>
              <a:gd name="T7" fmla="*/ 887 h 1704"/>
              <a:gd name="T8" fmla="*/ 48 w 866"/>
              <a:gd name="T9" fmla="*/ 938 h 1704"/>
              <a:gd name="T10" fmla="*/ 71 w 866"/>
              <a:gd name="T11" fmla="*/ 944 h 1704"/>
              <a:gd name="T12" fmla="*/ 103 w 866"/>
              <a:gd name="T13" fmla="*/ 937 h 1704"/>
              <a:gd name="T14" fmla="*/ 73 w 866"/>
              <a:gd name="T15" fmla="*/ 900 h 1704"/>
              <a:gd name="T16" fmla="*/ 96 w 866"/>
              <a:gd name="T17" fmla="*/ 808 h 1704"/>
              <a:gd name="T18" fmla="*/ 215 w 866"/>
              <a:gd name="T19" fmla="*/ 554 h 1704"/>
              <a:gd name="T20" fmla="*/ 282 w 866"/>
              <a:gd name="T21" fmla="*/ 735 h 1704"/>
              <a:gd name="T22" fmla="*/ 169 w 866"/>
              <a:gd name="T23" fmla="*/ 811 h 1704"/>
              <a:gd name="T24" fmla="*/ 152 w 866"/>
              <a:gd name="T25" fmla="*/ 869 h 1704"/>
              <a:gd name="T26" fmla="*/ 103 w 866"/>
              <a:gd name="T27" fmla="*/ 1090 h 1704"/>
              <a:gd name="T28" fmla="*/ 113 w 866"/>
              <a:gd name="T29" fmla="*/ 1179 h 1704"/>
              <a:gd name="T30" fmla="*/ 184 w 866"/>
              <a:gd name="T31" fmla="*/ 1250 h 1704"/>
              <a:gd name="T32" fmla="*/ 259 w 866"/>
              <a:gd name="T33" fmla="*/ 1326 h 1704"/>
              <a:gd name="T34" fmla="*/ 315 w 866"/>
              <a:gd name="T35" fmla="*/ 1435 h 1704"/>
              <a:gd name="T36" fmla="*/ 238 w 866"/>
              <a:gd name="T37" fmla="*/ 1530 h 1704"/>
              <a:gd name="T38" fmla="*/ 206 w 866"/>
              <a:gd name="T39" fmla="*/ 1599 h 1704"/>
              <a:gd name="T40" fmla="*/ 270 w 866"/>
              <a:gd name="T41" fmla="*/ 1610 h 1704"/>
              <a:gd name="T42" fmla="*/ 383 w 866"/>
              <a:gd name="T43" fmla="*/ 1528 h 1704"/>
              <a:gd name="T44" fmla="*/ 456 w 866"/>
              <a:gd name="T45" fmla="*/ 1452 h 1704"/>
              <a:gd name="T46" fmla="*/ 392 w 866"/>
              <a:gd name="T47" fmla="*/ 1386 h 1704"/>
              <a:gd name="T48" fmla="*/ 315 w 866"/>
              <a:gd name="T49" fmla="*/ 1220 h 1704"/>
              <a:gd name="T50" fmla="*/ 307 w 866"/>
              <a:gd name="T51" fmla="*/ 1088 h 1704"/>
              <a:gd name="T52" fmla="*/ 399 w 866"/>
              <a:gd name="T53" fmla="*/ 993 h 1704"/>
              <a:gd name="T54" fmla="*/ 474 w 866"/>
              <a:gd name="T55" fmla="*/ 994 h 1704"/>
              <a:gd name="T56" fmla="*/ 490 w 866"/>
              <a:gd name="T57" fmla="*/ 1071 h 1704"/>
              <a:gd name="T58" fmla="*/ 522 w 866"/>
              <a:gd name="T59" fmla="*/ 1227 h 1704"/>
              <a:gd name="T60" fmla="*/ 608 w 866"/>
              <a:gd name="T61" fmla="*/ 1313 h 1704"/>
              <a:gd name="T62" fmla="*/ 644 w 866"/>
              <a:gd name="T63" fmla="*/ 1365 h 1704"/>
              <a:gd name="T64" fmla="*/ 737 w 866"/>
              <a:gd name="T65" fmla="*/ 1570 h 1704"/>
              <a:gd name="T66" fmla="*/ 667 w 866"/>
              <a:gd name="T67" fmla="*/ 1675 h 1704"/>
              <a:gd name="T68" fmla="*/ 672 w 866"/>
              <a:gd name="T69" fmla="*/ 1702 h 1704"/>
              <a:gd name="T70" fmla="*/ 792 w 866"/>
              <a:gd name="T71" fmla="*/ 1686 h 1704"/>
              <a:gd name="T72" fmla="*/ 866 w 866"/>
              <a:gd name="T73" fmla="*/ 1627 h 1704"/>
              <a:gd name="T74" fmla="*/ 829 w 866"/>
              <a:gd name="T75" fmla="*/ 1541 h 1704"/>
              <a:gd name="T76" fmla="*/ 765 w 866"/>
              <a:gd name="T77" fmla="*/ 1333 h 1704"/>
              <a:gd name="T78" fmla="*/ 711 w 866"/>
              <a:gd name="T79" fmla="*/ 1261 h 1704"/>
              <a:gd name="T80" fmla="*/ 685 w 866"/>
              <a:gd name="T81" fmla="*/ 1221 h 1704"/>
              <a:gd name="T82" fmla="*/ 648 w 866"/>
              <a:gd name="T83" fmla="*/ 1110 h 1704"/>
              <a:gd name="T84" fmla="*/ 658 w 866"/>
              <a:gd name="T85" fmla="*/ 767 h 1704"/>
              <a:gd name="T86" fmla="*/ 654 w 866"/>
              <a:gd name="T87" fmla="*/ 652 h 1704"/>
              <a:gd name="T88" fmla="*/ 681 w 866"/>
              <a:gd name="T89" fmla="*/ 577 h 1704"/>
              <a:gd name="T90" fmla="*/ 567 w 866"/>
              <a:gd name="T91" fmla="*/ 343 h 1704"/>
              <a:gd name="T92" fmla="*/ 453 w 866"/>
              <a:gd name="T93" fmla="*/ 271 h 1704"/>
              <a:gd name="T94" fmla="*/ 384 w 866"/>
              <a:gd name="T95" fmla="*/ 234 h 1704"/>
              <a:gd name="T96" fmla="*/ 400 w 866"/>
              <a:gd name="T97" fmla="*/ 186 h 1704"/>
              <a:gd name="T98" fmla="*/ 408 w 866"/>
              <a:gd name="T99" fmla="*/ 70 h 1704"/>
              <a:gd name="T100" fmla="*/ 335 w 866"/>
              <a:gd name="T101" fmla="*/ 9 h 1704"/>
              <a:gd name="T102" fmla="*/ 271 w 866"/>
              <a:gd name="T103" fmla="*/ 3 h 1704"/>
              <a:gd name="T104" fmla="*/ 202 w 866"/>
              <a:gd name="T105" fmla="*/ 81 h 1704"/>
              <a:gd name="T106" fmla="*/ 162 w 866"/>
              <a:gd name="T107" fmla="*/ 116 h 1704"/>
              <a:gd name="T108" fmla="*/ 210 w 866"/>
              <a:gd name="T109" fmla="*/ 110 h 1704"/>
              <a:gd name="T110" fmla="*/ 209 w 866"/>
              <a:gd name="T111" fmla="*/ 179 h 1704"/>
              <a:gd name="T112" fmla="*/ 218 w 866"/>
              <a:gd name="T113" fmla="*/ 247 h 1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66" h="1704">
                <a:moveTo>
                  <a:pt x="218" y="247"/>
                </a:moveTo>
                <a:lnTo>
                  <a:pt x="218" y="247"/>
                </a:lnTo>
                <a:lnTo>
                  <a:pt x="209" y="251"/>
                </a:lnTo>
                <a:lnTo>
                  <a:pt x="198" y="254"/>
                </a:lnTo>
                <a:lnTo>
                  <a:pt x="186" y="259"/>
                </a:lnTo>
                <a:lnTo>
                  <a:pt x="174" y="266"/>
                </a:lnTo>
                <a:lnTo>
                  <a:pt x="162" y="273"/>
                </a:lnTo>
                <a:lnTo>
                  <a:pt x="153" y="284"/>
                </a:lnTo>
                <a:lnTo>
                  <a:pt x="149" y="289"/>
                </a:lnTo>
                <a:lnTo>
                  <a:pt x="146" y="295"/>
                </a:lnTo>
                <a:lnTo>
                  <a:pt x="146" y="295"/>
                </a:lnTo>
                <a:lnTo>
                  <a:pt x="140" y="315"/>
                </a:lnTo>
                <a:lnTo>
                  <a:pt x="137" y="331"/>
                </a:lnTo>
                <a:lnTo>
                  <a:pt x="136" y="344"/>
                </a:lnTo>
                <a:lnTo>
                  <a:pt x="136" y="360"/>
                </a:lnTo>
                <a:lnTo>
                  <a:pt x="136" y="360"/>
                </a:lnTo>
                <a:lnTo>
                  <a:pt x="134" y="372"/>
                </a:lnTo>
                <a:lnTo>
                  <a:pt x="132" y="393"/>
                </a:lnTo>
                <a:lnTo>
                  <a:pt x="122" y="447"/>
                </a:lnTo>
                <a:lnTo>
                  <a:pt x="109" y="518"/>
                </a:lnTo>
                <a:lnTo>
                  <a:pt x="118" y="534"/>
                </a:lnTo>
                <a:lnTo>
                  <a:pt x="49" y="769"/>
                </a:lnTo>
                <a:lnTo>
                  <a:pt x="49" y="769"/>
                </a:lnTo>
                <a:lnTo>
                  <a:pt x="41" y="779"/>
                </a:lnTo>
                <a:lnTo>
                  <a:pt x="23" y="804"/>
                </a:lnTo>
                <a:lnTo>
                  <a:pt x="14" y="819"/>
                </a:lnTo>
                <a:lnTo>
                  <a:pt x="7" y="834"/>
                </a:lnTo>
                <a:lnTo>
                  <a:pt x="2" y="846"/>
                </a:lnTo>
                <a:lnTo>
                  <a:pt x="0" y="851"/>
                </a:lnTo>
                <a:lnTo>
                  <a:pt x="0" y="856"/>
                </a:lnTo>
                <a:lnTo>
                  <a:pt x="0" y="856"/>
                </a:lnTo>
                <a:lnTo>
                  <a:pt x="7" y="887"/>
                </a:lnTo>
                <a:lnTo>
                  <a:pt x="11" y="899"/>
                </a:lnTo>
                <a:lnTo>
                  <a:pt x="15" y="908"/>
                </a:lnTo>
                <a:lnTo>
                  <a:pt x="15" y="908"/>
                </a:lnTo>
                <a:lnTo>
                  <a:pt x="22" y="916"/>
                </a:lnTo>
                <a:lnTo>
                  <a:pt x="30" y="924"/>
                </a:lnTo>
                <a:lnTo>
                  <a:pt x="39" y="932"/>
                </a:lnTo>
                <a:lnTo>
                  <a:pt x="48" y="938"/>
                </a:lnTo>
                <a:lnTo>
                  <a:pt x="48" y="938"/>
                </a:lnTo>
                <a:lnTo>
                  <a:pt x="52" y="942"/>
                </a:lnTo>
                <a:lnTo>
                  <a:pt x="56" y="945"/>
                </a:lnTo>
                <a:lnTo>
                  <a:pt x="64" y="948"/>
                </a:lnTo>
                <a:lnTo>
                  <a:pt x="67" y="948"/>
                </a:lnTo>
                <a:lnTo>
                  <a:pt x="69" y="946"/>
                </a:lnTo>
                <a:lnTo>
                  <a:pt x="71" y="945"/>
                </a:lnTo>
                <a:lnTo>
                  <a:pt x="71" y="944"/>
                </a:lnTo>
                <a:lnTo>
                  <a:pt x="71" y="944"/>
                </a:lnTo>
                <a:lnTo>
                  <a:pt x="76" y="944"/>
                </a:lnTo>
                <a:lnTo>
                  <a:pt x="88" y="944"/>
                </a:lnTo>
                <a:lnTo>
                  <a:pt x="95" y="944"/>
                </a:lnTo>
                <a:lnTo>
                  <a:pt x="99" y="942"/>
                </a:lnTo>
                <a:lnTo>
                  <a:pt x="103" y="940"/>
                </a:lnTo>
                <a:lnTo>
                  <a:pt x="103" y="938"/>
                </a:lnTo>
                <a:lnTo>
                  <a:pt x="103" y="937"/>
                </a:lnTo>
                <a:lnTo>
                  <a:pt x="103" y="937"/>
                </a:lnTo>
                <a:lnTo>
                  <a:pt x="100" y="932"/>
                </a:lnTo>
                <a:lnTo>
                  <a:pt x="95" y="928"/>
                </a:lnTo>
                <a:lnTo>
                  <a:pt x="83" y="920"/>
                </a:lnTo>
                <a:lnTo>
                  <a:pt x="77" y="915"/>
                </a:lnTo>
                <a:lnTo>
                  <a:pt x="73" y="911"/>
                </a:lnTo>
                <a:lnTo>
                  <a:pt x="72" y="905"/>
                </a:lnTo>
                <a:lnTo>
                  <a:pt x="72" y="903"/>
                </a:lnTo>
                <a:lnTo>
                  <a:pt x="73" y="900"/>
                </a:lnTo>
                <a:lnTo>
                  <a:pt x="73" y="900"/>
                </a:lnTo>
                <a:lnTo>
                  <a:pt x="87" y="879"/>
                </a:lnTo>
                <a:lnTo>
                  <a:pt x="92" y="867"/>
                </a:lnTo>
                <a:lnTo>
                  <a:pt x="93" y="861"/>
                </a:lnTo>
                <a:lnTo>
                  <a:pt x="93" y="854"/>
                </a:lnTo>
                <a:lnTo>
                  <a:pt x="93" y="854"/>
                </a:lnTo>
                <a:lnTo>
                  <a:pt x="95" y="834"/>
                </a:lnTo>
                <a:lnTo>
                  <a:pt x="96" y="808"/>
                </a:lnTo>
                <a:lnTo>
                  <a:pt x="99" y="786"/>
                </a:lnTo>
                <a:lnTo>
                  <a:pt x="100" y="778"/>
                </a:lnTo>
                <a:lnTo>
                  <a:pt x="103" y="774"/>
                </a:lnTo>
                <a:lnTo>
                  <a:pt x="103" y="774"/>
                </a:lnTo>
                <a:lnTo>
                  <a:pt x="116" y="766"/>
                </a:lnTo>
                <a:lnTo>
                  <a:pt x="125" y="761"/>
                </a:lnTo>
                <a:lnTo>
                  <a:pt x="215" y="554"/>
                </a:lnTo>
                <a:lnTo>
                  <a:pt x="215" y="554"/>
                </a:lnTo>
                <a:lnTo>
                  <a:pt x="239" y="599"/>
                </a:lnTo>
                <a:lnTo>
                  <a:pt x="257" y="632"/>
                </a:lnTo>
                <a:lnTo>
                  <a:pt x="266" y="652"/>
                </a:lnTo>
                <a:lnTo>
                  <a:pt x="266" y="652"/>
                </a:lnTo>
                <a:lnTo>
                  <a:pt x="283" y="694"/>
                </a:lnTo>
                <a:lnTo>
                  <a:pt x="296" y="727"/>
                </a:lnTo>
                <a:lnTo>
                  <a:pt x="296" y="727"/>
                </a:lnTo>
                <a:lnTo>
                  <a:pt x="282" y="735"/>
                </a:lnTo>
                <a:lnTo>
                  <a:pt x="246" y="754"/>
                </a:lnTo>
                <a:lnTo>
                  <a:pt x="226" y="765"/>
                </a:lnTo>
                <a:lnTo>
                  <a:pt x="206" y="778"/>
                </a:lnTo>
                <a:lnTo>
                  <a:pt x="190" y="790"/>
                </a:lnTo>
                <a:lnTo>
                  <a:pt x="184" y="795"/>
                </a:lnTo>
                <a:lnTo>
                  <a:pt x="178" y="802"/>
                </a:lnTo>
                <a:lnTo>
                  <a:pt x="178" y="802"/>
                </a:lnTo>
                <a:lnTo>
                  <a:pt x="169" y="811"/>
                </a:lnTo>
                <a:lnTo>
                  <a:pt x="162" y="819"/>
                </a:lnTo>
                <a:lnTo>
                  <a:pt x="150" y="830"/>
                </a:lnTo>
                <a:lnTo>
                  <a:pt x="146" y="834"/>
                </a:lnTo>
                <a:lnTo>
                  <a:pt x="144" y="839"/>
                </a:lnTo>
                <a:lnTo>
                  <a:pt x="142" y="844"/>
                </a:lnTo>
                <a:lnTo>
                  <a:pt x="144" y="851"/>
                </a:lnTo>
                <a:lnTo>
                  <a:pt x="144" y="851"/>
                </a:lnTo>
                <a:lnTo>
                  <a:pt x="152" y="869"/>
                </a:lnTo>
                <a:lnTo>
                  <a:pt x="162" y="893"/>
                </a:lnTo>
                <a:lnTo>
                  <a:pt x="178" y="923"/>
                </a:lnTo>
                <a:lnTo>
                  <a:pt x="178" y="923"/>
                </a:lnTo>
                <a:lnTo>
                  <a:pt x="145" y="990"/>
                </a:lnTo>
                <a:lnTo>
                  <a:pt x="120" y="1046"/>
                </a:lnTo>
                <a:lnTo>
                  <a:pt x="109" y="1071"/>
                </a:lnTo>
                <a:lnTo>
                  <a:pt x="103" y="1090"/>
                </a:lnTo>
                <a:lnTo>
                  <a:pt x="103" y="1090"/>
                </a:lnTo>
                <a:lnTo>
                  <a:pt x="99" y="1104"/>
                </a:lnTo>
                <a:lnTo>
                  <a:pt x="97" y="1118"/>
                </a:lnTo>
                <a:lnTo>
                  <a:pt x="97" y="1130"/>
                </a:lnTo>
                <a:lnTo>
                  <a:pt x="99" y="1140"/>
                </a:lnTo>
                <a:lnTo>
                  <a:pt x="101" y="1151"/>
                </a:lnTo>
                <a:lnTo>
                  <a:pt x="105" y="1160"/>
                </a:lnTo>
                <a:lnTo>
                  <a:pt x="113" y="1179"/>
                </a:lnTo>
                <a:lnTo>
                  <a:pt x="113" y="1179"/>
                </a:lnTo>
                <a:lnTo>
                  <a:pt x="118" y="1189"/>
                </a:lnTo>
                <a:lnTo>
                  <a:pt x="125" y="1200"/>
                </a:lnTo>
                <a:lnTo>
                  <a:pt x="140" y="1221"/>
                </a:lnTo>
                <a:lnTo>
                  <a:pt x="158" y="1244"/>
                </a:lnTo>
                <a:lnTo>
                  <a:pt x="158" y="1244"/>
                </a:lnTo>
                <a:lnTo>
                  <a:pt x="172" y="1246"/>
                </a:lnTo>
                <a:lnTo>
                  <a:pt x="181" y="1249"/>
                </a:lnTo>
                <a:lnTo>
                  <a:pt x="184" y="1250"/>
                </a:lnTo>
                <a:lnTo>
                  <a:pt x="185" y="1252"/>
                </a:lnTo>
                <a:lnTo>
                  <a:pt x="185" y="1252"/>
                </a:lnTo>
                <a:lnTo>
                  <a:pt x="188" y="1256"/>
                </a:lnTo>
                <a:lnTo>
                  <a:pt x="194" y="1261"/>
                </a:lnTo>
                <a:lnTo>
                  <a:pt x="215" y="1280"/>
                </a:lnTo>
                <a:lnTo>
                  <a:pt x="230" y="1293"/>
                </a:lnTo>
                <a:lnTo>
                  <a:pt x="245" y="1307"/>
                </a:lnTo>
                <a:lnTo>
                  <a:pt x="259" y="1326"/>
                </a:lnTo>
                <a:lnTo>
                  <a:pt x="273" y="1347"/>
                </a:lnTo>
                <a:lnTo>
                  <a:pt x="273" y="1347"/>
                </a:lnTo>
                <a:lnTo>
                  <a:pt x="308" y="1407"/>
                </a:lnTo>
                <a:lnTo>
                  <a:pt x="315" y="1422"/>
                </a:lnTo>
                <a:lnTo>
                  <a:pt x="316" y="1427"/>
                </a:lnTo>
                <a:lnTo>
                  <a:pt x="316" y="1430"/>
                </a:lnTo>
                <a:lnTo>
                  <a:pt x="316" y="1430"/>
                </a:lnTo>
                <a:lnTo>
                  <a:pt x="315" y="1435"/>
                </a:lnTo>
                <a:lnTo>
                  <a:pt x="311" y="1443"/>
                </a:lnTo>
                <a:lnTo>
                  <a:pt x="299" y="1464"/>
                </a:lnTo>
                <a:lnTo>
                  <a:pt x="283" y="1487"/>
                </a:lnTo>
                <a:lnTo>
                  <a:pt x="275" y="1496"/>
                </a:lnTo>
                <a:lnTo>
                  <a:pt x="270" y="1501"/>
                </a:lnTo>
                <a:lnTo>
                  <a:pt x="270" y="1501"/>
                </a:lnTo>
                <a:lnTo>
                  <a:pt x="251" y="1519"/>
                </a:lnTo>
                <a:lnTo>
                  <a:pt x="238" y="1530"/>
                </a:lnTo>
                <a:lnTo>
                  <a:pt x="225" y="1545"/>
                </a:lnTo>
                <a:lnTo>
                  <a:pt x="213" y="1560"/>
                </a:lnTo>
                <a:lnTo>
                  <a:pt x="207" y="1568"/>
                </a:lnTo>
                <a:lnTo>
                  <a:pt x="205" y="1576"/>
                </a:lnTo>
                <a:lnTo>
                  <a:pt x="202" y="1582"/>
                </a:lnTo>
                <a:lnTo>
                  <a:pt x="202" y="1589"/>
                </a:lnTo>
                <a:lnTo>
                  <a:pt x="203" y="1594"/>
                </a:lnTo>
                <a:lnTo>
                  <a:pt x="206" y="1599"/>
                </a:lnTo>
                <a:lnTo>
                  <a:pt x="206" y="1599"/>
                </a:lnTo>
                <a:lnTo>
                  <a:pt x="210" y="1605"/>
                </a:lnTo>
                <a:lnTo>
                  <a:pt x="215" y="1607"/>
                </a:lnTo>
                <a:lnTo>
                  <a:pt x="222" y="1610"/>
                </a:lnTo>
                <a:lnTo>
                  <a:pt x="229" y="1613"/>
                </a:lnTo>
                <a:lnTo>
                  <a:pt x="242" y="1613"/>
                </a:lnTo>
                <a:lnTo>
                  <a:pt x="255" y="1613"/>
                </a:lnTo>
                <a:lnTo>
                  <a:pt x="270" y="1610"/>
                </a:lnTo>
                <a:lnTo>
                  <a:pt x="282" y="1606"/>
                </a:lnTo>
                <a:lnTo>
                  <a:pt x="300" y="1599"/>
                </a:lnTo>
                <a:lnTo>
                  <a:pt x="300" y="1599"/>
                </a:lnTo>
                <a:lnTo>
                  <a:pt x="307" y="1597"/>
                </a:lnTo>
                <a:lnTo>
                  <a:pt x="316" y="1589"/>
                </a:lnTo>
                <a:lnTo>
                  <a:pt x="340" y="1569"/>
                </a:lnTo>
                <a:lnTo>
                  <a:pt x="364" y="1546"/>
                </a:lnTo>
                <a:lnTo>
                  <a:pt x="383" y="1528"/>
                </a:lnTo>
                <a:lnTo>
                  <a:pt x="383" y="1528"/>
                </a:lnTo>
                <a:lnTo>
                  <a:pt x="401" y="1509"/>
                </a:lnTo>
                <a:lnTo>
                  <a:pt x="424" y="1488"/>
                </a:lnTo>
                <a:lnTo>
                  <a:pt x="445" y="1468"/>
                </a:lnTo>
                <a:lnTo>
                  <a:pt x="452" y="1461"/>
                </a:lnTo>
                <a:lnTo>
                  <a:pt x="456" y="1456"/>
                </a:lnTo>
                <a:lnTo>
                  <a:pt x="456" y="1456"/>
                </a:lnTo>
                <a:lnTo>
                  <a:pt x="456" y="1452"/>
                </a:lnTo>
                <a:lnTo>
                  <a:pt x="456" y="1448"/>
                </a:lnTo>
                <a:lnTo>
                  <a:pt x="454" y="1444"/>
                </a:lnTo>
                <a:lnTo>
                  <a:pt x="453" y="1440"/>
                </a:lnTo>
                <a:lnTo>
                  <a:pt x="445" y="1431"/>
                </a:lnTo>
                <a:lnTo>
                  <a:pt x="432" y="1420"/>
                </a:lnTo>
                <a:lnTo>
                  <a:pt x="432" y="1420"/>
                </a:lnTo>
                <a:lnTo>
                  <a:pt x="413" y="1404"/>
                </a:lnTo>
                <a:lnTo>
                  <a:pt x="392" y="1386"/>
                </a:lnTo>
                <a:lnTo>
                  <a:pt x="375" y="1367"/>
                </a:lnTo>
                <a:lnTo>
                  <a:pt x="368" y="1359"/>
                </a:lnTo>
                <a:lnTo>
                  <a:pt x="364" y="1353"/>
                </a:lnTo>
                <a:lnTo>
                  <a:pt x="364" y="1353"/>
                </a:lnTo>
                <a:lnTo>
                  <a:pt x="353" y="1326"/>
                </a:lnTo>
                <a:lnTo>
                  <a:pt x="338" y="1282"/>
                </a:lnTo>
                <a:lnTo>
                  <a:pt x="322" y="1237"/>
                </a:lnTo>
                <a:lnTo>
                  <a:pt x="315" y="1220"/>
                </a:lnTo>
                <a:lnTo>
                  <a:pt x="310" y="1209"/>
                </a:lnTo>
                <a:lnTo>
                  <a:pt x="310" y="1209"/>
                </a:lnTo>
                <a:lnTo>
                  <a:pt x="283" y="1164"/>
                </a:lnTo>
                <a:lnTo>
                  <a:pt x="265" y="1132"/>
                </a:lnTo>
                <a:lnTo>
                  <a:pt x="265" y="1132"/>
                </a:lnTo>
                <a:lnTo>
                  <a:pt x="283" y="1111"/>
                </a:lnTo>
                <a:lnTo>
                  <a:pt x="300" y="1095"/>
                </a:lnTo>
                <a:lnTo>
                  <a:pt x="307" y="1088"/>
                </a:lnTo>
                <a:lnTo>
                  <a:pt x="314" y="1084"/>
                </a:lnTo>
                <a:lnTo>
                  <a:pt x="314" y="1084"/>
                </a:lnTo>
                <a:lnTo>
                  <a:pt x="320" y="1078"/>
                </a:lnTo>
                <a:lnTo>
                  <a:pt x="331" y="1067"/>
                </a:lnTo>
                <a:lnTo>
                  <a:pt x="359" y="1037"/>
                </a:lnTo>
                <a:lnTo>
                  <a:pt x="385" y="1007"/>
                </a:lnTo>
                <a:lnTo>
                  <a:pt x="399" y="993"/>
                </a:lnTo>
                <a:lnTo>
                  <a:pt x="399" y="993"/>
                </a:lnTo>
                <a:lnTo>
                  <a:pt x="408" y="981"/>
                </a:lnTo>
                <a:lnTo>
                  <a:pt x="425" y="960"/>
                </a:lnTo>
                <a:lnTo>
                  <a:pt x="448" y="929"/>
                </a:lnTo>
                <a:lnTo>
                  <a:pt x="448" y="929"/>
                </a:lnTo>
                <a:lnTo>
                  <a:pt x="461" y="956"/>
                </a:lnTo>
                <a:lnTo>
                  <a:pt x="469" y="977"/>
                </a:lnTo>
                <a:lnTo>
                  <a:pt x="473" y="988"/>
                </a:lnTo>
                <a:lnTo>
                  <a:pt x="474" y="994"/>
                </a:lnTo>
                <a:lnTo>
                  <a:pt x="474" y="994"/>
                </a:lnTo>
                <a:lnTo>
                  <a:pt x="476" y="1001"/>
                </a:lnTo>
                <a:lnTo>
                  <a:pt x="477" y="1009"/>
                </a:lnTo>
                <a:lnTo>
                  <a:pt x="482" y="1025"/>
                </a:lnTo>
                <a:lnTo>
                  <a:pt x="488" y="1045"/>
                </a:lnTo>
                <a:lnTo>
                  <a:pt x="490" y="1057"/>
                </a:lnTo>
                <a:lnTo>
                  <a:pt x="490" y="1071"/>
                </a:lnTo>
                <a:lnTo>
                  <a:pt x="490" y="1071"/>
                </a:lnTo>
                <a:lnTo>
                  <a:pt x="493" y="1104"/>
                </a:lnTo>
                <a:lnTo>
                  <a:pt x="496" y="1144"/>
                </a:lnTo>
                <a:lnTo>
                  <a:pt x="498" y="1163"/>
                </a:lnTo>
                <a:lnTo>
                  <a:pt x="502" y="1181"/>
                </a:lnTo>
                <a:lnTo>
                  <a:pt x="507" y="1199"/>
                </a:lnTo>
                <a:lnTo>
                  <a:pt x="513" y="1213"/>
                </a:lnTo>
                <a:lnTo>
                  <a:pt x="513" y="1213"/>
                </a:lnTo>
                <a:lnTo>
                  <a:pt x="522" y="1227"/>
                </a:lnTo>
                <a:lnTo>
                  <a:pt x="535" y="1242"/>
                </a:lnTo>
                <a:lnTo>
                  <a:pt x="551" y="1258"/>
                </a:lnTo>
                <a:lnTo>
                  <a:pt x="567" y="1274"/>
                </a:lnTo>
                <a:lnTo>
                  <a:pt x="596" y="1300"/>
                </a:lnTo>
                <a:lnTo>
                  <a:pt x="604" y="1307"/>
                </a:lnTo>
                <a:lnTo>
                  <a:pt x="608" y="1311"/>
                </a:lnTo>
                <a:lnTo>
                  <a:pt x="608" y="1311"/>
                </a:lnTo>
                <a:lnTo>
                  <a:pt x="608" y="1313"/>
                </a:lnTo>
                <a:lnTo>
                  <a:pt x="610" y="1314"/>
                </a:lnTo>
                <a:lnTo>
                  <a:pt x="615" y="1318"/>
                </a:lnTo>
                <a:lnTo>
                  <a:pt x="620" y="1323"/>
                </a:lnTo>
                <a:lnTo>
                  <a:pt x="623" y="1327"/>
                </a:lnTo>
                <a:lnTo>
                  <a:pt x="624" y="1331"/>
                </a:lnTo>
                <a:lnTo>
                  <a:pt x="624" y="1331"/>
                </a:lnTo>
                <a:lnTo>
                  <a:pt x="631" y="1343"/>
                </a:lnTo>
                <a:lnTo>
                  <a:pt x="644" y="1365"/>
                </a:lnTo>
                <a:lnTo>
                  <a:pt x="684" y="1424"/>
                </a:lnTo>
                <a:lnTo>
                  <a:pt x="724" y="1484"/>
                </a:lnTo>
                <a:lnTo>
                  <a:pt x="737" y="1505"/>
                </a:lnTo>
                <a:lnTo>
                  <a:pt x="742" y="1517"/>
                </a:lnTo>
                <a:lnTo>
                  <a:pt x="742" y="1517"/>
                </a:lnTo>
                <a:lnTo>
                  <a:pt x="744" y="1525"/>
                </a:lnTo>
                <a:lnTo>
                  <a:pt x="742" y="1538"/>
                </a:lnTo>
                <a:lnTo>
                  <a:pt x="737" y="1570"/>
                </a:lnTo>
                <a:lnTo>
                  <a:pt x="729" y="1601"/>
                </a:lnTo>
                <a:lnTo>
                  <a:pt x="723" y="1619"/>
                </a:lnTo>
                <a:lnTo>
                  <a:pt x="723" y="1619"/>
                </a:lnTo>
                <a:lnTo>
                  <a:pt x="719" y="1625"/>
                </a:lnTo>
                <a:lnTo>
                  <a:pt x="709" y="1633"/>
                </a:lnTo>
                <a:lnTo>
                  <a:pt x="687" y="1653"/>
                </a:lnTo>
                <a:lnTo>
                  <a:pt x="675" y="1663"/>
                </a:lnTo>
                <a:lnTo>
                  <a:pt x="667" y="1675"/>
                </a:lnTo>
                <a:lnTo>
                  <a:pt x="663" y="1680"/>
                </a:lnTo>
                <a:lnTo>
                  <a:pt x="660" y="1684"/>
                </a:lnTo>
                <a:lnTo>
                  <a:pt x="660" y="1690"/>
                </a:lnTo>
                <a:lnTo>
                  <a:pt x="660" y="1692"/>
                </a:lnTo>
                <a:lnTo>
                  <a:pt x="660" y="1692"/>
                </a:lnTo>
                <a:lnTo>
                  <a:pt x="663" y="1696"/>
                </a:lnTo>
                <a:lnTo>
                  <a:pt x="667" y="1699"/>
                </a:lnTo>
                <a:lnTo>
                  <a:pt x="672" y="1702"/>
                </a:lnTo>
                <a:lnTo>
                  <a:pt x="679" y="1703"/>
                </a:lnTo>
                <a:lnTo>
                  <a:pt x="696" y="1704"/>
                </a:lnTo>
                <a:lnTo>
                  <a:pt x="716" y="1704"/>
                </a:lnTo>
                <a:lnTo>
                  <a:pt x="736" y="1702"/>
                </a:lnTo>
                <a:lnTo>
                  <a:pt x="757" y="1698"/>
                </a:lnTo>
                <a:lnTo>
                  <a:pt x="776" y="1692"/>
                </a:lnTo>
                <a:lnTo>
                  <a:pt x="792" y="1686"/>
                </a:lnTo>
                <a:lnTo>
                  <a:pt x="792" y="1686"/>
                </a:lnTo>
                <a:lnTo>
                  <a:pt x="819" y="1671"/>
                </a:lnTo>
                <a:lnTo>
                  <a:pt x="843" y="1657"/>
                </a:lnTo>
                <a:lnTo>
                  <a:pt x="853" y="1650"/>
                </a:lnTo>
                <a:lnTo>
                  <a:pt x="859" y="1643"/>
                </a:lnTo>
                <a:lnTo>
                  <a:pt x="865" y="1635"/>
                </a:lnTo>
                <a:lnTo>
                  <a:pt x="866" y="1631"/>
                </a:lnTo>
                <a:lnTo>
                  <a:pt x="866" y="1627"/>
                </a:lnTo>
                <a:lnTo>
                  <a:pt x="866" y="1627"/>
                </a:lnTo>
                <a:lnTo>
                  <a:pt x="866" y="1618"/>
                </a:lnTo>
                <a:lnTo>
                  <a:pt x="863" y="1610"/>
                </a:lnTo>
                <a:lnTo>
                  <a:pt x="861" y="1602"/>
                </a:lnTo>
                <a:lnTo>
                  <a:pt x="857" y="1594"/>
                </a:lnTo>
                <a:lnTo>
                  <a:pt x="849" y="1581"/>
                </a:lnTo>
                <a:lnTo>
                  <a:pt x="841" y="1568"/>
                </a:lnTo>
                <a:lnTo>
                  <a:pt x="841" y="1568"/>
                </a:lnTo>
                <a:lnTo>
                  <a:pt x="829" y="1541"/>
                </a:lnTo>
                <a:lnTo>
                  <a:pt x="822" y="1529"/>
                </a:lnTo>
                <a:lnTo>
                  <a:pt x="822" y="1529"/>
                </a:lnTo>
                <a:lnTo>
                  <a:pt x="817" y="1503"/>
                </a:lnTo>
                <a:lnTo>
                  <a:pt x="801" y="1443"/>
                </a:lnTo>
                <a:lnTo>
                  <a:pt x="790" y="1408"/>
                </a:lnTo>
                <a:lnTo>
                  <a:pt x="781" y="1374"/>
                </a:lnTo>
                <a:lnTo>
                  <a:pt x="770" y="1345"/>
                </a:lnTo>
                <a:lnTo>
                  <a:pt x="765" y="1333"/>
                </a:lnTo>
                <a:lnTo>
                  <a:pt x="760" y="1323"/>
                </a:lnTo>
                <a:lnTo>
                  <a:pt x="760" y="1323"/>
                </a:lnTo>
                <a:lnTo>
                  <a:pt x="750" y="1309"/>
                </a:lnTo>
                <a:lnTo>
                  <a:pt x="741" y="1296"/>
                </a:lnTo>
                <a:lnTo>
                  <a:pt x="725" y="1276"/>
                </a:lnTo>
                <a:lnTo>
                  <a:pt x="715" y="1265"/>
                </a:lnTo>
                <a:lnTo>
                  <a:pt x="711" y="1261"/>
                </a:lnTo>
                <a:lnTo>
                  <a:pt x="711" y="1261"/>
                </a:lnTo>
                <a:lnTo>
                  <a:pt x="711" y="1250"/>
                </a:lnTo>
                <a:lnTo>
                  <a:pt x="711" y="1242"/>
                </a:lnTo>
                <a:lnTo>
                  <a:pt x="709" y="1240"/>
                </a:lnTo>
                <a:lnTo>
                  <a:pt x="708" y="1237"/>
                </a:lnTo>
                <a:lnTo>
                  <a:pt x="708" y="1237"/>
                </a:lnTo>
                <a:lnTo>
                  <a:pt x="701" y="1234"/>
                </a:lnTo>
                <a:lnTo>
                  <a:pt x="692" y="1227"/>
                </a:lnTo>
                <a:lnTo>
                  <a:pt x="685" y="1221"/>
                </a:lnTo>
                <a:lnTo>
                  <a:pt x="679" y="1212"/>
                </a:lnTo>
                <a:lnTo>
                  <a:pt x="672" y="1201"/>
                </a:lnTo>
                <a:lnTo>
                  <a:pt x="664" y="1187"/>
                </a:lnTo>
                <a:lnTo>
                  <a:pt x="664" y="1187"/>
                </a:lnTo>
                <a:lnTo>
                  <a:pt x="660" y="1177"/>
                </a:lnTo>
                <a:lnTo>
                  <a:pt x="658" y="1165"/>
                </a:lnTo>
                <a:lnTo>
                  <a:pt x="652" y="1140"/>
                </a:lnTo>
                <a:lnTo>
                  <a:pt x="648" y="1110"/>
                </a:lnTo>
                <a:lnTo>
                  <a:pt x="647" y="1078"/>
                </a:lnTo>
                <a:lnTo>
                  <a:pt x="646" y="1045"/>
                </a:lnTo>
                <a:lnTo>
                  <a:pt x="646" y="1013"/>
                </a:lnTo>
                <a:lnTo>
                  <a:pt x="646" y="962"/>
                </a:lnTo>
                <a:lnTo>
                  <a:pt x="646" y="962"/>
                </a:lnTo>
                <a:lnTo>
                  <a:pt x="652" y="850"/>
                </a:lnTo>
                <a:lnTo>
                  <a:pt x="656" y="795"/>
                </a:lnTo>
                <a:lnTo>
                  <a:pt x="658" y="767"/>
                </a:lnTo>
                <a:lnTo>
                  <a:pt x="658" y="767"/>
                </a:lnTo>
                <a:lnTo>
                  <a:pt x="658" y="733"/>
                </a:lnTo>
                <a:lnTo>
                  <a:pt x="658" y="706"/>
                </a:lnTo>
                <a:lnTo>
                  <a:pt x="664" y="688"/>
                </a:lnTo>
                <a:lnTo>
                  <a:pt x="643" y="668"/>
                </a:lnTo>
                <a:lnTo>
                  <a:pt x="643" y="668"/>
                </a:lnTo>
                <a:lnTo>
                  <a:pt x="646" y="664"/>
                </a:lnTo>
                <a:lnTo>
                  <a:pt x="654" y="652"/>
                </a:lnTo>
                <a:lnTo>
                  <a:pt x="660" y="637"/>
                </a:lnTo>
                <a:lnTo>
                  <a:pt x="663" y="631"/>
                </a:lnTo>
                <a:lnTo>
                  <a:pt x="664" y="624"/>
                </a:lnTo>
                <a:lnTo>
                  <a:pt x="664" y="624"/>
                </a:lnTo>
                <a:lnTo>
                  <a:pt x="662" y="601"/>
                </a:lnTo>
                <a:lnTo>
                  <a:pt x="660" y="591"/>
                </a:lnTo>
                <a:lnTo>
                  <a:pt x="681" y="577"/>
                </a:lnTo>
                <a:lnTo>
                  <a:pt x="681" y="577"/>
                </a:lnTo>
                <a:lnTo>
                  <a:pt x="660" y="540"/>
                </a:lnTo>
                <a:lnTo>
                  <a:pt x="642" y="504"/>
                </a:lnTo>
                <a:lnTo>
                  <a:pt x="623" y="467"/>
                </a:lnTo>
                <a:lnTo>
                  <a:pt x="623" y="467"/>
                </a:lnTo>
                <a:lnTo>
                  <a:pt x="588" y="390"/>
                </a:lnTo>
                <a:lnTo>
                  <a:pt x="575" y="358"/>
                </a:lnTo>
                <a:lnTo>
                  <a:pt x="567" y="343"/>
                </a:lnTo>
                <a:lnTo>
                  <a:pt x="567" y="343"/>
                </a:lnTo>
                <a:lnTo>
                  <a:pt x="563" y="339"/>
                </a:lnTo>
                <a:lnTo>
                  <a:pt x="557" y="335"/>
                </a:lnTo>
                <a:lnTo>
                  <a:pt x="538" y="323"/>
                </a:lnTo>
                <a:lnTo>
                  <a:pt x="494" y="300"/>
                </a:lnTo>
                <a:lnTo>
                  <a:pt x="494" y="300"/>
                </a:lnTo>
                <a:lnTo>
                  <a:pt x="484" y="293"/>
                </a:lnTo>
                <a:lnTo>
                  <a:pt x="473" y="287"/>
                </a:lnTo>
                <a:lnTo>
                  <a:pt x="453" y="271"/>
                </a:lnTo>
                <a:lnTo>
                  <a:pt x="429" y="251"/>
                </a:lnTo>
                <a:lnTo>
                  <a:pt x="429" y="251"/>
                </a:lnTo>
                <a:lnTo>
                  <a:pt x="421" y="247"/>
                </a:lnTo>
                <a:lnTo>
                  <a:pt x="405" y="242"/>
                </a:lnTo>
                <a:lnTo>
                  <a:pt x="385" y="235"/>
                </a:lnTo>
                <a:lnTo>
                  <a:pt x="385" y="235"/>
                </a:lnTo>
                <a:lnTo>
                  <a:pt x="385" y="235"/>
                </a:lnTo>
                <a:lnTo>
                  <a:pt x="384" y="234"/>
                </a:lnTo>
                <a:lnTo>
                  <a:pt x="384" y="230"/>
                </a:lnTo>
                <a:lnTo>
                  <a:pt x="385" y="224"/>
                </a:lnTo>
                <a:lnTo>
                  <a:pt x="385" y="224"/>
                </a:lnTo>
                <a:lnTo>
                  <a:pt x="389" y="219"/>
                </a:lnTo>
                <a:lnTo>
                  <a:pt x="392" y="212"/>
                </a:lnTo>
                <a:lnTo>
                  <a:pt x="399" y="193"/>
                </a:lnTo>
                <a:lnTo>
                  <a:pt x="399" y="193"/>
                </a:lnTo>
                <a:lnTo>
                  <a:pt x="400" y="186"/>
                </a:lnTo>
                <a:lnTo>
                  <a:pt x="401" y="179"/>
                </a:lnTo>
                <a:lnTo>
                  <a:pt x="401" y="165"/>
                </a:lnTo>
                <a:lnTo>
                  <a:pt x="399" y="149"/>
                </a:lnTo>
                <a:lnTo>
                  <a:pt x="399" y="149"/>
                </a:lnTo>
                <a:lnTo>
                  <a:pt x="405" y="116"/>
                </a:lnTo>
                <a:lnTo>
                  <a:pt x="409" y="89"/>
                </a:lnTo>
                <a:lnTo>
                  <a:pt x="409" y="78"/>
                </a:lnTo>
                <a:lnTo>
                  <a:pt x="408" y="70"/>
                </a:lnTo>
                <a:lnTo>
                  <a:pt x="408" y="70"/>
                </a:lnTo>
                <a:lnTo>
                  <a:pt x="404" y="64"/>
                </a:lnTo>
                <a:lnTo>
                  <a:pt x="397" y="56"/>
                </a:lnTo>
                <a:lnTo>
                  <a:pt x="377" y="39"/>
                </a:lnTo>
                <a:lnTo>
                  <a:pt x="357" y="24"/>
                </a:lnTo>
                <a:lnTo>
                  <a:pt x="343" y="13"/>
                </a:lnTo>
                <a:lnTo>
                  <a:pt x="343" y="13"/>
                </a:lnTo>
                <a:lnTo>
                  <a:pt x="335" y="9"/>
                </a:lnTo>
                <a:lnTo>
                  <a:pt x="328" y="5"/>
                </a:lnTo>
                <a:lnTo>
                  <a:pt x="320" y="4"/>
                </a:lnTo>
                <a:lnTo>
                  <a:pt x="320" y="4"/>
                </a:lnTo>
                <a:lnTo>
                  <a:pt x="311" y="1"/>
                </a:lnTo>
                <a:lnTo>
                  <a:pt x="287" y="0"/>
                </a:lnTo>
                <a:lnTo>
                  <a:pt x="287" y="0"/>
                </a:lnTo>
                <a:lnTo>
                  <a:pt x="280" y="0"/>
                </a:lnTo>
                <a:lnTo>
                  <a:pt x="271" y="3"/>
                </a:lnTo>
                <a:lnTo>
                  <a:pt x="257" y="9"/>
                </a:lnTo>
                <a:lnTo>
                  <a:pt x="243" y="16"/>
                </a:lnTo>
                <a:lnTo>
                  <a:pt x="238" y="21"/>
                </a:lnTo>
                <a:lnTo>
                  <a:pt x="238" y="21"/>
                </a:lnTo>
                <a:lnTo>
                  <a:pt x="230" y="32"/>
                </a:lnTo>
                <a:lnTo>
                  <a:pt x="218" y="52"/>
                </a:lnTo>
                <a:lnTo>
                  <a:pt x="202" y="81"/>
                </a:lnTo>
                <a:lnTo>
                  <a:pt x="202" y="81"/>
                </a:lnTo>
                <a:lnTo>
                  <a:pt x="194" y="85"/>
                </a:lnTo>
                <a:lnTo>
                  <a:pt x="177" y="94"/>
                </a:lnTo>
                <a:lnTo>
                  <a:pt x="169" y="100"/>
                </a:lnTo>
                <a:lnTo>
                  <a:pt x="164" y="105"/>
                </a:lnTo>
                <a:lnTo>
                  <a:pt x="161" y="108"/>
                </a:lnTo>
                <a:lnTo>
                  <a:pt x="161" y="110"/>
                </a:lnTo>
                <a:lnTo>
                  <a:pt x="161" y="113"/>
                </a:lnTo>
                <a:lnTo>
                  <a:pt x="162" y="116"/>
                </a:lnTo>
                <a:lnTo>
                  <a:pt x="162" y="116"/>
                </a:lnTo>
                <a:lnTo>
                  <a:pt x="169" y="118"/>
                </a:lnTo>
                <a:lnTo>
                  <a:pt x="176" y="120"/>
                </a:lnTo>
                <a:lnTo>
                  <a:pt x="184" y="118"/>
                </a:lnTo>
                <a:lnTo>
                  <a:pt x="192" y="117"/>
                </a:lnTo>
                <a:lnTo>
                  <a:pt x="205" y="112"/>
                </a:lnTo>
                <a:lnTo>
                  <a:pt x="210" y="110"/>
                </a:lnTo>
                <a:lnTo>
                  <a:pt x="210" y="110"/>
                </a:lnTo>
                <a:lnTo>
                  <a:pt x="211" y="118"/>
                </a:lnTo>
                <a:lnTo>
                  <a:pt x="211" y="127"/>
                </a:lnTo>
                <a:lnTo>
                  <a:pt x="210" y="139"/>
                </a:lnTo>
                <a:lnTo>
                  <a:pt x="210" y="139"/>
                </a:lnTo>
                <a:lnTo>
                  <a:pt x="207" y="159"/>
                </a:lnTo>
                <a:lnTo>
                  <a:pt x="207" y="169"/>
                </a:lnTo>
                <a:lnTo>
                  <a:pt x="209" y="179"/>
                </a:lnTo>
                <a:lnTo>
                  <a:pt x="209" y="179"/>
                </a:lnTo>
                <a:lnTo>
                  <a:pt x="210" y="190"/>
                </a:lnTo>
                <a:lnTo>
                  <a:pt x="213" y="200"/>
                </a:lnTo>
                <a:lnTo>
                  <a:pt x="215" y="210"/>
                </a:lnTo>
                <a:lnTo>
                  <a:pt x="217" y="216"/>
                </a:lnTo>
                <a:lnTo>
                  <a:pt x="217" y="216"/>
                </a:lnTo>
                <a:lnTo>
                  <a:pt x="219" y="235"/>
                </a:lnTo>
                <a:lnTo>
                  <a:pt x="223" y="247"/>
                </a:lnTo>
                <a:lnTo>
                  <a:pt x="218" y="24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9">
            <a:extLst>
              <a:ext uri="{FF2B5EF4-FFF2-40B4-BE49-F238E27FC236}">
                <a16:creationId xmlns:a16="http://schemas.microsoft.com/office/drawing/2014/main" id="{6E6667F0-4AA3-42AE-91B6-460FD8350E93}"/>
              </a:ext>
            </a:extLst>
          </p:cNvPr>
          <p:cNvSpPr>
            <a:spLocks noEditPoints="1"/>
          </p:cNvSpPr>
          <p:nvPr/>
        </p:nvSpPr>
        <p:spPr bwMode="auto">
          <a:xfrm>
            <a:off x="8336737" y="765455"/>
            <a:ext cx="654003" cy="1691668"/>
          </a:xfrm>
          <a:custGeom>
            <a:avLst/>
            <a:gdLst>
              <a:gd name="T0" fmla="*/ 246 w 479"/>
              <a:gd name="T1" fmla="*/ 12 h 1239"/>
              <a:gd name="T2" fmla="*/ 221 w 479"/>
              <a:gd name="T3" fmla="*/ 1 h 1239"/>
              <a:gd name="T4" fmla="*/ 180 w 479"/>
              <a:gd name="T5" fmla="*/ 12 h 1239"/>
              <a:gd name="T6" fmla="*/ 135 w 479"/>
              <a:gd name="T7" fmla="*/ 45 h 1239"/>
              <a:gd name="T8" fmla="*/ 123 w 479"/>
              <a:gd name="T9" fmla="*/ 85 h 1239"/>
              <a:gd name="T10" fmla="*/ 148 w 479"/>
              <a:gd name="T11" fmla="*/ 162 h 1239"/>
              <a:gd name="T12" fmla="*/ 94 w 479"/>
              <a:gd name="T13" fmla="*/ 207 h 1239"/>
              <a:gd name="T14" fmla="*/ 63 w 479"/>
              <a:gd name="T15" fmla="*/ 229 h 1239"/>
              <a:gd name="T16" fmla="*/ 20 w 479"/>
              <a:gd name="T17" fmla="*/ 294 h 1239"/>
              <a:gd name="T18" fmla="*/ 1 w 479"/>
              <a:gd name="T19" fmla="*/ 355 h 1239"/>
              <a:gd name="T20" fmla="*/ 1 w 479"/>
              <a:gd name="T21" fmla="*/ 413 h 1239"/>
              <a:gd name="T22" fmla="*/ 9 w 479"/>
              <a:gd name="T23" fmla="*/ 469 h 1239"/>
              <a:gd name="T24" fmla="*/ 11 w 479"/>
              <a:gd name="T25" fmla="*/ 509 h 1239"/>
              <a:gd name="T26" fmla="*/ 41 w 479"/>
              <a:gd name="T27" fmla="*/ 545 h 1239"/>
              <a:gd name="T28" fmla="*/ 63 w 479"/>
              <a:gd name="T29" fmla="*/ 560 h 1239"/>
              <a:gd name="T30" fmla="*/ 103 w 479"/>
              <a:gd name="T31" fmla="*/ 548 h 1239"/>
              <a:gd name="T32" fmla="*/ 140 w 479"/>
              <a:gd name="T33" fmla="*/ 588 h 1239"/>
              <a:gd name="T34" fmla="*/ 112 w 479"/>
              <a:gd name="T35" fmla="*/ 796 h 1239"/>
              <a:gd name="T36" fmla="*/ 112 w 479"/>
              <a:gd name="T37" fmla="*/ 886 h 1239"/>
              <a:gd name="T38" fmla="*/ 132 w 479"/>
              <a:gd name="T39" fmla="*/ 938 h 1239"/>
              <a:gd name="T40" fmla="*/ 166 w 479"/>
              <a:gd name="T41" fmla="*/ 984 h 1239"/>
              <a:gd name="T42" fmla="*/ 199 w 479"/>
              <a:gd name="T43" fmla="*/ 1060 h 1239"/>
              <a:gd name="T44" fmla="*/ 169 w 479"/>
              <a:gd name="T45" fmla="*/ 1149 h 1239"/>
              <a:gd name="T46" fmla="*/ 170 w 479"/>
              <a:gd name="T47" fmla="*/ 1176 h 1239"/>
              <a:gd name="T48" fmla="*/ 203 w 479"/>
              <a:gd name="T49" fmla="*/ 1189 h 1239"/>
              <a:gd name="T50" fmla="*/ 228 w 479"/>
              <a:gd name="T51" fmla="*/ 1173 h 1239"/>
              <a:gd name="T52" fmla="*/ 251 w 479"/>
              <a:gd name="T53" fmla="*/ 1122 h 1239"/>
              <a:gd name="T54" fmla="*/ 275 w 479"/>
              <a:gd name="T55" fmla="*/ 1074 h 1239"/>
              <a:gd name="T56" fmla="*/ 255 w 479"/>
              <a:gd name="T57" fmla="*/ 1162 h 1239"/>
              <a:gd name="T58" fmla="*/ 250 w 479"/>
              <a:gd name="T59" fmla="*/ 1201 h 1239"/>
              <a:gd name="T60" fmla="*/ 251 w 479"/>
              <a:gd name="T61" fmla="*/ 1231 h 1239"/>
              <a:gd name="T62" fmla="*/ 284 w 479"/>
              <a:gd name="T63" fmla="*/ 1239 h 1239"/>
              <a:gd name="T64" fmla="*/ 314 w 479"/>
              <a:gd name="T65" fmla="*/ 1233 h 1239"/>
              <a:gd name="T66" fmla="*/ 315 w 479"/>
              <a:gd name="T67" fmla="*/ 1193 h 1239"/>
              <a:gd name="T68" fmla="*/ 327 w 479"/>
              <a:gd name="T69" fmla="*/ 1116 h 1239"/>
              <a:gd name="T70" fmla="*/ 365 w 479"/>
              <a:gd name="T71" fmla="*/ 997 h 1239"/>
              <a:gd name="T72" fmla="*/ 374 w 479"/>
              <a:gd name="T73" fmla="*/ 953 h 1239"/>
              <a:gd name="T74" fmla="*/ 421 w 479"/>
              <a:gd name="T75" fmla="*/ 726 h 1239"/>
              <a:gd name="T76" fmla="*/ 423 w 479"/>
              <a:gd name="T77" fmla="*/ 606 h 1239"/>
              <a:gd name="T78" fmla="*/ 434 w 479"/>
              <a:gd name="T79" fmla="*/ 497 h 1239"/>
              <a:gd name="T80" fmla="*/ 448 w 479"/>
              <a:gd name="T81" fmla="*/ 462 h 1239"/>
              <a:gd name="T82" fmla="*/ 454 w 479"/>
              <a:gd name="T83" fmla="*/ 420 h 1239"/>
              <a:gd name="T84" fmla="*/ 479 w 479"/>
              <a:gd name="T85" fmla="*/ 402 h 1239"/>
              <a:gd name="T86" fmla="*/ 458 w 479"/>
              <a:gd name="T87" fmla="*/ 338 h 1239"/>
              <a:gd name="T88" fmla="*/ 318 w 479"/>
              <a:gd name="T89" fmla="*/ 202 h 1239"/>
              <a:gd name="T90" fmla="*/ 277 w 479"/>
              <a:gd name="T91" fmla="*/ 171 h 1239"/>
              <a:gd name="T92" fmla="*/ 291 w 479"/>
              <a:gd name="T93" fmla="*/ 98 h 1239"/>
              <a:gd name="T94" fmla="*/ 297 w 479"/>
              <a:gd name="T95" fmla="*/ 58 h 1239"/>
              <a:gd name="T96" fmla="*/ 278 w 479"/>
              <a:gd name="T97" fmla="*/ 40 h 1239"/>
              <a:gd name="T98" fmla="*/ 94 w 479"/>
              <a:gd name="T99" fmla="*/ 367 h 1239"/>
              <a:gd name="T100" fmla="*/ 102 w 479"/>
              <a:gd name="T101" fmla="*/ 382 h 1239"/>
              <a:gd name="T102" fmla="*/ 111 w 479"/>
              <a:gd name="T103" fmla="*/ 403 h 1239"/>
              <a:gd name="T104" fmla="*/ 91 w 479"/>
              <a:gd name="T105" fmla="*/ 420 h 1239"/>
              <a:gd name="T106" fmla="*/ 52 w 479"/>
              <a:gd name="T107" fmla="*/ 451 h 1239"/>
              <a:gd name="T108" fmla="*/ 52 w 479"/>
              <a:gd name="T109" fmla="*/ 423 h 1239"/>
              <a:gd name="T110" fmla="*/ 264 w 479"/>
              <a:gd name="T111" fmla="*/ 728 h 1239"/>
              <a:gd name="T112" fmla="*/ 274 w 479"/>
              <a:gd name="T113" fmla="*/ 847 h 1239"/>
              <a:gd name="T114" fmla="*/ 278 w 479"/>
              <a:gd name="T115" fmla="*/ 920 h 1239"/>
              <a:gd name="T116" fmla="*/ 272 w 479"/>
              <a:gd name="T117" fmla="*/ 980 h 1239"/>
              <a:gd name="T118" fmla="*/ 258 w 479"/>
              <a:gd name="T119" fmla="*/ 1009 h 1239"/>
              <a:gd name="T120" fmla="*/ 235 w 479"/>
              <a:gd name="T121" fmla="*/ 968 h 1239"/>
              <a:gd name="T122" fmla="*/ 216 w 479"/>
              <a:gd name="T123" fmla="*/ 916 h 1239"/>
              <a:gd name="T124" fmla="*/ 264 w 479"/>
              <a:gd name="T125" fmla="*/ 728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79" h="1239">
                <a:moveTo>
                  <a:pt x="266" y="36"/>
                </a:moveTo>
                <a:lnTo>
                  <a:pt x="266" y="36"/>
                </a:lnTo>
                <a:lnTo>
                  <a:pt x="263" y="33"/>
                </a:lnTo>
                <a:lnTo>
                  <a:pt x="257" y="23"/>
                </a:lnTo>
                <a:lnTo>
                  <a:pt x="246" y="12"/>
                </a:lnTo>
                <a:lnTo>
                  <a:pt x="240" y="8"/>
                </a:lnTo>
                <a:lnTo>
                  <a:pt x="234" y="5"/>
                </a:lnTo>
                <a:lnTo>
                  <a:pt x="234" y="5"/>
                </a:lnTo>
                <a:lnTo>
                  <a:pt x="227" y="2"/>
                </a:lnTo>
                <a:lnTo>
                  <a:pt x="221" y="1"/>
                </a:lnTo>
                <a:lnTo>
                  <a:pt x="215" y="0"/>
                </a:lnTo>
                <a:lnTo>
                  <a:pt x="207" y="1"/>
                </a:lnTo>
                <a:lnTo>
                  <a:pt x="194" y="5"/>
                </a:lnTo>
                <a:lnTo>
                  <a:pt x="180" y="12"/>
                </a:lnTo>
                <a:lnTo>
                  <a:pt x="180" y="12"/>
                </a:lnTo>
                <a:lnTo>
                  <a:pt x="152" y="25"/>
                </a:lnTo>
                <a:lnTo>
                  <a:pt x="143" y="31"/>
                </a:lnTo>
                <a:lnTo>
                  <a:pt x="138" y="36"/>
                </a:lnTo>
                <a:lnTo>
                  <a:pt x="138" y="36"/>
                </a:lnTo>
                <a:lnTo>
                  <a:pt x="135" y="45"/>
                </a:lnTo>
                <a:lnTo>
                  <a:pt x="129" y="57"/>
                </a:lnTo>
                <a:lnTo>
                  <a:pt x="124" y="73"/>
                </a:lnTo>
                <a:lnTo>
                  <a:pt x="123" y="79"/>
                </a:lnTo>
                <a:lnTo>
                  <a:pt x="123" y="85"/>
                </a:lnTo>
                <a:lnTo>
                  <a:pt x="123" y="85"/>
                </a:lnTo>
                <a:lnTo>
                  <a:pt x="126" y="96"/>
                </a:lnTo>
                <a:lnTo>
                  <a:pt x="131" y="103"/>
                </a:lnTo>
                <a:lnTo>
                  <a:pt x="136" y="109"/>
                </a:lnTo>
                <a:lnTo>
                  <a:pt x="138" y="136"/>
                </a:lnTo>
                <a:lnTo>
                  <a:pt x="148" y="162"/>
                </a:lnTo>
                <a:lnTo>
                  <a:pt x="153" y="162"/>
                </a:lnTo>
                <a:lnTo>
                  <a:pt x="147" y="190"/>
                </a:lnTo>
                <a:lnTo>
                  <a:pt x="147" y="190"/>
                </a:lnTo>
                <a:lnTo>
                  <a:pt x="117" y="199"/>
                </a:lnTo>
                <a:lnTo>
                  <a:pt x="94" y="207"/>
                </a:lnTo>
                <a:lnTo>
                  <a:pt x="84" y="211"/>
                </a:lnTo>
                <a:lnTo>
                  <a:pt x="78" y="214"/>
                </a:lnTo>
                <a:lnTo>
                  <a:pt x="78" y="214"/>
                </a:lnTo>
                <a:lnTo>
                  <a:pt x="72" y="219"/>
                </a:lnTo>
                <a:lnTo>
                  <a:pt x="63" y="229"/>
                </a:lnTo>
                <a:lnTo>
                  <a:pt x="44" y="256"/>
                </a:lnTo>
                <a:lnTo>
                  <a:pt x="27" y="281"/>
                </a:lnTo>
                <a:lnTo>
                  <a:pt x="21" y="289"/>
                </a:lnTo>
                <a:lnTo>
                  <a:pt x="20" y="294"/>
                </a:lnTo>
                <a:lnTo>
                  <a:pt x="20" y="294"/>
                </a:lnTo>
                <a:lnTo>
                  <a:pt x="22" y="303"/>
                </a:lnTo>
                <a:lnTo>
                  <a:pt x="22" y="303"/>
                </a:lnTo>
                <a:lnTo>
                  <a:pt x="11" y="328"/>
                </a:lnTo>
                <a:lnTo>
                  <a:pt x="4" y="346"/>
                </a:lnTo>
                <a:lnTo>
                  <a:pt x="1" y="355"/>
                </a:lnTo>
                <a:lnTo>
                  <a:pt x="0" y="360"/>
                </a:lnTo>
                <a:lnTo>
                  <a:pt x="0" y="360"/>
                </a:lnTo>
                <a:lnTo>
                  <a:pt x="1" y="389"/>
                </a:lnTo>
                <a:lnTo>
                  <a:pt x="1" y="413"/>
                </a:lnTo>
                <a:lnTo>
                  <a:pt x="1" y="413"/>
                </a:lnTo>
                <a:lnTo>
                  <a:pt x="5" y="435"/>
                </a:lnTo>
                <a:lnTo>
                  <a:pt x="9" y="452"/>
                </a:lnTo>
                <a:lnTo>
                  <a:pt x="10" y="464"/>
                </a:lnTo>
                <a:lnTo>
                  <a:pt x="10" y="464"/>
                </a:lnTo>
                <a:lnTo>
                  <a:pt x="9" y="469"/>
                </a:lnTo>
                <a:lnTo>
                  <a:pt x="7" y="480"/>
                </a:lnTo>
                <a:lnTo>
                  <a:pt x="6" y="487"/>
                </a:lnTo>
                <a:lnTo>
                  <a:pt x="7" y="494"/>
                </a:lnTo>
                <a:lnTo>
                  <a:pt x="9" y="502"/>
                </a:lnTo>
                <a:lnTo>
                  <a:pt x="11" y="509"/>
                </a:lnTo>
                <a:lnTo>
                  <a:pt x="11" y="509"/>
                </a:lnTo>
                <a:lnTo>
                  <a:pt x="18" y="520"/>
                </a:lnTo>
                <a:lnTo>
                  <a:pt x="24" y="528"/>
                </a:lnTo>
                <a:lnTo>
                  <a:pt x="32" y="537"/>
                </a:lnTo>
                <a:lnTo>
                  <a:pt x="41" y="545"/>
                </a:lnTo>
                <a:lnTo>
                  <a:pt x="41" y="545"/>
                </a:lnTo>
                <a:lnTo>
                  <a:pt x="50" y="553"/>
                </a:lnTo>
                <a:lnTo>
                  <a:pt x="56" y="557"/>
                </a:lnTo>
                <a:lnTo>
                  <a:pt x="60" y="559"/>
                </a:lnTo>
                <a:lnTo>
                  <a:pt x="63" y="560"/>
                </a:lnTo>
                <a:lnTo>
                  <a:pt x="74" y="560"/>
                </a:lnTo>
                <a:lnTo>
                  <a:pt x="74" y="560"/>
                </a:lnTo>
                <a:lnTo>
                  <a:pt x="83" y="559"/>
                </a:lnTo>
                <a:lnTo>
                  <a:pt x="92" y="554"/>
                </a:lnTo>
                <a:lnTo>
                  <a:pt x="103" y="548"/>
                </a:lnTo>
                <a:lnTo>
                  <a:pt x="113" y="542"/>
                </a:lnTo>
                <a:lnTo>
                  <a:pt x="131" y="529"/>
                </a:lnTo>
                <a:lnTo>
                  <a:pt x="138" y="523"/>
                </a:lnTo>
                <a:lnTo>
                  <a:pt x="138" y="523"/>
                </a:lnTo>
                <a:lnTo>
                  <a:pt x="140" y="588"/>
                </a:lnTo>
                <a:lnTo>
                  <a:pt x="140" y="588"/>
                </a:lnTo>
                <a:lnTo>
                  <a:pt x="136" y="636"/>
                </a:lnTo>
                <a:lnTo>
                  <a:pt x="136" y="636"/>
                </a:lnTo>
                <a:lnTo>
                  <a:pt x="121" y="727"/>
                </a:lnTo>
                <a:lnTo>
                  <a:pt x="112" y="796"/>
                </a:lnTo>
                <a:lnTo>
                  <a:pt x="106" y="842"/>
                </a:lnTo>
                <a:lnTo>
                  <a:pt x="106" y="842"/>
                </a:lnTo>
                <a:lnTo>
                  <a:pt x="106" y="856"/>
                </a:lnTo>
                <a:lnTo>
                  <a:pt x="108" y="870"/>
                </a:lnTo>
                <a:lnTo>
                  <a:pt x="112" y="886"/>
                </a:lnTo>
                <a:lnTo>
                  <a:pt x="117" y="900"/>
                </a:lnTo>
                <a:lnTo>
                  <a:pt x="126" y="923"/>
                </a:lnTo>
                <a:lnTo>
                  <a:pt x="130" y="933"/>
                </a:lnTo>
                <a:lnTo>
                  <a:pt x="130" y="933"/>
                </a:lnTo>
                <a:lnTo>
                  <a:pt x="132" y="938"/>
                </a:lnTo>
                <a:lnTo>
                  <a:pt x="141" y="950"/>
                </a:lnTo>
                <a:lnTo>
                  <a:pt x="152" y="967"/>
                </a:lnTo>
                <a:lnTo>
                  <a:pt x="159" y="976"/>
                </a:lnTo>
                <a:lnTo>
                  <a:pt x="166" y="984"/>
                </a:lnTo>
                <a:lnTo>
                  <a:pt x="166" y="984"/>
                </a:lnTo>
                <a:lnTo>
                  <a:pt x="193" y="1013"/>
                </a:lnTo>
                <a:lnTo>
                  <a:pt x="205" y="1026"/>
                </a:lnTo>
                <a:lnTo>
                  <a:pt x="205" y="1026"/>
                </a:lnTo>
                <a:lnTo>
                  <a:pt x="203" y="1045"/>
                </a:lnTo>
                <a:lnTo>
                  <a:pt x="199" y="1060"/>
                </a:lnTo>
                <a:lnTo>
                  <a:pt x="193" y="1080"/>
                </a:lnTo>
                <a:lnTo>
                  <a:pt x="193" y="1080"/>
                </a:lnTo>
                <a:lnTo>
                  <a:pt x="176" y="1125"/>
                </a:lnTo>
                <a:lnTo>
                  <a:pt x="172" y="1137"/>
                </a:lnTo>
                <a:lnTo>
                  <a:pt x="169" y="1149"/>
                </a:lnTo>
                <a:lnTo>
                  <a:pt x="167" y="1160"/>
                </a:lnTo>
                <a:lnTo>
                  <a:pt x="167" y="1168"/>
                </a:lnTo>
                <a:lnTo>
                  <a:pt x="167" y="1168"/>
                </a:lnTo>
                <a:lnTo>
                  <a:pt x="167" y="1172"/>
                </a:lnTo>
                <a:lnTo>
                  <a:pt x="170" y="1176"/>
                </a:lnTo>
                <a:lnTo>
                  <a:pt x="174" y="1182"/>
                </a:lnTo>
                <a:lnTo>
                  <a:pt x="181" y="1185"/>
                </a:lnTo>
                <a:lnTo>
                  <a:pt x="188" y="1188"/>
                </a:lnTo>
                <a:lnTo>
                  <a:pt x="195" y="1189"/>
                </a:lnTo>
                <a:lnTo>
                  <a:pt x="203" y="1189"/>
                </a:lnTo>
                <a:lnTo>
                  <a:pt x="215" y="1188"/>
                </a:lnTo>
                <a:lnTo>
                  <a:pt x="215" y="1188"/>
                </a:lnTo>
                <a:lnTo>
                  <a:pt x="220" y="1185"/>
                </a:lnTo>
                <a:lnTo>
                  <a:pt x="223" y="1180"/>
                </a:lnTo>
                <a:lnTo>
                  <a:pt x="228" y="1173"/>
                </a:lnTo>
                <a:lnTo>
                  <a:pt x="233" y="1166"/>
                </a:lnTo>
                <a:lnTo>
                  <a:pt x="240" y="1150"/>
                </a:lnTo>
                <a:lnTo>
                  <a:pt x="246" y="1137"/>
                </a:lnTo>
                <a:lnTo>
                  <a:pt x="246" y="1137"/>
                </a:lnTo>
                <a:lnTo>
                  <a:pt x="251" y="1122"/>
                </a:lnTo>
                <a:lnTo>
                  <a:pt x="256" y="1111"/>
                </a:lnTo>
                <a:lnTo>
                  <a:pt x="256" y="1111"/>
                </a:lnTo>
                <a:lnTo>
                  <a:pt x="268" y="1089"/>
                </a:lnTo>
                <a:lnTo>
                  <a:pt x="275" y="1074"/>
                </a:lnTo>
                <a:lnTo>
                  <a:pt x="275" y="1074"/>
                </a:lnTo>
                <a:lnTo>
                  <a:pt x="271" y="1105"/>
                </a:lnTo>
                <a:lnTo>
                  <a:pt x="267" y="1131"/>
                </a:lnTo>
                <a:lnTo>
                  <a:pt x="262" y="1145"/>
                </a:lnTo>
                <a:lnTo>
                  <a:pt x="262" y="1145"/>
                </a:lnTo>
                <a:lnTo>
                  <a:pt x="255" y="1162"/>
                </a:lnTo>
                <a:lnTo>
                  <a:pt x="252" y="1171"/>
                </a:lnTo>
                <a:lnTo>
                  <a:pt x="250" y="1178"/>
                </a:lnTo>
                <a:lnTo>
                  <a:pt x="250" y="1178"/>
                </a:lnTo>
                <a:lnTo>
                  <a:pt x="250" y="1186"/>
                </a:lnTo>
                <a:lnTo>
                  <a:pt x="250" y="1201"/>
                </a:lnTo>
                <a:lnTo>
                  <a:pt x="250" y="1201"/>
                </a:lnTo>
                <a:lnTo>
                  <a:pt x="250" y="1219"/>
                </a:lnTo>
                <a:lnTo>
                  <a:pt x="250" y="1225"/>
                </a:lnTo>
                <a:lnTo>
                  <a:pt x="251" y="1231"/>
                </a:lnTo>
                <a:lnTo>
                  <a:pt x="251" y="1231"/>
                </a:lnTo>
                <a:lnTo>
                  <a:pt x="254" y="1233"/>
                </a:lnTo>
                <a:lnTo>
                  <a:pt x="256" y="1235"/>
                </a:lnTo>
                <a:lnTo>
                  <a:pt x="263" y="1236"/>
                </a:lnTo>
                <a:lnTo>
                  <a:pt x="273" y="1237"/>
                </a:lnTo>
                <a:lnTo>
                  <a:pt x="284" y="1239"/>
                </a:lnTo>
                <a:lnTo>
                  <a:pt x="295" y="1239"/>
                </a:lnTo>
                <a:lnTo>
                  <a:pt x="304" y="1237"/>
                </a:lnTo>
                <a:lnTo>
                  <a:pt x="311" y="1235"/>
                </a:lnTo>
                <a:lnTo>
                  <a:pt x="313" y="1234"/>
                </a:lnTo>
                <a:lnTo>
                  <a:pt x="314" y="1233"/>
                </a:lnTo>
                <a:lnTo>
                  <a:pt x="314" y="1233"/>
                </a:lnTo>
                <a:lnTo>
                  <a:pt x="314" y="1216"/>
                </a:lnTo>
                <a:lnTo>
                  <a:pt x="314" y="1203"/>
                </a:lnTo>
                <a:lnTo>
                  <a:pt x="315" y="1193"/>
                </a:lnTo>
                <a:lnTo>
                  <a:pt x="315" y="1193"/>
                </a:lnTo>
                <a:lnTo>
                  <a:pt x="317" y="1182"/>
                </a:lnTo>
                <a:lnTo>
                  <a:pt x="319" y="1162"/>
                </a:lnTo>
                <a:lnTo>
                  <a:pt x="319" y="1162"/>
                </a:lnTo>
                <a:lnTo>
                  <a:pt x="326" y="1129"/>
                </a:lnTo>
                <a:lnTo>
                  <a:pt x="327" y="1116"/>
                </a:lnTo>
                <a:lnTo>
                  <a:pt x="327" y="1116"/>
                </a:lnTo>
                <a:lnTo>
                  <a:pt x="353" y="1041"/>
                </a:lnTo>
                <a:lnTo>
                  <a:pt x="353" y="1041"/>
                </a:lnTo>
                <a:lnTo>
                  <a:pt x="365" y="997"/>
                </a:lnTo>
                <a:lnTo>
                  <a:pt x="365" y="997"/>
                </a:lnTo>
                <a:lnTo>
                  <a:pt x="367" y="994"/>
                </a:lnTo>
                <a:lnTo>
                  <a:pt x="370" y="990"/>
                </a:lnTo>
                <a:lnTo>
                  <a:pt x="371" y="985"/>
                </a:lnTo>
                <a:lnTo>
                  <a:pt x="371" y="985"/>
                </a:lnTo>
                <a:lnTo>
                  <a:pt x="374" y="953"/>
                </a:lnTo>
                <a:lnTo>
                  <a:pt x="377" y="923"/>
                </a:lnTo>
                <a:lnTo>
                  <a:pt x="407" y="820"/>
                </a:lnTo>
                <a:lnTo>
                  <a:pt x="407" y="820"/>
                </a:lnTo>
                <a:lnTo>
                  <a:pt x="415" y="771"/>
                </a:lnTo>
                <a:lnTo>
                  <a:pt x="421" y="726"/>
                </a:lnTo>
                <a:lnTo>
                  <a:pt x="424" y="685"/>
                </a:lnTo>
                <a:lnTo>
                  <a:pt x="424" y="685"/>
                </a:lnTo>
                <a:lnTo>
                  <a:pt x="424" y="666"/>
                </a:lnTo>
                <a:lnTo>
                  <a:pt x="424" y="646"/>
                </a:lnTo>
                <a:lnTo>
                  <a:pt x="423" y="606"/>
                </a:lnTo>
                <a:lnTo>
                  <a:pt x="421" y="561"/>
                </a:lnTo>
                <a:lnTo>
                  <a:pt x="417" y="509"/>
                </a:lnTo>
                <a:lnTo>
                  <a:pt x="417" y="509"/>
                </a:lnTo>
                <a:lnTo>
                  <a:pt x="427" y="502"/>
                </a:lnTo>
                <a:lnTo>
                  <a:pt x="434" y="497"/>
                </a:lnTo>
                <a:lnTo>
                  <a:pt x="439" y="491"/>
                </a:lnTo>
                <a:lnTo>
                  <a:pt x="439" y="491"/>
                </a:lnTo>
                <a:lnTo>
                  <a:pt x="441" y="483"/>
                </a:lnTo>
                <a:lnTo>
                  <a:pt x="445" y="473"/>
                </a:lnTo>
                <a:lnTo>
                  <a:pt x="448" y="462"/>
                </a:lnTo>
                <a:lnTo>
                  <a:pt x="449" y="453"/>
                </a:lnTo>
                <a:lnTo>
                  <a:pt x="449" y="453"/>
                </a:lnTo>
                <a:lnTo>
                  <a:pt x="449" y="422"/>
                </a:lnTo>
                <a:lnTo>
                  <a:pt x="449" y="422"/>
                </a:lnTo>
                <a:lnTo>
                  <a:pt x="454" y="420"/>
                </a:lnTo>
                <a:lnTo>
                  <a:pt x="463" y="417"/>
                </a:lnTo>
                <a:lnTo>
                  <a:pt x="469" y="414"/>
                </a:lnTo>
                <a:lnTo>
                  <a:pt x="474" y="411"/>
                </a:lnTo>
                <a:lnTo>
                  <a:pt x="478" y="406"/>
                </a:lnTo>
                <a:lnTo>
                  <a:pt x="479" y="402"/>
                </a:lnTo>
                <a:lnTo>
                  <a:pt x="479" y="402"/>
                </a:lnTo>
                <a:lnTo>
                  <a:pt x="478" y="395"/>
                </a:lnTo>
                <a:lnTo>
                  <a:pt x="477" y="385"/>
                </a:lnTo>
                <a:lnTo>
                  <a:pt x="468" y="362"/>
                </a:lnTo>
                <a:lnTo>
                  <a:pt x="458" y="338"/>
                </a:lnTo>
                <a:lnTo>
                  <a:pt x="451" y="321"/>
                </a:lnTo>
                <a:lnTo>
                  <a:pt x="451" y="321"/>
                </a:lnTo>
                <a:lnTo>
                  <a:pt x="429" y="283"/>
                </a:lnTo>
                <a:lnTo>
                  <a:pt x="415" y="258"/>
                </a:lnTo>
                <a:lnTo>
                  <a:pt x="318" y="202"/>
                </a:lnTo>
                <a:lnTo>
                  <a:pt x="271" y="182"/>
                </a:lnTo>
                <a:lnTo>
                  <a:pt x="271" y="182"/>
                </a:lnTo>
                <a:lnTo>
                  <a:pt x="273" y="179"/>
                </a:lnTo>
                <a:lnTo>
                  <a:pt x="275" y="176"/>
                </a:lnTo>
                <a:lnTo>
                  <a:pt x="277" y="171"/>
                </a:lnTo>
                <a:lnTo>
                  <a:pt x="277" y="171"/>
                </a:lnTo>
                <a:lnTo>
                  <a:pt x="280" y="137"/>
                </a:lnTo>
                <a:lnTo>
                  <a:pt x="280" y="106"/>
                </a:lnTo>
                <a:lnTo>
                  <a:pt x="291" y="98"/>
                </a:lnTo>
                <a:lnTo>
                  <a:pt x="291" y="98"/>
                </a:lnTo>
                <a:lnTo>
                  <a:pt x="292" y="93"/>
                </a:lnTo>
                <a:lnTo>
                  <a:pt x="296" y="80"/>
                </a:lnTo>
                <a:lnTo>
                  <a:pt x="297" y="73"/>
                </a:lnTo>
                <a:lnTo>
                  <a:pt x="298" y="65"/>
                </a:lnTo>
                <a:lnTo>
                  <a:pt x="297" y="58"/>
                </a:lnTo>
                <a:lnTo>
                  <a:pt x="296" y="53"/>
                </a:lnTo>
                <a:lnTo>
                  <a:pt x="296" y="53"/>
                </a:lnTo>
                <a:lnTo>
                  <a:pt x="292" y="49"/>
                </a:lnTo>
                <a:lnTo>
                  <a:pt x="287" y="46"/>
                </a:lnTo>
                <a:lnTo>
                  <a:pt x="278" y="40"/>
                </a:lnTo>
                <a:lnTo>
                  <a:pt x="269" y="37"/>
                </a:lnTo>
                <a:lnTo>
                  <a:pt x="266" y="36"/>
                </a:lnTo>
                <a:lnTo>
                  <a:pt x="266" y="36"/>
                </a:lnTo>
                <a:close/>
                <a:moveTo>
                  <a:pt x="94" y="367"/>
                </a:moveTo>
                <a:lnTo>
                  <a:pt x="94" y="367"/>
                </a:lnTo>
                <a:lnTo>
                  <a:pt x="96" y="367"/>
                </a:lnTo>
                <a:lnTo>
                  <a:pt x="97" y="368"/>
                </a:lnTo>
                <a:lnTo>
                  <a:pt x="100" y="371"/>
                </a:lnTo>
                <a:lnTo>
                  <a:pt x="100" y="371"/>
                </a:lnTo>
                <a:lnTo>
                  <a:pt x="102" y="382"/>
                </a:lnTo>
                <a:lnTo>
                  <a:pt x="103" y="388"/>
                </a:lnTo>
                <a:lnTo>
                  <a:pt x="106" y="390"/>
                </a:lnTo>
                <a:lnTo>
                  <a:pt x="106" y="390"/>
                </a:lnTo>
                <a:lnTo>
                  <a:pt x="108" y="394"/>
                </a:lnTo>
                <a:lnTo>
                  <a:pt x="111" y="403"/>
                </a:lnTo>
                <a:lnTo>
                  <a:pt x="115" y="416"/>
                </a:lnTo>
                <a:lnTo>
                  <a:pt x="115" y="416"/>
                </a:lnTo>
                <a:lnTo>
                  <a:pt x="106" y="417"/>
                </a:lnTo>
                <a:lnTo>
                  <a:pt x="98" y="418"/>
                </a:lnTo>
                <a:lnTo>
                  <a:pt x="91" y="420"/>
                </a:lnTo>
                <a:lnTo>
                  <a:pt x="91" y="420"/>
                </a:lnTo>
                <a:lnTo>
                  <a:pt x="81" y="428"/>
                </a:lnTo>
                <a:lnTo>
                  <a:pt x="69" y="437"/>
                </a:lnTo>
                <a:lnTo>
                  <a:pt x="52" y="451"/>
                </a:lnTo>
                <a:lnTo>
                  <a:pt x="52" y="451"/>
                </a:lnTo>
                <a:lnTo>
                  <a:pt x="50" y="445"/>
                </a:lnTo>
                <a:lnTo>
                  <a:pt x="49" y="439"/>
                </a:lnTo>
                <a:lnTo>
                  <a:pt x="49" y="435"/>
                </a:lnTo>
                <a:lnTo>
                  <a:pt x="49" y="435"/>
                </a:lnTo>
                <a:lnTo>
                  <a:pt x="52" y="423"/>
                </a:lnTo>
                <a:lnTo>
                  <a:pt x="57" y="411"/>
                </a:lnTo>
                <a:lnTo>
                  <a:pt x="57" y="411"/>
                </a:lnTo>
                <a:lnTo>
                  <a:pt x="66" y="391"/>
                </a:lnTo>
                <a:lnTo>
                  <a:pt x="94" y="367"/>
                </a:lnTo>
                <a:close/>
                <a:moveTo>
                  <a:pt x="264" y="728"/>
                </a:moveTo>
                <a:lnTo>
                  <a:pt x="274" y="710"/>
                </a:lnTo>
                <a:lnTo>
                  <a:pt x="274" y="710"/>
                </a:lnTo>
                <a:lnTo>
                  <a:pt x="273" y="803"/>
                </a:lnTo>
                <a:lnTo>
                  <a:pt x="273" y="803"/>
                </a:lnTo>
                <a:lnTo>
                  <a:pt x="274" y="847"/>
                </a:lnTo>
                <a:lnTo>
                  <a:pt x="275" y="869"/>
                </a:lnTo>
                <a:lnTo>
                  <a:pt x="277" y="889"/>
                </a:lnTo>
                <a:lnTo>
                  <a:pt x="277" y="889"/>
                </a:lnTo>
                <a:lnTo>
                  <a:pt x="278" y="906"/>
                </a:lnTo>
                <a:lnTo>
                  <a:pt x="278" y="920"/>
                </a:lnTo>
                <a:lnTo>
                  <a:pt x="278" y="939"/>
                </a:lnTo>
                <a:lnTo>
                  <a:pt x="278" y="939"/>
                </a:lnTo>
                <a:lnTo>
                  <a:pt x="278" y="948"/>
                </a:lnTo>
                <a:lnTo>
                  <a:pt x="275" y="957"/>
                </a:lnTo>
                <a:lnTo>
                  <a:pt x="272" y="980"/>
                </a:lnTo>
                <a:lnTo>
                  <a:pt x="272" y="980"/>
                </a:lnTo>
                <a:lnTo>
                  <a:pt x="271" y="1008"/>
                </a:lnTo>
                <a:lnTo>
                  <a:pt x="269" y="1022"/>
                </a:lnTo>
                <a:lnTo>
                  <a:pt x="269" y="1022"/>
                </a:lnTo>
                <a:lnTo>
                  <a:pt x="258" y="1009"/>
                </a:lnTo>
                <a:lnTo>
                  <a:pt x="246" y="993"/>
                </a:lnTo>
                <a:lnTo>
                  <a:pt x="246" y="993"/>
                </a:lnTo>
                <a:lnTo>
                  <a:pt x="240" y="980"/>
                </a:lnTo>
                <a:lnTo>
                  <a:pt x="235" y="968"/>
                </a:lnTo>
                <a:lnTo>
                  <a:pt x="235" y="968"/>
                </a:lnTo>
                <a:lnTo>
                  <a:pt x="227" y="939"/>
                </a:lnTo>
                <a:lnTo>
                  <a:pt x="227" y="939"/>
                </a:lnTo>
                <a:lnTo>
                  <a:pt x="223" y="931"/>
                </a:lnTo>
                <a:lnTo>
                  <a:pt x="220" y="923"/>
                </a:lnTo>
                <a:lnTo>
                  <a:pt x="216" y="916"/>
                </a:lnTo>
                <a:lnTo>
                  <a:pt x="211" y="911"/>
                </a:lnTo>
                <a:lnTo>
                  <a:pt x="205" y="904"/>
                </a:lnTo>
                <a:lnTo>
                  <a:pt x="201" y="902"/>
                </a:lnTo>
                <a:lnTo>
                  <a:pt x="209" y="894"/>
                </a:lnTo>
                <a:lnTo>
                  <a:pt x="264" y="72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4">
            <a:extLst>
              <a:ext uri="{FF2B5EF4-FFF2-40B4-BE49-F238E27FC236}">
                <a16:creationId xmlns:a16="http://schemas.microsoft.com/office/drawing/2014/main" id="{DDC4FB7E-937C-4048-8F23-AC5820CB795F}"/>
              </a:ext>
            </a:extLst>
          </p:cNvPr>
          <p:cNvSpPr>
            <a:spLocks/>
          </p:cNvSpPr>
          <p:nvPr/>
        </p:nvSpPr>
        <p:spPr bwMode="auto">
          <a:xfrm>
            <a:off x="678610" y="2677247"/>
            <a:ext cx="1090613" cy="1725613"/>
          </a:xfrm>
          <a:custGeom>
            <a:avLst/>
            <a:gdLst>
              <a:gd name="T0" fmla="*/ 647 w 687"/>
              <a:gd name="T1" fmla="*/ 253 h 1087"/>
              <a:gd name="T2" fmla="*/ 683 w 687"/>
              <a:gd name="T3" fmla="*/ 302 h 1087"/>
              <a:gd name="T4" fmla="*/ 676 w 687"/>
              <a:gd name="T5" fmla="*/ 345 h 1087"/>
              <a:gd name="T6" fmla="*/ 658 w 687"/>
              <a:gd name="T7" fmla="*/ 385 h 1087"/>
              <a:gd name="T8" fmla="*/ 630 w 687"/>
              <a:gd name="T9" fmla="*/ 393 h 1087"/>
              <a:gd name="T10" fmla="*/ 572 w 687"/>
              <a:gd name="T11" fmla="*/ 439 h 1087"/>
              <a:gd name="T12" fmla="*/ 588 w 687"/>
              <a:gd name="T13" fmla="*/ 526 h 1087"/>
              <a:gd name="T14" fmla="*/ 586 w 687"/>
              <a:gd name="T15" fmla="*/ 635 h 1087"/>
              <a:gd name="T16" fmla="*/ 594 w 687"/>
              <a:gd name="T17" fmla="*/ 861 h 1087"/>
              <a:gd name="T18" fmla="*/ 612 w 687"/>
              <a:gd name="T19" fmla="*/ 882 h 1087"/>
              <a:gd name="T20" fmla="*/ 635 w 687"/>
              <a:gd name="T21" fmla="*/ 947 h 1087"/>
              <a:gd name="T22" fmla="*/ 625 w 687"/>
              <a:gd name="T23" fmla="*/ 1024 h 1087"/>
              <a:gd name="T24" fmla="*/ 594 w 687"/>
              <a:gd name="T25" fmla="*/ 1071 h 1087"/>
              <a:gd name="T26" fmla="*/ 559 w 687"/>
              <a:gd name="T27" fmla="*/ 1081 h 1087"/>
              <a:gd name="T28" fmla="*/ 512 w 687"/>
              <a:gd name="T29" fmla="*/ 1075 h 1087"/>
              <a:gd name="T30" fmla="*/ 452 w 687"/>
              <a:gd name="T31" fmla="*/ 1061 h 1087"/>
              <a:gd name="T32" fmla="*/ 452 w 687"/>
              <a:gd name="T33" fmla="*/ 991 h 1087"/>
              <a:gd name="T34" fmla="*/ 506 w 687"/>
              <a:gd name="T35" fmla="*/ 888 h 1087"/>
              <a:gd name="T36" fmla="*/ 531 w 687"/>
              <a:gd name="T37" fmla="*/ 865 h 1087"/>
              <a:gd name="T38" fmla="*/ 516 w 687"/>
              <a:gd name="T39" fmla="*/ 640 h 1087"/>
              <a:gd name="T40" fmla="*/ 502 w 687"/>
              <a:gd name="T41" fmla="*/ 544 h 1087"/>
              <a:gd name="T42" fmla="*/ 389 w 687"/>
              <a:gd name="T43" fmla="*/ 579 h 1087"/>
              <a:gd name="T44" fmla="*/ 401 w 687"/>
              <a:gd name="T45" fmla="*/ 720 h 1087"/>
              <a:gd name="T46" fmla="*/ 359 w 687"/>
              <a:gd name="T47" fmla="*/ 828 h 1087"/>
              <a:gd name="T48" fmla="*/ 264 w 687"/>
              <a:gd name="T49" fmla="*/ 874 h 1087"/>
              <a:gd name="T50" fmla="*/ 230 w 687"/>
              <a:gd name="T51" fmla="*/ 948 h 1087"/>
              <a:gd name="T52" fmla="*/ 231 w 687"/>
              <a:gd name="T53" fmla="*/ 984 h 1087"/>
              <a:gd name="T54" fmla="*/ 195 w 687"/>
              <a:gd name="T55" fmla="*/ 998 h 1087"/>
              <a:gd name="T56" fmla="*/ 152 w 687"/>
              <a:gd name="T57" fmla="*/ 938 h 1087"/>
              <a:gd name="T58" fmla="*/ 140 w 687"/>
              <a:gd name="T59" fmla="*/ 890 h 1087"/>
              <a:gd name="T60" fmla="*/ 179 w 687"/>
              <a:gd name="T61" fmla="*/ 852 h 1087"/>
              <a:gd name="T62" fmla="*/ 212 w 687"/>
              <a:gd name="T63" fmla="*/ 805 h 1087"/>
              <a:gd name="T64" fmla="*/ 254 w 687"/>
              <a:gd name="T65" fmla="*/ 711 h 1087"/>
              <a:gd name="T66" fmla="*/ 184 w 687"/>
              <a:gd name="T67" fmla="*/ 775 h 1087"/>
              <a:gd name="T68" fmla="*/ 100 w 687"/>
              <a:gd name="T69" fmla="*/ 905 h 1087"/>
              <a:gd name="T70" fmla="*/ 42 w 687"/>
              <a:gd name="T71" fmla="*/ 1002 h 1087"/>
              <a:gd name="T72" fmla="*/ 0 w 687"/>
              <a:gd name="T73" fmla="*/ 964 h 1087"/>
              <a:gd name="T74" fmla="*/ 59 w 687"/>
              <a:gd name="T75" fmla="*/ 852 h 1087"/>
              <a:gd name="T76" fmla="*/ 66 w 687"/>
              <a:gd name="T77" fmla="*/ 839 h 1087"/>
              <a:gd name="T78" fmla="*/ 112 w 687"/>
              <a:gd name="T79" fmla="*/ 748 h 1087"/>
              <a:gd name="T80" fmla="*/ 112 w 687"/>
              <a:gd name="T81" fmla="*/ 724 h 1087"/>
              <a:gd name="T82" fmla="*/ 146 w 687"/>
              <a:gd name="T83" fmla="*/ 656 h 1087"/>
              <a:gd name="T84" fmla="*/ 115 w 687"/>
              <a:gd name="T85" fmla="*/ 545 h 1087"/>
              <a:gd name="T86" fmla="*/ 127 w 687"/>
              <a:gd name="T87" fmla="*/ 427 h 1087"/>
              <a:gd name="T88" fmla="*/ 199 w 687"/>
              <a:gd name="T89" fmla="*/ 353 h 1087"/>
              <a:gd name="T90" fmla="*/ 281 w 687"/>
              <a:gd name="T91" fmla="*/ 292 h 1087"/>
              <a:gd name="T92" fmla="*/ 322 w 687"/>
              <a:gd name="T93" fmla="*/ 215 h 1087"/>
              <a:gd name="T94" fmla="*/ 231 w 687"/>
              <a:gd name="T95" fmla="*/ 110 h 1087"/>
              <a:gd name="T96" fmla="*/ 177 w 687"/>
              <a:gd name="T97" fmla="*/ 80 h 1087"/>
              <a:gd name="T98" fmla="*/ 143 w 687"/>
              <a:gd name="T99" fmla="*/ 45 h 1087"/>
              <a:gd name="T100" fmla="*/ 151 w 687"/>
              <a:gd name="T101" fmla="*/ 16 h 1087"/>
              <a:gd name="T102" fmla="*/ 205 w 687"/>
              <a:gd name="T103" fmla="*/ 0 h 1087"/>
              <a:gd name="T104" fmla="*/ 246 w 687"/>
              <a:gd name="T105" fmla="*/ 50 h 1087"/>
              <a:gd name="T106" fmla="*/ 292 w 687"/>
              <a:gd name="T107" fmla="*/ 86 h 1087"/>
              <a:gd name="T108" fmla="*/ 377 w 687"/>
              <a:gd name="T109" fmla="*/ 155 h 1087"/>
              <a:gd name="T110" fmla="*/ 411 w 687"/>
              <a:gd name="T111" fmla="*/ 188 h 1087"/>
              <a:gd name="T112" fmla="*/ 480 w 687"/>
              <a:gd name="T113" fmla="*/ 238 h 1087"/>
              <a:gd name="T114" fmla="*/ 517 w 687"/>
              <a:gd name="T115" fmla="*/ 265 h 1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87" h="1087">
                <a:moveTo>
                  <a:pt x="543" y="271"/>
                </a:moveTo>
                <a:lnTo>
                  <a:pt x="590" y="242"/>
                </a:lnTo>
                <a:lnTo>
                  <a:pt x="590" y="242"/>
                </a:lnTo>
                <a:lnTo>
                  <a:pt x="597" y="242"/>
                </a:lnTo>
                <a:lnTo>
                  <a:pt x="615" y="244"/>
                </a:lnTo>
                <a:lnTo>
                  <a:pt x="626" y="246"/>
                </a:lnTo>
                <a:lnTo>
                  <a:pt x="637" y="248"/>
                </a:lnTo>
                <a:lnTo>
                  <a:pt x="647" y="253"/>
                </a:lnTo>
                <a:lnTo>
                  <a:pt x="651" y="256"/>
                </a:lnTo>
                <a:lnTo>
                  <a:pt x="654" y="259"/>
                </a:lnTo>
                <a:lnTo>
                  <a:pt x="654" y="259"/>
                </a:lnTo>
                <a:lnTo>
                  <a:pt x="674" y="280"/>
                </a:lnTo>
                <a:lnTo>
                  <a:pt x="680" y="287"/>
                </a:lnTo>
                <a:lnTo>
                  <a:pt x="681" y="293"/>
                </a:lnTo>
                <a:lnTo>
                  <a:pt x="681" y="293"/>
                </a:lnTo>
                <a:lnTo>
                  <a:pt x="683" y="302"/>
                </a:lnTo>
                <a:lnTo>
                  <a:pt x="685" y="309"/>
                </a:lnTo>
                <a:lnTo>
                  <a:pt x="686" y="316"/>
                </a:lnTo>
                <a:lnTo>
                  <a:pt x="687" y="321"/>
                </a:lnTo>
                <a:lnTo>
                  <a:pt x="687" y="321"/>
                </a:lnTo>
                <a:lnTo>
                  <a:pt x="685" y="328"/>
                </a:lnTo>
                <a:lnTo>
                  <a:pt x="680" y="338"/>
                </a:lnTo>
                <a:lnTo>
                  <a:pt x="680" y="338"/>
                </a:lnTo>
                <a:lnTo>
                  <a:pt x="676" y="345"/>
                </a:lnTo>
                <a:lnTo>
                  <a:pt x="669" y="353"/>
                </a:lnTo>
                <a:lnTo>
                  <a:pt x="664" y="359"/>
                </a:lnTo>
                <a:lnTo>
                  <a:pt x="662" y="362"/>
                </a:lnTo>
                <a:lnTo>
                  <a:pt x="662" y="362"/>
                </a:lnTo>
                <a:lnTo>
                  <a:pt x="662" y="367"/>
                </a:lnTo>
                <a:lnTo>
                  <a:pt x="660" y="376"/>
                </a:lnTo>
                <a:lnTo>
                  <a:pt x="659" y="381"/>
                </a:lnTo>
                <a:lnTo>
                  <a:pt x="658" y="385"/>
                </a:lnTo>
                <a:lnTo>
                  <a:pt x="655" y="389"/>
                </a:lnTo>
                <a:lnTo>
                  <a:pt x="652" y="391"/>
                </a:lnTo>
                <a:lnTo>
                  <a:pt x="652" y="391"/>
                </a:lnTo>
                <a:lnTo>
                  <a:pt x="648" y="394"/>
                </a:lnTo>
                <a:lnTo>
                  <a:pt x="645" y="395"/>
                </a:lnTo>
                <a:lnTo>
                  <a:pt x="637" y="395"/>
                </a:lnTo>
                <a:lnTo>
                  <a:pt x="632" y="394"/>
                </a:lnTo>
                <a:lnTo>
                  <a:pt x="630" y="393"/>
                </a:lnTo>
                <a:lnTo>
                  <a:pt x="630" y="393"/>
                </a:lnTo>
                <a:lnTo>
                  <a:pt x="617" y="410"/>
                </a:lnTo>
                <a:lnTo>
                  <a:pt x="601" y="430"/>
                </a:lnTo>
                <a:lnTo>
                  <a:pt x="601" y="430"/>
                </a:lnTo>
                <a:lnTo>
                  <a:pt x="595" y="433"/>
                </a:lnTo>
                <a:lnTo>
                  <a:pt x="585" y="436"/>
                </a:lnTo>
                <a:lnTo>
                  <a:pt x="572" y="439"/>
                </a:lnTo>
                <a:lnTo>
                  <a:pt x="572" y="439"/>
                </a:lnTo>
                <a:lnTo>
                  <a:pt x="577" y="446"/>
                </a:lnTo>
                <a:lnTo>
                  <a:pt x="582" y="453"/>
                </a:lnTo>
                <a:lnTo>
                  <a:pt x="584" y="463"/>
                </a:lnTo>
                <a:lnTo>
                  <a:pt x="584" y="463"/>
                </a:lnTo>
                <a:lnTo>
                  <a:pt x="586" y="478"/>
                </a:lnTo>
                <a:lnTo>
                  <a:pt x="588" y="496"/>
                </a:lnTo>
                <a:lnTo>
                  <a:pt x="588" y="513"/>
                </a:lnTo>
                <a:lnTo>
                  <a:pt x="588" y="526"/>
                </a:lnTo>
                <a:lnTo>
                  <a:pt x="588" y="526"/>
                </a:lnTo>
                <a:lnTo>
                  <a:pt x="588" y="538"/>
                </a:lnTo>
                <a:lnTo>
                  <a:pt x="589" y="556"/>
                </a:lnTo>
                <a:lnTo>
                  <a:pt x="591" y="585"/>
                </a:lnTo>
                <a:lnTo>
                  <a:pt x="591" y="585"/>
                </a:lnTo>
                <a:lnTo>
                  <a:pt x="592" y="611"/>
                </a:lnTo>
                <a:lnTo>
                  <a:pt x="594" y="629"/>
                </a:lnTo>
                <a:lnTo>
                  <a:pt x="586" y="635"/>
                </a:lnTo>
                <a:lnTo>
                  <a:pt x="586" y="635"/>
                </a:lnTo>
                <a:lnTo>
                  <a:pt x="592" y="678"/>
                </a:lnTo>
                <a:lnTo>
                  <a:pt x="596" y="709"/>
                </a:lnTo>
                <a:lnTo>
                  <a:pt x="599" y="727"/>
                </a:lnTo>
                <a:lnTo>
                  <a:pt x="599" y="727"/>
                </a:lnTo>
                <a:lnTo>
                  <a:pt x="595" y="824"/>
                </a:lnTo>
                <a:lnTo>
                  <a:pt x="595" y="824"/>
                </a:lnTo>
                <a:lnTo>
                  <a:pt x="594" y="861"/>
                </a:lnTo>
                <a:lnTo>
                  <a:pt x="594" y="861"/>
                </a:lnTo>
                <a:lnTo>
                  <a:pt x="596" y="864"/>
                </a:lnTo>
                <a:lnTo>
                  <a:pt x="599" y="867"/>
                </a:lnTo>
                <a:lnTo>
                  <a:pt x="601" y="868"/>
                </a:lnTo>
                <a:lnTo>
                  <a:pt x="601" y="868"/>
                </a:lnTo>
                <a:lnTo>
                  <a:pt x="603" y="869"/>
                </a:lnTo>
                <a:lnTo>
                  <a:pt x="606" y="873"/>
                </a:lnTo>
                <a:lnTo>
                  <a:pt x="612" y="882"/>
                </a:lnTo>
                <a:lnTo>
                  <a:pt x="619" y="897"/>
                </a:lnTo>
                <a:lnTo>
                  <a:pt x="619" y="897"/>
                </a:lnTo>
                <a:lnTo>
                  <a:pt x="620" y="907"/>
                </a:lnTo>
                <a:lnTo>
                  <a:pt x="623" y="915"/>
                </a:lnTo>
                <a:lnTo>
                  <a:pt x="625" y="922"/>
                </a:lnTo>
                <a:lnTo>
                  <a:pt x="625" y="922"/>
                </a:lnTo>
                <a:lnTo>
                  <a:pt x="630" y="932"/>
                </a:lnTo>
                <a:lnTo>
                  <a:pt x="635" y="947"/>
                </a:lnTo>
                <a:lnTo>
                  <a:pt x="636" y="955"/>
                </a:lnTo>
                <a:lnTo>
                  <a:pt x="637" y="965"/>
                </a:lnTo>
                <a:lnTo>
                  <a:pt x="637" y="976"/>
                </a:lnTo>
                <a:lnTo>
                  <a:pt x="637" y="987"/>
                </a:lnTo>
                <a:lnTo>
                  <a:pt x="637" y="987"/>
                </a:lnTo>
                <a:lnTo>
                  <a:pt x="634" y="999"/>
                </a:lnTo>
                <a:lnTo>
                  <a:pt x="630" y="1011"/>
                </a:lnTo>
                <a:lnTo>
                  <a:pt x="625" y="1024"/>
                </a:lnTo>
                <a:lnTo>
                  <a:pt x="620" y="1036"/>
                </a:lnTo>
                <a:lnTo>
                  <a:pt x="615" y="1047"/>
                </a:lnTo>
                <a:lnTo>
                  <a:pt x="609" y="1056"/>
                </a:lnTo>
                <a:lnTo>
                  <a:pt x="605" y="1062"/>
                </a:lnTo>
                <a:lnTo>
                  <a:pt x="601" y="1065"/>
                </a:lnTo>
                <a:lnTo>
                  <a:pt x="601" y="1065"/>
                </a:lnTo>
                <a:lnTo>
                  <a:pt x="597" y="1068"/>
                </a:lnTo>
                <a:lnTo>
                  <a:pt x="594" y="1071"/>
                </a:lnTo>
                <a:lnTo>
                  <a:pt x="586" y="1080"/>
                </a:lnTo>
                <a:lnTo>
                  <a:pt x="583" y="1084"/>
                </a:lnTo>
                <a:lnTo>
                  <a:pt x="578" y="1086"/>
                </a:lnTo>
                <a:lnTo>
                  <a:pt x="573" y="1087"/>
                </a:lnTo>
                <a:lnTo>
                  <a:pt x="568" y="1087"/>
                </a:lnTo>
                <a:lnTo>
                  <a:pt x="568" y="1087"/>
                </a:lnTo>
                <a:lnTo>
                  <a:pt x="563" y="1085"/>
                </a:lnTo>
                <a:lnTo>
                  <a:pt x="559" y="1081"/>
                </a:lnTo>
                <a:lnTo>
                  <a:pt x="551" y="1074"/>
                </a:lnTo>
                <a:lnTo>
                  <a:pt x="546" y="1068"/>
                </a:lnTo>
                <a:lnTo>
                  <a:pt x="545" y="1065"/>
                </a:lnTo>
                <a:lnTo>
                  <a:pt x="545" y="1065"/>
                </a:lnTo>
                <a:lnTo>
                  <a:pt x="532" y="1070"/>
                </a:lnTo>
                <a:lnTo>
                  <a:pt x="521" y="1074"/>
                </a:lnTo>
                <a:lnTo>
                  <a:pt x="512" y="1075"/>
                </a:lnTo>
                <a:lnTo>
                  <a:pt x="512" y="1075"/>
                </a:lnTo>
                <a:lnTo>
                  <a:pt x="509" y="1075"/>
                </a:lnTo>
                <a:lnTo>
                  <a:pt x="505" y="1074"/>
                </a:lnTo>
                <a:lnTo>
                  <a:pt x="499" y="1069"/>
                </a:lnTo>
                <a:lnTo>
                  <a:pt x="494" y="1063"/>
                </a:lnTo>
                <a:lnTo>
                  <a:pt x="464" y="1064"/>
                </a:lnTo>
                <a:lnTo>
                  <a:pt x="464" y="1064"/>
                </a:lnTo>
                <a:lnTo>
                  <a:pt x="460" y="1063"/>
                </a:lnTo>
                <a:lnTo>
                  <a:pt x="452" y="1061"/>
                </a:lnTo>
                <a:lnTo>
                  <a:pt x="448" y="1058"/>
                </a:lnTo>
                <a:lnTo>
                  <a:pt x="445" y="1055"/>
                </a:lnTo>
                <a:lnTo>
                  <a:pt x="442" y="1050"/>
                </a:lnTo>
                <a:lnTo>
                  <a:pt x="442" y="1042"/>
                </a:lnTo>
                <a:lnTo>
                  <a:pt x="442" y="1042"/>
                </a:lnTo>
                <a:lnTo>
                  <a:pt x="443" y="1024"/>
                </a:lnTo>
                <a:lnTo>
                  <a:pt x="448" y="1004"/>
                </a:lnTo>
                <a:lnTo>
                  <a:pt x="452" y="991"/>
                </a:lnTo>
                <a:lnTo>
                  <a:pt x="455" y="979"/>
                </a:lnTo>
                <a:lnTo>
                  <a:pt x="462" y="968"/>
                </a:lnTo>
                <a:lnTo>
                  <a:pt x="469" y="958"/>
                </a:lnTo>
                <a:lnTo>
                  <a:pt x="469" y="958"/>
                </a:lnTo>
                <a:lnTo>
                  <a:pt x="476" y="945"/>
                </a:lnTo>
                <a:lnTo>
                  <a:pt x="483" y="933"/>
                </a:lnTo>
                <a:lnTo>
                  <a:pt x="497" y="909"/>
                </a:lnTo>
                <a:lnTo>
                  <a:pt x="506" y="888"/>
                </a:lnTo>
                <a:lnTo>
                  <a:pt x="510" y="882"/>
                </a:lnTo>
                <a:lnTo>
                  <a:pt x="514" y="880"/>
                </a:lnTo>
                <a:lnTo>
                  <a:pt x="514" y="880"/>
                </a:lnTo>
                <a:lnTo>
                  <a:pt x="525" y="874"/>
                </a:lnTo>
                <a:lnTo>
                  <a:pt x="529" y="870"/>
                </a:lnTo>
                <a:lnTo>
                  <a:pt x="531" y="868"/>
                </a:lnTo>
                <a:lnTo>
                  <a:pt x="531" y="865"/>
                </a:lnTo>
                <a:lnTo>
                  <a:pt x="531" y="865"/>
                </a:lnTo>
                <a:lnTo>
                  <a:pt x="531" y="856"/>
                </a:lnTo>
                <a:lnTo>
                  <a:pt x="529" y="831"/>
                </a:lnTo>
                <a:lnTo>
                  <a:pt x="529" y="693"/>
                </a:lnTo>
                <a:lnTo>
                  <a:pt x="529" y="693"/>
                </a:lnTo>
                <a:lnTo>
                  <a:pt x="528" y="664"/>
                </a:lnTo>
                <a:lnTo>
                  <a:pt x="526" y="641"/>
                </a:lnTo>
                <a:lnTo>
                  <a:pt x="526" y="641"/>
                </a:lnTo>
                <a:lnTo>
                  <a:pt x="516" y="640"/>
                </a:lnTo>
                <a:lnTo>
                  <a:pt x="516" y="640"/>
                </a:lnTo>
                <a:lnTo>
                  <a:pt x="515" y="638"/>
                </a:lnTo>
                <a:lnTo>
                  <a:pt x="514" y="630"/>
                </a:lnTo>
                <a:lnTo>
                  <a:pt x="511" y="608"/>
                </a:lnTo>
                <a:lnTo>
                  <a:pt x="508" y="572"/>
                </a:lnTo>
                <a:lnTo>
                  <a:pt x="508" y="572"/>
                </a:lnTo>
                <a:lnTo>
                  <a:pt x="506" y="562"/>
                </a:lnTo>
                <a:lnTo>
                  <a:pt x="502" y="544"/>
                </a:lnTo>
                <a:lnTo>
                  <a:pt x="497" y="528"/>
                </a:lnTo>
                <a:lnTo>
                  <a:pt x="494" y="522"/>
                </a:lnTo>
                <a:lnTo>
                  <a:pt x="493" y="520"/>
                </a:lnTo>
                <a:lnTo>
                  <a:pt x="493" y="520"/>
                </a:lnTo>
                <a:lnTo>
                  <a:pt x="412" y="530"/>
                </a:lnTo>
                <a:lnTo>
                  <a:pt x="379" y="532"/>
                </a:lnTo>
                <a:lnTo>
                  <a:pt x="379" y="532"/>
                </a:lnTo>
                <a:lnTo>
                  <a:pt x="389" y="579"/>
                </a:lnTo>
                <a:lnTo>
                  <a:pt x="396" y="616"/>
                </a:lnTo>
                <a:lnTo>
                  <a:pt x="401" y="638"/>
                </a:lnTo>
                <a:lnTo>
                  <a:pt x="401" y="638"/>
                </a:lnTo>
                <a:lnTo>
                  <a:pt x="402" y="646"/>
                </a:lnTo>
                <a:lnTo>
                  <a:pt x="403" y="659"/>
                </a:lnTo>
                <a:lnTo>
                  <a:pt x="403" y="678"/>
                </a:lnTo>
                <a:lnTo>
                  <a:pt x="403" y="698"/>
                </a:lnTo>
                <a:lnTo>
                  <a:pt x="401" y="720"/>
                </a:lnTo>
                <a:lnTo>
                  <a:pt x="399" y="742"/>
                </a:lnTo>
                <a:lnTo>
                  <a:pt x="394" y="764"/>
                </a:lnTo>
                <a:lnTo>
                  <a:pt x="389" y="782"/>
                </a:lnTo>
                <a:lnTo>
                  <a:pt x="389" y="782"/>
                </a:lnTo>
                <a:lnTo>
                  <a:pt x="382" y="796"/>
                </a:lnTo>
                <a:lnTo>
                  <a:pt x="374" y="810"/>
                </a:lnTo>
                <a:lnTo>
                  <a:pt x="366" y="819"/>
                </a:lnTo>
                <a:lnTo>
                  <a:pt x="359" y="828"/>
                </a:lnTo>
                <a:lnTo>
                  <a:pt x="351" y="833"/>
                </a:lnTo>
                <a:lnTo>
                  <a:pt x="345" y="838"/>
                </a:lnTo>
                <a:lnTo>
                  <a:pt x="340" y="840"/>
                </a:lnTo>
                <a:lnTo>
                  <a:pt x="311" y="852"/>
                </a:lnTo>
                <a:lnTo>
                  <a:pt x="302" y="852"/>
                </a:lnTo>
                <a:lnTo>
                  <a:pt x="302" y="852"/>
                </a:lnTo>
                <a:lnTo>
                  <a:pt x="264" y="874"/>
                </a:lnTo>
                <a:lnTo>
                  <a:pt x="264" y="874"/>
                </a:lnTo>
                <a:lnTo>
                  <a:pt x="239" y="887"/>
                </a:lnTo>
                <a:lnTo>
                  <a:pt x="217" y="897"/>
                </a:lnTo>
                <a:lnTo>
                  <a:pt x="217" y="897"/>
                </a:lnTo>
                <a:lnTo>
                  <a:pt x="229" y="937"/>
                </a:lnTo>
                <a:lnTo>
                  <a:pt x="229" y="937"/>
                </a:lnTo>
                <a:lnTo>
                  <a:pt x="230" y="944"/>
                </a:lnTo>
                <a:lnTo>
                  <a:pt x="230" y="948"/>
                </a:lnTo>
                <a:lnTo>
                  <a:pt x="230" y="948"/>
                </a:lnTo>
                <a:lnTo>
                  <a:pt x="232" y="950"/>
                </a:lnTo>
                <a:lnTo>
                  <a:pt x="236" y="958"/>
                </a:lnTo>
                <a:lnTo>
                  <a:pt x="237" y="962"/>
                </a:lnTo>
                <a:lnTo>
                  <a:pt x="239" y="967"/>
                </a:lnTo>
                <a:lnTo>
                  <a:pt x="237" y="973"/>
                </a:lnTo>
                <a:lnTo>
                  <a:pt x="236" y="978"/>
                </a:lnTo>
                <a:lnTo>
                  <a:pt x="236" y="978"/>
                </a:lnTo>
                <a:lnTo>
                  <a:pt x="231" y="984"/>
                </a:lnTo>
                <a:lnTo>
                  <a:pt x="228" y="989"/>
                </a:lnTo>
                <a:lnTo>
                  <a:pt x="223" y="994"/>
                </a:lnTo>
                <a:lnTo>
                  <a:pt x="217" y="998"/>
                </a:lnTo>
                <a:lnTo>
                  <a:pt x="212" y="1000"/>
                </a:lnTo>
                <a:lnTo>
                  <a:pt x="206" y="1001"/>
                </a:lnTo>
                <a:lnTo>
                  <a:pt x="200" y="1000"/>
                </a:lnTo>
                <a:lnTo>
                  <a:pt x="195" y="998"/>
                </a:lnTo>
                <a:lnTo>
                  <a:pt x="195" y="998"/>
                </a:lnTo>
                <a:lnTo>
                  <a:pt x="185" y="990"/>
                </a:lnTo>
                <a:lnTo>
                  <a:pt x="175" y="982"/>
                </a:lnTo>
                <a:lnTo>
                  <a:pt x="169" y="972"/>
                </a:lnTo>
                <a:lnTo>
                  <a:pt x="166" y="965"/>
                </a:lnTo>
                <a:lnTo>
                  <a:pt x="166" y="965"/>
                </a:lnTo>
                <a:lnTo>
                  <a:pt x="162" y="956"/>
                </a:lnTo>
                <a:lnTo>
                  <a:pt x="157" y="947"/>
                </a:lnTo>
                <a:lnTo>
                  <a:pt x="152" y="938"/>
                </a:lnTo>
                <a:lnTo>
                  <a:pt x="149" y="931"/>
                </a:lnTo>
                <a:lnTo>
                  <a:pt x="149" y="931"/>
                </a:lnTo>
                <a:lnTo>
                  <a:pt x="145" y="916"/>
                </a:lnTo>
                <a:lnTo>
                  <a:pt x="144" y="908"/>
                </a:lnTo>
                <a:lnTo>
                  <a:pt x="144" y="908"/>
                </a:lnTo>
                <a:lnTo>
                  <a:pt x="142" y="892"/>
                </a:lnTo>
                <a:lnTo>
                  <a:pt x="142" y="892"/>
                </a:lnTo>
                <a:lnTo>
                  <a:pt x="140" y="890"/>
                </a:lnTo>
                <a:lnTo>
                  <a:pt x="140" y="886"/>
                </a:lnTo>
                <a:lnTo>
                  <a:pt x="142" y="881"/>
                </a:lnTo>
                <a:lnTo>
                  <a:pt x="144" y="879"/>
                </a:lnTo>
                <a:lnTo>
                  <a:pt x="146" y="876"/>
                </a:lnTo>
                <a:lnTo>
                  <a:pt x="146" y="876"/>
                </a:lnTo>
                <a:lnTo>
                  <a:pt x="163" y="867"/>
                </a:lnTo>
                <a:lnTo>
                  <a:pt x="172" y="859"/>
                </a:lnTo>
                <a:lnTo>
                  <a:pt x="179" y="852"/>
                </a:lnTo>
                <a:lnTo>
                  <a:pt x="179" y="852"/>
                </a:lnTo>
                <a:lnTo>
                  <a:pt x="189" y="841"/>
                </a:lnTo>
                <a:lnTo>
                  <a:pt x="196" y="831"/>
                </a:lnTo>
                <a:lnTo>
                  <a:pt x="196" y="831"/>
                </a:lnTo>
                <a:lnTo>
                  <a:pt x="200" y="825"/>
                </a:lnTo>
                <a:lnTo>
                  <a:pt x="202" y="817"/>
                </a:lnTo>
                <a:lnTo>
                  <a:pt x="207" y="810"/>
                </a:lnTo>
                <a:lnTo>
                  <a:pt x="212" y="805"/>
                </a:lnTo>
                <a:lnTo>
                  <a:pt x="217" y="801"/>
                </a:lnTo>
                <a:lnTo>
                  <a:pt x="217" y="801"/>
                </a:lnTo>
                <a:lnTo>
                  <a:pt x="248" y="784"/>
                </a:lnTo>
                <a:lnTo>
                  <a:pt x="269" y="773"/>
                </a:lnTo>
                <a:lnTo>
                  <a:pt x="282" y="736"/>
                </a:lnTo>
                <a:lnTo>
                  <a:pt x="274" y="690"/>
                </a:lnTo>
                <a:lnTo>
                  <a:pt x="274" y="690"/>
                </a:lnTo>
                <a:lnTo>
                  <a:pt x="254" y="711"/>
                </a:lnTo>
                <a:lnTo>
                  <a:pt x="236" y="733"/>
                </a:lnTo>
                <a:lnTo>
                  <a:pt x="218" y="755"/>
                </a:lnTo>
                <a:lnTo>
                  <a:pt x="218" y="755"/>
                </a:lnTo>
                <a:lnTo>
                  <a:pt x="209" y="764"/>
                </a:lnTo>
                <a:lnTo>
                  <a:pt x="202" y="770"/>
                </a:lnTo>
                <a:lnTo>
                  <a:pt x="195" y="773"/>
                </a:lnTo>
                <a:lnTo>
                  <a:pt x="189" y="775"/>
                </a:lnTo>
                <a:lnTo>
                  <a:pt x="184" y="775"/>
                </a:lnTo>
                <a:lnTo>
                  <a:pt x="180" y="775"/>
                </a:lnTo>
                <a:lnTo>
                  <a:pt x="177" y="773"/>
                </a:lnTo>
                <a:lnTo>
                  <a:pt x="177" y="773"/>
                </a:lnTo>
                <a:lnTo>
                  <a:pt x="171" y="787"/>
                </a:lnTo>
                <a:lnTo>
                  <a:pt x="156" y="810"/>
                </a:lnTo>
                <a:lnTo>
                  <a:pt x="156" y="810"/>
                </a:lnTo>
                <a:lnTo>
                  <a:pt x="127" y="858"/>
                </a:lnTo>
                <a:lnTo>
                  <a:pt x="100" y="905"/>
                </a:lnTo>
                <a:lnTo>
                  <a:pt x="100" y="905"/>
                </a:lnTo>
                <a:lnTo>
                  <a:pt x="69" y="966"/>
                </a:lnTo>
                <a:lnTo>
                  <a:pt x="69" y="966"/>
                </a:lnTo>
                <a:lnTo>
                  <a:pt x="59" y="984"/>
                </a:lnTo>
                <a:lnTo>
                  <a:pt x="55" y="991"/>
                </a:lnTo>
                <a:lnTo>
                  <a:pt x="51" y="998"/>
                </a:lnTo>
                <a:lnTo>
                  <a:pt x="47" y="1001"/>
                </a:lnTo>
                <a:lnTo>
                  <a:pt x="42" y="1002"/>
                </a:lnTo>
                <a:lnTo>
                  <a:pt x="36" y="1004"/>
                </a:lnTo>
                <a:lnTo>
                  <a:pt x="28" y="1001"/>
                </a:lnTo>
                <a:lnTo>
                  <a:pt x="28" y="1001"/>
                </a:lnTo>
                <a:lnTo>
                  <a:pt x="19" y="998"/>
                </a:lnTo>
                <a:lnTo>
                  <a:pt x="13" y="991"/>
                </a:lnTo>
                <a:lnTo>
                  <a:pt x="7" y="984"/>
                </a:lnTo>
                <a:lnTo>
                  <a:pt x="2" y="975"/>
                </a:lnTo>
                <a:lnTo>
                  <a:pt x="0" y="964"/>
                </a:lnTo>
                <a:lnTo>
                  <a:pt x="0" y="953"/>
                </a:lnTo>
                <a:lnTo>
                  <a:pt x="1" y="942"/>
                </a:lnTo>
                <a:lnTo>
                  <a:pt x="5" y="932"/>
                </a:lnTo>
                <a:lnTo>
                  <a:pt x="5" y="932"/>
                </a:lnTo>
                <a:lnTo>
                  <a:pt x="12" y="920"/>
                </a:lnTo>
                <a:lnTo>
                  <a:pt x="19" y="908"/>
                </a:lnTo>
                <a:lnTo>
                  <a:pt x="37" y="882"/>
                </a:lnTo>
                <a:lnTo>
                  <a:pt x="59" y="852"/>
                </a:lnTo>
                <a:lnTo>
                  <a:pt x="59" y="852"/>
                </a:lnTo>
                <a:lnTo>
                  <a:pt x="64" y="847"/>
                </a:lnTo>
                <a:lnTo>
                  <a:pt x="68" y="842"/>
                </a:lnTo>
                <a:lnTo>
                  <a:pt x="69" y="838"/>
                </a:lnTo>
                <a:lnTo>
                  <a:pt x="69" y="838"/>
                </a:lnTo>
                <a:lnTo>
                  <a:pt x="69" y="836"/>
                </a:lnTo>
                <a:lnTo>
                  <a:pt x="68" y="838"/>
                </a:lnTo>
                <a:lnTo>
                  <a:pt x="66" y="839"/>
                </a:lnTo>
                <a:lnTo>
                  <a:pt x="64" y="842"/>
                </a:lnTo>
                <a:lnTo>
                  <a:pt x="64" y="842"/>
                </a:lnTo>
                <a:lnTo>
                  <a:pt x="75" y="823"/>
                </a:lnTo>
                <a:lnTo>
                  <a:pt x="75" y="823"/>
                </a:lnTo>
                <a:lnTo>
                  <a:pt x="89" y="796"/>
                </a:lnTo>
                <a:lnTo>
                  <a:pt x="102" y="773"/>
                </a:lnTo>
                <a:lnTo>
                  <a:pt x="109" y="756"/>
                </a:lnTo>
                <a:lnTo>
                  <a:pt x="112" y="748"/>
                </a:lnTo>
                <a:lnTo>
                  <a:pt x="112" y="748"/>
                </a:lnTo>
                <a:lnTo>
                  <a:pt x="114" y="737"/>
                </a:lnTo>
                <a:lnTo>
                  <a:pt x="116" y="725"/>
                </a:lnTo>
                <a:lnTo>
                  <a:pt x="116" y="725"/>
                </a:lnTo>
                <a:lnTo>
                  <a:pt x="115" y="725"/>
                </a:lnTo>
                <a:lnTo>
                  <a:pt x="115" y="724"/>
                </a:lnTo>
                <a:lnTo>
                  <a:pt x="112" y="725"/>
                </a:lnTo>
                <a:lnTo>
                  <a:pt x="112" y="724"/>
                </a:lnTo>
                <a:lnTo>
                  <a:pt x="112" y="722"/>
                </a:lnTo>
                <a:lnTo>
                  <a:pt x="119" y="711"/>
                </a:lnTo>
                <a:lnTo>
                  <a:pt x="119" y="711"/>
                </a:lnTo>
                <a:lnTo>
                  <a:pt x="137" y="679"/>
                </a:lnTo>
                <a:lnTo>
                  <a:pt x="144" y="665"/>
                </a:lnTo>
                <a:lnTo>
                  <a:pt x="148" y="658"/>
                </a:lnTo>
                <a:lnTo>
                  <a:pt x="148" y="658"/>
                </a:lnTo>
                <a:lnTo>
                  <a:pt x="146" y="656"/>
                </a:lnTo>
                <a:lnTo>
                  <a:pt x="144" y="651"/>
                </a:lnTo>
                <a:lnTo>
                  <a:pt x="135" y="636"/>
                </a:lnTo>
                <a:lnTo>
                  <a:pt x="131" y="625"/>
                </a:lnTo>
                <a:lnTo>
                  <a:pt x="126" y="611"/>
                </a:lnTo>
                <a:lnTo>
                  <a:pt x="121" y="593"/>
                </a:lnTo>
                <a:lnTo>
                  <a:pt x="117" y="570"/>
                </a:lnTo>
                <a:lnTo>
                  <a:pt x="117" y="570"/>
                </a:lnTo>
                <a:lnTo>
                  <a:pt x="115" y="545"/>
                </a:lnTo>
                <a:lnTo>
                  <a:pt x="114" y="522"/>
                </a:lnTo>
                <a:lnTo>
                  <a:pt x="114" y="501"/>
                </a:lnTo>
                <a:lnTo>
                  <a:pt x="114" y="480"/>
                </a:lnTo>
                <a:lnTo>
                  <a:pt x="116" y="462"/>
                </a:lnTo>
                <a:lnTo>
                  <a:pt x="119" y="446"/>
                </a:lnTo>
                <a:lnTo>
                  <a:pt x="122" y="435"/>
                </a:lnTo>
                <a:lnTo>
                  <a:pt x="127" y="427"/>
                </a:lnTo>
                <a:lnTo>
                  <a:pt x="127" y="427"/>
                </a:lnTo>
                <a:lnTo>
                  <a:pt x="152" y="400"/>
                </a:lnTo>
                <a:lnTo>
                  <a:pt x="168" y="384"/>
                </a:lnTo>
                <a:lnTo>
                  <a:pt x="168" y="384"/>
                </a:lnTo>
                <a:lnTo>
                  <a:pt x="177" y="377"/>
                </a:lnTo>
                <a:lnTo>
                  <a:pt x="184" y="370"/>
                </a:lnTo>
                <a:lnTo>
                  <a:pt x="190" y="362"/>
                </a:lnTo>
                <a:lnTo>
                  <a:pt x="190" y="362"/>
                </a:lnTo>
                <a:lnTo>
                  <a:pt x="199" y="353"/>
                </a:lnTo>
                <a:lnTo>
                  <a:pt x="212" y="339"/>
                </a:lnTo>
                <a:lnTo>
                  <a:pt x="225" y="327"/>
                </a:lnTo>
                <a:lnTo>
                  <a:pt x="239" y="318"/>
                </a:lnTo>
                <a:lnTo>
                  <a:pt x="239" y="318"/>
                </a:lnTo>
                <a:lnTo>
                  <a:pt x="249" y="311"/>
                </a:lnTo>
                <a:lnTo>
                  <a:pt x="262" y="305"/>
                </a:lnTo>
                <a:lnTo>
                  <a:pt x="272" y="299"/>
                </a:lnTo>
                <a:lnTo>
                  <a:pt x="281" y="292"/>
                </a:lnTo>
                <a:lnTo>
                  <a:pt x="281" y="292"/>
                </a:lnTo>
                <a:lnTo>
                  <a:pt x="287" y="285"/>
                </a:lnTo>
                <a:lnTo>
                  <a:pt x="292" y="278"/>
                </a:lnTo>
                <a:lnTo>
                  <a:pt x="297" y="271"/>
                </a:lnTo>
                <a:lnTo>
                  <a:pt x="300" y="267"/>
                </a:lnTo>
                <a:lnTo>
                  <a:pt x="300" y="267"/>
                </a:lnTo>
                <a:lnTo>
                  <a:pt x="338" y="247"/>
                </a:lnTo>
                <a:lnTo>
                  <a:pt x="322" y="215"/>
                </a:lnTo>
                <a:lnTo>
                  <a:pt x="322" y="204"/>
                </a:lnTo>
                <a:lnTo>
                  <a:pt x="322" y="204"/>
                </a:lnTo>
                <a:lnTo>
                  <a:pt x="291" y="172"/>
                </a:lnTo>
                <a:lnTo>
                  <a:pt x="268" y="150"/>
                </a:lnTo>
                <a:lnTo>
                  <a:pt x="254" y="136"/>
                </a:lnTo>
                <a:lnTo>
                  <a:pt x="254" y="136"/>
                </a:lnTo>
                <a:lnTo>
                  <a:pt x="246" y="126"/>
                </a:lnTo>
                <a:lnTo>
                  <a:pt x="231" y="110"/>
                </a:lnTo>
                <a:lnTo>
                  <a:pt x="213" y="90"/>
                </a:lnTo>
                <a:lnTo>
                  <a:pt x="213" y="90"/>
                </a:lnTo>
                <a:lnTo>
                  <a:pt x="200" y="88"/>
                </a:lnTo>
                <a:lnTo>
                  <a:pt x="184" y="86"/>
                </a:lnTo>
                <a:lnTo>
                  <a:pt x="184" y="86"/>
                </a:lnTo>
                <a:lnTo>
                  <a:pt x="183" y="86"/>
                </a:lnTo>
                <a:lnTo>
                  <a:pt x="182" y="85"/>
                </a:lnTo>
                <a:lnTo>
                  <a:pt x="177" y="80"/>
                </a:lnTo>
                <a:lnTo>
                  <a:pt x="172" y="71"/>
                </a:lnTo>
                <a:lnTo>
                  <a:pt x="172" y="71"/>
                </a:lnTo>
                <a:lnTo>
                  <a:pt x="167" y="67"/>
                </a:lnTo>
                <a:lnTo>
                  <a:pt x="156" y="59"/>
                </a:lnTo>
                <a:lnTo>
                  <a:pt x="146" y="51"/>
                </a:lnTo>
                <a:lnTo>
                  <a:pt x="144" y="47"/>
                </a:lnTo>
                <a:lnTo>
                  <a:pt x="143" y="45"/>
                </a:lnTo>
                <a:lnTo>
                  <a:pt x="143" y="45"/>
                </a:lnTo>
                <a:lnTo>
                  <a:pt x="140" y="39"/>
                </a:lnTo>
                <a:lnTo>
                  <a:pt x="138" y="31"/>
                </a:lnTo>
                <a:lnTo>
                  <a:pt x="135" y="24"/>
                </a:lnTo>
                <a:lnTo>
                  <a:pt x="135" y="22"/>
                </a:lnTo>
                <a:lnTo>
                  <a:pt x="138" y="21"/>
                </a:lnTo>
                <a:lnTo>
                  <a:pt x="138" y="21"/>
                </a:lnTo>
                <a:lnTo>
                  <a:pt x="144" y="18"/>
                </a:lnTo>
                <a:lnTo>
                  <a:pt x="151" y="16"/>
                </a:lnTo>
                <a:lnTo>
                  <a:pt x="160" y="13"/>
                </a:lnTo>
                <a:lnTo>
                  <a:pt x="167" y="11"/>
                </a:lnTo>
                <a:lnTo>
                  <a:pt x="167" y="11"/>
                </a:lnTo>
                <a:lnTo>
                  <a:pt x="183" y="4"/>
                </a:lnTo>
                <a:lnTo>
                  <a:pt x="192" y="1"/>
                </a:lnTo>
                <a:lnTo>
                  <a:pt x="201" y="0"/>
                </a:lnTo>
                <a:lnTo>
                  <a:pt x="201" y="0"/>
                </a:lnTo>
                <a:lnTo>
                  <a:pt x="205" y="0"/>
                </a:lnTo>
                <a:lnTo>
                  <a:pt x="208" y="1"/>
                </a:lnTo>
                <a:lnTo>
                  <a:pt x="214" y="6"/>
                </a:lnTo>
                <a:lnTo>
                  <a:pt x="219" y="11"/>
                </a:lnTo>
                <a:lnTo>
                  <a:pt x="223" y="17"/>
                </a:lnTo>
                <a:lnTo>
                  <a:pt x="223" y="17"/>
                </a:lnTo>
                <a:lnTo>
                  <a:pt x="245" y="44"/>
                </a:lnTo>
                <a:lnTo>
                  <a:pt x="245" y="44"/>
                </a:lnTo>
                <a:lnTo>
                  <a:pt x="246" y="50"/>
                </a:lnTo>
                <a:lnTo>
                  <a:pt x="248" y="57"/>
                </a:lnTo>
                <a:lnTo>
                  <a:pt x="248" y="57"/>
                </a:lnTo>
                <a:lnTo>
                  <a:pt x="251" y="62"/>
                </a:lnTo>
                <a:lnTo>
                  <a:pt x="252" y="64"/>
                </a:lnTo>
                <a:lnTo>
                  <a:pt x="252" y="64"/>
                </a:lnTo>
                <a:lnTo>
                  <a:pt x="265" y="70"/>
                </a:lnTo>
                <a:lnTo>
                  <a:pt x="277" y="78"/>
                </a:lnTo>
                <a:lnTo>
                  <a:pt x="292" y="86"/>
                </a:lnTo>
                <a:lnTo>
                  <a:pt x="292" y="86"/>
                </a:lnTo>
                <a:lnTo>
                  <a:pt x="317" y="104"/>
                </a:lnTo>
                <a:lnTo>
                  <a:pt x="328" y="113"/>
                </a:lnTo>
                <a:lnTo>
                  <a:pt x="339" y="122"/>
                </a:lnTo>
                <a:lnTo>
                  <a:pt x="339" y="122"/>
                </a:lnTo>
                <a:lnTo>
                  <a:pt x="350" y="132"/>
                </a:lnTo>
                <a:lnTo>
                  <a:pt x="362" y="143"/>
                </a:lnTo>
                <a:lnTo>
                  <a:pt x="377" y="155"/>
                </a:lnTo>
                <a:lnTo>
                  <a:pt x="390" y="158"/>
                </a:lnTo>
                <a:lnTo>
                  <a:pt x="390" y="158"/>
                </a:lnTo>
                <a:lnTo>
                  <a:pt x="389" y="159"/>
                </a:lnTo>
                <a:lnTo>
                  <a:pt x="389" y="161"/>
                </a:lnTo>
                <a:lnTo>
                  <a:pt x="391" y="166"/>
                </a:lnTo>
                <a:lnTo>
                  <a:pt x="399" y="176"/>
                </a:lnTo>
                <a:lnTo>
                  <a:pt x="399" y="176"/>
                </a:lnTo>
                <a:lnTo>
                  <a:pt x="411" y="188"/>
                </a:lnTo>
                <a:lnTo>
                  <a:pt x="425" y="202"/>
                </a:lnTo>
                <a:lnTo>
                  <a:pt x="437" y="213"/>
                </a:lnTo>
                <a:lnTo>
                  <a:pt x="443" y="219"/>
                </a:lnTo>
                <a:lnTo>
                  <a:pt x="443" y="219"/>
                </a:lnTo>
                <a:lnTo>
                  <a:pt x="449" y="223"/>
                </a:lnTo>
                <a:lnTo>
                  <a:pt x="462" y="228"/>
                </a:lnTo>
                <a:lnTo>
                  <a:pt x="474" y="234"/>
                </a:lnTo>
                <a:lnTo>
                  <a:pt x="480" y="238"/>
                </a:lnTo>
                <a:lnTo>
                  <a:pt x="480" y="238"/>
                </a:lnTo>
                <a:lnTo>
                  <a:pt x="482" y="239"/>
                </a:lnTo>
                <a:lnTo>
                  <a:pt x="483" y="239"/>
                </a:lnTo>
                <a:lnTo>
                  <a:pt x="487" y="239"/>
                </a:lnTo>
                <a:lnTo>
                  <a:pt x="494" y="245"/>
                </a:lnTo>
                <a:lnTo>
                  <a:pt x="494" y="245"/>
                </a:lnTo>
                <a:lnTo>
                  <a:pt x="505" y="255"/>
                </a:lnTo>
                <a:lnTo>
                  <a:pt x="517" y="265"/>
                </a:lnTo>
                <a:lnTo>
                  <a:pt x="531" y="280"/>
                </a:lnTo>
                <a:lnTo>
                  <a:pt x="543" y="27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5">
            <a:extLst>
              <a:ext uri="{FF2B5EF4-FFF2-40B4-BE49-F238E27FC236}">
                <a16:creationId xmlns:a16="http://schemas.microsoft.com/office/drawing/2014/main" id="{D95EA503-D046-458F-9D3D-33E88BFA0C62}"/>
              </a:ext>
            </a:extLst>
          </p:cNvPr>
          <p:cNvSpPr>
            <a:spLocks/>
          </p:cNvSpPr>
          <p:nvPr/>
        </p:nvSpPr>
        <p:spPr bwMode="auto">
          <a:xfrm>
            <a:off x="2365960" y="2695917"/>
            <a:ext cx="1436711" cy="1565912"/>
          </a:xfrm>
          <a:custGeom>
            <a:avLst/>
            <a:gdLst>
              <a:gd name="T0" fmla="*/ 583 w 834"/>
              <a:gd name="T1" fmla="*/ 54 h 909"/>
              <a:gd name="T2" fmla="*/ 555 w 834"/>
              <a:gd name="T3" fmla="*/ 3 h 909"/>
              <a:gd name="T4" fmla="*/ 526 w 834"/>
              <a:gd name="T5" fmla="*/ 9 h 909"/>
              <a:gd name="T6" fmla="*/ 515 w 834"/>
              <a:gd name="T7" fmla="*/ 44 h 909"/>
              <a:gd name="T8" fmla="*/ 540 w 834"/>
              <a:gd name="T9" fmla="*/ 100 h 909"/>
              <a:gd name="T10" fmla="*/ 528 w 834"/>
              <a:gd name="T11" fmla="*/ 226 h 909"/>
              <a:gd name="T12" fmla="*/ 494 w 834"/>
              <a:gd name="T13" fmla="*/ 287 h 909"/>
              <a:gd name="T14" fmla="*/ 470 w 834"/>
              <a:gd name="T15" fmla="*/ 340 h 909"/>
              <a:gd name="T16" fmla="*/ 427 w 834"/>
              <a:gd name="T17" fmla="*/ 374 h 909"/>
              <a:gd name="T18" fmla="*/ 294 w 834"/>
              <a:gd name="T19" fmla="*/ 441 h 909"/>
              <a:gd name="T20" fmla="*/ 202 w 834"/>
              <a:gd name="T21" fmla="*/ 522 h 909"/>
              <a:gd name="T22" fmla="*/ 88 w 834"/>
              <a:gd name="T23" fmla="*/ 680 h 909"/>
              <a:gd name="T24" fmla="*/ 36 w 834"/>
              <a:gd name="T25" fmla="*/ 797 h 909"/>
              <a:gd name="T26" fmla="*/ 6 w 834"/>
              <a:gd name="T27" fmla="*/ 864 h 909"/>
              <a:gd name="T28" fmla="*/ 5 w 834"/>
              <a:gd name="T29" fmla="*/ 904 h 909"/>
              <a:gd name="T30" fmla="*/ 31 w 834"/>
              <a:gd name="T31" fmla="*/ 901 h 909"/>
              <a:gd name="T32" fmla="*/ 47 w 834"/>
              <a:gd name="T33" fmla="*/ 872 h 909"/>
              <a:gd name="T34" fmla="*/ 58 w 834"/>
              <a:gd name="T35" fmla="*/ 830 h 909"/>
              <a:gd name="T36" fmla="*/ 77 w 834"/>
              <a:gd name="T37" fmla="*/ 800 h 909"/>
              <a:gd name="T38" fmla="*/ 128 w 834"/>
              <a:gd name="T39" fmla="*/ 716 h 909"/>
              <a:gd name="T40" fmla="*/ 147 w 834"/>
              <a:gd name="T41" fmla="*/ 692 h 909"/>
              <a:gd name="T42" fmla="*/ 258 w 834"/>
              <a:gd name="T43" fmla="*/ 584 h 909"/>
              <a:gd name="T44" fmla="*/ 257 w 834"/>
              <a:gd name="T45" fmla="*/ 640 h 909"/>
              <a:gd name="T46" fmla="*/ 240 w 834"/>
              <a:gd name="T47" fmla="*/ 688 h 909"/>
              <a:gd name="T48" fmla="*/ 200 w 834"/>
              <a:gd name="T49" fmla="*/ 758 h 909"/>
              <a:gd name="T50" fmla="*/ 159 w 834"/>
              <a:gd name="T51" fmla="*/ 772 h 909"/>
              <a:gd name="T52" fmla="*/ 163 w 834"/>
              <a:gd name="T53" fmla="*/ 844 h 909"/>
              <a:gd name="T54" fmla="*/ 189 w 834"/>
              <a:gd name="T55" fmla="*/ 881 h 909"/>
              <a:gd name="T56" fmla="*/ 200 w 834"/>
              <a:gd name="T57" fmla="*/ 827 h 909"/>
              <a:gd name="T58" fmla="*/ 228 w 834"/>
              <a:gd name="T59" fmla="*/ 785 h 909"/>
              <a:gd name="T60" fmla="*/ 285 w 834"/>
              <a:gd name="T61" fmla="*/ 749 h 909"/>
              <a:gd name="T62" fmla="*/ 311 w 834"/>
              <a:gd name="T63" fmla="*/ 707 h 909"/>
              <a:gd name="T64" fmla="*/ 343 w 834"/>
              <a:gd name="T65" fmla="*/ 646 h 909"/>
              <a:gd name="T66" fmla="*/ 419 w 834"/>
              <a:gd name="T67" fmla="*/ 570 h 909"/>
              <a:gd name="T68" fmla="*/ 482 w 834"/>
              <a:gd name="T69" fmla="*/ 549 h 909"/>
              <a:gd name="T70" fmla="*/ 566 w 834"/>
              <a:gd name="T71" fmla="*/ 570 h 909"/>
              <a:gd name="T72" fmla="*/ 619 w 834"/>
              <a:gd name="T73" fmla="*/ 604 h 909"/>
              <a:gd name="T74" fmla="*/ 697 w 834"/>
              <a:gd name="T75" fmla="*/ 655 h 909"/>
              <a:gd name="T76" fmla="*/ 801 w 834"/>
              <a:gd name="T77" fmla="*/ 707 h 909"/>
              <a:gd name="T78" fmla="*/ 829 w 834"/>
              <a:gd name="T79" fmla="*/ 697 h 909"/>
              <a:gd name="T80" fmla="*/ 825 w 834"/>
              <a:gd name="T81" fmla="*/ 680 h 909"/>
              <a:gd name="T82" fmla="*/ 812 w 834"/>
              <a:gd name="T83" fmla="*/ 666 h 909"/>
              <a:gd name="T84" fmla="*/ 784 w 834"/>
              <a:gd name="T85" fmla="*/ 666 h 909"/>
              <a:gd name="T86" fmla="*/ 757 w 834"/>
              <a:gd name="T87" fmla="*/ 653 h 909"/>
              <a:gd name="T88" fmla="*/ 651 w 834"/>
              <a:gd name="T89" fmla="*/ 567 h 909"/>
              <a:gd name="T90" fmla="*/ 650 w 834"/>
              <a:gd name="T91" fmla="*/ 506 h 909"/>
              <a:gd name="T92" fmla="*/ 653 w 834"/>
              <a:gd name="T93" fmla="*/ 455 h 909"/>
              <a:gd name="T94" fmla="*/ 686 w 834"/>
              <a:gd name="T95" fmla="*/ 430 h 909"/>
              <a:gd name="T96" fmla="*/ 694 w 834"/>
              <a:gd name="T97" fmla="*/ 387 h 909"/>
              <a:gd name="T98" fmla="*/ 665 w 834"/>
              <a:gd name="T99" fmla="*/ 351 h 909"/>
              <a:gd name="T100" fmla="*/ 640 w 834"/>
              <a:gd name="T101" fmla="*/ 361 h 909"/>
              <a:gd name="T102" fmla="*/ 596 w 834"/>
              <a:gd name="T103" fmla="*/ 379 h 909"/>
              <a:gd name="T104" fmla="*/ 574 w 834"/>
              <a:gd name="T105" fmla="*/ 345 h 909"/>
              <a:gd name="T106" fmla="*/ 567 w 834"/>
              <a:gd name="T107" fmla="*/ 281 h 909"/>
              <a:gd name="T108" fmla="*/ 571 w 834"/>
              <a:gd name="T109" fmla="*/ 101 h 9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34" h="909">
                <a:moveTo>
                  <a:pt x="574" y="75"/>
                </a:moveTo>
                <a:lnTo>
                  <a:pt x="574" y="75"/>
                </a:lnTo>
                <a:lnTo>
                  <a:pt x="580" y="67"/>
                </a:lnTo>
                <a:lnTo>
                  <a:pt x="584" y="63"/>
                </a:lnTo>
                <a:lnTo>
                  <a:pt x="585" y="59"/>
                </a:lnTo>
                <a:lnTo>
                  <a:pt x="585" y="59"/>
                </a:lnTo>
                <a:lnTo>
                  <a:pt x="583" y="54"/>
                </a:lnTo>
                <a:lnTo>
                  <a:pt x="579" y="46"/>
                </a:lnTo>
                <a:lnTo>
                  <a:pt x="572" y="35"/>
                </a:lnTo>
                <a:lnTo>
                  <a:pt x="563" y="23"/>
                </a:lnTo>
                <a:lnTo>
                  <a:pt x="563" y="23"/>
                </a:lnTo>
                <a:lnTo>
                  <a:pt x="560" y="18"/>
                </a:lnTo>
                <a:lnTo>
                  <a:pt x="557" y="12"/>
                </a:lnTo>
                <a:lnTo>
                  <a:pt x="555" y="3"/>
                </a:lnTo>
                <a:lnTo>
                  <a:pt x="553" y="1"/>
                </a:lnTo>
                <a:lnTo>
                  <a:pt x="550" y="0"/>
                </a:lnTo>
                <a:lnTo>
                  <a:pt x="545" y="0"/>
                </a:lnTo>
                <a:lnTo>
                  <a:pt x="539" y="1"/>
                </a:lnTo>
                <a:lnTo>
                  <a:pt x="539" y="1"/>
                </a:lnTo>
                <a:lnTo>
                  <a:pt x="532" y="3"/>
                </a:lnTo>
                <a:lnTo>
                  <a:pt x="526" y="9"/>
                </a:lnTo>
                <a:lnTo>
                  <a:pt x="520" y="15"/>
                </a:lnTo>
                <a:lnTo>
                  <a:pt x="516" y="23"/>
                </a:lnTo>
                <a:lnTo>
                  <a:pt x="514" y="29"/>
                </a:lnTo>
                <a:lnTo>
                  <a:pt x="513" y="36"/>
                </a:lnTo>
                <a:lnTo>
                  <a:pt x="513" y="41"/>
                </a:lnTo>
                <a:lnTo>
                  <a:pt x="515" y="44"/>
                </a:lnTo>
                <a:lnTo>
                  <a:pt x="515" y="44"/>
                </a:lnTo>
                <a:lnTo>
                  <a:pt x="525" y="58"/>
                </a:lnTo>
                <a:lnTo>
                  <a:pt x="530" y="65"/>
                </a:lnTo>
                <a:lnTo>
                  <a:pt x="534" y="69"/>
                </a:lnTo>
                <a:lnTo>
                  <a:pt x="534" y="69"/>
                </a:lnTo>
                <a:lnTo>
                  <a:pt x="543" y="75"/>
                </a:lnTo>
                <a:lnTo>
                  <a:pt x="543" y="75"/>
                </a:lnTo>
                <a:lnTo>
                  <a:pt x="540" y="100"/>
                </a:lnTo>
                <a:lnTo>
                  <a:pt x="540" y="100"/>
                </a:lnTo>
                <a:lnTo>
                  <a:pt x="538" y="123"/>
                </a:lnTo>
                <a:lnTo>
                  <a:pt x="536" y="151"/>
                </a:lnTo>
                <a:lnTo>
                  <a:pt x="536" y="151"/>
                </a:lnTo>
                <a:lnTo>
                  <a:pt x="534" y="170"/>
                </a:lnTo>
                <a:lnTo>
                  <a:pt x="532" y="200"/>
                </a:lnTo>
                <a:lnTo>
                  <a:pt x="528" y="226"/>
                </a:lnTo>
                <a:lnTo>
                  <a:pt x="525" y="242"/>
                </a:lnTo>
                <a:lnTo>
                  <a:pt x="525" y="242"/>
                </a:lnTo>
                <a:lnTo>
                  <a:pt x="515" y="267"/>
                </a:lnTo>
                <a:lnTo>
                  <a:pt x="500" y="275"/>
                </a:lnTo>
                <a:lnTo>
                  <a:pt x="500" y="275"/>
                </a:lnTo>
                <a:lnTo>
                  <a:pt x="497" y="281"/>
                </a:lnTo>
                <a:lnTo>
                  <a:pt x="494" y="287"/>
                </a:lnTo>
                <a:lnTo>
                  <a:pt x="492" y="294"/>
                </a:lnTo>
                <a:lnTo>
                  <a:pt x="492" y="294"/>
                </a:lnTo>
                <a:lnTo>
                  <a:pt x="488" y="303"/>
                </a:lnTo>
                <a:lnTo>
                  <a:pt x="482" y="316"/>
                </a:lnTo>
                <a:lnTo>
                  <a:pt x="473" y="337"/>
                </a:lnTo>
                <a:lnTo>
                  <a:pt x="473" y="337"/>
                </a:lnTo>
                <a:lnTo>
                  <a:pt x="470" y="340"/>
                </a:lnTo>
                <a:lnTo>
                  <a:pt x="465" y="344"/>
                </a:lnTo>
                <a:lnTo>
                  <a:pt x="452" y="354"/>
                </a:lnTo>
                <a:lnTo>
                  <a:pt x="437" y="363"/>
                </a:lnTo>
                <a:lnTo>
                  <a:pt x="433" y="368"/>
                </a:lnTo>
                <a:lnTo>
                  <a:pt x="430" y="370"/>
                </a:lnTo>
                <a:lnTo>
                  <a:pt x="430" y="370"/>
                </a:lnTo>
                <a:lnTo>
                  <a:pt x="427" y="374"/>
                </a:lnTo>
                <a:lnTo>
                  <a:pt x="420" y="378"/>
                </a:lnTo>
                <a:lnTo>
                  <a:pt x="406" y="389"/>
                </a:lnTo>
                <a:lnTo>
                  <a:pt x="383" y="402"/>
                </a:lnTo>
                <a:lnTo>
                  <a:pt x="383" y="402"/>
                </a:lnTo>
                <a:lnTo>
                  <a:pt x="342" y="419"/>
                </a:lnTo>
                <a:lnTo>
                  <a:pt x="309" y="434"/>
                </a:lnTo>
                <a:lnTo>
                  <a:pt x="294" y="441"/>
                </a:lnTo>
                <a:lnTo>
                  <a:pt x="283" y="448"/>
                </a:lnTo>
                <a:lnTo>
                  <a:pt x="283" y="448"/>
                </a:lnTo>
                <a:lnTo>
                  <a:pt x="263" y="464"/>
                </a:lnTo>
                <a:lnTo>
                  <a:pt x="239" y="486"/>
                </a:lnTo>
                <a:lnTo>
                  <a:pt x="217" y="507"/>
                </a:lnTo>
                <a:lnTo>
                  <a:pt x="202" y="522"/>
                </a:lnTo>
                <a:lnTo>
                  <a:pt x="202" y="522"/>
                </a:lnTo>
                <a:lnTo>
                  <a:pt x="171" y="560"/>
                </a:lnTo>
                <a:lnTo>
                  <a:pt x="150" y="584"/>
                </a:lnTo>
                <a:lnTo>
                  <a:pt x="131" y="609"/>
                </a:lnTo>
                <a:lnTo>
                  <a:pt x="131" y="609"/>
                </a:lnTo>
                <a:lnTo>
                  <a:pt x="116" y="634"/>
                </a:lnTo>
                <a:lnTo>
                  <a:pt x="103" y="654"/>
                </a:lnTo>
                <a:lnTo>
                  <a:pt x="88" y="680"/>
                </a:lnTo>
                <a:lnTo>
                  <a:pt x="88" y="680"/>
                </a:lnTo>
                <a:lnTo>
                  <a:pt x="80" y="690"/>
                </a:lnTo>
                <a:lnTo>
                  <a:pt x="75" y="695"/>
                </a:lnTo>
                <a:lnTo>
                  <a:pt x="75" y="695"/>
                </a:lnTo>
                <a:lnTo>
                  <a:pt x="46" y="768"/>
                </a:lnTo>
                <a:lnTo>
                  <a:pt x="46" y="768"/>
                </a:lnTo>
                <a:lnTo>
                  <a:pt x="36" y="797"/>
                </a:lnTo>
                <a:lnTo>
                  <a:pt x="29" y="817"/>
                </a:lnTo>
                <a:lnTo>
                  <a:pt x="29" y="817"/>
                </a:lnTo>
                <a:lnTo>
                  <a:pt x="24" y="825"/>
                </a:lnTo>
                <a:lnTo>
                  <a:pt x="19" y="835"/>
                </a:lnTo>
                <a:lnTo>
                  <a:pt x="19" y="835"/>
                </a:lnTo>
                <a:lnTo>
                  <a:pt x="13" y="846"/>
                </a:lnTo>
                <a:lnTo>
                  <a:pt x="6" y="864"/>
                </a:lnTo>
                <a:lnTo>
                  <a:pt x="2" y="874"/>
                </a:lnTo>
                <a:lnTo>
                  <a:pt x="0" y="883"/>
                </a:lnTo>
                <a:lnTo>
                  <a:pt x="0" y="892"/>
                </a:lnTo>
                <a:lnTo>
                  <a:pt x="0" y="895"/>
                </a:lnTo>
                <a:lnTo>
                  <a:pt x="1" y="899"/>
                </a:lnTo>
                <a:lnTo>
                  <a:pt x="1" y="899"/>
                </a:lnTo>
                <a:lnTo>
                  <a:pt x="5" y="904"/>
                </a:lnTo>
                <a:lnTo>
                  <a:pt x="8" y="907"/>
                </a:lnTo>
                <a:lnTo>
                  <a:pt x="12" y="909"/>
                </a:lnTo>
                <a:lnTo>
                  <a:pt x="16" y="909"/>
                </a:lnTo>
                <a:lnTo>
                  <a:pt x="20" y="909"/>
                </a:lnTo>
                <a:lnTo>
                  <a:pt x="24" y="906"/>
                </a:lnTo>
                <a:lnTo>
                  <a:pt x="31" y="901"/>
                </a:lnTo>
                <a:lnTo>
                  <a:pt x="31" y="901"/>
                </a:lnTo>
                <a:lnTo>
                  <a:pt x="34" y="898"/>
                </a:lnTo>
                <a:lnTo>
                  <a:pt x="36" y="894"/>
                </a:lnTo>
                <a:lnTo>
                  <a:pt x="39" y="886"/>
                </a:lnTo>
                <a:lnTo>
                  <a:pt x="42" y="878"/>
                </a:lnTo>
                <a:lnTo>
                  <a:pt x="45" y="875"/>
                </a:lnTo>
                <a:lnTo>
                  <a:pt x="47" y="872"/>
                </a:lnTo>
                <a:lnTo>
                  <a:pt x="47" y="872"/>
                </a:lnTo>
                <a:lnTo>
                  <a:pt x="53" y="865"/>
                </a:lnTo>
                <a:lnTo>
                  <a:pt x="58" y="857"/>
                </a:lnTo>
                <a:lnTo>
                  <a:pt x="62" y="849"/>
                </a:lnTo>
                <a:lnTo>
                  <a:pt x="63" y="846"/>
                </a:lnTo>
                <a:lnTo>
                  <a:pt x="63" y="846"/>
                </a:lnTo>
                <a:lnTo>
                  <a:pt x="60" y="836"/>
                </a:lnTo>
                <a:lnTo>
                  <a:pt x="58" y="830"/>
                </a:lnTo>
                <a:lnTo>
                  <a:pt x="58" y="826"/>
                </a:lnTo>
                <a:lnTo>
                  <a:pt x="58" y="826"/>
                </a:lnTo>
                <a:lnTo>
                  <a:pt x="59" y="820"/>
                </a:lnTo>
                <a:lnTo>
                  <a:pt x="65" y="812"/>
                </a:lnTo>
                <a:lnTo>
                  <a:pt x="71" y="804"/>
                </a:lnTo>
                <a:lnTo>
                  <a:pt x="77" y="800"/>
                </a:lnTo>
                <a:lnTo>
                  <a:pt x="77" y="800"/>
                </a:lnTo>
                <a:lnTo>
                  <a:pt x="80" y="797"/>
                </a:lnTo>
                <a:lnTo>
                  <a:pt x="83" y="792"/>
                </a:lnTo>
                <a:lnTo>
                  <a:pt x="93" y="778"/>
                </a:lnTo>
                <a:lnTo>
                  <a:pt x="113" y="747"/>
                </a:lnTo>
                <a:lnTo>
                  <a:pt x="113" y="747"/>
                </a:lnTo>
                <a:lnTo>
                  <a:pt x="123" y="726"/>
                </a:lnTo>
                <a:lnTo>
                  <a:pt x="128" y="716"/>
                </a:lnTo>
                <a:lnTo>
                  <a:pt x="128" y="716"/>
                </a:lnTo>
                <a:lnTo>
                  <a:pt x="131" y="717"/>
                </a:lnTo>
                <a:lnTo>
                  <a:pt x="133" y="717"/>
                </a:lnTo>
                <a:lnTo>
                  <a:pt x="136" y="715"/>
                </a:lnTo>
                <a:lnTo>
                  <a:pt x="136" y="715"/>
                </a:lnTo>
                <a:lnTo>
                  <a:pt x="139" y="706"/>
                </a:lnTo>
                <a:lnTo>
                  <a:pt x="147" y="692"/>
                </a:lnTo>
                <a:lnTo>
                  <a:pt x="156" y="670"/>
                </a:lnTo>
                <a:lnTo>
                  <a:pt x="156" y="670"/>
                </a:lnTo>
                <a:lnTo>
                  <a:pt x="206" y="625"/>
                </a:lnTo>
                <a:lnTo>
                  <a:pt x="241" y="596"/>
                </a:lnTo>
                <a:lnTo>
                  <a:pt x="253" y="586"/>
                </a:lnTo>
                <a:lnTo>
                  <a:pt x="257" y="584"/>
                </a:lnTo>
                <a:lnTo>
                  <a:pt x="258" y="584"/>
                </a:lnTo>
                <a:lnTo>
                  <a:pt x="258" y="584"/>
                </a:lnTo>
                <a:lnTo>
                  <a:pt x="260" y="590"/>
                </a:lnTo>
                <a:lnTo>
                  <a:pt x="263" y="601"/>
                </a:lnTo>
                <a:lnTo>
                  <a:pt x="265" y="617"/>
                </a:lnTo>
                <a:lnTo>
                  <a:pt x="265" y="617"/>
                </a:lnTo>
                <a:lnTo>
                  <a:pt x="263" y="625"/>
                </a:lnTo>
                <a:lnTo>
                  <a:pt x="257" y="640"/>
                </a:lnTo>
                <a:lnTo>
                  <a:pt x="245" y="667"/>
                </a:lnTo>
                <a:lnTo>
                  <a:pt x="245" y="667"/>
                </a:lnTo>
                <a:lnTo>
                  <a:pt x="241" y="675"/>
                </a:lnTo>
                <a:lnTo>
                  <a:pt x="240" y="681"/>
                </a:lnTo>
                <a:lnTo>
                  <a:pt x="239" y="686"/>
                </a:lnTo>
                <a:lnTo>
                  <a:pt x="240" y="688"/>
                </a:lnTo>
                <a:lnTo>
                  <a:pt x="240" y="688"/>
                </a:lnTo>
                <a:lnTo>
                  <a:pt x="241" y="690"/>
                </a:lnTo>
                <a:lnTo>
                  <a:pt x="241" y="693"/>
                </a:lnTo>
                <a:lnTo>
                  <a:pt x="240" y="698"/>
                </a:lnTo>
                <a:lnTo>
                  <a:pt x="235" y="706"/>
                </a:lnTo>
                <a:lnTo>
                  <a:pt x="235" y="706"/>
                </a:lnTo>
                <a:lnTo>
                  <a:pt x="200" y="758"/>
                </a:lnTo>
                <a:lnTo>
                  <a:pt x="200" y="758"/>
                </a:lnTo>
                <a:lnTo>
                  <a:pt x="197" y="760"/>
                </a:lnTo>
                <a:lnTo>
                  <a:pt x="194" y="762"/>
                </a:lnTo>
                <a:lnTo>
                  <a:pt x="182" y="764"/>
                </a:lnTo>
                <a:lnTo>
                  <a:pt x="170" y="767"/>
                </a:lnTo>
                <a:lnTo>
                  <a:pt x="162" y="768"/>
                </a:lnTo>
                <a:lnTo>
                  <a:pt x="162" y="768"/>
                </a:lnTo>
                <a:lnTo>
                  <a:pt x="159" y="772"/>
                </a:lnTo>
                <a:lnTo>
                  <a:pt x="156" y="777"/>
                </a:lnTo>
                <a:lnTo>
                  <a:pt x="156" y="783"/>
                </a:lnTo>
                <a:lnTo>
                  <a:pt x="156" y="791"/>
                </a:lnTo>
                <a:lnTo>
                  <a:pt x="156" y="791"/>
                </a:lnTo>
                <a:lnTo>
                  <a:pt x="157" y="808"/>
                </a:lnTo>
                <a:lnTo>
                  <a:pt x="161" y="832"/>
                </a:lnTo>
                <a:lnTo>
                  <a:pt x="163" y="844"/>
                </a:lnTo>
                <a:lnTo>
                  <a:pt x="166" y="855"/>
                </a:lnTo>
                <a:lnTo>
                  <a:pt x="170" y="865"/>
                </a:lnTo>
                <a:lnTo>
                  <a:pt x="174" y="871"/>
                </a:lnTo>
                <a:lnTo>
                  <a:pt x="174" y="871"/>
                </a:lnTo>
                <a:lnTo>
                  <a:pt x="182" y="877"/>
                </a:lnTo>
                <a:lnTo>
                  <a:pt x="187" y="881"/>
                </a:lnTo>
                <a:lnTo>
                  <a:pt x="189" y="881"/>
                </a:lnTo>
                <a:lnTo>
                  <a:pt x="190" y="881"/>
                </a:lnTo>
                <a:lnTo>
                  <a:pt x="193" y="877"/>
                </a:lnTo>
                <a:lnTo>
                  <a:pt x="193" y="877"/>
                </a:lnTo>
                <a:lnTo>
                  <a:pt x="194" y="869"/>
                </a:lnTo>
                <a:lnTo>
                  <a:pt x="196" y="854"/>
                </a:lnTo>
                <a:lnTo>
                  <a:pt x="200" y="827"/>
                </a:lnTo>
                <a:lnTo>
                  <a:pt x="200" y="827"/>
                </a:lnTo>
                <a:lnTo>
                  <a:pt x="202" y="818"/>
                </a:lnTo>
                <a:lnTo>
                  <a:pt x="206" y="804"/>
                </a:lnTo>
                <a:lnTo>
                  <a:pt x="211" y="789"/>
                </a:lnTo>
                <a:lnTo>
                  <a:pt x="211" y="789"/>
                </a:lnTo>
                <a:lnTo>
                  <a:pt x="217" y="789"/>
                </a:lnTo>
                <a:lnTo>
                  <a:pt x="222" y="787"/>
                </a:lnTo>
                <a:lnTo>
                  <a:pt x="228" y="785"/>
                </a:lnTo>
                <a:lnTo>
                  <a:pt x="228" y="785"/>
                </a:lnTo>
                <a:lnTo>
                  <a:pt x="237" y="779"/>
                </a:lnTo>
                <a:lnTo>
                  <a:pt x="254" y="768"/>
                </a:lnTo>
                <a:lnTo>
                  <a:pt x="273" y="758"/>
                </a:lnTo>
                <a:lnTo>
                  <a:pt x="280" y="754"/>
                </a:lnTo>
                <a:lnTo>
                  <a:pt x="285" y="749"/>
                </a:lnTo>
                <a:lnTo>
                  <a:pt x="285" y="749"/>
                </a:lnTo>
                <a:lnTo>
                  <a:pt x="298" y="735"/>
                </a:lnTo>
                <a:lnTo>
                  <a:pt x="303" y="729"/>
                </a:lnTo>
                <a:lnTo>
                  <a:pt x="307" y="724"/>
                </a:lnTo>
                <a:lnTo>
                  <a:pt x="307" y="724"/>
                </a:lnTo>
                <a:lnTo>
                  <a:pt x="308" y="715"/>
                </a:lnTo>
                <a:lnTo>
                  <a:pt x="310" y="710"/>
                </a:lnTo>
                <a:lnTo>
                  <a:pt x="311" y="707"/>
                </a:lnTo>
                <a:lnTo>
                  <a:pt x="314" y="706"/>
                </a:lnTo>
                <a:lnTo>
                  <a:pt x="314" y="706"/>
                </a:lnTo>
                <a:lnTo>
                  <a:pt x="321" y="703"/>
                </a:lnTo>
                <a:lnTo>
                  <a:pt x="323" y="701"/>
                </a:lnTo>
                <a:lnTo>
                  <a:pt x="325" y="698"/>
                </a:lnTo>
                <a:lnTo>
                  <a:pt x="325" y="698"/>
                </a:lnTo>
                <a:lnTo>
                  <a:pt x="343" y="646"/>
                </a:lnTo>
                <a:lnTo>
                  <a:pt x="355" y="613"/>
                </a:lnTo>
                <a:lnTo>
                  <a:pt x="360" y="602"/>
                </a:lnTo>
                <a:lnTo>
                  <a:pt x="362" y="597"/>
                </a:lnTo>
                <a:lnTo>
                  <a:pt x="362" y="597"/>
                </a:lnTo>
                <a:lnTo>
                  <a:pt x="390" y="584"/>
                </a:lnTo>
                <a:lnTo>
                  <a:pt x="411" y="574"/>
                </a:lnTo>
                <a:lnTo>
                  <a:pt x="419" y="570"/>
                </a:lnTo>
                <a:lnTo>
                  <a:pt x="425" y="568"/>
                </a:lnTo>
                <a:lnTo>
                  <a:pt x="425" y="568"/>
                </a:lnTo>
                <a:lnTo>
                  <a:pt x="437" y="566"/>
                </a:lnTo>
                <a:lnTo>
                  <a:pt x="453" y="560"/>
                </a:lnTo>
                <a:lnTo>
                  <a:pt x="469" y="554"/>
                </a:lnTo>
                <a:lnTo>
                  <a:pt x="482" y="549"/>
                </a:lnTo>
                <a:lnTo>
                  <a:pt x="482" y="549"/>
                </a:lnTo>
                <a:lnTo>
                  <a:pt x="494" y="547"/>
                </a:lnTo>
                <a:lnTo>
                  <a:pt x="509" y="546"/>
                </a:lnTo>
                <a:lnTo>
                  <a:pt x="528" y="546"/>
                </a:lnTo>
                <a:lnTo>
                  <a:pt x="528" y="546"/>
                </a:lnTo>
                <a:lnTo>
                  <a:pt x="536" y="550"/>
                </a:lnTo>
                <a:lnTo>
                  <a:pt x="550" y="560"/>
                </a:lnTo>
                <a:lnTo>
                  <a:pt x="566" y="570"/>
                </a:lnTo>
                <a:lnTo>
                  <a:pt x="572" y="575"/>
                </a:lnTo>
                <a:lnTo>
                  <a:pt x="576" y="579"/>
                </a:lnTo>
                <a:lnTo>
                  <a:pt x="576" y="579"/>
                </a:lnTo>
                <a:lnTo>
                  <a:pt x="583" y="586"/>
                </a:lnTo>
                <a:lnTo>
                  <a:pt x="594" y="595"/>
                </a:lnTo>
                <a:lnTo>
                  <a:pt x="607" y="606"/>
                </a:lnTo>
                <a:lnTo>
                  <a:pt x="619" y="604"/>
                </a:lnTo>
                <a:lnTo>
                  <a:pt x="619" y="604"/>
                </a:lnTo>
                <a:lnTo>
                  <a:pt x="631" y="614"/>
                </a:lnTo>
                <a:lnTo>
                  <a:pt x="653" y="632"/>
                </a:lnTo>
                <a:lnTo>
                  <a:pt x="653" y="632"/>
                </a:lnTo>
                <a:lnTo>
                  <a:pt x="660" y="637"/>
                </a:lnTo>
                <a:lnTo>
                  <a:pt x="671" y="643"/>
                </a:lnTo>
                <a:lnTo>
                  <a:pt x="697" y="655"/>
                </a:lnTo>
                <a:lnTo>
                  <a:pt x="731" y="671"/>
                </a:lnTo>
                <a:lnTo>
                  <a:pt x="764" y="688"/>
                </a:lnTo>
                <a:lnTo>
                  <a:pt x="771" y="686"/>
                </a:lnTo>
                <a:lnTo>
                  <a:pt x="771" y="686"/>
                </a:lnTo>
                <a:lnTo>
                  <a:pt x="784" y="697"/>
                </a:lnTo>
                <a:lnTo>
                  <a:pt x="796" y="705"/>
                </a:lnTo>
                <a:lnTo>
                  <a:pt x="801" y="707"/>
                </a:lnTo>
                <a:lnTo>
                  <a:pt x="805" y="707"/>
                </a:lnTo>
                <a:lnTo>
                  <a:pt x="805" y="707"/>
                </a:lnTo>
                <a:lnTo>
                  <a:pt x="812" y="707"/>
                </a:lnTo>
                <a:lnTo>
                  <a:pt x="818" y="704"/>
                </a:lnTo>
                <a:lnTo>
                  <a:pt x="824" y="700"/>
                </a:lnTo>
                <a:lnTo>
                  <a:pt x="829" y="697"/>
                </a:lnTo>
                <a:lnTo>
                  <a:pt x="829" y="697"/>
                </a:lnTo>
                <a:lnTo>
                  <a:pt x="831" y="692"/>
                </a:lnTo>
                <a:lnTo>
                  <a:pt x="834" y="684"/>
                </a:lnTo>
                <a:lnTo>
                  <a:pt x="834" y="678"/>
                </a:lnTo>
                <a:lnTo>
                  <a:pt x="834" y="676"/>
                </a:lnTo>
                <a:lnTo>
                  <a:pt x="834" y="675"/>
                </a:lnTo>
                <a:lnTo>
                  <a:pt x="825" y="680"/>
                </a:lnTo>
                <a:lnTo>
                  <a:pt x="825" y="680"/>
                </a:lnTo>
                <a:lnTo>
                  <a:pt x="810" y="681"/>
                </a:lnTo>
                <a:lnTo>
                  <a:pt x="810" y="681"/>
                </a:lnTo>
                <a:lnTo>
                  <a:pt x="810" y="680"/>
                </a:lnTo>
                <a:lnTo>
                  <a:pt x="810" y="677"/>
                </a:lnTo>
                <a:lnTo>
                  <a:pt x="812" y="672"/>
                </a:lnTo>
                <a:lnTo>
                  <a:pt x="812" y="667"/>
                </a:lnTo>
                <a:lnTo>
                  <a:pt x="812" y="666"/>
                </a:lnTo>
                <a:lnTo>
                  <a:pt x="810" y="667"/>
                </a:lnTo>
                <a:lnTo>
                  <a:pt x="810" y="667"/>
                </a:lnTo>
                <a:lnTo>
                  <a:pt x="799" y="674"/>
                </a:lnTo>
                <a:lnTo>
                  <a:pt x="791" y="677"/>
                </a:lnTo>
                <a:lnTo>
                  <a:pt x="783" y="672"/>
                </a:lnTo>
                <a:lnTo>
                  <a:pt x="783" y="672"/>
                </a:lnTo>
                <a:lnTo>
                  <a:pt x="784" y="666"/>
                </a:lnTo>
                <a:lnTo>
                  <a:pt x="785" y="663"/>
                </a:lnTo>
                <a:lnTo>
                  <a:pt x="784" y="660"/>
                </a:lnTo>
                <a:lnTo>
                  <a:pt x="783" y="660"/>
                </a:lnTo>
                <a:lnTo>
                  <a:pt x="783" y="660"/>
                </a:lnTo>
                <a:lnTo>
                  <a:pt x="772" y="658"/>
                </a:lnTo>
                <a:lnTo>
                  <a:pt x="765" y="655"/>
                </a:lnTo>
                <a:lnTo>
                  <a:pt x="757" y="653"/>
                </a:lnTo>
                <a:lnTo>
                  <a:pt x="757" y="653"/>
                </a:lnTo>
                <a:lnTo>
                  <a:pt x="696" y="623"/>
                </a:lnTo>
                <a:lnTo>
                  <a:pt x="657" y="597"/>
                </a:lnTo>
                <a:lnTo>
                  <a:pt x="658" y="589"/>
                </a:lnTo>
                <a:lnTo>
                  <a:pt x="654" y="581"/>
                </a:lnTo>
                <a:lnTo>
                  <a:pt x="654" y="581"/>
                </a:lnTo>
                <a:lnTo>
                  <a:pt x="651" y="567"/>
                </a:lnTo>
                <a:lnTo>
                  <a:pt x="648" y="555"/>
                </a:lnTo>
                <a:lnTo>
                  <a:pt x="648" y="555"/>
                </a:lnTo>
                <a:lnTo>
                  <a:pt x="647" y="539"/>
                </a:lnTo>
                <a:lnTo>
                  <a:pt x="646" y="524"/>
                </a:lnTo>
                <a:lnTo>
                  <a:pt x="646" y="524"/>
                </a:lnTo>
                <a:lnTo>
                  <a:pt x="648" y="514"/>
                </a:lnTo>
                <a:lnTo>
                  <a:pt x="650" y="506"/>
                </a:lnTo>
                <a:lnTo>
                  <a:pt x="650" y="500"/>
                </a:lnTo>
                <a:lnTo>
                  <a:pt x="650" y="500"/>
                </a:lnTo>
                <a:lnTo>
                  <a:pt x="639" y="471"/>
                </a:lnTo>
                <a:lnTo>
                  <a:pt x="635" y="458"/>
                </a:lnTo>
                <a:lnTo>
                  <a:pt x="635" y="458"/>
                </a:lnTo>
                <a:lnTo>
                  <a:pt x="645" y="458"/>
                </a:lnTo>
                <a:lnTo>
                  <a:pt x="653" y="455"/>
                </a:lnTo>
                <a:lnTo>
                  <a:pt x="657" y="454"/>
                </a:lnTo>
                <a:lnTo>
                  <a:pt x="660" y="452"/>
                </a:lnTo>
                <a:lnTo>
                  <a:pt x="660" y="452"/>
                </a:lnTo>
                <a:lnTo>
                  <a:pt x="677" y="441"/>
                </a:lnTo>
                <a:lnTo>
                  <a:pt x="684" y="435"/>
                </a:lnTo>
                <a:lnTo>
                  <a:pt x="686" y="432"/>
                </a:lnTo>
                <a:lnTo>
                  <a:pt x="686" y="430"/>
                </a:lnTo>
                <a:lnTo>
                  <a:pt x="686" y="430"/>
                </a:lnTo>
                <a:lnTo>
                  <a:pt x="687" y="423"/>
                </a:lnTo>
                <a:lnTo>
                  <a:pt x="688" y="419"/>
                </a:lnTo>
                <a:lnTo>
                  <a:pt x="688" y="419"/>
                </a:lnTo>
                <a:lnTo>
                  <a:pt x="692" y="404"/>
                </a:lnTo>
                <a:lnTo>
                  <a:pt x="694" y="392"/>
                </a:lnTo>
                <a:lnTo>
                  <a:pt x="694" y="387"/>
                </a:lnTo>
                <a:lnTo>
                  <a:pt x="693" y="381"/>
                </a:lnTo>
                <a:lnTo>
                  <a:pt x="693" y="381"/>
                </a:lnTo>
                <a:lnTo>
                  <a:pt x="692" y="377"/>
                </a:lnTo>
                <a:lnTo>
                  <a:pt x="688" y="372"/>
                </a:lnTo>
                <a:lnTo>
                  <a:pt x="679" y="362"/>
                </a:lnTo>
                <a:lnTo>
                  <a:pt x="669" y="354"/>
                </a:lnTo>
                <a:lnTo>
                  <a:pt x="665" y="351"/>
                </a:lnTo>
                <a:lnTo>
                  <a:pt x="662" y="351"/>
                </a:lnTo>
                <a:lnTo>
                  <a:pt x="662" y="351"/>
                </a:lnTo>
                <a:lnTo>
                  <a:pt x="657" y="352"/>
                </a:lnTo>
                <a:lnTo>
                  <a:pt x="652" y="355"/>
                </a:lnTo>
                <a:lnTo>
                  <a:pt x="647" y="358"/>
                </a:lnTo>
                <a:lnTo>
                  <a:pt x="647" y="358"/>
                </a:lnTo>
                <a:lnTo>
                  <a:pt x="640" y="361"/>
                </a:lnTo>
                <a:lnTo>
                  <a:pt x="633" y="362"/>
                </a:lnTo>
                <a:lnTo>
                  <a:pt x="628" y="364"/>
                </a:lnTo>
                <a:lnTo>
                  <a:pt x="628" y="364"/>
                </a:lnTo>
                <a:lnTo>
                  <a:pt x="622" y="369"/>
                </a:lnTo>
                <a:lnTo>
                  <a:pt x="612" y="374"/>
                </a:lnTo>
                <a:lnTo>
                  <a:pt x="612" y="374"/>
                </a:lnTo>
                <a:lnTo>
                  <a:pt x="596" y="379"/>
                </a:lnTo>
                <a:lnTo>
                  <a:pt x="588" y="381"/>
                </a:lnTo>
                <a:lnTo>
                  <a:pt x="588" y="381"/>
                </a:lnTo>
                <a:lnTo>
                  <a:pt x="584" y="375"/>
                </a:lnTo>
                <a:lnTo>
                  <a:pt x="580" y="364"/>
                </a:lnTo>
                <a:lnTo>
                  <a:pt x="580" y="364"/>
                </a:lnTo>
                <a:lnTo>
                  <a:pt x="577" y="352"/>
                </a:lnTo>
                <a:lnTo>
                  <a:pt x="574" y="345"/>
                </a:lnTo>
                <a:lnTo>
                  <a:pt x="573" y="340"/>
                </a:lnTo>
                <a:lnTo>
                  <a:pt x="573" y="340"/>
                </a:lnTo>
                <a:lnTo>
                  <a:pt x="571" y="323"/>
                </a:lnTo>
                <a:lnTo>
                  <a:pt x="567" y="306"/>
                </a:lnTo>
                <a:lnTo>
                  <a:pt x="567" y="306"/>
                </a:lnTo>
                <a:lnTo>
                  <a:pt x="567" y="292"/>
                </a:lnTo>
                <a:lnTo>
                  <a:pt x="567" y="281"/>
                </a:lnTo>
                <a:lnTo>
                  <a:pt x="567" y="281"/>
                </a:lnTo>
                <a:lnTo>
                  <a:pt x="571" y="257"/>
                </a:lnTo>
                <a:lnTo>
                  <a:pt x="573" y="236"/>
                </a:lnTo>
                <a:lnTo>
                  <a:pt x="574" y="221"/>
                </a:lnTo>
                <a:lnTo>
                  <a:pt x="574" y="221"/>
                </a:lnTo>
                <a:lnTo>
                  <a:pt x="577" y="137"/>
                </a:lnTo>
                <a:lnTo>
                  <a:pt x="571" y="101"/>
                </a:lnTo>
                <a:lnTo>
                  <a:pt x="574" y="7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3">
            <a:extLst>
              <a:ext uri="{FF2B5EF4-FFF2-40B4-BE49-F238E27FC236}">
                <a16:creationId xmlns:a16="http://schemas.microsoft.com/office/drawing/2014/main" id="{63012683-1386-4E91-9EC8-15012789B470}"/>
              </a:ext>
            </a:extLst>
          </p:cNvPr>
          <p:cNvSpPr>
            <a:spLocks/>
          </p:cNvSpPr>
          <p:nvPr/>
        </p:nvSpPr>
        <p:spPr bwMode="auto">
          <a:xfrm>
            <a:off x="4584454" y="2732367"/>
            <a:ext cx="895138" cy="1725614"/>
          </a:xfrm>
          <a:custGeom>
            <a:avLst/>
            <a:gdLst>
              <a:gd name="T0" fmla="*/ 367 w 706"/>
              <a:gd name="T1" fmla="*/ 74 h 1361"/>
              <a:gd name="T2" fmla="*/ 468 w 706"/>
              <a:gd name="T3" fmla="*/ 40 h 1361"/>
              <a:gd name="T4" fmla="*/ 531 w 706"/>
              <a:gd name="T5" fmla="*/ 87 h 1361"/>
              <a:gd name="T6" fmla="*/ 571 w 706"/>
              <a:gd name="T7" fmla="*/ 151 h 1361"/>
              <a:gd name="T8" fmla="*/ 522 w 706"/>
              <a:gd name="T9" fmla="*/ 173 h 1361"/>
              <a:gd name="T10" fmla="*/ 509 w 706"/>
              <a:gd name="T11" fmla="*/ 232 h 1361"/>
              <a:gd name="T12" fmla="*/ 497 w 706"/>
              <a:gd name="T13" fmla="*/ 268 h 1361"/>
              <a:gd name="T14" fmla="*/ 619 w 706"/>
              <a:gd name="T15" fmla="*/ 341 h 1361"/>
              <a:gd name="T16" fmla="*/ 677 w 706"/>
              <a:gd name="T17" fmla="*/ 458 h 1361"/>
              <a:gd name="T18" fmla="*/ 687 w 706"/>
              <a:gd name="T19" fmla="*/ 508 h 1361"/>
              <a:gd name="T20" fmla="*/ 698 w 706"/>
              <a:gd name="T21" fmla="*/ 584 h 1361"/>
              <a:gd name="T22" fmla="*/ 608 w 706"/>
              <a:gd name="T23" fmla="*/ 614 h 1361"/>
              <a:gd name="T24" fmla="*/ 532 w 706"/>
              <a:gd name="T25" fmla="*/ 620 h 1361"/>
              <a:gd name="T26" fmla="*/ 520 w 706"/>
              <a:gd name="T27" fmla="*/ 634 h 1361"/>
              <a:gd name="T28" fmla="*/ 481 w 706"/>
              <a:gd name="T29" fmla="*/ 678 h 1361"/>
              <a:gd name="T30" fmla="*/ 482 w 706"/>
              <a:gd name="T31" fmla="*/ 709 h 1361"/>
              <a:gd name="T32" fmla="*/ 473 w 706"/>
              <a:gd name="T33" fmla="*/ 883 h 1361"/>
              <a:gd name="T34" fmla="*/ 424 w 706"/>
              <a:gd name="T35" fmla="*/ 932 h 1361"/>
              <a:gd name="T36" fmla="*/ 384 w 706"/>
              <a:gd name="T37" fmla="*/ 1032 h 1361"/>
              <a:gd name="T38" fmla="*/ 346 w 706"/>
              <a:gd name="T39" fmla="*/ 1071 h 1361"/>
              <a:gd name="T40" fmla="*/ 281 w 706"/>
              <a:gd name="T41" fmla="*/ 1235 h 1361"/>
              <a:gd name="T42" fmla="*/ 315 w 706"/>
              <a:gd name="T43" fmla="*/ 1280 h 1361"/>
              <a:gd name="T44" fmla="*/ 331 w 706"/>
              <a:gd name="T45" fmla="*/ 1318 h 1361"/>
              <a:gd name="T46" fmla="*/ 314 w 706"/>
              <a:gd name="T47" fmla="*/ 1361 h 1361"/>
              <a:gd name="T48" fmla="*/ 252 w 706"/>
              <a:gd name="T49" fmla="*/ 1328 h 1361"/>
              <a:gd name="T50" fmla="*/ 201 w 706"/>
              <a:gd name="T51" fmla="*/ 1276 h 1361"/>
              <a:gd name="T52" fmla="*/ 220 w 706"/>
              <a:gd name="T53" fmla="*/ 1224 h 1361"/>
              <a:gd name="T54" fmla="*/ 276 w 706"/>
              <a:gd name="T55" fmla="*/ 1044 h 1361"/>
              <a:gd name="T56" fmla="*/ 270 w 706"/>
              <a:gd name="T57" fmla="*/ 1014 h 1361"/>
              <a:gd name="T58" fmla="*/ 249 w 706"/>
              <a:gd name="T59" fmla="*/ 1009 h 1361"/>
              <a:gd name="T60" fmla="*/ 131 w 706"/>
              <a:gd name="T61" fmla="*/ 1076 h 1361"/>
              <a:gd name="T62" fmla="*/ 132 w 706"/>
              <a:gd name="T63" fmla="*/ 1173 h 1361"/>
              <a:gd name="T64" fmla="*/ 92 w 706"/>
              <a:gd name="T65" fmla="*/ 1183 h 1361"/>
              <a:gd name="T66" fmla="*/ 70 w 706"/>
              <a:gd name="T67" fmla="*/ 1126 h 1361"/>
              <a:gd name="T68" fmla="*/ 60 w 706"/>
              <a:gd name="T69" fmla="*/ 1038 h 1361"/>
              <a:gd name="T70" fmla="*/ 97 w 706"/>
              <a:gd name="T71" fmla="*/ 1017 h 1361"/>
              <a:gd name="T72" fmla="*/ 174 w 706"/>
              <a:gd name="T73" fmla="*/ 963 h 1361"/>
              <a:gd name="T74" fmla="*/ 233 w 706"/>
              <a:gd name="T75" fmla="*/ 897 h 1361"/>
              <a:gd name="T76" fmla="*/ 195 w 706"/>
              <a:gd name="T77" fmla="*/ 791 h 1361"/>
              <a:gd name="T78" fmla="*/ 191 w 706"/>
              <a:gd name="T79" fmla="*/ 691 h 1361"/>
              <a:gd name="T80" fmla="*/ 230 w 706"/>
              <a:gd name="T81" fmla="*/ 589 h 1361"/>
              <a:gd name="T82" fmla="*/ 213 w 706"/>
              <a:gd name="T83" fmla="*/ 492 h 1361"/>
              <a:gd name="T84" fmla="*/ 193 w 706"/>
              <a:gd name="T85" fmla="*/ 380 h 1361"/>
              <a:gd name="T86" fmla="*/ 86 w 706"/>
              <a:gd name="T87" fmla="*/ 334 h 1361"/>
              <a:gd name="T88" fmla="*/ 49 w 706"/>
              <a:gd name="T89" fmla="*/ 321 h 1361"/>
              <a:gd name="T90" fmla="*/ 1 w 706"/>
              <a:gd name="T91" fmla="*/ 272 h 1361"/>
              <a:gd name="T92" fmla="*/ 35 w 706"/>
              <a:gd name="T93" fmla="*/ 156 h 1361"/>
              <a:gd name="T94" fmla="*/ 46 w 706"/>
              <a:gd name="T95" fmla="*/ 99 h 1361"/>
              <a:gd name="T96" fmla="*/ 59 w 706"/>
              <a:gd name="T97" fmla="*/ 42 h 1361"/>
              <a:gd name="T98" fmla="*/ 104 w 706"/>
              <a:gd name="T99" fmla="*/ 25 h 1361"/>
              <a:gd name="T100" fmla="*/ 122 w 706"/>
              <a:gd name="T101" fmla="*/ 34 h 1361"/>
              <a:gd name="T102" fmla="*/ 134 w 706"/>
              <a:gd name="T103" fmla="*/ 2 h 1361"/>
              <a:gd name="T104" fmla="*/ 156 w 706"/>
              <a:gd name="T105" fmla="*/ 68 h 1361"/>
              <a:gd name="T106" fmla="*/ 117 w 706"/>
              <a:gd name="T107" fmla="*/ 139 h 1361"/>
              <a:gd name="T108" fmla="*/ 87 w 706"/>
              <a:gd name="T109" fmla="*/ 189 h 1361"/>
              <a:gd name="T110" fmla="*/ 126 w 706"/>
              <a:gd name="T111" fmla="*/ 223 h 1361"/>
              <a:gd name="T112" fmla="*/ 225 w 706"/>
              <a:gd name="T113" fmla="*/ 236 h 1361"/>
              <a:gd name="T114" fmla="*/ 316 w 706"/>
              <a:gd name="T115" fmla="*/ 241 h 1361"/>
              <a:gd name="T116" fmla="*/ 344 w 706"/>
              <a:gd name="T117" fmla="*/ 213 h 1361"/>
              <a:gd name="T118" fmla="*/ 325 w 706"/>
              <a:gd name="T119" fmla="*/ 160 h 1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06" h="1361">
                <a:moveTo>
                  <a:pt x="339" y="135"/>
                </a:moveTo>
                <a:lnTo>
                  <a:pt x="339" y="135"/>
                </a:lnTo>
                <a:lnTo>
                  <a:pt x="346" y="116"/>
                </a:lnTo>
                <a:lnTo>
                  <a:pt x="353" y="100"/>
                </a:lnTo>
                <a:lnTo>
                  <a:pt x="357" y="86"/>
                </a:lnTo>
                <a:lnTo>
                  <a:pt x="357" y="86"/>
                </a:lnTo>
                <a:lnTo>
                  <a:pt x="359" y="82"/>
                </a:lnTo>
                <a:lnTo>
                  <a:pt x="360" y="80"/>
                </a:lnTo>
                <a:lnTo>
                  <a:pt x="367" y="74"/>
                </a:lnTo>
                <a:lnTo>
                  <a:pt x="376" y="66"/>
                </a:lnTo>
                <a:lnTo>
                  <a:pt x="386" y="60"/>
                </a:lnTo>
                <a:lnTo>
                  <a:pt x="410" y="51"/>
                </a:lnTo>
                <a:lnTo>
                  <a:pt x="425" y="43"/>
                </a:lnTo>
                <a:lnTo>
                  <a:pt x="425" y="43"/>
                </a:lnTo>
                <a:lnTo>
                  <a:pt x="437" y="40"/>
                </a:lnTo>
                <a:lnTo>
                  <a:pt x="451" y="38"/>
                </a:lnTo>
                <a:lnTo>
                  <a:pt x="462" y="38"/>
                </a:lnTo>
                <a:lnTo>
                  <a:pt x="468" y="40"/>
                </a:lnTo>
                <a:lnTo>
                  <a:pt x="473" y="41"/>
                </a:lnTo>
                <a:lnTo>
                  <a:pt x="473" y="41"/>
                </a:lnTo>
                <a:lnTo>
                  <a:pt x="504" y="55"/>
                </a:lnTo>
                <a:lnTo>
                  <a:pt x="520" y="64"/>
                </a:lnTo>
                <a:lnTo>
                  <a:pt x="525" y="66"/>
                </a:lnTo>
                <a:lnTo>
                  <a:pt x="526" y="69"/>
                </a:lnTo>
                <a:lnTo>
                  <a:pt x="526" y="69"/>
                </a:lnTo>
                <a:lnTo>
                  <a:pt x="530" y="80"/>
                </a:lnTo>
                <a:lnTo>
                  <a:pt x="531" y="87"/>
                </a:lnTo>
                <a:lnTo>
                  <a:pt x="532" y="93"/>
                </a:lnTo>
                <a:lnTo>
                  <a:pt x="532" y="93"/>
                </a:lnTo>
                <a:lnTo>
                  <a:pt x="533" y="101"/>
                </a:lnTo>
                <a:lnTo>
                  <a:pt x="537" y="114"/>
                </a:lnTo>
                <a:lnTo>
                  <a:pt x="542" y="127"/>
                </a:lnTo>
                <a:lnTo>
                  <a:pt x="542" y="127"/>
                </a:lnTo>
                <a:lnTo>
                  <a:pt x="557" y="138"/>
                </a:lnTo>
                <a:lnTo>
                  <a:pt x="567" y="148"/>
                </a:lnTo>
                <a:lnTo>
                  <a:pt x="571" y="151"/>
                </a:lnTo>
                <a:lnTo>
                  <a:pt x="571" y="152"/>
                </a:lnTo>
                <a:lnTo>
                  <a:pt x="571" y="154"/>
                </a:lnTo>
                <a:lnTo>
                  <a:pt x="571" y="154"/>
                </a:lnTo>
                <a:lnTo>
                  <a:pt x="568" y="157"/>
                </a:lnTo>
                <a:lnTo>
                  <a:pt x="565" y="160"/>
                </a:lnTo>
                <a:lnTo>
                  <a:pt x="553" y="163"/>
                </a:lnTo>
                <a:lnTo>
                  <a:pt x="534" y="168"/>
                </a:lnTo>
                <a:lnTo>
                  <a:pt x="534" y="168"/>
                </a:lnTo>
                <a:lnTo>
                  <a:pt x="522" y="173"/>
                </a:lnTo>
                <a:lnTo>
                  <a:pt x="522" y="173"/>
                </a:lnTo>
                <a:lnTo>
                  <a:pt x="517" y="215"/>
                </a:lnTo>
                <a:lnTo>
                  <a:pt x="517" y="215"/>
                </a:lnTo>
                <a:lnTo>
                  <a:pt x="517" y="219"/>
                </a:lnTo>
                <a:lnTo>
                  <a:pt x="516" y="223"/>
                </a:lnTo>
                <a:lnTo>
                  <a:pt x="516" y="223"/>
                </a:lnTo>
                <a:lnTo>
                  <a:pt x="513" y="228"/>
                </a:lnTo>
                <a:lnTo>
                  <a:pt x="509" y="232"/>
                </a:lnTo>
                <a:lnTo>
                  <a:pt x="509" y="232"/>
                </a:lnTo>
                <a:lnTo>
                  <a:pt x="508" y="235"/>
                </a:lnTo>
                <a:lnTo>
                  <a:pt x="508" y="238"/>
                </a:lnTo>
                <a:lnTo>
                  <a:pt x="506" y="243"/>
                </a:lnTo>
                <a:lnTo>
                  <a:pt x="504" y="248"/>
                </a:lnTo>
                <a:lnTo>
                  <a:pt x="504" y="248"/>
                </a:lnTo>
                <a:lnTo>
                  <a:pt x="502" y="254"/>
                </a:lnTo>
                <a:lnTo>
                  <a:pt x="500" y="259"/>
                </a:lnTo>
                <a:lnTo>
                  <a:pt x="499" y="264"/>
                </a:lnTo>
                <a:lnTo>
                  <a:pt x="497" y="268"/>
                </a:lnTo>
                <a:lnTo>
                  <a:pt x="497" y="268"/>
                </a:lnTo>
                <a:lnTo>
                  <a:pt x="482" y="284"/>
                </a:lnTo>
                <a:lnTo>
                  <a:pt x="482" y="284"/>
                </a:lnTo>
                <a:lnTo>
                  <a:pt x="523" y="295"/>
                </a:lnTo>
                <a:lnTo>
                  <a:pt x="554" y="304"/>
                </a:lnTo>
                <a:lnTo>
                  <a:pt x="570" y="310"/>
                </a:lnTo>
                <a:lnTo>
                  <a:pt x="570" y="310"/>
                </a:lnTo>
                <a:lnTo>
                  <a:pt x="619" y="341"/>
                </a:lnTo>
                <a:lnTo>
                  <a:pt x="619" y="341"/>
                </a:lnTo>
                <a:lnTo>
                  <a:pt x="623" y="349"/>
                </a:lnTo>
                <a:lnTo>
                  <a:pt x="630" y="364"/>
                </a:lnTo>
                <a:lnTo>
                  <a:pt x="639" y="384"/>
                </a:lnTo>
                <a:lnTo>
                  <a:pt x="646" y="400"/>
                </a:lnTo>
                <a:lnTo>
                  <a:pt x="646" y="400"/>
                </a:lnTo>
                <a:lnTo>
                  <a:pt x="665" y="431"/>
                </a:lnTo>
                <a:lnTo>
                  <a:pt x="674" y="448"/>
                </a:lnTo>
                <a:lnTo>
                  <a:pt x="676" y="454"/>
                </a:lnTo>
                <a:lnTo>
                  <a:pt x="677" y="458"/>
                </a:lnTo>
                <a:lnTo>
                  <a:pt x="677" y="458"/>
                </a:lnTo>
                <a:lnTo>
                  <a:pt x="681" y="469"/>
                </a:lnTo>
                <a:lnTo>
                  <a:pt x="686" y="482"/>
                </a:lnTo>
                <a:lnTo>
                  <a:pt x="691" y="494"/>
                </a:lnTo>
                <a:lnTo>
                  <a:pt x="692" y="500"/>
                </a:lnTo>
                <a:lnTo>
                  <a:pt x="692" y="500"/>
                </a:lnTo>
                <a:lnTo>
                  <a:pt x="690" y="505"/>
                </a:lnTo>
                <a:lnTo>
                  <a:pt x="687" y="508"/>
                </a:lnTo>
                <a:lnTo>
                  <a:pt x="687" y="508"/>
                </a:lnTo>
                <a:lnTo>
                  <a:pt x="694" y="524"/>
                </a:lnTo>
                <a:lnTo>
                  <a:pt x="702" y="540"/>
                </a:lnTo>
                <a:lnTo>
                  <a:pt x="704" y="549"/>
                </a:lnTo>
                <a:lnTo>
                  <a:pt x="706" y="556"/>
                </a:lnTo>
                <a:lnTo>
                  <a:pt x="706" y="556"/>
                </a:lnTo>
                <a:lnTo>
                  <a:pt x="706" y="564"/>
                </a:lnTo>
                <a:lnTo>
                  <a:pt x="705" y="572"/>
                </a:lnTo>
                <a:lnTo>
                  <a:pt x="703" y="578"/>
                </a:lnTo>
                <a:lnTo>
                  <a:pt x="698" y="584"/>
                </a:lnTo>
                <a:lnTo>
                  <a:pt x="693" y="589"/>
                </a:lnTo>
                <a:lnTo>
                  <a:pt x="688" y="594"/>
                </a:lnTo>
                <a:lnTo>
                  <a:pt x="682" y="598"/>
                </a:lnTo>
                <a:lnTo>
                  <a:pt x="675" y="601"/>
                </a:lnTo>
                <a:lnTo>
                  <a:pt x="675" y="601"/>
                </a:lnTo>
                <a:lnTo>
                  <a:pt x="658" y="606"/>
                </a:lnTo>
                <a:lnTo>
                  <a:pt x="637" y="611"/>
                </a:lnTo>
                <a:lnTo>
                  <a:pt x="618" y="613"/>
                </a:lnTo>
                <a:lnTo>
                  <a:pt x="608" y="614"/>
                </a:lnTo>
                <a:lnTo>
                  <a:pt x="608" y="614"/>
                </a:lnTo>
                <a:lnTo>
                  <a:pt x="571" y="613"/>
                </a:lnTo>
                <a:lnTo>
                  <a:pt x="571" y="613"/>
                </a:lnTo>
                <a:lnTo>
                  <a:pt x="563" y="614"/>
                </a:lnTo>
                <a:lnTo>
                  <a:pt x="554" y="617"/>
                </a:lnTo>
                <a:lnTo>
                  <a:pt x="554" y="617"/>
                </a:lnTo>
                <a:lnTo>
                  <a:pt x="542" y="618"/>
                </a:lnTo>
                <a:lnTo>
                  <a:pt x="532" y="620"/>
                </a:lnTo>
                <a:lnTo>
                  <a:pt x="532" y="620"/>
                </a:lnTo>
                <a:lnTo>
                  <a:pt x="531" y="624"/>
                </a:lnTo>
                <a:lnTo>
                  <a:pt x="530" y="626"/>
                </a:lnTo>
                <a:lnTo>
                  <a:pt x="527" y="629"/>
                </a:lnTo>
                <a:lnTo>
                  <a:pt x="527" y="629"/>
                </a:lnTo>
                <a:lnTo>
                  <a:pt x="527" y="631"/>
                </a:lnTo>
                <a:lnTo>
                  <a:pt x="527" y="632"/>
                </a:lnTo>
                <a:lnTo>
                  <a:pt x="525" y="634"/>
                </a:lnTo>
                <a:lnTo>
                  <a:pt x="520" y="634"/>
                </a:lnTo>
                <a:lnTo>
                  <a:pt x="520" y="634"/>
                </a:lnTo>
                <a:lnTo>
                  <a:pt x="481" y="641"/>
                </a:lnTo>
                <a:lnTo>
                  <a:pt x="481" y="641"/>
                </a:lnTo>
                <a:lnTo>
                  <a:pt x="481" y="641"/>
                </a:lnTo>
                <a:lnTo>
                  <a:pt x="483" y="643"/>
                </a:lnTo>
                <a:lnTo>
                  <a:pt x="485" y="647"/>
                </a:lnTo>
                <a:lnTo>
                  <a:pt x="485" y="654"/>
                </a:lnTo>
                <a:lnTo>
                  <a:pt x="485" y="654"/>
                </a:lnTo>
                <a:lnTo>
                  <a:pt x="482" y="671"/>
                </a:lnTo>
                <a:lnTo>
                  <a:pt x="481" y="678"/>
                </a:lnTo>
                <a:lnTo>
                  <a:pt x="479" y="683"/>
                </a:lnTo>
                <a:lnTo>
                  <a:pt x="479" y="683"/>
                </a:lnTo>
                <a:lnTo>
                  <a:pt x="476" y="693"/>
                </a:lnTo>
                <a:lnTo>
                  <a:pt x="475" y="697"/>
                </a:lnTo>
                <a:lnTo>
                  <a:pt x="475" y="699"/>
                </a:lnTo>
                <a:lnTo>
                  <a:pt x="475" y="699"/>
                </a:lnTo>
                <a:lnTo>
                  <a:pt x="477" y="700"/>
                </a:lnTo>
                <a:lnTo>
                  <a:pt x="480" y="704"/>
                </a:lnTo>
                <a:lnTo>
                  <a:pt x="482" y="709"/>
                </a:lnTo>
                <a:lnTo>
                  <a:pt x="483" y="717"/>
                </a:lnTo>
                <a:lnTo>
                  <a:pt x="483" y="717"/>
                </a:lnTo>
                <a:lnTo>
                  <a:pt x="483" y="768"/>
                </a:lnTo>
                <a:lnTo>
                  <a:pt x="483" y="801"/>
                </a:lnTo>
                <a:lnTo>
                  <a:pt x="483" y="824"/>
                </a:lnTo>
                <a:lnTo>
                  <a:pt x="483" y="824"/>
                </a:lnTo>
                <a:lnTo>
                  <a:pt x="481" y="843"/>
                </a:lnTo>
                <a:lnTo>
                  <a:pt x="476" y="870"/>
                </a:lnTo>
                <a:lnTo>
                  <a:pt x="473" y="883"/>
                </a:lnTo>
                <a:lnTo>
                  <a:pt x="469" y="895"/>
                </a:lnTo>
                <a:lnTo>
                  <a:pt x="464" y="905"/>
                </a:lnTo>
                <a:lnTo>
                  <a:pt x="460" y="909"/>
                </a:lnTo>
                <a:lnTo>
                  <a:pt x="458" y="911"/>
                </a:lnTo>
                <a:lnTo>
                  <a:pt x="458" y="911"/>
                </a:lnTo>
                <a:lnTo>
                  <a:pt x="445" y="920"/>
                </a:lnTo>
                <a:lnTo>
                  <a:pt x="435" y="927"/>
                </a:lnTo>
                <a:lnTo>
                  <a:pt x="424" y="932"/>
                </a:lnTo>
                <a:lnTo>
                  <a:pt x="424" y="932"/>
                </a:lnTo>
                <a:lnTo>
                  <a:pt x="424" y="940"/>
                </a:lnTo>
                <a:lnTo>
                  <a:pt x="422" y="949"/>
                </a:lnTo>
                <a:lnTo>
                  <a:pt x="418" y="960"/>
                </a:lnTo>
                <a:lnTo>
                  <a:pt x="418" y="960"/>
                </a:lnTo>
                <a:lnTo>
                  <a:pt x="406" y="989"/>
                </a:lnTo>
                <a:lnTo>
                  <a:pt x="399" y="1004"/>
                </a:lnTo>
                <a:lnTo>
                  <a:pt x="391" y="1019"/>
                </a:lnTo>
                <a:lnTo>
                  <a:pt x="391" y="1019"/>
                </a:lnTo>
                <a:lnTo>
                  <a:pt x="384" y="1032"/>
                </a:lnTo>
                <a:lnTo>
                  <a:pt x="377" y="1047"/>
                </a:lnTo>
                <a:lnTo>
                  <a:pt x="371" y="1060"/>
                </a:lnTo>
                <a:lnTo>
                  <a:pt x="368" y="1064"/>
                </a:lnTo>
                <a:lnTo>
                  <a:pt x="366" y="1066"/>
                </a:lnTo>
                <a:lnTo>
                  <a:pt x="366" y="1066"/>
                </a:lnTo>
                <a:lnTo>
                  <a:pt x="360" y="1069"/>
                </a:lnTo>
                <a:lnTo>
                  <a:pt x="354" y="1070"/>
                </a:lnTo>
                <a:lnTo>
                  <a:pt x="346" y="1071"/>
                </a:lnTo>
                <a:lnTo>
                  <a:pt x="346" y="1071"/>
                </a:lnTo>
                <a:lnTo>
                  <a:pt x="339" y="1089"/>
                </a:lnTo>
                <a:lnTo>
                  <a:pt x="321" y="1129"/>
                </a:lnTo>
                <a:lnTo>
                  <a:pt x="321" y="1129"/>
                </a:lnTo>
                <a:lnTo>
                  <a:pt x="313" y="1150"/>
                </a:lnTo>
                <a:lnTo>
                  <a:pt x="304" y="1171"/>
                </a:lnTo>
                <a:lnTo>
                  <a:pt x="293" y="1203"/>
                </a:lnTo>
                <a:lnTo>
                  <a:pt x="293" y="1203"/>
                </a:lnTo>
                <a:lnTo>
                  <a:pt x="283" y="1226"/>
                </a:lnTo>
                <a:lnTo>
                  <a:pt x="281" y="1235"/>
                </a:lnTo>
                <a:lnTo>
                  <a:pt x="279" y="1238"/>
                </a:lnTo>
                <a:lnTo>
                  <a:pt x="279" y="1238"/>
                </a:lnTo>
                <a:lnTo>
                  <a:pt x="281" y="1241"/>
                </a:lnTo>
                <a:lnTo>
                  <a:pt x="285" y="1244"/>
                </a:lnTo>
                <a:lnTo>
                  <a:pt x="296" y="1255"/>
                </a:lnTo>
                <a:lnTo>
                  <a:pt x="308" y="1269"/>
                </a:lnTo>
                <a:lnTo>
                  <a:pt x="313" y="1275"/>
                </a:lnTo>
                <a:lnTo>
                  <a:pt x="315" y="1280"/>
                </a:lnTo>
                <a:lnTo>
                  <a:pt x="315" y="1280"/>
                </a:lnTo>
                <a:lnTo>
                  <a:pt x="317" y="1291"/>
                </a:lnTo>
                <a:lnTo>
                  <a:pt x="317" y="1292"/>
                </a:lnTo>
                <a:lnTo>
                  <a:pt x="317" y="1293"/>
                </a:lnTo>
                <a:lnTo>
                  <a:pt x="317" y="1293"/>
                </a:lnTo>
                <a:lnTo>
                  <a:pt x="317" y="1295"/>
                </a:lnTo>
                <a:lnTo>
                  <a:pt x="320" y="1298"/>
                </a:lnTo>
                <a:lnTo>
                  <a:pt x="325" y="1306"/>
                </a:lnTo>
                <a:lnTo>
                  <a:pt x="328" y="1312"/>
                </a:lnTo>
                <a:lnTo>
                  <a:pt x="331" y="1318"/>
                </a:lnTo>
                <a:lnTo>
                  <a:pt x="332" y="1324"/>
                </a:lnTo>
                <a:lnTo>
                  <a:pt x="332" y="1332"/>
                </a:lnTo>
                <a:lnTo>
                  <a:pt x="332" y="1332"/>
                </a:lnTo>
                <a:lnTo>
                  <a:pt x="329" y="1344"/>
                </a:lnTo>
                <a:lnTo>
                  <a:pt x="328" y="1352"/>
                </a:lnTo>
                <a:lnTo>
                  <a:pt x="326" y="1356"/>
                </a:lnTo>
                <a:lnTo>
                  <a:pt x="323" y="1358"/>
                </a:lnTo>
                <a:lnTo>
                  <a:pt x="319" y="1361"/>
                </a:lnTo>
                <a:lnTo>
                  <a:pt x="314" y="1361"/>
                </a:lnTo>
                <a:lnTo>
                  <a:pt x="314" y="1361"/>
                </a:lnTo>
                <a:lnTo>
                  <a:pt x="306" y="1360"/>
                </a:lnTo>
                <a:lnTo>
                  <a:pt x="298" y="1357"/>
                </a:lnTo>
                <a:lnTo>
                  <a:pt x="289" y="1352"/>
                </a:lnTo>
                <a:lnTo>
                  <a:pt x="281" y="1348"/>
                </a:lnTo>
                <a:lnTo>
                  <a:pt x="266" y="1338"/>
                </a:lnTo>
                <a:lnTo>
                  <a:pt x="258" y="1332"/>
                </a:lnTo>
                <a:lnTo>
                  <a:pt x="258" y="1332"/>
                </a:lnTo>
                <a:lnTo>
                  <a:pt x="252" y="1328"/>
                </a:lnTo>
                <a:lnTo>
                  <a:pt x="245" y="1323"/>
                </a:lnTo>
                <a:lnTo>
                  <a:pt x="236" y="1318"/>
                </a:lnTo>
                <a:lnTo>
                  <a:pt x="226" y="1311"/>
                </a:lnTo>
                <a:lnTo>
                  <a:pt x="226" y="1311"/>
                </a:lnTo>
                <a:lnTo>
                  <a:pt x="218" y="1303"/>
                </a:lnTo>
                <a:lnTo>
                  <a:pt x="211" y="1292"/>
                </a:lnTo>
                <a:lnTo>
                  <a:pt x="205" y="1282"/>
                </a:lnTo>
                <a:lnTo>
                  <a:pt x="201" y="1276"/>
                </a:lnTo>
                <a:lnTo>
                  <a:pt x="201" y="1276"/>
                </a:lnTo>
                <a:lnTo>
                  <a:pt x="201" y="1270"/>
                </a:lnTo>
                <a:lnTo>
                  <a:pt x="202" y="1261"/>
                </a:lnTo>
                <a:lnTo>
                  <a:pt x="205" y="1253"/>
                </a:lnTo>
                <a:lnTo>
                  <a:pt x="209" y="1244"/>
                </a:lnTo>
                <a:lnTo>
                  <a:pt x="209" y="1244"/>
                </a:lnTo>
                <a:lnTo>
                  <a:pt x="216" y="1237"/>
                </a:lnTo>
                <a:lnTo>
                  <a:pt x="218" y="1232"/>
                </a:lnTo>
                <a:lnTo>
                  <a:pt x="220" y="1224"/>
                </a:lnTo>
                <a:lnTo>
                  <a:pt x="220" y="1224"/>
                </a:lnTo>
                <a:lnTo>
                  <a:pt x="231" y="1184"/>
                </a:lnTo>
                <a:lnTo>
                  <a:pt x="231" y="1184"/>
                </a:lnTo>
                <a:lnTo>
                  <a:pt x="237" y="1157"/>
                </a:lnTo>
                <a:lnTo>
                  <a:pt x="243" y="1138"/>
                </a:lnTo>
                <a:lnTo>
                  <a:pt x="251" y="1115"/>
                </a:lnTo>
                <a:lnTo>
                  <a:pt x="251" y="1115"/>
                </a:lnTo>
                <a:lnTo>
                  <a:pt x="269" y="1068"/>
                </a:lnTo>
                <a:lnTo>
                  <a:pt x="276" y="1044"/>
                </a:lnTo>
                <a:lnTo>
                  <a:pt x="276" y="1044"/>
                </a:lnTo>
                <a:lnTo>
                  <a:pt x="274" y="1043"/>
                </a:lnTo>
                <a:lnTo>
                  <a:pt x="268" y="1042"/>
                </a:lnTo>
                <a:lnTo>
                  <a:pt x="265" y="1041"/>
                </a:lnTo>
                <a:lnTo>
                  <a:pt x="263" y="1038"/>
                </a:lnTo>
                <a:lnTo>
                  <a:pt x="262" y="1036"/>
                </a:lnTo>
                <a:lnTo>
                  <a:pt x="262" y="1034"/>
                </a:lnTo>
                <a:lnTo>
                  <a:pt x="262" y="1034"/>
                </a:lnTo>
                <a:lnTo>
                  <a:pt x="270" y="1014"/>
                </a:lnTo>
                <a:lnTo>
                  <a:pt x="270" y="1014"/>
                </a:lnTo>
                <a:lnTo>
                  <a:pt x="279" y="998"/>
                </a:lnTo>
                <a:lnTo>
                  <a:pt x="285" y="988"/>
                </a:lnTo>
                <a:lnTo>
                  <a:pt x="285" y="988"/>
                </a:lnTo>
                <a:lnTo>
                  <a:pt x="276" y="996"/>
                </a:lnTo>
                <a:lnTo>
                  <a:pt x="269" y="1003"/>
                </a:lnTo>
                <a:lnTo>
                  <a:pt x="263" y="1007"/>
                </a:lnTo>
                <a:lnTo>
                  <a:pt x="263" y="1007"/>
                </a:lnTo>
                <a:lnTo>
                  <a:pt x="253" y="1009"/>
                </a:lnTo>
                <a:lnTo>
                  <a:pt x="249" y="1009"/>
                </a:lnTo>
                <a:lnTo>
                  <a:pt x="249" y="1009"/>
                </a:lnTo>
                <a:lnTo>
                  <a:pt x="207" y="1029"/>
                </a:lnTo>
                <a:lnTo>
                  <a:pt x="176" y="1043"/>
                </a:lnTo>
                <a:lnTo>
                  <a:pt x="159" y="1052"/>
                </a:lnTo>
                <a:lnTo>
                  <a:pt x="159" y="1052"/>
                </a:lnTo>
                <a:lnTo>
                  <a:pt x="150" y="1058"/>
                </a:lnTo>
                <a:lnTo>
                  <a:pt x="142" y="1065"/>
                </a:lnTo>
                <a:lnTo>
                  <a:pt x="131" y="1076"/>
                </a:lnTo>
                <a:lnTo>
                  <a:pt x="131" y="1076"/>
                </a:lnTo>
                <a:lnTo>
                  <a:pt x="129" y="1082"/>
                </a:lnTo>
                <a:lnTo>
                  <a:pt x="129" y="1087"/>
                </a:lnTo>
                <a:lnTo>
                  <a:pt x="128" y="1088"/>
                </a:lnTo>
                <a:lnTo>
                  <a:pt x="128" y="1088"/>
                </a:lnTo>
                <a:lnTo>
                  <a:pt x="128" y="1098"/>
                </a:lnTo>
                <a:lnTo>
                  <a:pt x="131" y="1120"/>
                </a:lnTo>
                <a:lnTo>
                  <a:pt x="133" y="1162"/>
                </a:lnTo>
                <a:lnTo>
                  <a:pt x="133" y="1162"/>
                </a:lnTo>
                <a:lnTo>
                  <a:pt x="132" y="1173"/>
                </a:lnTo>
                <a:lnTo>
                  <a:pt x="129" y="1181"/>
                </a:lnTo>
                <a:lnTo>
                  <a:pt x="127" y="1184"/>
                </a:lnTo>
                <a:lnTo>
                  <a:pt x="125" y="1186"/>
                </a:lnTo>
                <a:lnTo>
                  <a:pt x="121" y="1189"/>
                </a:lnTo>
                <a:lnTo>
                  <a:pt x="117" y="1189"/>
                </a:lnTo>
                <a:lnTo>
                  <a:pt x="117" y="1189"/>
                </a:lnTo>
                <a:lnTo>
                  <a:pt x="113" y="1189"/>
                </a:lnTo>
                <a:lnTo>
                  <a:pt x="105" y="1188"/>
                </a:lnTo>
                <a:lnTo>
                  <a:pt x="92" y="1183"/>
                </a:lnTo>
                <a:lnTo>
                  <a:pt x="85" y="1179"/>
                </a:lnTo>
                <a:lnTo>
                  <a:pt x="79" y="1175"/>
                </a:lnTo>
                <a:lnTo>
                  <a:pt x="75" y="1172"/>
                </a:lnTo>
                <a:lnTo>
                  <a:pt x="73" y="1168"/>
                </a:lnTo>
                <a:lnTo>
                  <a:pt x="73" y="1168"/>
                </a:lnTo>
                <a:lnTo>
                  <a:pt x="71" y="1160"/>
                </a:lnTo>
                <a:lnTo>
                  <a:pt x="70" y="1150"/>
                </a:lnTo>
                <a:lnTo>
                  <a:pt x="70" y="1138"/>
                </a:lnTo>
                <a:lnTo>
                  <a:pt x="70" y="1126"/>
                </a:lnTo>
                <a:lnTo>
                  <a:pt x="70" y="1126"/>
                </a:lnTo>
                <a:lnTo>
                  <a:pt x="70" y="1117"/>
                </a:lnTo>
                <a:lnTo>
                  <a:pt x="68" y="1108"/>
                </a:lnTo>
                <a:lnTo>
                  <a:pt x="63" y="1083"/>
                </a:lnTo>
                <a:lnTo>
                  <a:pt x="57" y="1061"/>
                </a:lnTo>
                <a:lnTo>
                  <a:pt x="56" y="1054"/>
                </a:lnTo>
                <a:lnTo>
                  <a:pt x="57" y="1049"/>
                </a:lnTo>
                <a:lnTo>
                  <a:pt x="57" y="1049"/>
                </a:lnTo>
                <a:lnTo>
                  <a:pt x="60" y="1038"/>
                </a:lnTo>
                <a:lnTo>
                  <a:pt x="63" y="1034"/>
                </a:lnTo>
                <a:lnTo>
                  <a:pt x="68" y="1030"/>
                </a:lnTo>
                <a:lnTo>
                  <a:pt x="68" y="1030"/>
                </a:lnTo>
                <a:lnTo>
                  <a:pt x="77" y="1024"/>
                </a:lnTo>
                <a:lnTo>
                  <a:pt x="82" y="1021"/>
                </a:lnTo>
                <a:lnTo>
                  <a:pt x="87" y="1020"/>
                </a:lnTo>
                <a:lnTo>
                  <a:pt x="87" y="1020"/>
                </a:lnTo>
                <a:lnTo>
                  <a:pt x="97" y="1017"/>
                </a:lnTo>
                <a:lnTo>
                  <a:pt x="97" y="1017"/>
                </a:lnTo>
                <a:lnTo>
                  <a:pt x="99" y="1018"/>
                </a:lnTo>
                <a:lnTo>
                  <a:pt x="103" y="1017"/>
                </a:lnTo>
                <a:lnTo>
                  <a:pt x="103" y="1017"/>
                </a:lnTo>
                <a:lnTo>
                  <a:pt x="134" y="997"/>
                </a:lnTo>
                <a:lnTo>
                  <a:pt x="155" y="983"/>
                </a:lnTo>
                <a:lnTo>
                  <a:pt x="163" y="977"/>
                </a:lnTo>
                <a:lnTo>
                  <a:pt x="167" y="973"/>
                </a:lnTo>
                <a:lnTo>
                  <a:pt x="167" y="973"/>
                </a:lnTo>
                <a:lnTo>
                  <a:pt x="174" y="963"/>
                </a:lnTo>
                <a:lnTo>
                  <a:pt x="179" y="958"/>
                </a:lnTo>
                <a:lnTo>
                  <a:pt x="179" y="958"/>
                </a:lnTo>
                <a:lnTo>
                  <a:pt x="188" y="951"/>
                </a:lnTo>
                <a:lnTo>
                  <a:pt x="197" y="941"/>
                </a:lnTo>
                <a:lnTo>
                  <a:pt x="209" y="926"/>
                </a:lnTo>
                <a:lnTo>
                  <a:pt x="209" y="926"/>
                </a:lnTo>
                <a:lnTo>
                  <a:pt x="228" y="903"/>
                </a:lnTo>
                <a:lnTo>
                  <a:pt x="231" y="898"/>
                </a:lnTo>
                <a:lnTo>
                  <a:pt x="233" y="897"/>
                </a:lnTo>
                <a:lnTo>
                  <a:pt x="233" y="897"/>
                </a:lnTo>
                <a:lnTo>
                  <a:pt x="230" y="872"/>
                </a:lnTo>
                <a:lnTo>
                  <a:pt x="228" y="857"/>
                </a:lnTo>
                <a:lnTo>
                  <a:pt x="226" y="849"/>
                </a:lnTo>
                <a:lnTo>
                  <a:pt x="226" y="849"/>
                </a:lnTo>
                <a:lnTo>
                  <a:pt x="213" y="818"/>
                </a:lnTo>
                <a:lnTo>
                  <a:pt x="213" y="818"/>
                </a:lnTo>
                <a:lnTo>
                  <a:pt x="206" y="807"/>
                </a:lnTo>
                <a:lnTo>
                  <a:pt x="195" y="791"/>
                </a:lnTo>
                <a:lnTo>
                  <a:pt x="190" y="781"/>
                </a:lnTo>
                <a:lnTo>
                  <a:pt x="184" y="771"/>
                </a:lnTo>
                <a:lnTo>
                  <a:pt x="180" y="760"/>
                </a:lnTo>
                <a:lnTo>
                  <a:pt x="178" y="749"/>
                </a:lnTo>
                <a:lnTo>
                  <a:pt x="178" y="749"/>
                </a:lnTo>
                <a:lnTo>
                  <a:pt x="179" y="737"/>
                </a:lnTo>
                <a:lnTo>
                  <a:pt x="182" y="722"/>
                </a:lnTo>
                <a:lnTo>
                  <a:pt x="186" y="706"/>
                </a:lnTo>
                <a:lnTo>
                  <a:pt x="191" y="691"/>
                </a:lnTo>
                <a:lnTo>
                  <a:pt x="203" y="663"/>
                </a:lnTo>
                <a:lnTo>
                  <a:pt x="211" y="648"/>
                </a:lnTo>
                <a:lnTo>
                  <a:pt x="211" y="648"/>
                </a:lnTo>
                <a:lnTo>
                  <a:pt x="216" y="640"/>
                </a:lnTo>
                <a:lnTo>
                  <a:pt x="219" y="635"/>
                </a:lnTo>
                <a:lnTo>
                  <a:pt x="222" y="626"/>
                </a:lnTo>
                <a:lnTo>
                  <a:pt x="222" y="626"/>
                </a:lnTo>
                <a:lnTo>
                  <a:pt x="228" y="601"/>
                </a:lnTo>
                <a:lnTo>
                  <a:pt x="230" y="589"/>
                </a:lnTo>
                <a:lnTo>
                  <a:pt x="231" y="579"/>
                </a:lnTo>
                <a:lnTo>
                  <a:pt x="231" y="579"/>
                </a:lnTo>
                <a:lnTo>
                  <a:pt x="229" y="564"/>
                </a:lnTo>
                <a:lnTo>
                  <a:pt x="226" y="538"/>
                </a:lnTo>
                <a:lnTo>
                  <a:pt x="224" y="524"/>
                </a:lnTo>
                <a:lnTo>
                  <a:pt x="220" y="511"/>
                </a:lnTo>
                <a:lnTo>
                  <a:pt x="217" y="500"/>
                </a:lnTo>
                <a:lnTo>
                  <a:pt x="213" y="492"/>
                </a:lnTo>
                <a:lnTo>
                  <a:pt x="213" y="492"/>
                </a:lnTo>
                <a:lnTo>
                  <a:pt x="205" y="482"/>
                </a:lnTo>
                <a:lnTo>
                  <a:pt x="199" y="476"/>
                </a:lnTo>
                <a:lnTo>
                  <a:pt x="197" y="474"/>
                </a:lnTo>
                <a:lnTo>
                  <a:pt x="195" y="470"/>
                </a:lnTo>
                <a:lnTo>
                  <a:pt x="194" y="455"/>
                </a:lnTo>
                <a:lnTo>
                  <a:pt x="194" y="455"/>
                </a:lnTo>
                <a:lnTo>
                  <a:pt x="193" y="409"/>
                </a:lnTo>
                <a:lnTo>
                  <a:pt x="193" y="380"/>
                </a:lnTo>
                <a:lnTo>
                  <a:pt x="193" y="380"/>
                </a:lnTo>
                <a:lnTo>
                  <a:pt x="189" y="367"/>
                </a:lnTo>
                <a:lnTo>
                  <a:pt x="186" y="354"/>
                </a:lnTo>
                <a:lnTo>
                  <a:pt x="186" y="354"/>
                </a:lnTo>
                <a:lnTo>
                  <a:pt x="177" y="349"/>
                </a:lnTo>
                <a:lnTo>
                  <a:pt x="168" y="345"/>
                </a:lnTo>
                <a:lnTo>
                  <a:pt x="160" y="343"/>
                </a:lnTo>
                <a:lnTo>
                  <a:pt x="160" y="343"/>
                </a:lnTo>
                <a:lnTo>
                  <a:pt x="113" y="338"/>
                </a:lnTo>
                <a:lnTo>
                  <a:pt x="86" y="334"/>
                </a:lnTo>
                <a:lnTo>
                  <a:pt x="77" y="333"/>
                </a:lnTo>
                <a:lnTo>
                  <a:pt x="73" y="331"/>
                </a:lnTo>
                <a:lnTo>
                  <a:pt x="73" y="331"/>
                </a:lnTo>
                <a:lnTo>
                  <a:pt x="71" y="328"/>
                </a:lnTo>
                <a:lnTo>
                  <a:pt x="70" y="324"/>
                </a:lnTo>
                <a:lnTo>
                  <a:pt x="70" y="322"/>
                </a:lnTo>
                <a:lnTo>
                  <a:pt x="69" y="321"/>
                </a:lnTo>
                <a:lnTo>
                  <a:pt x="69" y="321"/>
                </a:lnTo>
                <a:lnTo>
                  <a:pt x="49" y="321"/>
                </a:lnTo>
                <a:lnTo>
                  <a:pt x="34" y="320"/>
                </a:lnTo>
                <a:lnTo>
                  <a:pt x="28" y="318"/>
                </a:lnTo>
                <a:lnTo>
                  <a:pt x="22" y="316"/>
                </a:lnTo>
                <a:lnTo>
                  <a:pt x="22" y="316"/>
                </a:lnTo>
                <a:lnTo>
                  <a:pt x="18" y="311"/>
                </a:lnTo>
                <a:lnTo>
                  <a:pt x="13" y="305"/>
                </a:lnTo>
                <a:lnTo>
                  <a:pt x="9" y="298"/>
                </a:lnTo>
                <a:lnTo>
                  <a:pt x="6" y="289"/>
                </a:lnTo>
                <a:lnTo>
                  <a:pt x="1" y="272"/>
                </a:lnTo>
                <a:lnTo>
                  <a:pt x="1" y="264"/>
                </a:lnTo>
                <a:lnTo>
                  <a:pt x="0" y="259"/>
                </a:lnTo>
                <a:lnTo>
                  <a:pt x="0" y="259"/>
                </a:lnTo>
                <a:lnTo>
                  <a:pt x="2" y="251"/>
                </a:lnTo>
                <a:lnTo>
                  <a:pt x="6" y="237"/>
                </a:lnTo>
                <a:lnTo>
                  <a:pt x="18" y="203"/>
                </a:lnTo>
                <a:lnTo>
                  <a:pt x="30" y="171"/>
                </a:lnTo>
                <a:lnTo>
                  <a:pt x="35" y="156"/>
                </a:lnTo>
                <a:lnTo>
                  <a:pt x="35" y="156"/>
                </a:lnTo>
                <a:lnTo>
                  <a:pt x="34" y="152"/>
                </a:lnTo>
                <a:lnTo>
                  <a:pt x="35" y="149"/>
                </a:lnTo>
                <a:lnTo>
                  <a:pt x="36" y="143"/>
                </a:lnTo>
                <a:lnTo>
                  <a:pt x="36" y="143"/>
                </a:lnTo>
                <a:lnTo>
                  <a:pt x="42" y="123"/>
                </a:lnTo>
                <a:lnTo>
                  <a:pt x="46" y="109"/>
                </a:lnTo>
                <a:lnTo>
                  <a:pt x="47" y="104"/>
                </a:lnTo>
                <a:lnTo>
                  <a:pt x="46" y="99"/>
                </a:lnTo>
                <a:lnTo>
                  <a:pt x="46" y="99"/>
                </a:lnTo>
                <a:lnTo>
                  <a:pt x="45" y="97"/>
                </a:lnTo>
                <a:lnTo>
                  <a:pt x="45" y="92"/>
                </a:lnTo>
                <a:lnTo>
                  <a:pt x="45" y="82"/>
                </a:lnTo>
                <a:lnTo>
                  <a:pt x="46" y="70"/>
                </a:lnTo>
                <a:lnTo>
                  <a:pt x="48" y="58"/>
                </a:lnTo>
                <a:lnTo>
                  <a:pt x="48" y="58"/>
                </a:lnTo>
                <a:lnTo>
                  <a:pt x="51" y="52"/>
                </a:lnTo>
                <a:lnTo>
                  <a:pt x="54" y="47"/>
                </a:lnTo>
                <a:lnTo>
                  <a:pt x="59" y="42"/>
                </a:lnTo>
                <a:lnTo>
                  <a:pt x="64" y="38"/>
                </a:lnTo>
                <a:lnTo>
                  <a:pt x="75" y="34"/>
                </a:lnTo>
                <a:lnTo>
                  <a:pt x="80" y="31"/>
                </a:lnTo>
                <a:lnTo>
                  <a:pt x="85" y="31"/>
                </a:lnTo>
                <a:lnTo>
                  <a:pt x="85" y="31"/>
                </a:lnTo>
                <a:lnTo>
                  <a:pt x="98" y="31"/>
                </a:lnTo>
                <a:lnTo>
                  <a:pt x="103" y="32"/>
                </a:lnTo>
                <a:lnTo>
                  <a:pt x="103" y="32"/>
                </a:lnTo>
                <a:lnTo>
                  <a:pt x="104" y="25"/>
                </a:lnTo>
                <a:lnTo>
                  <a:pt x="105" y="19"/>
                </a:lnTo>
                <a:lnTo>
                  <a:pt x="108" y="18"/>
                </a:lnTo>
                <a:lnTo>
                  <a:pt x="110" y="17"/>
                </a:lnTo>
                <a:lnTo>
                  <a:pt x="110" y="17"/>
                </a:lnTo>
                <a:lnTo>
                  <a:pt x="113" y="17"/>
                </a:lnTo>
                <a:lnTo>
                  <a:pt x="115" y="19"/>
                </a:lnTo>
                <a:lnTo>
                  <a:pt x="119" y="25"/>
                </a:lnTo>
                <a:lnTo>
                  <a:pt x="122" y="34"/>
                </a:lnTo>
                <a:lnTo>
                  <a:pt x="122" y="34"/>
                </a:lnTo>
                <a:lnTo>
                  <a:pt x="122" y="28"/>
                </a:lnTo>
                <a:lnTo>
                  <a:pt x="122" y="15"/>
                </a:lnTo>
                <a:lnTo>
                  <a:pt x="123" y="9"/>
                </a:lnTo>
                <a:lnTo>
                  <a:pt x="125" y="4"/>
                </a:lnTo>
                <a:lnTo>
                  <a:pt x="127" y="1"/>
                </a:lnTo>
                <a:lnTo>
                  <a:pt x="128" y="0"/>
                </a:lnTo>
                <a:lnTo>
                  <a:pt x="131" y="0"/>
                </a:lnTo>
                <a:lnTo>
                  <a:pt x="131" y="0"/>
                </a:lnTo>
                <a:lnTo>
                  <a:pt x="134" y="2"/>
                </a:lnTo>
                <a:lnTo>
                  <a:pt x="137" y="4"/>
                </a:lnTo>
                <a:lnTo>
                  <a:pt x="143" y="13"/>
                </a:lnTo>
                <a:lnTo>
                  <a:pt x="148" y="23"/>
                </a:lnTo>
                <a:lnTo>
                  <a:pt x="150" y="34"/>
                </a:lnTo>
                <a:lnTo>
                  <a:pt x="150" y="34"/>
                </a:lnTo>
                <a:lnTo>
                  <a:pt x="154" y="49"/>
                </a:lnTo>
                <a:lnTo>
                  <a:pt x="155" y="57"/>
                </a:lnTo>
                <a:lnTo>
                  <a:pt x="156" y="68"/>
                </a:lnTo>
                <a:lnTo>
                  <a:pt x="156" y="68"/>
                </a:lnTo>
                <a:lnTo>
                  <a:pt x="156" y="77"/>
                </a:lnTo>
                <a:lnTo>
                  <a:pt x="157" y="82"/>
                </a:lnTo>
                <a:lnTo>
                  <a:pt x="156" y="87"/>
                </a:lnTo>
                <a:lnTo>
                  <a:pt x="153" y="94"/>
                </a:lnTo>
                <a:lnTo>
                  <a:pt x="153" y="94"/>
                </a:lnTo>
                <a:lnTo>
                  <a:pt x="143" y="112"/>
                </a:lnTo>
                <a:lnTo>
                  <a:pt x="133" y="124"/>
                </a:lnTo>
                <a:lnTo>
                  <a:pt x="133" y="124"/>
                </a:lnTo>
                <a:lnTo>
                  <a:pt x="117" y="139"/>
                </a:lnTo>
                <a:lnTo>
                  <a:pt x="104" y="150"/>
                </a:lnTo>
                <a:lnTo>
                  <a:pt x="104" y="150"/>
                </a:lnTo>
                <a:lnTo>
                  <a:pt x="86" y="169"/>
                </a:lnTo>
                <a:lnTo>
                  <a:pt x="86" y="169"/>
                </a:lnTo>
                <a:lnTo>
                  <a:pt x="88" y="172"/>
                </a:lnTo>
                <a:lnTo>
                  <a:pt x="89" y="174"/>
                </a:lnTo>
                <a:lnTo>
                  <a:pt x="91" y="175"/>
                </a:lnTo>
                <a:lnTo>
                  <a:pt x="91" y="175"/>
                </a:lnTo>
                <a:lnTo>
                  <a:pt x="87" y="189"/>
                </a:lnTo>
                <a:lnTo>
                  <a:pt x="85" y="198"/>
                </a:lnTo>
                <a:lnTo>
                  <a:pt x="83" y="206"/>
                </a:lnTo>
                <a:lnTo>
                  <a:pt x="83" y="225"/>
                </a:lnTo>
                <a:lnTo>
                  <a:pt x="83" y="225"/>
                </a:lnTo>
                <a:lnTo>
                  <a:pt x="89" y="223"/>
                </a:lnTo>
                <a:lnTo>
                  <a:pt x="96" y="221"/>
                </a:lnTo>
                <a:lnTo>
                  <a:pt x="99" y="220"/>
                </a:lnTo>
                <a:lnTo>
                  <a:pt x="99" y="220"/>
                </a:lnTo>
                <a:lnTo>
                  <a:pt x="126" y="223"/>
                </a:lnTo>
                <a:lnTo>
                  <a:pt x="144" y="225"/>
                </a:lnTo>
                <a:lnTo>
                  <a:pt x="161" y="228"/>
                </a:lnTo>
                <a:lnTo>
                  <a:pt x="161" y="228"/>
                </a:lnTo>
                <a:lnTo>
                  <a:pt x="174" y="230"/>
                </a:lnTo>
                <a:lnTo>
                  <a:pt x="189" y="231"/>
                </a:lnTo>
                <a:lnTo>
                  <a:pt x="202" y="232"/>
                </a:lnTo>
                <a:lnTo>
                  <a:pt x="213" y="234"/>
                </a:lnTo>
                <a:lnTo>
                  <a:pt x="213" y="234"/>
                </a:lnTo>
                <a:lnTo>
                  <a:pt x="225" y="236"/>
                </a:lnTo>
                <a:lnTo>
                  <a:pt x="240" y="240"/>
                </a:lnTo>
                <a:lnTo>
                  <a:pt x="253" y="244"/>
                </a:lnTo>
                <a:lnTo>
                  <a:pt x="265" y="246"/>
                </a:lnTo>
                <a:lnTo>
                  <a:pt x="265" y="246"/>
                </a:lnTo>
                <a:lnTo>
                  <a:pt x="282" y="246"/>
                </a:lnTo>
                <a:lnTo>
                  <a:pt x="292" y="246"/>
                </a:lnTo>
                <a:lnTo>
                  <a:pt x="292" y="246"/>
                </a:lnTo>
                <a:lnTo>
                  <a:pt x="302" y="243"/>
                </a:lnTo>
                <a:lnTo>
                  <a:pt x="316" y="241"/>
                </a:lnTo>
                <a:lnTo>
                  <a:pt x="316" y="241"/>
                </a:lnTo>
                <a:lnTo>
                  <a:pt x="350" y="240"/>
                </a:lnTo>
                <a:lnTo>
                  <a:pt x="350" y="240"/>
                </a:lnTo>
                <a:lnTo>
                  <a:pt x="349" y="226"/>
                </a:lnTo>
                <a:lnTo>
                  <a:pt x="348" y="213"/>
                </a:lnTo>
                <a:lnTo>
                  <a:pt x="348" y="213"/>
                </a:lnTo>
                <a:lnTo>
                  <a:pt x="348" y="213"/>
                </a:lnTo>
                <a:lnTo>
                  <a:pt x="346" y="213"/>
                </a:lnTo>
                <a:lnTo>
                  <a:pt x="344" y="213"/>
                </a:lnTo>
                <a:lnTo>
                  <a:pt x="339" y="211"/>
                </a:lnTo>
                <a:lnTo>
                  <a:pt x="339" y="211"/>
                </a:lnTo>
                <a:lnTo>
                  <a:pt x="336" y="207"/>
                </a:lnTo>
                <a:lnTo>
                  <a:pt x="333" y="201"/>
                </a:lnTo>
                <a:lnTo>
                  <a:pt x="327" y="184"/>
                </a:lnTo>
                <a:lnTo>
                  <a:pt x="325" y="175"/>
                </a:lnTo>
                <a:lnTo>
                  <a:pt x="323" y="168"/>
                </a:lnTo>
                <a:lnTo>
                  <a:pt x="325" y="162"/>
                </a:lnTo>
                <a:lnTo>
                  <a:pt x="325" y="160"/>
                </a:lnTo>
                <a:lnTo>
                  <a:pt x="326" y="158"/>
                </a:lnTo>
                <a:lnTo>
                  <a:pt x="326" y="158"/>
                </a:lnTo>
                <a:lnTo>
                  <a:pt x="332" y="155"/>
                </a:lnTo>
                <a:lnTo>
                  <a:pt x="337" y="154"/>
                </a:lnTo>
                <a:lnTo>
                  <a:pt x="340" y="152"/>
                </a:lnTo>
                <a:lnTo>
                  <a:pt x="343" y="144"/>
                </a:lnTo>
                <a:lnTo>
                  <a:pt x="339" y="13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2">
            <a:extLst>
              <a:ext uri="{FF2B5EF4-FFF2-40B4-BE49-F238E27FC236}">
                <a16:creationId xmlns:a16="http://schemas.microsoft.com/office/drawing/2014/main" id="{32702C06-F7AB-4E33-BB8C-63D80EE1608A}"/>
              </a:ext>
            </a:extLst>
          </p:cNvPr>
          <p:cNvSpPr>
            <a:spLocks/>
          </p:cNvSpPr>
          <p:nvPr/>
        </p:nvSpPr>
        <p:spPr bwMode="auto">
          <a:xfrm>
            <a:off x="6294909" y="2771371"/>
            <a:ext cx="1073244" cy="1594031"/>
          </a:xfrm>
          <a:custGeom>
            <a:avLst/>
            <a:gdLst>
              <a:gd name="T0" fmla="*/ 296 w 610"/>
              <a:gd name="T1" fmla="*/ 107 h 906"/>
              <a:gd name="T2" fmla="*/ 182 w 610"/>
              <a:gd name="T3" fmla="*/ 167 h 906"/>
              <a:gd name="T4" fmla="*/ 121 w 610"/>
              <a:gd name="T5" fmla="*/ 232 h 906"/>
              <a:gd name="T6" fmla="*/ 85 w 610"/>
              <a:gd name="T7" fmla="*/ 301 h 906"/>
              <a:gd name="T8" fmla="*/ 78 w 610"/>
              <a:gd name="T9" fmla="*/ 404 h 906"/>
              <a:gd name="T10" fmla="*/ 85 w 610"/>
              <a:gd name="T11" fmla="*/ 445 h 906"/>
              <a:gd name="T12" fmla="*/ 110 w 610"/>
              <a:gd name="T13" fmla="*/ 463 h 906"/>
              <a:gd name="T14" fmla="*/ 113 w 610"/>
              <a:gd name="T15" fmla="*/ 457 h 906"/>
              <a:gd name="T16" fmla="*/ 105 w 610"/>
              <a:gd name="T17" fmla="*/ 435 h 906"/>
              <a:gd name="T18" fmla="*/ 120 w 610"/>
              <a:gd name="T19" fmla="*/ 454 h 906"/>
              <a:gd name="T20" fmla="*/ 128 w 610"/>
              <a:gd name="T21" fmla="*/ 463 h 906"/>
              <a:gd name="T22" fmla="*/ 133 w 610"/>
              <a:gd name="T23" fmla="*/ 416 h 906"/>
              <a:gd name="T24" fmla="*/ 119 w 610"/>
              <a:gd name="T25" fmla="*/ 310 h 906"/>
              <a:gd name="T26" fmla="*/ 128 w 610"/>
              <a:gd name="T27" fmla="*/ 300 h 906"/>
              <a:gd name="T28" fmla="*/ 160 w 610"/>
              <a:gd name="T29" fmla="*/ 270 h 906"/>
              <a:gd name="T30" fmla="*/ 176 w 610"/>
              <a:gd name="T31" fmla="*/ 272 h 906"/>
              <a:gd name="T32" fmla="*/ 210 w 610"/>
              <a:gd name="T33" fmla="*/ 283 h 906"/>
              <a:gd name="T34" fmla="*/ 218 w 610"/>
              <a:gd name="T35" fmla="*/ 335 h 906"/>
              <a:gd name="T36" fmla="*/ 193 w 610"/>
              <a:gd name="T37" fmla="*/ 378 h 906"/>
              <a:gd name="T38" fmla="*/ 161 w 610"/>
              <a:gd name="T39" fmla="*/ 440 h 906"/>
              <a:gd name="T40" fmla="*/ 70 w 610"/>
              <a:gd name="T41" fmla="*/ 656 h 906"/>
              <a:gd name="T42" fmla="*/ 62 w 610"/>
              <a:gd name="T43" fmla="*/ 703 h 906"/>
              <a:gd name="T44" fmla="*/ 51 w 610"/>
              <a:gd name="T45" fmla="*/ 841 h 906"/>
              <a:gd name="T46" fmla="*/ 10 w 610"/>
              <a:gd name="T47" fmla="*/ 874 h 906"/>
              <a:gd name="T48" fmla="*/ 7 w 610"/>
              <a:gd name="T49" fmla="*/ 902 h 906"/>
              <a:gd name="T50" fmla="*/ 47 w 610"/>
              <a:gd name="T51" fmla="*/ 900 h 906"/>
              <a:gd name="T52" fmla="*/ 101 w 610"/>
              <a:gd name="T53" fmla="*/ 883 h 906"/>
              <a:gd name="T54" fmla="*/ 97 w 610"/>
              <a:gd name="T55" fmla="*/ 847 h 906"/>
              <a:gd name="T56" fmla="*/ 124 w 610"/>
              <a:gd name="T57" fmla="*/ 757 h 906"/>
              <a:gd name="T58" fmla="*/ 144 w 610"/>
              <a:gd name="T59" fmla="*/ 695 h 906"/>
              <a:gd name="T60" fmla="*/ 267 w 610"/>
              <a:gd name="T61" fmla="*/ 530 h 906"/>
              <a:gd name="T62" fmla="*/ 259 w 610"/>
              <a:gd name="T63" fmla="*/ 660 h 906"/>
              <a:gd name="T64" fmla="*/ 280 w 610"/>
              <a:gd name="T65" fmla="*/ 713 h 906"/>
              <a:gd name="T66" fmla="*/ 314 w 610"/>
              <a:gd name="T67" fmla="*/ 727 h 906"/>
              <a:gd name="T68" fmla="*/ 353 w 610"/>
              <a:gd name="T69" fmla="*/ 717 h 906"/>
              <a:gd name="T70" fmla="*/ 367 w 610"/>
              <a:gd name="T71" fmla="*/ 647 h 906"/>
              <a:gd name="T72" fmla="*/ 405 w 610"/>
              <a:gd name="T73" fmla="*/ 565 h 906"/>
              <a:gd name="T74" fmla="*/ 415 w 610"/>
              <a:gd name="T75" fmla="*/ 455 h 906"/>
              <a:gd name="T76" fmla="*/ 445 w 610"/>
              <a:gd name="T77" fmla="*/ 389 h 906"/>
              <a:gd name="T78" fmla="*/ 480 w 610"/>
              <a:gd name="T79" fmla="*/ 412 h 906"/>
              <a:gd name="T80" fmla="*/ 535 w 610"/>
              <a:gd name="T81" fmla="*/ 552 h 906"/>
              <a:gd name="T82" fmla="*/ 541 w 610"/>
              <a:gd name="T83" fmla="*/ 632 h 906"/>
              <a:gd name="T84" fmla="*/ 524 w 610"/>
              <a:gd name="T85" fmla="*/ 730 h 906"/>
              <a:gd name="T86" fmla="*/ 533 w 610"/>
              <a:gd name="T87" fmla="*/ 789 h 906"/>
              <a:gd name="T88" fmla="*/ 578 w 610"/>
              <a:gd name="T89" fmla="*/ 760 h 906"/>
              <a:gd name="T90" fmla="*/ 610 w 610"/>
              <a:gd name="T91" fmla="*/ 686 h 906"/>
              <a:gd name="T92" fmla="*/ 596 w 610"/>
              <a:gd name="T93" fmla="*/ 627 h 906"/>
              <a:gd name="T94" fmla="*/ 571 w 610"/>
              <a:gd name="T95" fmla="*/ 578 h 906"/>
              <a:gd name="T96" fmla="*/ 579 w 610"/>
              <a:gd name="T97" fmla="*/ 512 h 906"/>
              <a:gd name="T98" fmla="*/ 558 w 610"/>
              <a:gd name="T99" fmla="*/ 255 h 906"/>
              <a:gd name="T100" fmla="*/ 547 w 610"/>
              <a:gd name="T101" fmla="*/ 193 h 906"/>
              <a:gd name="T102" fmla="*/ 510 w 610"/>
              <a:gd name="T103" fmla="*/ 112 h 906"/>
              <a:gd name="T104" fmla="*/ 513 w 610"/>
              <a:gd name="T105" fmla="*/ 40 h 906"/>
              <a:gd name="T106" fmla="*/ 479 w 610"/>
              <a:gd name="T107" fmla="*/ 5 h 906"/>
              <a:gd name="T108" fmla="*/ 435 w 610"/>
              <a:gd name="T109" fmla="*/ 3 h 906"/>
              <a:gd name="T110" fmla="*/ 381 w 610"/>
              <a:gd name="T111" fmla="*/ 56 h 906"/>
              <a:gd name="T112" fmla="*/ 398 w 610"/>
              <a:gd name="T113" fmla="*/ 77 h 906"/>
              <a:gd name="T114" fmla="*/ 401 w 610"/>
              <a:gd name="T115" fmla="*/ 98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10" h="906">
                <a:moveTo>
                  <a:pt x="388" y="101"/>
                </a:moveTo>
                <a:lnTo>
                  <a:pt x="388" y="101"/>
                </a:lnTo>
                <a:lnTo>
                  <a:pt x="345" y="101"/>
                </a:lnTo>
                <a:lnTo>
                  <a:pt x="314" y="103"/>
                </a:lnTo>
                <a:lnTo>
                  <a:pt x="303" y="104"/>
                </a:lnTo>
                <a:lnTo>
                  <a:pt x="296" y="107"/>
                </a:lnTo>
                <a:lnTo>
                  <a:pt x="296" y="107"/>
                </a:lnTo>
                <a:lnTo>
                  <a:pt x="282" y="113"/>
                </a:lnTo>
                <a:lnTo>
                  <a:pt x="263" y="120"/>
                </a:lnTo>
                <a:lnTo>
                  <a:pt x="244" y="127"/>
                </a:lnTo>
                <a:lnTo>
                  <a:pt x="229" y="134"/>
                </a:lnTo>
                <a:lnTo>
                  <a:pt x="229" y="134"/>
                </a:lnTo>
                <a:lnTo>
                  <a:pt x="211" y="146"/>
                </a:lnTo>
                <a:lnTo>
                  <a:pt x="182" y="167"/>
                </a:lnTo>
                <a:lnTo>
                  <a:pt x="153" y="188"/>
                </a:lnTo>
                <a:lnTo>
                  <a:pt x="143" y="197"/>
                </a:lnTo>
                <a:lnTo>
                  <a:pt x="138" y="200"/>
                </a:lnTo>
                <a:lnTo>
                  <a:pt x="138" y="200"/>
                </a:lnTo>
                <a:lnTo>
                  <a:pt x="126" y="215"/>
                </a:lnTo>
                <a:lnTo>
                  <a:pt x="118" y="222"/>
                </a:lnTo>
                <a:lnTo>
                  <a:pt x="121" y="232"/>
                </a:lnTo>
                <a:lnTo>
                  <a:pt x="121" y="232"/>
                </a:lnTo>
                <a:lnTo>
                  <a:pt x="105" y="252"/>
                </a:lnTo>
                <a:lnTo>
                  <a:pt x="95" y="269"/>
                </a:lnTo>
                <a:lnTo>
                  <a:pt x="87" y="283"/>
                </a:lnTo>
                <a:lnTo>
                  <a:pt x="87" y="283"/>
                </a:lnTo>
                <a:lnTo>
                  <a:pt x="85" y="289"/>
                </a:lnTo>
                <a:lnTo>
                  <a:pt x="85" y="301"/>
                </a:lnTo>
                <a:lnTo>
                  <a:pt x="85" y="329"/>
                </a:lnTo>
                <a:lnTo>
                  <a:pt x="86" y="370"/>
                </a:lnTo>
                <a:lnTo>
                  <a:pt x="86" y="370"/>
                </a:lnTo>
                <a:lnTo>
                  <a:pt x="85" y="397"/>
                </a:lnTo>
                <a:lnTo>
                  <a:pt x="85" y="397"/>
                </a:lnTo>
                <a:lnTo>
                  <a:pt x="82" y="399"/>
                </a:lnTo>
                <a:lnTo>
                  <a:pt x="78" y="404"/>
                </a:lnTo>
                <a:lnTo>
                  <a:pt x="74" y="411"/>
                </a:lnTo>
                <a:lnTo>
                  <a:pt x="73" y="415"/>
                </a:lnTo>
                <a:lnTo>
                  <a:pt x="73" y="418"/>
                </a:lnTo>
                <a:lnTo>
                  <a:pt x="73" y="418"/>
                </a:lnTo>
                <a:lnTo>
                  <a:pt x="75" y="427"/>
                </a:lnTo>
                <a:lnTo>
                  <a:pt x="80" y="435"/>
                </a:lnTo>
                <a:lnTo>
                  <a:pt x="85" y="445"/>
                </a:lnTo>
                <a:lnTo>
                  <a:pt x="85" y="445"/>
                </a:lnTo>
                <a:lnTo>
                  <a:pt x="90" y="451"/>
                </a:lnTo>
                <a:lnTo>
                  <a:pt x="95" y="456"/>
                </a:lnTo>
                <a:lnTo>
                  <a:pt x="98" y="460"/>
                </a:lnTo>
                <a:lnTo>
                  <a:pt x="98" y="460"/>
                </a:lnTo>
                <a:lnTo>
                  <a:pt x="107" y="462"/>
                </a:lnTo>
                <a:lnTo>
                  <a:pt x="110" y="463"/>
                </a:lnTo>
                <a:lnTo>
                  <a:pt x="113" y="463"/>
                </a:lnTo>
                <a:lnTo>
                  <a:pt x="113" y="463"/>
                </a:lnTo>
                <a:lnTo>
                  <a:pt x="114" y="462"/>
                </a:lnTo>
                <a:lnTo>
                  <a:pt x="114" y="460"/>
                </a:lnTo>
                <a:lnTo>
                  <a:pt x="113" y="458"/>
                </a:lnTo>
                <a:lnTo>
                  <a:pt x="113" y="457"/>
                </a:lnTo>
                <a:lnTo>
                  <a:pt x="113" y="457"/>
                </a:lnTo>
                <a:lnTo>
                  <a:pt x="108" y="454"/>
                </a:lnTo>
                <a:lnTo>
                  <a:pt x="105" y="450"/>
                </a:lnTo>
                <a:lnTo>
                  <a:pt x="105" y="450"/>
                </a:lnTo>
                <a:lnTo>
                  <a:pt x="105" y="443"/>
                </a:lnTo>
                <a:lnTo>
                  <a:pt x="105" y="438"/>
                </a:lnTo>
                <a:lnTo>
                  <a:pt x="105" y="435"/>
                </a:lnTo>
                <a:lnTo>
                  <a:pt x="105" y="435"/>
                </a:lnTo>
                <a:lnTo>
                  <a:pt x="108" y="435"/>
                </a:lnTo>
                <a:lnTo>
                  <a:pt x="110" y="437"/>
                </a:lnTo>
                <a:lnTo>
                  <a:pt x="114" y="440"/>
                </a:lnTo>
                <a:lnTo>
                  <a:pt x="114" y="440"/>
                </a:lnTo>
                <a:lnTo>
                  <a:pt x="116" y="446"/>
                </a:lnTo>
                <a:lnTo>
                  <a:pt x="119" y="451"/>
                </a:lnTo>
                <a:lnTo>
                  <a:pt x="120" y="454"/>
                </a:lnTo>
                <a:lnTo>
                  <a:pt x="120" y="454"/>
                </a:lnTo>
                <a:lnTo>
                  <a:pt x="120" y="461"/>
                </a:lnTo>
                <a:lnTo>
                  <a:pt x="121" y="463"/>
                </a:lnTo>
                <a:lnTo>
                  <a:pt x="122" y="464"/>
                </a:lnTo>
                <a:lnTo>
                  <a:pt x="122" y="464"/>
                </a:lnTo>
                <a:lnTo>
                  <a:pt x="125" y="464"/>
                </a:lnTo>
                <a:lnTo>
                  <a:pt x="128" y="463"/>
                </a:lnTo>
                <a:lnTo>
                  <a:pt x="131" y="462"/>
                </a:lnTo>
                <a:lnTo>
                  <a:pt x="132" y="458"/>
                </a:lnTo>
                <a:lnTo>
                  <a:pt x="132" y="458"/>
                </a:lnTo>
                <a:lnTo>
                  <a:pt x="135" y="441"/>
                </a:lnTo>
                <a:lnTo>
                  <a:pt x="136" y="423"/>
                </a:lnTo>
                <a:lnTo>
                  <a:pt x="136" y="423"/>
                </a:lnTo>
                <a:lnTo>
                  <a:pt x="133" y="416"/>
                </a:lnTo>
                <a:lnTo>
                  <a:pt x="131" y="407"/>
                </a:lnTo>
                <a:lnTo>
                  <a:pt x="126" y="393"/>
                </a:lnTo>
                <a:lnTo>
                  <a:pt x="126" y="393"/>
                </a:lnTo>
                <a:lnTo>
                  <a:pt x="124" y="384"/>
                </a:lnTo>
                <a:lnTo>
                  <a:pt x="121" y="376"/>
                </a:lnTo>
                <a:lnTo>
                  <a:pt x="121" y="376"/>
                </a:lnTo>
                <a:lnTo>
                  <a:pt x="119" y="310"/>
                </a:lnTo>
                <a:lnTo>
                  <a:pt x="119" y="310"/>
                </a:lnTo>
                <a:lnTo>
                  <a:pt x="119" y="301"/>
                </a:lnTo>
                <a:lnTo>
                  <a:pt x="120" y="297"/>
                </a:lnTo>
                <a:lnTo>
                  <a:pt x="120" y="297"/>
                </a:lnTo>
                <a:lnTo>
                  <a:pt x="124" y="298"/>
                </a:lnTo>
                <a:lnTo>
                  <a:pt x="128" y="300"/>
                </a:lnTo>
                <a:lnTo>
                  <a:pt x="128" y="300"/>
                </a:lnTo>
                <a:lnTo>
                  <a:pt x="133" y="297"/>
                </a:lnTo>
                <a:lnTo>
                  <a:pt x="141" y="292"/>
                </a:lnTo>
                <a:lnTo>
                  <a:pt x="147" y="285"/>
                </a:lnTo>
                <a:lnTo>
                  <a:pt x="151" y="280"/>
                </a:lnTo>
                <a:lnTo>
                  <a:pt x="151" y="280"/>
                </a:lnTo>
                <a:lnTo>
                  <a:pt x="156" y="273"/>
                </a:lnTo>
                <a:lnTo>
                  <a:pt x="160" y="270"/>
                </a:lnTo>
                <a:lnTo>
                  <a:pt x="160" y="270"/>
                </a:lnTo>
                <a:lnTo>
                  <a:pt x="160" y="270"/>
                </a:lnTo>
                <a:lnTo>
                  <a:pt x="164" y="270"/>
                </a:lnTo>
                <a:lnTo>
                  <a:pt x="164" y="270"/>
                </a:lnTo>
                <a:lnTo>
                  <a:pt x="166" y="272"/>
                </a:lnTo>
                <a:lnTo>
                  <a:pt x="170" y="273"/>
                </a:lnTo>
                <a:lnTo>
                  <a:pt x="176" y="272"/>
                </a:lnTo>
                <a:lnTo>
                  <a:pt x="187" y="267"/>
                </a:lnTo>
                <a:lnTo>
                  <a:pt x="187" y="267"/>
                </a:lnTo>
                <a:lnTo>
                  <a:pt x="206" y="254"/>
                </a:lnTo>
                <a:lnTo>
                  <a:pt x="212" y="249"/>
                </a:lnTo>
                <a:lnTo>
                  <a:pt x="212" y="249"/>
                </a:lnTo>
                <a:lnTo>
                  <a:pt x="211" y="268"/>
                </a:lnTo>
                <a:lnTo>
                  <a:pt x="210" y="283"/>
                </a:lnTo>
                <a:lnTo>
                  <a:pt x="211" y="292"/>
                </a:lnTo>
                <a:lnTo>
                  <a:pt x="211" y="292"/>
                </a:lnTo>
                <a:lnTo>
                  <a:pt x="212" y="302"/>
                </a:lnTo>
                <a:lnTo>
                  <a:pt x="216" y="312"/>
                </a:lnTo>
                <a:lnTo>
                  <a:pt x="216" y="312"/>
                </a:lnTo>
                <a:lnTo>
                  <a:pt x="218" y="324"/>
                </a:lnTo>
                <a:lnTo>
                  <a:pt x="218" y="335"/>
                </a:lnTo>
                <a:lnTo>
                  <a:pt x="218" y="335"/>
                </a:lnTo>
                <a:lnTo>
                  <a:pt x="211" y="349"/>
                </a:lnTo>
                <a:lnTo>
                  <a:pt x="201" y="365"/>
                </a:lnTo>
                <a:lnTo>
                  <a:pt x="201" y="365"/>
                </a:lnTo>
                <a:lnTo>
                  <a:pt x="195" y="372"/>
                </a:lnTo>
                <a:lnTo>
                  <a:pt x="194" y="377"/>
                </a:lnTo>
                <a:lnTo>
                  <a:pt x="193" y="378"/>
                </a:lnTo>
                <a:lnTo>
                  <a:pt x="193" y="378"/>
                </a:lnTo>
                <a:lnTo>
                  <a:pt x="193" y="386"/>
                </a:lnTo>
                <a:lnTo>
                  <a:pt x="193" y="386"/>
                </a:lnTo>
                <a:lnTo>
                  <a:pt x="177" y="410"/>
                </a:lnTo>
                <a:lnTo>
                  <a:pt x="166" y="429"/>
                </a:lnTo>
                <a:lnTo>
                  <a:pt x="161" y="440"/>
                </a:lnTo>
                <a:lnTo>
                  <a:pt x="161" y="440"/>
                </a:lnTo>
                <a:lnTo>
                  <a:pt x="154" y="456"/>
                </a:lnTo>
                <a:lnTo>
                  <a:pt x="139" y="484"/>
                </a:lnTo>
                <a:lnTo>
                  <a:pt x="124" y="515"/>
                </a:lnTo>
                <a:lnTo>
                  <a:pt x="114" y="537"/>
                </a:lnTo>
                <a:lnTo>
                  <a:pt x="114" y="537"/>
                </a:lnTo>
                <a:lnTo>
                  <a:pt x="90" y="603"/>
                </a:lnTo>
                <a:lnTo>
                  <a:pt x="70" y="656"/>
                </a:lnTo>
                <a:lnTo>
                  <a:pt x="70" y="656"/>
                </a:lnTo>
                <a:lnTo>
                  <a:pt x="63" y="678"/>
                </a:lnTo>
                <a:lnTo>
                  <a:pt x="58" y="691"/>
                </a:lnTo>
                <a:lnTo>
                  <a:pt x="57" y="696"/>
                </a:lnTo>
                <a:lnTo>
                  <a:pt x="57" y="698"/>
                </a:lnTo>
                <a:lnTo>
                  <a:pt x="57" y="698"/>
                </a:lnTo>
                <a:lnTo>
                  <a:pt x="62" y="703"/>
                </a:lnTo>
                <a:lnTo>
                  <a:pt x="65" y="707"/>
                </a:lnTo>
                <a:lnTo>
                  <a:pt x="65" y="707"/>
                </a:lnTo>
                <a:lnTo>
                  <a:pt x="61" y="765"/>
                </a:lnTo>
                <a:lnTo>
                  <a:pt x="57" y="805"/>
                </a:lnTo>
                <a:lnTo>
                  <a:pt x="55" y="827"/>
                </a:lnTo>
                <a:lnTo>
                  <a:pt x="55" y="827"/>
                </a:lnTo>
                <a:lnTo>
                  <a:pt x="51" y="841"/>
                </a:lnTo>
                <a:lnTo>
                  <a:pt x="48" y="850"/>
                </a:lnTo>
                <a:lnTo>
                  <a:pt x="48" y="850"/>
                </a:lnTo>
                <a:lnTo>
                  <a:pt x="31" y="858"/>
                </a:lnTo>
                <a:lnTo>
                  <a:pt x="18" y="867"/>
                </a:lnTo>
                <a:lnTo>
                  <a:pt x="12" y="870"/>
                </a:lnTo>
                <a:lnTo>
                  <a:pt x="10" y="874"/>
                </a:lnTo>
                <a:lnTo>
                  <a:pt x="10" y="874"/>
                </a:lnTo>
                <a:lnTo>
                  <a:pt x="5" y="881"/>
                </a:lnTo>
                <a:lnTo>
                  <a:pt x="1" y="889"/>
                </a:lnTo>
                <a:lnTo>
                  <a:pt x="0" y="892"/>
                </a:lnTo>
                <a:lnTo>
                  <a:pt x="1" y="896"/>
                </a:lnTo>
                <a:lnTo>
                  <a:pt x="4" y="900"/>
                </a:lnTo>
                <a:lnTo>
                  <a:pt x="7" y="902"/>
                </a:lnTo>
                <a:lnTo>
                  <a:pt x="7" y="902"/>
                </a:lnTo>
                <a:lnTo>
                  <a:pt x="13" y="904"/>
                </a:lnTo>
                <a:lnTo>
                  <a:pt x="18" y="906"/>
                </a:lnTo>
                <a:lnTo>
                  <a:pt x="24" y="906"/>
                </a:lnTo>
                <a:lnTo>
                  <a:pt x="29" y="904"/>
                </a:lnTo>
                <a:lnTo>
                  <a:pt x="39" y="902"/>
                </a:lnTo>
                <a:lnTo>
                  <a:pt x="47" y="900"/>
                </a:lnTo>
                <a:lnTo>
                  <a:pt x="47" y="900"/>
                </a:lnTo>
                <a:lnTo>
                  <a:pt x="65" y="896"/>
                </a:lnTo>
                <a:lnTo>
                  <a:pt x="86" y="891"/>
                </a:lnTo>
                <a:lnTo>
                  <a:pt x="86" y="891"/>
                </a:lnTo>
                <a:lnTo>
                  <a:pt x="98" y="887"/>
                </a:lnTo>
                <a:lnTo>
                  <a:pt x="101" y="885"/>
                </a:lnTo>
                <a:lnTo>
                  <a:pt x="101" y="883"/>
                </a:lnTo>
                <a:lnTo>
                  <a:pt x="101" y="883"/>
                </a:lnTo>
                <a:lnTo>
                  <a:pt x="102" y="873"/>
                </a:lnTo>
                <a:lnTo>
                  <a:pt x="103" y="867"/>
                </a:lnTo>
                <a:lnTo>
                  <a:pt x="102" y="861"/>
                </a:lnTo>
                <a:lnTo>
                  <a:pt x="102" y="861"/>
                </a:lnTo>
                <a:lnTo>
                  <a:pt x="99" y="852"/>
                </a:lnTo>
                <a:lnTo>
                  <a:pt x="97" y="847"/>
                </a:lnTo>
                <a:lnTo>
                  <a:pt x="97" y="847"/>
                </a:lnTo>
                <a:lnTo>
                  <a:pt x="97" y="821"/>
                </a:lnTo>
                <a:lnTo>
                  <a:pt x="97" y="821"/>
                </a:lnTo>
                <a:lnTo>
                  <a:pt x="101" y="797"/>
                </a:lnTo>
                <a:lnTo>
                  <a:pt x="103" y="778"/>
                </a:lnTo>
                <a:lnTo>
                  <a:pt x="103" y="778"/>
                </a:lnTo>
                <a:lnTo>
                  <a:pt x="114" y="767"/>
                </a:lnTo>
                <a:lnTo>
                  <a:pt x="124" y="757"/>
                </a:lnTo>
                <a:lnTo>
                  <a:pt x="131" y="743"/>
                </a:lnTo>
                <a:lnTo>
                  <a:pt x="131" y="743"/>
                </a:lnTo>
                <a:lnTo>
                  <a:pt x="135" y="736"/>
                </a:lnTo>
                <a:lnTo>
                  <a:pt x="137" y="729"/>
                </a:lnTo>
                <a:lnTo>
                  <a:pt x="141" y="713"/>
                </a:lnTo>
                <a:lnTo>
                  <a:pt x="144" y="695"/>
                </a:lnTo>
                <a:lnTo>
                  <a:pt x="144" y="695"/>
                </a:lnTo>
                <a:lnTo>
                  <a:pt x="145" y="685"/>
                </a:lnTo>
                <a:lnTo>
                  <a:pt x="148" y="677"/>
                </a:lnTo>
                <a:lnTo>
                  <a:pt x="148" y="677"/>
                </a:lnTo>
                <a:lnTo>
                  <a:pt x="262" y="530"/>
                </a:lnTo>
                <a:lnTo>
                  <a:pt x="262" y="530"/>
                </a:lnTo>
                <a:lnTo>
                  <a:pt x="264" y="529"/>
                </a:lnTo>
                <a:lnTo>
                  <a:pt x="267" y="530"/>
                </a:lnTo>
                <a:lnTo>
                  <a:pt x="269" y="531"/>
                </a:lnTo>
                <a:lnTo>
                  <a:pt x="270" y="534"/>
                </a:lnTo>
                <a:lnTo>
                  <a:pt x="270" y="534"/>
                </a:lnTo>
                <a:lnTo>
                  <a:pt x="268" y="557"/>
                </a:lnTo>
                <a:lnTo>
                  <a:pt x="262" y="606"/>
                </a:lnTo>
                <a:lnTo>
                  <a:pt x="261" y="634"/>
                </a:lnTo>
                <a:lnTo>
                  <a:pt x="259" y="660"/>
                </a:lnTo>
                <a:lnTo>
                  <a:pt x="259" y="680"/>
                </a:lnTo>
                <a:lnTo>
                  <a:pt x="261" y="687"/>
                </a:lnTo>
                <a:lnTo>
                  <a:pt x="263" y="692"/>
                </a:lnTo>
                <a:lnTo>
                  <a:pt x="263" y="692"/>
                </a:lnTo>
                <a:lnTo>
                  <a:pt x="270" y="703"/>
                </a:lnTo>
                <a:lnTo>
                  <a:pt x="275" y="709"/>
                </a:lnTo>
                <a:lnTo>
                  <a:pt x="280" y="713"/>
                </a:lnTo>
                <a:lnTo>
                  <a:pt x="285" y="715"/>
                </a:lnTo>
                <a:lnTo>
                  <a:pt x="285" y="715"/>
                </a:lnTo>
                <a:lnTo>
                  <a:pt x="290" y="718"/>
                </a:lnTo>
                <a:lnTo>
                  <a:pt x="296" y="723"/>
                </a:lnTo>
                <a:lnTo>
                  <a:pt x="304" y="726"/>
                </a:lnTo>
                <a:lnTo>
                  <a:pt x="309" y="727"/>
                </a:lnTo>
                <a:lnTo>
                  <a:pt x="314" y="727"/>
                </a:lnTo>
                <a:lnTo>
                  <a:pt x="314" y="727"/>
                </a:lnTo>
                <a:lnTo>
                  <a:pt x="325" y="726"/>
                </a:lnTo>
                <a:lnTo>
                  <a:pt x="336" y="724"/>
                </a:lnTo>
                <a:lnTo>
                  <a:pt x="345" y="720"/>
                </a:lnTo>
                <a:lnTo>
                  <a:pt x="350" y="718"/>
                </a:lnTo>
                <a:lnTo>
                  <a:pt x="350" y="718"/>
                </a:lnTo>
                <a:lnTo>
                  <a:pt x="353" y="717"/>
                </a:lnTo>
                <a:lnTo>
                  <a:pt x="353" y="717"/>
                </a:lnTo>
                <a:lnTo>
                  <a:pt x="355" y="701"/>
                </a:lnTo>
                <a:lnTo>
                  <a:pt x="355" y="701"/>
                </a:lnTo>
                <a:lnTo>
                  <a:pt x="360" y="672"/>
                </a:lnTo>
                <a:lnTo>
                  <a:pt x="362" y="658"/>
                </a:lnTo>
                <a:lnTo>
                  <a:pt x="367" y="647"/>
                </a:lnTo>
                <a:lnTo>
                  <a:pt x="367" y="647"/>
                </a:lnTo>
                <a:lnTo>
                  <a:pt x="381" y="623"/>
                </a:lnTo>
                <a:lnTo>
                  <a:pt x="391" y="601"/>
                </a:lnTo>
                <a:lnTo>
                  <a:pt x="391" y="601"/>
                </a:lnTo>
                <a:lnTo>
                  <a:pt x="395" y="594"/>
                </a:lnTo>
                <a:lnTo>
                  <a:pt x="400" y="580"/>
                </a:lnTo>
                <a:lnTo>
                  <a:pt x="400" y="580"/>
                </a:lnTo>
                <a:lnTo>
                  <a:pt x="405" y="565"/>
                </a:lnTo>
                <a:lnTo>
                  <a:pt x="410" y="550"/>
                </a:lnTo>
                <a:lnTo>
                  <a:pt x="413" y="534"/>
                </a:lnTo>
                <a:lnTo>
                  <a:pt x="413" y="524"/>
                </a:lnTo>
                <a:lnTo>
                  <a:pt x="415" y="513"/>
                </a:lnTo>
                <a:lnTo>
                  <a:pt x="415" y="460"/>
                </a:lnTo>
                <a:lnTo>
                  <a:pt x="415" y="460"/>
                </a:lnTo>
                <a:lnTo>
                  <a:pt x="415" y="455"/>
                </a:lnTo>
                <a:lnTo>
                  <a:pt x="417" y="447"/>
                </a:lnTo>
                <a:lnTo>
                  <a:pt x="424" y="428"/>
                </a:lnTo>
                <a:lnTo>
                  <a:pt x="433" y="411"/>
                </a:lnTo>
                <a:lnTo>
                  <a:pt x="439" y="400"/>
                </a:lnTo>
                <a:lnTo>
                  <a:pt x="439" y="400"/>
                </a:lnTo>
                <a:lnTo>
                  <a:pt x="441" y="397"/>
                </a:lnTo>
                <a:lnTo>
                  <a:pt x="445" y="389"/>
                </a:lnTo>
                <a:lnTo>
                  <a:pt x="455" y="369"/>
                </a:lnTo>
                <a:lnTo>
                  <a:pt x="467" y="340"/>
                </a:lnTo>
                <a:lnTo>
                  <a:pt x="467" y="340"/>
                </a:lnTo>
                <a:lnTo>
                  <a:pt x="471" y="375"/>
                </a:lnTo>
                <a:lnTo>
                  <a:pt x="476" y="400"/>
                </a:lnTo>
                <a:lnTo>
                  <a:pt x="479" y="409"/>
                </a:lnTo>
                <a:lnTo>
                  <a:pt x="480" y="412"/>
                </a:lnTo>
                <a:lnTo>
                  <a:pt x="480" y="412"/>
                </a:lnTo>
                <a:lnTo>
                  <a:pt x="492" y="414"/>
                </a:lnTo>
                <a:lnTo>
                  <a:pt x="501" y="415"/>
                </a:lnTo>
                <a:lnTo>
                  <a:pt x="501" y="415"/>
                </a:lnTo>
                <a:lnTo>
                  <a:pt x="516" y="477"/>
                </a:lnTo>
                <a:lnTo>
                  <a:pt x="527" y="524"/>
                </a:lnTo>
                <a:lnTo>
                  <a:pt x="535" y="552"/>
                </a:lnTo>
                <a:lnTo>
                  <a:pt x="535" y="552"/>
                </a:lnTo>
                <a:lnTo>
                  <a:pt x="537" y="577"/>
                </a:lnTo>
                <a:lnTo>
                  <a:pt x="538" y="598"/>
                </a:lnTo>
                <a:lnTo>
                  <a:pt x="538" y="598"/>
                </a:lnTo>
                <a:lnTo>
                  <a:pt x="539" y="620"/>
                </a:lnTo>
                <a:lnTo>
                  <a:pt x="541" y="632"/>
                </a:lnTo>
                <a:lnTo>
                  <a:pt x="541" y="632"/>
                </a:lnTo>
                <a:lnTo>
                  <a:pt x="537" y="635"/>
                </a:lnTo>
                <a:lnTo>
                  <a:pt x="533" y="639"/>
                </a:lnTo>
                <a:lnTo>
                  <a:pt x="532" y="644"/>
                </a:lnTo>
                <a:lnTo>
                  <a:pt x="532" y="654"/>
                </a:lnTo>
                <a:lnTo>
                  <a:pt x="532" y="654"/>
                </a:lnTo>
                <a:lnTo>
                  <a:pt x="527" y="698"/>
                </a:lnTo>
                <a:lnTo>
                  <a:pt x="524" y="730"/>
                </a:lnTo>
                <a:lnTo>
                  <a:pt x="522" y="753"/>
                </a:lnTo>
                <a:lnTo>
                  <a:pt x="522" y="753"/>
                </a:lnTo>
                <a:lnTo>
                  <a:pt x="522" y="769"/>
                </a:lnTo>
                <a:lnTo>
                  <a:pt x="524" y="775"/>
                </a:lnTo>
                <a:lnTo>
                  <a:pt x="526" y="781"/>
                </a:lnTo>
                <a:lnTo>
                  <a:pt x="528" y="786"/>
                </a:lnTo>
                <a:lnTo>
                  <a:pt x="533" y="789"/>
                </a:lnTo>
                <a:lnTo>
                  <a:pt x="538" y="789"/>
                </a:lnTo>
                <a:lnTo>
                  <a:pt x="547" y="788"/>
                </a:lnTo>
                <a:lnTo>
                  <a:pt x="547" y="788"/>
                </a:lnTo>
                <a:lnTo>
                  <a:pt x="555" y="783"/>
                </a:lnTo>
                <a:lnTo>
                  <a:pt x="564" y="777"/>
                </a:lnTo>
                <a:lnTo>
                  <a:pt x="571" y="770"/>
                </a:lnTo>
                <a:lnTo>
                  <a:pt x="578" y="760"/>
                </a:lnTo>
                <a:lnTo>
                  <a:pt x="584" y="750"/>
                </a:lnTo>
                <a:lnTo>
                  <a:pt x="590" y="740"/>
                </a:lnTo>
                <a:lnTo>
                  <a:pt x="602" y="714"/>
                </a:lnTo>
                <a:lnTo>
                  <a:pt x="602" y="714"/>
                </a:lnTo>
                <a:lnTo>
                  <a:pt x="606" y="707"/>
                </a:lnTo>
                <a:lnTo>
                  <a:pt x="607" y="700"/>
                </a:lnTo>
                <a:lnTo>
                  <a:pt x="610" y="686"/>
                </a:lnTo>
                <a:lnTo>
                  <a:pt x="608" y="672"/>
                </a:lnTo>
                <a:lnTo>
                  <a:pt x="607" y="658"/>
                </a:lnTo>
                <a:lnTo>
                  <a:pt x="605" y="646"/>
                </a:lnTo>
                <a:lnTo>
                  <a:pt x="601" y="638"/>
                </a:lnTo>
                <a:lnTo>
                  <a:pt x="599" y="630"/>
                </a:lnTo>
                <a:lnTo>
                  <a:pt x="596" y="627"/>
                </a:lnTo>
                <a:lnTo>
                  <a:pt x="596" y="627"/>
                </a:lnTo>
                <a:lnTo>
                  <a:pt x="594" y="624"/>
                </a:lnTo>
                <a:lnTo>
                  <a:pt x="590" y="623"/>
                </a:lnTo>
                <a:lnTo>
                  <a:pt x="588" y="622"/>
                </a:lnTo>
                <a:lnTo>
                  <a:pt x="577" y="621"/>
                </a:lnTo>
                <a:lnTo>
                  <a:pt x="577" y="621"/>
                </a:lnTo>
                <a:lnTo>
                  <a:pt x="573" y="598"/>
                </a:lnTo>
                <a:lnTo>
                  <a:pt x="571" y="578"/>
                </a:lnTo>
                <a:lnTo>
                  <a:pt x="571" y="569"/>
                </a:lnTo>
                <a:lnTo>
                  <a:pt x="572" y="563"/>
                </a:lnTo>
                <a:lnTo>
                  <a:pt x="572" y="563"/>
                </a:lnTo>
                <a:lnTo>
                  <a:pt x="577" y="536"/>
                </a:lnTo>
                <a:lnTo>
                  <a:pt x="579" y="523"/>
                </a:lnTo>
                <a:lnTo>
                  <a:pt x="579" y="512"/>
                </a:lnTo>
                <a:lnTo>
                  <a:pt x="579" y="512"/>
                </a:lnTo>
                <a:lnTo>
                  <a:pt x="579" y="503"/>
                </a:lnTo>
                <a:lnTo>
                  <a:pt x="577" y="490"/>
                </a:lnTo>
                <a:lnTo>
                  <a:pt x="568" y="455"/>
                </a:lnTo>
                <a:lnTo>
                  <a:pt x="558" y="409"/>
                </a:lnTo>
                <a:lnTo>
                  <a:pt x="565" y="395"/>
                </a:lnTo>
                <a:lnTo>
                  <a:pt x="565" y="395"/>
                </a:lnTo>
                <a:lnTo>
                  <a:pt x="558" y="255"/>
                </a:lnTo>
                <a:lnTo>
                  <a:pt x="558" y="255"/>
                </a:lnTo>
                <a:lnTo>
                  <a:pt x="558" y="243"/>
                </a:lnTo>
                <a:lnTo>
                  <a:pt x="555" y="226"/>
                </a:lnTo>
                <a:lnTo>
                  <a:pt x="551" y="209"/>
                </a:lnTo>
                <a:lnTo>
                  <a:pt x="549" y="200"/>
                </a:lnTo>
                <a:lnTo>
                  <a:pt x="547" y="193"/>
                </a:lnTo>
                <a:lnTo>
                  <a:pt x="547" y="193"/>
                </a:lnTo>
                <a:lnTo>
                  <a:pt x="541" y="181"/>
                </a:lnTo>
                <a:lnTo>
                  <a:pt x="533" y="169"/>
                </a:lnTo>
                <a:lnTo>
                  <a:pt x="526" y="157"/>
                </a:lnTo>
                <a:lnTo>
                  <a:pt x="497" y="137"/>
                </a:lnTo>
                <a:lnTo>
                  <a:pt x="497" y="137"/>
                </a:lnTo>
                <a:lnTo>
                  <a:pt x="503" y="126"/>
                </a:lnTo>
                <a:lnTo>
                  <a:pt x="510" y="112"/>
                </a:lnTo>
                <a:lnTo>
                  <a:pt x="510" y="112"/>
                </a:lnTo>
                <a:lnTo>
                  <a:pt x="511" y="102"/>
                </a:lnTo>
                <a:lnTo>
                  <a:pt x="513" y="85"/>
                </a:lnTo>
                <a:lnTo>
                  <a:pt x="515" y="56"/>
                </a:lnTo>
                <a:lnTo>
                  <a:pt x="515" y="56"/>
                </a:lnTo>
                <a:lnTo>
                  <a:pt x="514" y="47"/>
                </a:lnTo>
                <a:lnTo>
                  <a:pt x="513" y="40"/>
                </a:lnTo>
                <a:lnTo>
                  <a:pt x="509" y="33"/>
                </a:lnTo>
                <a:lnTo>
                  <a:pt x="505" y="28"/>
                </a:lnTo>
                <a:lnTo>
                  <a:pt x="505" y="28"/>
                </a:lnTo>
                <a:lnTo>
                  <a:pt x="501" y="22"/>
                </a:lnTo>
                <a:lnTo>
                  <a:pt x="493" y="15"/>
                </a:lnTo>
                <a:lnTo>
                  <a:pt x="486" y="9"/>
                </a:lnTo>
                <a:lnTo>
                  <a:pt x="479" y="5"/>
                </a:lnTo>
                <a:lnTo>
                  <a:pt x="479" y="5"/>
                </a:lnTo>
                <a:lnTo>
                  <a:pt x="471" y="3"/>
                </a:lnTo>
                <a:lnTo>
                  <a:pt x="462" y="1"/>
                </a:lnTo>
                <a:lnTo>
                  <a:pt x="444" y="0"/>
                </a:lnTo>
                <a:lnTo>
                  <a:pt x="444" y="0"/>
                </a:lnTo>
                <a:lnTo>
                  <a:pt x="439" y="0"/>
                </a:lnTo>
                <a:lnTo>
                  <a:pt x="435" y="3"/>
                </a:lnTo>
                <a:lnTo>
                  <a:pt x="428" y="12"/>
                </a:lnTo>
                <a:lnTo>
                  <a:pt x="428" y="12"/>
                </a:lnTo>
                <a:lnTo>
                  <a:pt x="413" y="34"/>
                </a:lnTo>
                <a:lnTo>
                  <a:pt x="402" y="45"/>
                </a:lnTo>
                <a:lnTo>
                  <a:pt x="402" y="45"/>
                </a:lnTo>
                <a:lnTo>
                  <a:pt x="389" y="51"/>
                </a:lnTo>
                <a:lnTo>
                  <a:pt x="381" y="56"/>
                </a:lnTo>
                <a:lnTo>
                  <a:pt x="378" y="58"/>
                </a:lnTo>
                <a:lnTo>
                  <a:pt x="379" y="58"/>
                </a:lnTo>
                <a:lnTo>
                  <a:pt x="379" y="60"/>
                </a:lnTo>
                <a:lnTo>
                  <a:pt x="379" y="60"/>
                </a:lnTo>
                <a:lnTo>
                  <a:pt x="385" y="63"/>
                </a:lnTo>
                <a:lnTo>
                  <a:pt x="390" y="68"/>
                </a:lnTo>
                <a:lnTo>
                  <a:pt x="398" y="77"/>
                </a:lnTo>
                <a:lnTo>
                  <a:pt x="404" y="83"/>
                </a:lnTo>
                <a:lnTo>
                  <a:pt x="404" y="83"/>
                </a:lnTo>
                <a:lnTo>
                  <a:pt x="404" y="87"/>
                </a:lnTo>
                <a:lnTo>
                  <a:pt x="402" y="94"/>
                </a:lnTo>
                <a:lnTo>
                  <a:pt x="402" y="94"/>
                </a:lnTo>
                <a:lnTo>
                  <a:pt x="402" y="96"/>
                </a:lnTo>
                <a:lnTo>
                  <a:pt x="401" y="98"/>
                </a:lnTo>
                <a:lnTo>
                  <a:pt x="400" y="102"/>
                </a:lnTo>
                <a:lnTo>
                  <a:pt x="388" y="10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id="{3EC831B8-9173-4351-AF46-D2989DCD6C10}"/>
              </a:ext>
            </a:extLst>
          </p:cNvPr>
          <p:cNvSpPr>
            <a:spLocks/>
          </p:cNvSpPr>
          <p:nvPr/>
        </p:nvSpPr>
        <p:spPr bwMode="auto">
          <a:xfrm>
            <a:off x="7933842" y="2806847"/>
            <a:ext cx="1414439" cy="1594031"/>
          </a:xfrm>
          <a:custGeom>
            <a:avLst/>
            <a:gdLst>
              <a:gd name="T0" fmla="*/ 263 w 1142"/>
              <a:gd name="T1" fmla="*/ 141 h 1287"/>
              <a:gd name="T2" fmla="*/ 316 w 1142"/>
              <a:gd name="T3" fmla="*/ 160 h 1287"/>
              <a:gd name="T4" fmla="*/ 352 w 1142"/>
              <a:gd name="T5" fmla="*/ 198 h 1287"/>
              <a:gd name="T6" fmla="*/ 354 w 1142"/>
              <a:gd name="T7" fmla="*/ 226 h 1287"/>
              <a:gd name="T8" fmla="*/ 386 w 1142"/>
              <a:gd name="T9" fmla="*/ 257 h 1287"/>
              <a:gd name="T10" fmla="*/ 440 w 1142"/>
              <a:gd name="T11" fmla="*/ 288 h 1287"/>
              <a:gd name="T12" fmla="*/ 468 w 1142"/>
              <a:gd name="T13" fmla="*/ 366 h 1287"/>
              <a:gd name="T14" fmla="*/ 486 w 1142"/>
              <a:gd name="T15" fmla="*/ 396 h 1287"/>
              <a:gd name="T16" fmla="*/ 471 w 1142"/>
              <a:gd name="T17" fmla="*/ 425 h 1287"/>
              <a:gd name="T18" fmla="*/ 309 w 1142"/>
              <a:gd name="T19" fmla="*/ 455 h 1287"/>
              <a:gd name="T20" fmla="*/ 261 w 1142"/>
              <a:gd name="T21" fmla="*/ 398 h 1287"/>
              <a:gd name="T22" fmla="*/ 134 w 1142"/>
              <a:gd name="T23" fmla="*/ 306 h 1287"/>
              <a:gd name="T24" fmla="*/ 46 w 1142"/>
              <a:gd name="T25" fmla="*/ 279 h 1287"/>
              <a:gd name="T26" fmla="*/ 5 w 1142"/>
              <a:gd name="T27" fmla="*/ 295 h 1287"/>
              <a:gd name="T28" fmla="*/ 5 w 1142"/>
              <a:gd name="T29" fmla="*/ 335 h 1287"/>
              <a:gd name="T30" fmla="*/ 14 w 1142"/>
              <a:gd name="T31" fmla="*/ 412 h 1287"/>
              <a:gd name="T32" fmla="*/ 36 w 1142"/>
              <a:gd name="T33" fmla="*/ 445 h 1287"/>
              <a:gd name="T34" fmla="*/ 211 w 1142"/>
              <a:gd name="T35" fmla="*/ 513 h 1287"/>
              <a:gd name="T36" fmla="*/ 275 w 1142"/>
              <a:gd name="T37" fmla="*/ 507 h 1287"/>
              <a:gd name="T38" fmla="*/ 420 w 1142"/>
              <a:gd name="T39" fmla="*/ 507 h 1287"/>
              <a:gd name="T40" fmla="*/ 549 w 1142"/>
              <a:gd name="T41" fmla="*/ 475 h 1287"/>
              <a:gd name="T42" fmla="*/ 637 w 1142"/>
              <a:gd name="T43" fmla="*/ 418 h 1287"/>
              <a:gd name="T44" fmla="*/ 698 w 1142"/>
              <a:gd name="T45" fmla="*/ 417 h 1287"/>
              <a:gd name="T46" fmla="*/ 787 w 1142"/>
              <a:gd name="T47" fmla="*/ 487 h 1287"/>
              <a:gd name="T48" fmla="*/ 737 w 1142"/>
              <a:gd name="T49" fmla="*/ 627 h 1287"/>
              <a:gd name="T50" fmla="*/ 656 w 1142"/>
              <a:gd name="T51" fmla="*/ 744 h 1287"/>
              <a:gd name="T52" fmla="*/ 640 w 1142"/>
              <a:gd name="T53" fmla="*/ 812 h 1287"/>
              <a:gd name="T54" fmla="*/ 659 w 1142"/>
              <a:gd name="T55" fmla="*/ 1009 h 1287"/>
              <a:gd name="T56" fmla="*/ 660 w 1142"/>
              <a:gd name="T57" fmla="*/ 1140 h 1287"/>
              <a:gd name="T58" fmla="*/ 634 w 1142"/>
              <a:gd name="T59" fmla="*/ 1153 h 1287"/>
              <a:gd name="T60" fmla="*/ 598 w 1142"/>
              <a:gd name="T61" fmla="*/ 1224 h 1287"/>
              <a:gd name="T62" fmla="*/ 556 w 1142"/>
              <a:gd name="T63" fmla="*/ 1255 h 1287"/>
              <a:gd name="T64" fmla="*/ 574 w 1142"/>
              <a:gd name="T65" fmla="*/ 1277 h 1287"/>
              <a:gd name="T66" fmla="*/ 663 w 1142"/>
              <a:gd name="T67" fmla="*/ 1271 h 1287"/>
              <a:gd name="T68" fmla="*/ 780 w 1142"/>
              <a:gd name="T69" fmla="*/ 1230 h 1287"/>
              <a:gd name="T70" fmla="*/ 784 w 1142"/>
              <a:gd name="T71" fmla="*/ 1187 h 1287"/>
              <a:gd name="T72" fmla="*/ 759 w 1142"/>
              <a:gd name="T73" fmla="*/ 1138 h 1287"/>
              <a:gd name="T74" fmla="*/ 775 w 1142"/>
              <a:gd name="T75" fmla="*/ 882 h 1287"/>
              <a:gd name="T76" fmla="*/ 822 w 1142"/>
              <a:gd name="T77" fmla="*/ 821 h 1287"/>
              <a:gd name="T78" fmla="*/ 875 w 1142"/>
              <a:gd name="T79" fmla="*/ 1014 h 1287"/>
              <a:gd name="T80" fmla="*/ 916 w 1142"/>
              <a:gd name="T81" fmla="*/ 1161 h 1287"/>
              <a:gd name="T82" fmla="*/ 898 w 1142"/>
              <a:gd name="T83" fmla="*/ 1225 h 1287"/>
              <a:gd name="T84" fmla="*/ 859 w 1142"/>
              <a:gd name="T85" fmla="*/ 1264 h 1287"/>
              <a:gd name="T86" fmla="*/ 872 w 1142"/>
              <a:gd name="T87" fmla="*/ 1281 h 1287"/>
              <a:gd name="T88" fmla="*/ 981 w 1142"/>
              <a:gd name="T89" fmla="*/ 1278 h 1287"/>
              <a:gd name="T90" fmla="*/ 1032 w 1142"/>
              <a:gd name="T91" fmla="*/ 1237 h 1287"/>
              <a:gd name="T92" fmla="*/ 1019 w 1142"/>
              <a:gd name="T93" fmla="*/ 1214 h 1287"/>
              <a:gd name="T94" fmla="*/ 1013 w 1142"/>
              <a:gd name="T95" fmla="*/ 1153 h 1287"/>
              <a:gd name="T96" fmla="*/ 990 w 1142"/>
              <a:gd name="T97" fmla="*/ 954 h 1287"/>
              <a:gd name="T98" fmla="*/ 978 w 1142"/>
              <a:gd name="T99" fmla="*/ 918 h 1287"/>
              <a:gd name="T100" fmla="*/ 950 w 1142"/>
              <a:gd name="T101" fmla="*/ 841 h 1287"/>
              <a:gd name="T102" fmla="*/ 1080 w 1142"/>
              <a:gd name="T103" fmla="*/ 634 h 1287"/>
              <a:gd name="T104" fmla="*/ 1138 w 1142"/>
              <a:gd name="T105" fmla="*/ 477 h 1287"/>
              <a:gd name="T106" fmla="*/ 1105 w 1142"/>
              <a:gd name="T107" fmla="*/ 388 h 1287"/>
              <a:gd name="T108" fmla="*/ 1069 w 1142"/>
              <a:gd name="T109" fmla="*/ 327 h 1287"/>
              <a:gd name="T110" fmla="*/ 982 w 1142"/>
              <a:gd name="T111" fmla="*/ 258 h 1287"/>
              <a:gd name="T112" fmla="*/ 754 w 1142"/>
              <a:gd name="T113" fmla="*/ 133 h 1287"/>
              <a:gd name="T114" fmla="*/ 610 w 1142"/>
              <a:gd name="T115" fmla="*/ 103 h 1287"/>
              <a:gd name="T116" fmla="*/ 517 w 1142"/>
              <a:gd name="T117" fmla="*/ 82 h 1287"/>
              <a:gd name="T118" fmla="*/ 470 w 1142"/>
              <a:gd name="T119" fmla="*/ 24 h 1287"/>
              <a:gd name="T120" fmla="*/ 397 w 1142"/>
              <a:gd name="T121" fmla="*/ 0 h 1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2" h="1287">
                <a:moveTo>
                  <a:pt x="313" y="112"/>
                </a:moveTo>
                <a:lnTo>
                  <a:pt x="313" y="112"/>
                </a:lnTo>
                <a:lnTo>
                  <a:pt x="303" y="117"/>
                </a:lnTo>
                <a:lnTo>
                  <a:pt x="282" y="128"/>
                </a:lnTo>
                <a:lnTo>
                  <a:pt x="272" y="134"/>
                </a:lnTo>
                <a:lnTo>
                  <a:pt x="266" y="139"/>
                </a:lnTo>
                <a:lnTo>
                  <a:pt x="263" y="141"/>
                </a:lnTo>
                <a:lnTo>
                  <a:pt x="263" y="144"/>
                </a:lnTo>
                <a:lnTo>
                  <a:pt x="264" y="146"/>
                </a:lnTo>
                <a:lnTo>
                  <a:pt x="267" y="146"/>
                </a:lnTo>
                <a:lnTo>
                  <a:pt x="267" y="146"/>
                </a:lnTo>
                <a:lnTo>
                  <a:pt x="299" y="155"/>
                </a:lnTo>
                <a:lnTo>
                  <a:pt x="316" y="160"/>
                </a:lnTo>
                <a:lnTo>
                  <a:pt x="316" y="160"/>
                </a:lnTo>
                <a:lnTo>
                  <a:pt x="329" y="162"/>
                </a:lnTo>
                <a:lnTo>
                  <a:pt x="339" y="166"/>
                </a:lnTo>
                <a:lnTo>
                  <a:pt x="341" y="167"/>
                </a:lnTo>
                <a:lnTo>
                  <a:pt x="344" y="170"/>
                </a:lnTo>
                <a:lnTo>
                  <a:pt x="344" y="170"/>
                </a:lnTo>
                <a:lnTo>
                  <a:pt x="350" y="187"/>
                </a:lnTo>
                <a:lnTo>
                  <a:pt x="352" y="198"/>
                </a:lnTo>
                <a:lnTo>
                  <a:pt x="354" y="207"/>
                </a:lnTo>
                <a:lnTo>
                  <a:pt x="354" y="207"/>
                </a:lnTo>
                <a:lnTo>
                  <a:pt x="352" y="213"/>
                </a:lnTo>
                <a:lnTo>
                  <a:pt x="352" y="218"/>
                </a:lnTo>
                <a:lnTo>
                  <a:pt x="351" y="222"/>
                </a:lnTo>
                <a:lnTo>
                  <a:pt x="354" y="226"/>
                </a:lnTo>
                <a:lnTo>
                  <a:pt x="354" y="226"/>
                </a:lnTo>
                <a:lnTo>
                  <a:pt x="360" y="229"/>
                </a:lnTo>
                <a:lnTo>
                  <a:pt x="367" y="233"/>
                </a:lnTo>
                <a:lnTo>
                  <a:pt x="378" y="236"/>
                </a:lnTo>
                <a:lnTo>
                  <a:pt x="378" y="236"/>
                </a:lnTo>
                <a:lnTo>
                  <a:pt x="383" y="253"/>
                </a:lnTo>
                <a:lnTo>
                  <a:pt x="383" y="253"/>
                </a:lnTo>
                <a:lnTo>
                  <a:pt x="386" y="257"/>
                </a:lnTo>
                <a:lnTo>
                  <a:pt x="389" y="262"/>
                </a:lnTo>
                <a:lnTo>
                  <a:pt x="398" y="272"/>
                </a:lnTo>
                <a:lnTo>
                  <a:pt x="407" y="280"/>
                </a:lnTo>
                <a:lnTo>
                  <a:pt x="414" y="284"/>
                </a:lnTo>
                <a:lnTo>
                  <a:pt x="414" y="284"/>
                </a:lnTo>
                <a:lnTo>
                  <a:pt x="428" y="286"/>
                </a:lnTo>
                <a:lnTo>
                  <a:pt x="440" y="288"/>
                </a:lnTo>
                <a:lnTo>
                  <a:pt x="440" y="288"/>
                </a:lnTo>
                <a:lnTo>
                  <a:pt x="443" y="290"/>
                </a:lnTo>
                <a:lnTo>
                  <a:pt x="445" y="300"/>
                </a:lnTo>
                <a:lnTo>
                  <a:pt x="454" y="327"/>
                </a:lnTo>
                <a:lnTo>
                  <a:pt x="458" y="342"/>
                </a:lnTo>
                <a:lnTo>
                  <a:pt x="463" y="356"/>
                </a:lnTo>
                <a:lnTo>
                  <a:pt x="468" y="366"/>
                </a:lnTo>
                <a:lnTo>
                  <a:pt x="470" y="370"/>
                </a:lnTo>
                <a:lnTo>
                  <a:pt x="471" y="371"/>
                </a:lnTo>
                <a:lnTo>
                  <a:pt x="471" y="371"/>
                </a:lnTo>
                <a:lnTo>
                  <a:pt x="476" y="374"/>
                </a:lnTo>
                <a:lnTo>
                  <a:pt x="479" y="378"/>
                </a:lnTo>
                <a:lnTo>
                  <a:pt x="484" y="387"/>
                </a:lnTo>
                <a:lnTo>
                  <a:pt x="486" y="396"/>
                </a:lnTo>
                <a:lnTo>
                  <a:pt x="486" y="399"/>
                </a:lnTo>
                <a:lnTo>
                  <a:pt x="486" y="399"/>
                </a:lnTo>
                <a:lnTo>
                  <a:pt x="485" y="403"/>
                </a:lnTo>
                <a:lnTo>
                  <a:pt x="482" y="410"/>
                </a:lnTo>
                <a:lnTo>
                  <a:pt x="479" y="419"/>
                </a:lnTo>
                <a:lnTo>
                  <a:pt x="475" y="423"/>
                </a:lnTo>
                <a:lnTo>
                  <a:pt x="471" y="425"/>
                </a:lnTo>
                <a:lnTo>
                  <a:pt x="471" y="425"/>
                </a:lnTo>
                <a:lnTo>
                  <a:pt x="461" y="429"/>
                </a:lnTo>
                <a:lnTo>
                  <a:pt x="443" y="433"/>
                </a:lnTo>
                <a:lnTo>
                  <a:pt x="388" y="443"/>
                </a:lnTo>
                <a:lnTo>
                  <a:pt x="311" y="455"/>
                </a:lnTo>
                <a:lnTo>
                  <a:pt x="311" y="455"/>
                </a:lnTo>
                <a:lnTo>
                  <a:pt x="309" y="455"/>
                </a:lnTo>
                <a:lnTo>
                  <a:pt x="303" y="456"/>
                </a:lnTo>
                <a:lnTo>
                  <a:pt x="303" y="456"/>
                </a:lnTo>
                <a:lnTo>
                  <a:pt x="300" y="455"/>
                </a:lnTo>
                <a:lnTo>
                  <a:pt x="299" y="453"/>
                </a:lnTo>
                <a:lnTo>
                  <a:pt x="292" y="444"/>
                </a:lnTo>
                <a:lnTo>
                  <a:pt x="272" y="415"/>
                </a:lnTo>
                <a:lnTo>
                  <a:pt x="261" y="398"/>
                </a:lnTo>
                <a:lnTo>
                  <a:pt x="248" y="382"/>
                </a:lnTo>
                <a:lnTo>
                  <a:pt x="237" y="368"/>
                </a:lnTo>
                <a:lnTo>
                  <a:pt x="226" y="357"/>
                </a:lnTo>
                <a:lnTo>
                  <a:pt x="226" y="357"/>
                </a:lnTo>
                <a:lnTo>
                  <a:pt x="201" y="342"/>
                </a:lnTo>
                <a:lnTo>
                  <a:pt x="170" y="325"/>
                </a:lnTo>
                <a:lnTo>
                  <a:pt x="134" y="306"/>
                </a:lnTo>
                <a:lnTo>
                  <a:pt x="93" y="289"/>
                </a:lnTo>
                <a:lnTo>
                  <a:pt x="93" y="289"/>
                </a:lnTo>
                <a:lnTo>
                  <a:pt x="82" y="285"/>
                </a:lnTo>
                <a:lnTo>
                  <a:pt x="72" y="281"/>
                </a:lnTo>
                <a:lnTo>
                  <a:pt x="63" y="280"/>
                </a:lnTo>
                <a:lnTo>
                  <a:pt x="54" y="279"/>
                </a:lnTo>
                <a:lnTo>
                  <a:pt x="46" y="279"/>
                </a:lnTo>
                <a:lnTo>
                  <a:pt x="37" y="279"/>
                </a:lnTo>
                <a:lnTo>
                  <a:pt x="30" y="280"/>
                </a:lnTo>
                <a:lnTo>
                  <a:pt x="24" y="283"/>
                </a:lnTo>
                <a:lnTo>
                  <a:pt x="19" y="285"/>
                </a:lnTo>
                <a:lnTo>
                  <a:pt x="13" y="288"/>
                </a:lnTo>
                <a:lnTo>
                  <a:pt x="9" y="291"/>
                </a:lnTo>
                <a:lnTo>
                  <a:pt x="5" y="295"/>
                </a:lnTo>
                <a:lnTo>
                  <a:pt x="3" y="300"/>
                </a:lnTo>
                <a:lnTo>
                  <a:pt x="1" y="305"/>
                </a:lnTo>
                <a:lnTo>
                  <a:pt x="0" y="309"/>
                </a:lnTo>
                <a:lnTo>
                  <a:pt x="0" y="314"/>
                </a:lnTo>
                <a:lnTo>
                  <a:pt x="0" y="314"/>
                </a:lnTo>
                <a:lnTo>
                  <a:pt x="3" y="325"/>
                </a:lnTo>
                <a:lnTo>
                  <a:pt x="5" y="335"/>
                </a:lnTo>
                <a:lnTo>
                  <a:pt x="11" y="356"/>
                </a:lnTo>
                <a:lnTo>
                  <a:pt x="18" y="374"/>
                </a:lnTo>
                <a:lnTo>
                  <a:pt x="19" y="383"/>
                </a:lnTo>
                <a:lnTo>
                  <a:pt x="19" y="391"/>
                </a:lnTo>
                <a:lnTo>
                  <a:pt x="19" y="391"/>
                </a:lnTo>
                <a:lnTo>
                  <a:pt x="16" y="402"/>
                </a:lnTo>
                <a:lnTo>
                  <a:pt x="14" y="412"/>
                </a:lnTo>
                <a:lnTo>
                  <a:pt x="13" y="415"/>
                </a:lnTo>
                <a:lnTo>
                  <a:pt x="13" y="420"/>
                </a:lnTo>
                <a:lnTo>
                  <a:pt x="14" y="425"/>
                </a:lnTo>
                <a:lnTo>
                  <a:pt x="16" y="430"/>
                </a:lnTo>
                <a:lnTo>
                  <a:pt x="16" y="430"/>
                </a:lnTo>
                <a:lnTo>
                  <a:pt x="23" y="436"/>
                </a:lnTo>
                <a:lnTo>
                  <a:pt x="36" y="445"/>
                </a:lnTo>
                <a:lnTo>
                  <a:pt x="54" y="454"/>
                </a:lnTo>
                <a:lnTo>
                  <a:pt x="73" y="464"/>
                </a:lnTo>
                <a:lnTo>
                  <a:pt x="116" y="482"/>
                </a:lnTo>
                <a:lnTo>
                  <a:pt x="151" y="496"/>
                </a:lnTo>
                <a:lnTo>
                  <a:pt x="151" y="496"/>
                </a:lnTo>
                <a:lnTo>
                  <a:pt x="180" y="505"/>
                </a:lnTo>
                <a:lnTo>
                  <a:pt x="211" y="513"/>
                </a:lnTo>
                <a:lnTo>
                  <a:pt x="236" y="518"/>
                </a:lnTo>
                <a:lnTo>
                  <a:pt x="251" y="521"/>
                </a:lnTo>
                <a:lnTo>
                  <a:pt x="251" y="521"/>
                </a:lnTo>
                <a:lnTo>
                  <a:pt x="254" y="520"/>
                </a:lnTo>
                <a:lnTo>
                  <a:pt x="258" y="518"/>
                </a:lnTo>
                <a:lnTo>
                  <a:pt x="267" y="513"/>
                </a:lnTo>
                <a:lnTo>
                  <a:pt x="275" y="507"/>
                </a:lnTo>
                <a:lnTo>
                  <a:pt x="275" y="507"/>
                </a:lnTo>
                <a:lnTo>
                  <a:pt x="292" y="508"/>
                </a:lnTo>
                <a:lnTo>
                  <a:pt x="331" y="511"/>
                </a:lnTo>
                <a:lnTo>
                  <a:pt x="355" y="511"/>
                </a:lnTo>
                <a:lnTo>
                  <a:pt x="378" y="511"/>
                </a:lnTo>
                <a:lnTo>
                  <a:pt x="401" y="510"/>
                </a:lnTo>
                <a:lnTo>
                  <a:pt x="420" y="507"/>
                </a:lnTo>
                <a:lnTo>
                  <a:pt x="420" y="507"/>
                </a:lnTo>
                <a:lnTo>
                  <a:pt x="456" y="500"/>
                </a:lnTo>
                <a:lnTo>
                  <a:pt x="492" y="491"/>
                </a:lnTo>
                <a:lnTo>
                  <a:pt x="542" y="480"/>
                </a:lnTo>
                <a:lnTo>
                  <a:pt x="542" y="480"/>
                </a:lnTo>
                <a:lnTo>
                  <a:pt x="546" y="479"/>
                </a:lnTo>
                <a:lnTo>
                  <a:pt x="549" y="475"/>
                </a:lnTo>
                <a:lnTo>
                  <a:pt x="559" y="467"/>
                </a:lnTo>
                <a:lnTo>
                  <a:pt x="570" y="456"/>
                </a:lnTo>
                <a:lnTo>
                  <a:pt x="582" y="444"/>
                </a:lnTo>
                <a:lnTo>
                  <a:pt x="601" y="420"/>
                </a:lnTo>
                <a:lnTo>
                  <a:pt x="610" y="410"/>
                </a:lnTo>
                <a:lnTo>
                  <a:pt x="610" y="410"/>
                </a:lnTo>
                <a:lnTo>
                  <a:pt x="637" y="418"/>
                </a:lnTo>
                <a:lnTo>
                  <a:pt x="657" y="424"/>
                </a:lnTo>
                <a:lnTo>
                  <a:pt x="671" y="427"/>
                </a:lnTo>
                <a:lnTo>
                  <a:pt x="671" y="427"/>
                </a:lnTo>
                <a:lnTo>
                  <a:pt x="675" y="427"/>
                </a:lnTo>
                <a:lnTo>
                  <a:pt x="680" y="425"/>
                </a:lnTo>
                <a:lnTo>
                  <a:pt x="688" y="422"/>
                </a:lnTo>
                <a:lnTo>
                  <a:pt x="698" y="417"/>
                </a:lnTo>
                <a:lnTo>
                  <a:pt x="698" y="417"/>
                </a:lnTo>
                <a:lnTo>
                  <a:pt x="706" y="424"/>
                </a:lnTo>
                <a:lnTo>
                  <a:pt x="720" y="435"/>
                </a:lnTo>
                <a:lnTo>
                  <a:pt x="745" y="453"/>
                </a:lnTo>
                <a:lnTo>
                  <a:pt x="745" y="453"/>
                </a:lnTo>
                <a:lnTo>
                  <a:pt x="770" y="472"/>
                </a:lnTo>
                <a:lnTo>
                  <a:pt x="787" y="487"/>
                </a:lnTo>
                <a:lnTo>
                  <a:pt x="796" y="497"/>
                </a:lnTo>
                <a:lnTo>
                  <a:pt x="800" y="501"/>
                </a:lnTo>
                <a:lnTo>
                  <a:pt x="800" y="501"/>
                </a:lnTo>
                <a:lnTo>
                  <a:pt x="787" y="527"/>
                </a:lnTo>
                <a:lnTo>
                  <a:pt x="774" y="556"/>
                </a:lnTo>
                <a:lnTo>
                  <a:pt x="756" y="590"/>
                </a:lnTo>
                <a:lnTo>
                  <a:pt x="737" y="627"/>
                </a:lnTo>
                <a:lnTo>
                  <a:pt x="716" y="665"/>
                </a:lnTo>
                <a:lnTo>
                  <a:pt x="693" y="697"/>
                </a:lnTo>
                <a:lnTo>
                  <a:pt x="683" y="712"/>
                </a:lnTo>
                <a:lnTo>
                  <a:pt x="672" y="724"/>
                </a:lnTo>
                <a:lnTo>
                  <a:pt x="672" y="724"/>
                </a:lnTo>
                <a:lnTo>
                  <a:pt x="663" y="734"/>
                </a:lnTo>
                <a:lnTo>
                  <a:pt x="656" y="744"/>
                </a:lnTo>
                <a:lnTo>
                  <a:pt x="650" y="754"/>
                </a:lnTo>
                <a:lnTo>
                  <a:pt x="645" y="764"/>
                </a:lnTo>
                <a:lnTo>
                  <a:pt x="642" y="773"/>
                </a:lnTo>
                <a:lnTo>
                  <a:pt x="640" y="780"/>
                </a:lnTo>
                <a:lnTo>
                  <a:pt x="639" y="789"/>
                </a:lnTo>
                <a:lnTo>
                  <a:pt x="639" y="796"/>
                </a:lnTo>
                <a:lnTo>
                  <a:pt x="640" y="812"/>
                </a:lnTo>
                <a:lnTo>
                  <a:pt x="642" y="827"/>
                </a:lnTo>
                <a:lnTo>
                  <a:pt x="645" y="843"/>
                </a:lnTo>
                <a:lnTo>
                  <a:pt x="647" y="858"/>
                </a:lnTo>
                <a:lnTo>
                  <a:pt x="647" y="858"/>
                </a:lnTo>
                <a:lnTo>
                  <a:pt x="652" y="998"/>
                </a:lnTo>
                <a:lnTo>
                  <a:pt x="652" y="998"/>
                </a:lnTo>
                <a:lnTo>
                  <a:pt x="659" y="1009"/>
                </a:lnTo>
                <a:lnTo>
                  <a:pt x="663" y="1019"/>
                </a:lnTo>
                <a:lnTo>
                  <a:pt x="666" y="1027"/>
                </a:lnTo>
                <a:lnTo>
                  <a:pt x="666" y="1027"/>
                </a:lnTo>
                <a:lnTo>
                  <a:pt x="663" y="1144"/>
                </a:lnTo>
                <a:lnTo>
                  <a:pt x="663" y="1144"/>
                </a:lnTo>
                <a:lnTo>
                  <a:pt x="662" y="1142"/>
                </a:lnTo>
                <a:lnTo>
                  <a:pt x="660" y="1140"/>
                </a:lnTo>
                <a:lnTo>
                  <a:pt x="657" y="1138"/>
                </a:lnTo>
                <a:lnTo>
                  <a:pt x="654" y="1137"/>
                </a:lnTo>
                <a:lnTo>
                  <a:pt x="650" y="1138"/>
                </a:lnTo>
                <a:lnTo>
                  <a:pt x="645" y="1141"/>
                </a:lnTo>
                <a:lnTo>
                  <a:pt x="640" y="1146"/>
                </a:lnTo>
                <a:lnTo>
                  <a:pt x="640" y="1146"/>
                </a:lnTo>
                <a:lnTo>
                  <a:pt x="634" y="1153"/>
                </a:lnTo>
                <a:lnTo>
                  <a:pt x="631" y="1157"/>
                </a:lnTo>
                <a:lnTo>
                  <a:pt x="631" y="1162"/>
                </a:lnTo>
                <a:lnTo>
                  <a:pt x="625" y="1174"/>
                </a:lnTo>
                <a:lnTo>
                  <a:pt x="625" y="1174"/>
                </a:lnTo>
                <a:lnTo>
                  <a:pt x="611" y="1202"/>
                </a:lnTo>
                <a:lnTo>
                  <a:pt x="606" y="1213"/>
                </a:lnTo>
                <a:lnTo>
                  <a:pt x="598" y="1224"/>
                </a:lnTo>
                <a:lnTo>
                  <a:pt x="598" y="1224"/>
                </a:lnTo>
                <a:lnTo>
                  <a:pt x="592" y="1229"/>
                </a:lnTo>
                <a:lnTo>
                  <a:pt x="584" y="1234"/>
                </a:lnTo>
                <a:lnTo>
                  <a:pt x="568" y="1242"/>
                </a:lnTo>
                <a:lnTo>
                  <a:pt x="561" y="1247"/>
                </a:lnTo>
                <a:lnTo>
                  <a:pt x="557" y="1252"/>
                </a:lnTo>
                <a:lnTo>
                  <a:pt x="556" y="1255"/>
                </a:lnTo>
                <a:lnTo>
                  <a:pt x="554" y="1257"/>
                </a:lnTo>
                <a:lnTo>
                  <a:pt x="554" y="1260"/>
                </a:lnTo>
                <a:lnTo>
                  <a:pt x="557" y="1264"/>
                </a:lnTo>
                <a:lnTo>
                  <a:pt x="557" y="1264"/>
                </a:lnTo>
                <a:lnTo>
                  <a:pt x="562" y="1270"/>
                </a:lnTo>
                <a:lnTo>
                  <a:pt x="568" y="1273"/>
                </a:lnTo>
                <a:lnTo>
                  <a:pt x="574" y="1277"/>
                </a:lnTo>
                <a:lnTo>
                  <a:pt x="583" y="1280"/>
                </a:lnTo>
                <a:lnTo>
                  <a:pt x="593" y="1281"/>
                </a:lnTo>
                <a:lnTo>
                  <a:pt x="603" y="1281"/>
                </a:lnTo>
                <a:lnTo>
                  <a:pt x="614" y="1281"/>
                </a:lnTo>
                <a:lnTo>
                  <a:pt x="626" y="1278"/>
                </a:lnTo>
                <a:lnTo>
                  <a:pt x="626" y="1278"/>
                </a:lnTo>
                <a:lnTo>
                  <a:pt x="663" y="1271"/>
                </a:lnTo>
                <a:lnTo>
                  <a:pt x="713" y="1259"/>
                </a:lnTo>
                <a:lnTo>
                  <a:pt x="737" y="1251"/>
                </a:lnTo>
                <a:lnTo>
                  <a:pt x="756" y="1244"/>
                </a:lnTo>
                <a:lnTo>
                  <a:pt x="773" y="1236"/>
                </a:lnTo>
                <a:lnTo>
                  <a:pt x="776" y="1234"/>
                </a:lnTo>
                <a:lnTo>
                  <a:pt x="780" y="1230"/>
                </a:lnTo>
                <a:lnTo>
                  <a:pt x="780" y="1230"/>
                </a:lnTo>
                <a:lnTo>
                  <a:pt x="790" y="1209"/>
                </a:lnTo>
                <a:lnTo>
                  <a:pt x="791" y="1205"/>
                </a:lnTo>
                <a:lnTo>
                  <a:pt x="792" y="1200"/>
                </a:lnTo>
                <a:lnTo>
                  <a:pt x="791" y="1198"/>
                </a:lnTo>
                <a:lnTo>
                  <a:pt x="790" y="1194"/>
                </a:lnTo>
                <a:lnTo>
                  <a:pt x="790" y="1194"/>
                </a:lnTo>
                <a:lnTo>
                  <a:pt x="784" y="1187"/>
                </a:lnTo>
                <a:lnTo>
                  <a:pt x="779" y="1177"/>
                </a:lnTo>
                <a:lnTo>
                  <a:pt x="770" y="1161"/>
                </a:lnTo>
                <a:lnTo>
                  <a:pt x="770" y="1161"/>
                </a:lnTo>
                <a:lnTo>
                  <a:pt x="768" y="1156"/>
                </a:lnTo>
                <a:lnTo>
                  <a:pt x="763" y="1149"/>
                </a:lnTo>
                <a:lnTo>
                  <a:pt x="759" y="1143"/>
                </a:lnTo>
                <a:lnTo>
                  <a:pt x="759" y="1138"/>
                </a:lnTo>
                <a:lnTo>
                  <a:pt x="758" y="1135"/>
                </a:lnTo>
                <a:lnTo>
                  <a:pt x="758" y="1135"/>
                </a:lnTo>
                <a:lnTo>
                  <a:pt x="763" y="1037"/>
                </a:lnTo>
                <a:lnTo>
                  <a:pt x="769" y="935"/>
                </a:lnTo>
                <a:lnTo>
                  <a:pt x="769" y="935"/>
                </a:lnTo>
                <a:lnTo>
                  <a:pt x="770" y="911"/>
                </a:lnTo>
                <a:lnTo>
                  <a:pt x="775" y="882"/>
                </a:lnTo>
                <a:lnTo>
                  <a:pt x="780" y="846"/>
                </a:lnTo>
                <a:lnTo>
                  <a:pt x="823" y="764"/>
                </a:lnTo>
                <a:lnTo>
                  <a:pt x="823" y="764"/>
                </a:lnTo>
                <a:lnTo>
                  <a:pt x="823" y="773"/>
                </a:lnTo>
                <a:lnTo>
                  <a:pt x="821" y="794"/>
                </a:lnTo>
                <a:lnTo>
                  <a:pt x="821" y="807"/>
                </a:lnTo>
                <a:lnTo>
                  <a:pt x="822" y="821"/>
                </a:lnTo>
                <a:lnTo>
                  <a:pt x="823" y="836"/>
                </a:lnTo>
                <a:lnTo>
                  <a:pt x="827" y="848"/>
                </a:lnTo>
                <a:lnTo>
                  <a:pt x="827" y="848"/>
                </a:lnTo>
                <a:lnTo>
                  <a:pt x="840" y="887"/>
                </a:lnTo>
                <a:lnTo>
                  <a:pt x="857" y="940"/>
                </a:lnTo>
                <a:lnTo>
                  <a:pt x="871" y="993"/>
                </a:lnTo>
                <a:lnTo>
                  <a:pt x="875" y="1014"/>
                </a:lnTo>
                <a:lnTo>
                  <a:pt x="879" y="1029"/>
                </a:lnTo>
                <a:lnTo>
                  <a:pt x="879" y="1029"/>
                </a:lnTo>
                <a:lnTo>
                  <a:pt x="882" y="1043"/>
                </a:lnTo>
                <a:lnTo>
                  <a:pt x="887" y="1060"/>
                </a:lnTo>
                <a:lnTo>
                  <a:pt x="899" y="1102"/>
                </a:lnTo>
                <a:lnTo>
                  <a:pt x="913" y="1143"/>
                </a:lnTo>
                <a:lnTo>
                  <a:pt x="916" y="1161"/>
                </a:lnTo>
                <a:lnTo>
                  <a:pt x="918" y="1173"/>
                </a:lnTo>
                <a:lnTo>
                  <a:pt x="918" y="1173"/>
                </a:lnTo>
                <a:lnTo>
                  <a:pt x="916" y="1183"/>
                </a:lnTo>
                <a:lnTo>
                  <a:pt x="914" y="1193"/>
                </a:lnTo>
                <a:lnTo>
                  <a:pt x="910" y="1203"/>
                </a:lnTo>
                <a:lnTo>
                  <a:pt x="906" y="1211"/>
                </a:lnTo>
                <a:lnTo>
                  <a:pt x="898" y="1225"/>
                </a:lnTo>
                <a:lnTo>
                  <a:pt x="890" y="1235"/>
                </a:lnTo>
                <a:lnTo>
                  <a:pt x="890" y="1235"/>
                </a:lnTo>
                <a:lnTo>
                  <a:pt x="887" y="1240"/>
                </a:lnTo>
                <a:lnTo>
                  <a:pt x="880" y="1245"/>
                </a:lnTo>
                <a:lnTo>
                  <a:pt x="872" y="1251"/>
                </a:lnTo>
                <a:lnTo>
                  <a:pt x="864" y="1257"/>
                </a:lnTo>
                <a:lnTo>
                  <a:pt x="859" y="1264"/>
                </a:lnTo>
                <a:lnTo>
                  <a:pt x="858" y="1267"/>
                </a:lnTo>
                <a:lnTo>
                  <a:pt x="858" y="1270"/>
                </a:lnTo>
                <a:lnTo>
                  <a:pt x="859" y="1273"/>
                </a:lnTo>
                <a:lnTo>
                  <a:pt x="862" y="1276"/>
                </a:lnTo>
                <a:lnTo>
                  <a:pt x="866" y="1278"/>
                </a:lnTo>
                <a:lnTo>
                  <a:pt x="872" y="1281"/>
                </a:lnTo>
                <a:lnTo>
                  <a:pt x="872" y="1281"/>
                </a:lnTo>
                <a:lnTo>
                  <a:pt x="888" y="1285"/>
                </a:lnTo>
                <a:lnTo>
                  <a:pt x="904" y="1287"/>
                </a:lnTo>
                <a:lnTo>
                  <a:pt x="921" y="1287"/>
                </a:lnTo>
                <a:lnTo>
                  <a:pt x="939" y="1287"/>
                </a:lnTo>
                <a:lnTo>
                  <a:pt x="955" y="1285"/>
                </a:lnTo>
                <a:lnTo>
                  <a:pt x="970" y="1282"/>
                </a:lnTo>
                <a:lnTo>
                  <a:pt x="981" y="1278"/>
                </a:lnTo>
                <a:lnTo>
                  <a:pt x="990" y="1276"/>
                </a:lnTo>
                <a:lnTo>
                  <a:pt x="990" y="1276"/>
                </a:lnTo>
                <a:lnTo>
                  <a:pt x="997" y="1271"/>
                </a:lnTo>
                <a:lnTo>
                  <a:pt x="1006" y="1266"/>
                </a:lnTo>
                <a:lnTo>
                  <a:pt x="1021" y="1251"/>
                </a:lnTo>
                <a:lnTo>
                  <a:pt x="1028" y="1244"/>
                </a:lnTo>
                <a:lnTo>
                  <a:pt x="1032" y="1237"/>
                </a:lnTo>
                <a:lnTo>
                  <a:pt x="1034" y="1233"/>
                </a:lnTo>
                <a:lnTo>
                  <a:pt x="1034" y="1231"/>
                </a:lnTo>
                <a:lnTo>
                  <a:pt x="1033" y="1230"/>
                </a:lnTo>
                <a:lnTo>
                  <a:pt x="1033" y="1230"/>
                </a:lnTo>
                <a:lnTo>
                  <a:pt x="1028" y="1226"/>
                </a:lnTo>
                <a:lnTo>
                  <a:pt x="1022" y="1219"/>
                </a:lnTo>
                <a:lnTo>
                  <a:pt x="1019" y="1214"/>
                </a:lnTo>
                <a:lnTo>
                  <a:pt x="1018" y="1209"/>
                </a:lnTo>
                <a:lnTo>
                  <a:pt x="1017" y="1202"/>
                </a:lnTo>
                <a:lnTo>
                  <a:pt x="1016" y="1194"/>
                </a:lnTo>
                <a:lnTo>
                  <a:pt x="1016" y="1194"/>
                </a:lnTo>
                <a:lnTo>
                  <a:pt x="1014" y="1179"/>
                </a:lnTo>
                <a:lnTo>
                  <a:pt x="1014" y="1167"/>
                </a:lnTo>
                <a:lnTo>
                  <a:pt x="1013" y="1153"/>
                </a:lnTo>
                <a:lnTo>
                  <a:pt x="1013" y="1138"/>
                </a:lnTo>
                <a:lnTo>
                  <a:pt x="1013" y="1138"/>
                </a:lnTo>
                <a:lnTo>
                  <a:pt x="1013" y="1125"/>
                </a:lnTo>
                <a:lnTo>
                  <a:pt x="1011" y="1102"/>
                </a:lnTo>
                <a:lnTo>
                  <a:pt x="1003" y="1044"/>
                </a:lnTo>
                <a:lnTo>
                  <a:pt x="996" y="986"/>
                </a:lnTo>
                <a:lnTo>
                  <a:pt x="990" y="954"/>
                </a:lnTo>
                <a:lnTo>
                  <a:pt x="990" y="954"/>
                </a:lnTo>
                <a:lnTo>
                  <a:pt x="987" y="942"/>
                </a:lnTo>
                <a:lnTo>
                  <a:pt x="982" y="934"/>
                </a:lnTo>
                <a:lnTo>
                  <a:pt x="980" y="926"/>
                </a:lnTo>
                <a:lnTo>
                  <a:pt x="978" y="921"/>
                </a:lnTo>
                <a:lnTo>
                  <a:pt x="978" y="921"/>
                </a:lnTo>
                <a:lnTo>
                  <a:pt x="978" y="918"/>
                </a:lnTo>
                <a:lnTo>
                  <a:pt x="978" y="914"/>
                </a:lnTo>
                <a:lnTo>
                  <a:pt x="976" y="906"/>
                </a:lnTo>
                <a:lnTo>
                  <a:pt x="970" y="890"/>
                </a:lnTo>
                <a:lnTo>
                  <a:pt x="970" y="890"/>
                </a:lnTo>
                <a:lnTo>
                  <a:pt x="961" y="872"/>
                </a:lnTo>
                <a:lnTo>
                  <a:pt x="954" y="854"/>
                </a:lnTo>
                <a:lnTo>
                  <a:pt x="950" y="841"/>
                </a:lnTo>
                <a:lnTo>
                  <a:pt x="950" y="836"/>
                </a:lnTo>
                <a:lnTo>
                  <a:pt x="951" y="833"/>
                </a:lnTo>
                <a:lnTo>
                  <a:pt x="951" y="833"/>
                </a:lnTo>
                <a:lnTo>
                  <a:pt x="976" y="796"/>
                </a:lnTo>
                <a:lnTo>
                  <a:pt x="1027" y="719"/>
                </a:lnTo>
                <a:lnTo>
                  <a:pt x="1055" y="675"/>
                </a:lnTo>
                <a:lnTo>
                  <a:pt x="1080" y="634"/>
                </a:lnTo>
                <a:lnTo>
                  <a:pt x="1100" y="598"/>
                </a:lnTo>
                <a:lnTo>
                  <a:pt x="1107" y="584"/>
                </a:lnTo>
                <a:lnTo>
                  <a:pt x="1111" y="573"/>
                </a:lnTo>
                <a:lnTo>
                  <a:pt x="1111" y="573"/>
                </a:lnTo>
                <a:lnTo>
                  <a:pt x="1123" y="534"/>
                </a:lnTo>
                <a:lnTo>
                  <a:pt x="1135" y="495"/>
                </a:lnTo>
                <a:lnTo>
                  <a:pt x="1138" y="477"/>
                </a:lnTo>
                <a:lnTo>
                  <a:pt x="1141" y="461"/>
                </a:lnTo>
                <a:lnTo>
                  <a:pt x="1142" y="449"/>
                </a:lnTo>
                <a:lnTo>
                  <a:pt x="1141" y="440"/>
                </a:lnTo>
                <a:lnTo>
                  <a:pt x="1141" y="440"/>
                </a:lnTo>
                <a:lnTo>
                  <a:pt x="1136" y="432"/>
                </a:lnTo>
                <a:lnTo>
                  <a:pt x="1128" y="419"/>
                </a:lnTo>
                <a:lnTo>
                  <a:pt x="1105" y="388"/>
                </a:lnTo>
                <a:lnTo>
                  <a:pt x="1082" y="358"/>
                </a:lnTo>
                <a:lnTo>
                  <a:pt x="1071" y="343"/>
                </a:lnTo>
                <a:lnTo>
                  <a:pt x="1071" y="343"/>
                </a:lnTo>
                <a:lnTo>
                  <a:pt x="1070" y="340"/>
                </a:lnTo>
                <a:lnTo>
                  <a:pt x="1070" y="336"/>
                </a:lnTo>
                <a:lnTo>
                  <a:pt x="1070" y="332"/>
                </a:lnTo>
                <a:lnTo>
                  <a:pt x="1069" y="327"/>
                </a:lnTo>
                <a:lnTo>
                  <a:pt x="1066" y="321"/>
                </a:lnTo>
                <a:lnTo>
                  <a:pt x="1061" y="315"/>
                </a:lnTo>
                <a:lnTo>
                  <a:pt x="1054" y="308"/>
                </a:lnTo>
                <a:lnTo>
                  <a:pt x="1044" y="299"/>
                </a:lnTo>
                <a:lnTo>
                  <a:pt x="1044" y="299"/>
                </a:lnTo>
                <a:lnTo>
                  <a:pt x="999" y="268"/>
                </a:lnTo>
                <a:lnTo>
                  <a:pt x="982" y="258"/>
                </a:lnTo>
                <a:lnTo>
                  <a:pt x="971" y="252"/>
                </a:lnTo>
                <a:lnTo>
                  <a:pt x="971" y="252"/>
                </a:lnTo>
                <a:lnTo>
                  <a:pt x="934" y="231"/>
                </a:lnTo>
                <a:lnTo>
                  <a:pt x="862" y="190"/>
                </a:lnTo>
                <a:lnTo>
                  <a:pt x="822" y="167"/>
                </a:lnTo>
                <a:lnTo>
                  <a:pt x="784" y="148"/>
                </a:lnTo>
                <a:lnTo>
                  <a:pt x="754" y="133"/>
                </a:lnTo>
                <a:lnTo>
                  <a:pt x="742" y="128"/>
                </a:lnTo>
                <a:lnTo>
                  <a:pt x="734" y="125"/>
                </a:lnTo>
                <a:lnTo>
                  <a:pt x="734" y="125"/>
                </a:lnTo>
                <a:lnTo>
                  <a:pt x="701" y="118"/>
                </a:lnTo>
                <a:lnTo>
                  <a:pt x="661" y="110"/>
                </a:lnTo>
                <a:lnTo>
                  <a:pt x="628" y="104"/>
                </a:lnTo>
                <a:lnTo>
                  <a:pt x="610" y="103"/>
                </a:lnTo>
                <a:lnTo>
                  <a:pt x="610" y="103"/>
                </a:lnTo>
                <a:lnTo>
                  <a:pt x="573" y="102"/>
                </a:lnTo>
                <a:lnTo>
                  <a:pt x="542" y="102"/>
                </a:lnTo>
                <a:lnTo>
                  <a:pt x="517" y="102"/>
                </a:lnTo>
                <a:lnTo>
                  <a:pt x="517" y="102"/>
                </a:lnTo>
                <a:lnTo>
                  <a:pt x="517" y="95"/>
                </a:lnTo>
                <a:lnTo>
                  <a:pt x="517" y="82"/>
                </a:lnTo>
                <a:lnTo>
                  <a:pt x="515" y="67"/>
                </a:lnTo>
                <a:lnTo>
                  <a:pt x="512" y="61"/>
                </a:lnTo>
                <a:lnTo>
                  <a:pt x="509" y="56"/>
                </a:lnTo>
                <a:lnTo>
                  <a:pt x="509" y="56"/>
                </a:lnTo>
                <a:lnTo>
                  <a:pt x="497" y="45"/>
                </a:lnTo>
                <a:lnTo>
                  <a:pt x="480" y="31"/>
                </a:lnTo>
                <a:lnTo>
                  <a:pt x="470" y="24"/>
                </a:lnTo>
                <a:lnTo>
                  <a:pt x="460" y="17"/>
                </a:lnTo>
                <a:lnTo>
                  <a:pt x="450" y="12"/>
                </a:lnTo>
                <a:lnTo>
                  <a:pt x="440" y="9"/>
                </a:lnTo>
                <a:lnTo>
                  <a:pt x="440" y="9"/>
                </a:lnTo>
                <a:lnTo>
                  <a:pt x="424" y="4"/>
                </a:lnTo>
                <a:lnTo>
                  <a:pt x="409" y="1"/>
                </a:lnTo>
                <a:lnTo>
                  <a:pt x="397" y="0"/>
                </a:lnTo>
                <a:lnTo>
                  <a:pt x="382" y="2"/>
                </a:lnTo>
                <a:lnTo>
                  <a:pt x="382" y="2"/>
                </a:lnTo>
                <a:lnTo>
                  <a:pt x="363" y="7"/>
                </a:lnTo>
                <a:lnTo>
                  <a:pt x="346" y="14"/>
                </a:lnTo>
                <a:lnTo>
                  <a:pt x="326" y="22"/>
                </a:lnTo>
                <a:lnTo>
                  <a:pt x="313" y="11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6">
            <a:extLst>
              <a:ext uri="{FF2B5EF4-FFF2-40B4-BE49-F238E27FC236}">
                <a16:creationId xmlns:a16="http://schemas.microsoft.com/office/drawing/2014/main" id="{9C1EF34F-F077-439B-A733-B2A9565A2999}"/>
              </a:ext>
            </a:extLst>
          </p:cNvPr>
          <p:cNvSpPr>
            <a:spLocks/>
          </p:cNvSpPr>
          <p:nvPr/>
        </p:nvSpPr>
        <p:spPr bwMode="auto">
          <a:xfrm>
            <a:off x="6432155" y="4644135"/>
            <a:ext cx="641671" cy="1744063"/>
          </a:xfrm>
          <a:custGeom>
            <a:avLst/>
            <a:gdLst>
              <a:gd name="T0" fmla="*/ 225 w 500"/>
              <a:gd name="T1" fmla="*/ 26 h 1359"/>
              <a:gd name="T2" fmla="*/ 276 w 500"/>
              <a:gd name="T3" fmla="*/ 3 h 1359"/>
              <a:gd name="T4" fmla="*/ 314 w 500"/>
              <a:gd name="T5" fmla="*/ 51 h 1359"/>
              <a:gd name="T6" fmla="*/ 356 w 500"/>
              <a:gd name="T7" fmla="*/ 119 h 1359"/>
              <a:gd name="T8" fmla="*/ 350 w 500"/>
              <a:gd name="T9" fmla="*/ 152 h 1359"/>
              <a:gd name="T10" fmla="*/ 345 w 500"/>
              <a:gd name="T11" fmla="*/ 186 h 1359"/>
              <a:gd name="T12" fmla="*/ 311 w 500"/>
              <a:gd name="T13" fmla="*/ 229 h 1359"/>
              <a:gd name="T14" fmla="*/ 423 w 500"/>
              <a:gd name="T15" fmla="*/ 290 h 1359"/>
              <a:gd name="T16" fmla="*/ 449 w 500"/>
              <a:gd name="T17" fmla="*/ 376 h 1359"/>
              <a:gd name="T18" fmla="*/ 427 w 500"/>
              <a:gd name="T19" fmla="*/ 549 h 1359"/>
              <a:gd name="T20" fmla="*/ 446 w 500"/>
              <a:gd name="T21" fmla="*/ 649 h 1359"/>
              <a:gd name="T22" fmla="*/ 470 w 500"/>
              <a:gd name="T23" fmla="*/ 730 h 1359"/>
              <a:gd name="T24" fmla="*/ 467 w 500"/>
              <a:gd name="T25" fmla="*/ 817 h 1359"/>
              <a:gd name="T26" fmla="*/ 410 w 500"/>
              <a:gd name="T27" fmla="*/ 919 h 1359"/>
              <a:gd name="T28" fmla="*/ 428 w 500"/>
              <a:gd name="T29" fmla="*/ 1140 h 1359"/>
              <a:gd name="T30" fmla="*/ 485 w 500"/>
              <a:gd name="T31" fmla="*/ 1160 h 1359"/>
              <a:gd name="T32" fmla="*/ 494 w 500"/>
              <a:gd name="T33" fmla="*/ 1204 h 1359"/>
              <a:gd name="T34" fmla="*/ 477 w 500"/>
              <a:gd name="T35" fmla="*/ 1269 h 1359"/>
              <a:gd name="T36" fmla="*/ 448 w 500"/>
              <a:gd name="T37" fmla="*/ 1303 h 1359"/>
              <a:gd name="T38" fmla="*/ 417 w 500"/>
              <a:gd name="T39" fmla="*/ 1286 h 1359"/>
              <a:gd name="T40" fmla="*/ 422 w 500"/>
              <a:gd name="T41" fmla="*/ 1255 h 1359"/>
              <a:gd name="T42" fmla="*/ 391 w 500"/>
              <a:gd name="T43" fmla="*/ 1193 h 1359"/>
              <a:gd name="T44" fmla="*/ 369 w 500"/>
              <a:gd name="T45" fmla="*/ 1171 h 1359"/>
              <a:gd name="T46" fmla="*/ 356 w 500"/>
              <a:gd name="T47" fmla="*/ 1261 h 1359"/>
              <a:gd name="T48" fmla="*/ 354 w 500"/>
              <a:gd name="T49" fmla="*/ 1314 h 1359"/>
              <a:gd name="T50" fmla="*/ 339 w 500"/>
              <a:gd name="T51" fmla="*/ 1359 h 1359"/>
              <a:gd name="T52" fmla="*/ 274 w 500"/>
              <a:gd name="T53" fmla="*/ 1345 h 1359"/>
              <a:gd name="T54" fmla="*/ 255 w 500"/>
              <a:gd name="T55" fmla="*/ 1308 h 1359"/>
              <a:gd name="T56" fmla="*/ 278 w 500"/>
              <a:gd name="T57" fmla="*/ 1283 h 1359"/>
              <a:gd name="T58" fmla="*/ 283 w 500"/>
              <a:gd name="T59" fmla="*/ 1273 h 1359"/>
              <a:gd name="T60" fmla="*/ 299 w 500"/>
              <a:gd name="T61" fmla="*/ 1212 h 1359"/>
              <a:gd name="T62" fmla="*/ 221 w 500"/>
              <a:gd name="T63" fmla="*/ 1102 h 1359"/>
              <a:gd name="T64" fmla="*/ 173 w 500"/>
              <a:gd name="T65" fmla="*/ 928 h 1359"/>
              <a:gd name="T66" fmla="*/ 199 w 500"/>
              <a:gd name="T67" fmla="*/ 809 h 1359"/>
              <a:gd name="T68" fmla="*/ 219 w 500"/>
              <a:gd name="T69" fmla="*/ 707 h 1359"/>
              <a:gd name="T70" fmla="*/ 205 w 500"/>
              <a:gd name="T71" fmla="*/ 656 h 1359"/>
              <a:gd name="T72" fmla="*/ 179 w 500"/>
              <a:gd name="T73" fmla="*/ 571 h 1359"/>
              <a:gd name="T74" fmla="*/ 129 w 500"/>
              <a:gd name="T75" fmla="*/ 529 h 1359"/>
              <a:gd name="T76" fmla="*/ 116 w 500"/>
              <a:gd name="T77" fmla="*/ 555 h 1359"/>
              <a:gd name="T78" fmla="*/ 164 w 500"/>
              <a:gd name="T79" fmla="*/ 564 h 1359"/>
              <a:gd name="T80" fmla="*/ 151 w 500"/>
              <a:gd name="T81" fmla="*/ 577 h 1359"/>
              <a:gd name="T82" fmla="*/ 148 w 500"/>
              <a:gd name="T83" fmla="*/ 606 h 1359"/>
              <a:gd name="T84" fmla="*/ 177 w 500"/>
              <a:gd name="T85" fmla="*/ 640 h 1359"/>
              <a:gd name="T86" fmla="*/ 197 w 500"/>
              <a:gd name="T87" fmla="*/ 678 h 1359"/>
              <a:gd name="T88" fmla="*/ 152 w 500"/>
              <a:gd name="T89" fmla="*/ 680 h 1359"/>
              <a:gd name="T90" fmla="*/ 142 w 500"/>
              <a:gd name="T91" fmla="*/ 703 h 1359"/>
              <a:gd name="T92" fmla="*/ 135 w 500"/>
              <a:gd name="T93" fmla="*/ 678 h 1359"/>
              <a:gd name="T94" fmla="*/ 129 w 500"/>
              <a:gd name="T95" fmla="*/ 671 h 1359"/>
              <a:gd name="T96" fmla="*/ 59 w 500"/>
              <a:gd name="T97" fmla="*/ 660 h 1359"/>
              <a:gd name="T98" fmla="*/ 43 w 500"/>
              <a:gd name="T99" fmla="*/ 671 h 1359"/>
              <a:gd name="T100" fmla="*/ 15 w 500"/>
              <a:gd name="T101" fmla="*/ 634 h 1359"/>
              <a:gd name="T102" fmla="*/ 6 w 500"/>
              <a:gd name="T103" fmla="*/ 586 h 1359"/>
              <a:gd name="T104" fmla="*/ 67 w 500"/>
              <a:gd name="T105" fmla="*/ 491 h 1359"/>
              <a:gd name="T106" fmla="*/ 82 w 500"/>
              <a:gd name="T107" fmla="*/ 448 h 1359"/>
              <a:gd name="T108" fmla="*/ 116 w 500"/>
              <a:gd name="T109" fmla="*/ 323 h 1359"/>
              <a:gd name="T110" fmla="*/ 146 w 500"/>
              <a:gd name="T111" fmla="*/ 267 h 1359"/>
              <a:gd name="T112" fmla="*/ 213 w 500"/>
              <a:gd name="T113" fmla="*/ 233 h 1359"/>
              <a:gd name="T114" fmla="*/ 199 w 500"/>
              <a:gd name="T115" fmla="*/ 175 h 1359"/>
              <a:gd name="T116" fmla="*/ 188 w 500"/>
              <a:gd name="T117" fmla="*/ 143 h 1359"/>
              <a:gd name="T118" fmla="*/ 194 w 500"/>
              <a:gd name="T119" fmla="*/ 101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0" h="1359">
                <a:moveTo>
                  <a:pt x="198" y="95"/>
                </a:moveTo>
                <a:lnTo>
                  <a:pt x="198" y="95"/>
                </a:lnTo>
                <a:lnTo>
                  <a:pt x="202" y="78"/>
                </a:lnTo>
                <a:lnTo>
                  <a:pt x="206" y="61"/>
                </a:lnTo>
                <a:lnTo>
                  <a:pt x="214" y="43"/>
                </a:lnTo>
                <a:lnTo>
                  <a:pt x="214" y="43"/>
                </a:lnTo>
                <a:lnTo>
                  <a:pt x="219" y="34"/>
                </a:lnTo>
                <a:lnTo>
                  <a:pt x="225" y="26"/>
                </a:lnTo>
                <a:lnTo>
                  <a:pt x="232" y="18"/>
                </a:lnTo>
                <a:lnTo>
                  <a:pt x="239" y="11"/>
                </a:lnTo>
                <a:lnTo>
                  <a:pt x="246" y="6"/>
                </a:lnTo>
                <a:lnTo>
                  <a:pt x="255" y="3"/>
                </a:lnTo>
                <a:lnTo>
                  <a:pt x="263" y="0"/>
                </a:lnTo>
                <a:lnTo>
                  <a:pt x="271" y="2"/>
                </a:lnTo>
                <a:lnTo>
                  <a:pt x="271" y="2"/>
                </a:lnTo>
                <a:lnTo>
                  <a:pt x="276" y="3"/>
                </a:lnTo>
                <a:lnTo>
                  <a:pt x="279" y="4"/>
                </a:lnTo>
                <a:lnTo>
                  <a:pt x="286" y="10"/>
                </a:lnTo>
                <a:lnTo>
                  <a:pt x="293" y="18"/>
                </a:lnTo>
                <a:lnTo>
                  <a:pt x="299" y="27"/>
                </a:lnTo>
                <a:lnTo>
                  <a:pt x="306" y="42"/>
                </a:lnTo>
                <a:lnTo>
                  <a:pt x="310" y="49"/>
                </a:lnTo>
                <a:lnTo>
                  <a:pt x="310" y="49"/>
                </a:lnTo>
                <a:lnTo>
                  <a:pt x="314" y="51"/>
                </a:lnTo>
                <a:lnTo>
                  <a:pt x="325" y="58"/>
                </a:lnTo>
                <a:lnTo>
                  <a:pt x="337" y="68"/>
                </a:lnTo>
                <a:lnTo>
                  <a:pt x="342" y="74"/>
                </a:lnTo>
                <a:lnTo>
                  <a:pt x="346" y="79"/>
                </a:lnTo>
                <a:lnTo>
                  <a:pt x="346" y="79"/>
                </a:lnTo>
                <a:lnTo>
                  <a:pt x="351" y="91"/>
                </a:lnTo>
                <a:lnTo>
                  <a:pt x="353" y="106"/>
                </a:lnTo>
                <a:lnTo>
                  <a:pt x="356" y="119"/>
                </a:lnTo>
                <a:lnTo>
                  <a:pt x="356" y="129"/>
                </a:lnTo>
                <a:lnTo>
                  <a:pt x="356" y="129"/>
                </a:lnTo>
                <a:lnTo>
                  <a:pt x="356" y="132"/>
                </a:lnTo>
                <a:lnTo>
                  <a:pt x="356" y="136"/>
                </a:lnTo>
                <a:lnTo>
                  <a:pt x="356" y="140"/>
                </a:lnTo>
                <a:lnTo>
                  <a:pt x="354" y="143"/>
                </a:lnTo>
                <a:lnTo>
                  <a:pt x="354" y="143"/>
                </a:lnTo>
                <a:lnTo>
                  <a:pt x="350" y="152"/>
                </a:lnTo>
                <a:lnTo>
                  <a:pt x="347" y="157"/>
                </a:lnTo>
                <a:lnTo>
                  <a:pt x="347" y="157"/>
                </a:lnTo>
                <a:lnTo>
                  <a:pt x="350" y="162"/>
                </a:lnTo>
                <a:lnTo>
                  <a:pt x="351" y="168"/>
                </a:lnTo>
                <a:lnTo>
                  <a:pt x="351" y="174"/>
                </a:lnTo>
                <a:lnTo>
                  <a:pt x="351" y="174"/>
                </a:lnTo>
                <a:lnTo>
                  <a:pt x="348" y="180"/>
                </a:lnTo>
                <a:lnTo>
                  <a:pt x="345" y="186"/>
                </a:lnTo>
                <a:lnTo>
                  <a:pt x="341" y="191"/>
                </a:lnTo>
                <a:lnTo>
                  <a:pt x="336" y="194"/>
                </a:lnTo>
                <a:lnTo>
                  <a:pt x="336" y="194"/>
                </a:lnTo>
                <a:lnTo>
                  <a:pt x="331" y="195"/>
                </a:lnTo>
                <a:lnTo>
                  <a:pt x="329" y="197"/>
                </a:lnTo>
                <a:lnTo>
                  <a:pt x="310" y="211"/>
                </a:lnTo>
                <a:lnTo>
                  <a:pt x="310" y="211"/>
                </a:lnTo>
                <a:lnTo>
                  <a:pt x="311" y="229"/>
                </a:lnTo>
                <a:lnTo>
                  <a:pt x="311" y="239"/>
                </a:lnTo>
                <a:lnTo>
                  <a:pt x="324" y="239"/>
                </a:lnTo>
                <a:lnTo>
                  <a:pt x="340" y="252"/>
                </a:lnTo>
                <a:lnTo>
                  <a:pt x="340" y="252"/>
                </a:lnTo>
                <a:lnTo>
                  <a:pt x="383" y="271"/>
                </a:lnTo>
                <a:lnTo>
                  <a:pt x="399" y="277"/>
                </a:lnTo>
                <a:lnTo>
                  <a:pt x="414" y="284"/>
                </a:lnTo>
                <a:lnTo>
                  <a:pt x="423" y="290"/>
                </a:lnTo>
                <a:lnTo>
                  <a:pt x="426" y="294"/>
                </a:lnTo>
                <a:lnTo>
                  <a:pt x="428" y="296"/>
                </a:lnTo>
                <a:lnTo>
                  <a:pt x="428" y="296"/>
                </a:lnTo>
                <a:lnTo>
                  <a:pt x="432" y="312"/>
                </a:lnTo>
                <a:lnTo>
                  <a:pt x="440" y="336"/>
                </a:lnTo>
                <a:lnTo>
                  <a:pt x="446" y="362"/>
                </a:lnTo>
                <a:lnTo>
                  <a:pt x="449" y="370"/>
                </a:lnTo>
                <a:lnTo>
                  <a:pt x="449" y="376"/>
                </a:lnTo>
                <a:lnTo>
                  <a:pt x="449" y="376"/>
                </a:lnTo>
                <a:lnTo>
                  <a:pt x="446" y="392"/>
                </a:lnTo>
                <a:lnTo>
                  <a:pt x="442" y="416"/>
                </a:lnTo>
                <a:lnTo>
                  <a:pt x="442" y="416"/>
                </a:lnTo>
                <a:lnTo>
                  <a:pt x="426" y="509"/>
                </a:lnTo>
                <a:lnTo>
                  <a:pt x="426" y="509"/>
                </a:lnTo>
                <a:lnTo>
                  <a:pt x="426" y="534"/>
                </a:lnTo>
                <a:lnTo>
                  <a:pt x="427" y="549"/>
                </a:lnTo>
                <a:lnTo>
                  <a:pt x="428" y="560"/>
                </a:lnTo>
                <a:lnTo>
                  <a:pt x="428" y="560"/>
                </a:lnTo>
                <a:lnTo>
                  <a:pt x="436" y="594"/>
                </a:lnTo>
                <a:lnTo>
                  <a:pt x="442" y="625"/>
                </a:lnTo>
                <a:lnTo>
                  <a:pt x="442" y="625"/>
                </a:lnTo>
                <a:lnTo>
                  <a:pt x="444" y="638"/>
                </a:lnTo>
                <a:lnTo>
                  <a:pt x="446" y="649"/>
                </a:lnTo>
                <a:lnTo>
                  <a:pt x="446" y="649"/>
                </a:lnTo>
                <a:lnTo>
                  <a:pt x="445" y="652"/>
                </a:lnTo>
                <a:lnTo>
                  <a:pt x="446" y="657"/>
                </a:lnTo>
                <a:lnTo>
                  <a:pt x="446" y="657"/>
                </a:lnTo>
                <a:lnTo>
                  <a:pt x="451" y="671"/>
                </a:lnTo>
                <a:lnTo>
                  <a:pt x="456" y="680"/>
                </a:lnTo>
                <a:lnTo>
                  <a:pt x="456" y="680"/>
                </a:lnTo>
                <a:lnTo>
                  <a:pt x="465" y="709"/>
                </a:lnTo>
                <a:lnTo>
                  <a:pt x="470" y="730"/>
                </a:lnTo>
                <a:lnTo>
                  <a:pt x="473" y="743"/>
                </a:lnTo>
                <a:lnTo>
                  <a:pt x="473" y="743"/>
                </a:lnTo>
                <a:lnTo>
                  <a:pt x="473" y="757"/>
                </a:lnTo>
                <a:lnTo>
                  <a:pt x="473" y="777"/>
                </a:lnTo>
                <a:lnTo>
                  <a:pt x="471" y="800"/>
                </a:lnTo>
                <a:lnTo>
                  <a:pt x="470" y="810"/>
                </a:lnTo>
                <a:lnTo>
                  <a:pt x="467" y="817"/>
                </a:lnTo>
                <a:lnTo>
                  <a:pt x="467" y="817"/>
                </a:lnTo>
                <a:lnTo>
                  <a:pt x="460" y="839"/>
                </a:lnTo>
                <a:lnTo>
                  <a:pt x="456" y="849"/>
                </a:lnTo>
                <a:lnTo>
                  <a:pt x="450" y="857"/>
                </a:lnTo>
                <a:lnTo>
                  <a:pt x="450" y="857"/>
                </a:lnTo>
                <a:lnTo>
                  <a:pt x="440" y="872"/>
                </a:lnTo>
                <a:lnTo>
                  <a:pt x="428" y="891"/>
                </a:lnTo>
                <a:lnTo>
                  <a:pt x="410" y="919"/>
                </a:lnTo>
                <a:lnTo>
                  <a:pt x="410" y="919"/>
                </a:lnTo>
                <a:lnTo>
                  <a:pt x="385" y="960"/>
                </a:lnTo>
                <a:lnTo>
                  <a:pt x="368" y="988"/>
                </a:lnTo>
                <a:lnTo>
                  <a:pt x="360" y="1003"/>
                </a:lnTo>
                <a:lnTo>
                  <a:pt x="360" y="1003"/>
                </a:lnTo>
                <a:lnTo>
                  <a:pt x="359" y="1021"/>
                </a:lnTo>
                <a:lnTo>
                  <a:pt x="359" y="1035"/>
                </a:lnTo>
                <a:lnTo>
                  <a:pt x="374" y="1102"/>
                </a:lnTo>
                <a:lnTo>
                  <a:pt x="428" y="1140"/>
                </a:lnTo>
                <a:lnTo>
                  <a:pt x="428" y="1140"/>
                </a:lnTo>
                <a:lnTo>
                  <a:pt x="434" y="1141"/>
                </a:lnTo>
                <a:lnTo>
                  <a:pt x="443" y="1143"/>
                </a:lnTo>
                <a:lnTo>
                  <a:pt x="454" y="1147"/>
                </a:lnTo>
                <a:lnTo>
                  <a:pt x="454" y="1147"/>
                </a:lnTo>
                <a:lnTo>
                  <a:pt x="474" y="1155"/>
                </a:lnTo>
                <a:lnTo>
                  <a:pt x="485" y="1160"/>
                </a:lnTo>
                <a:lnTo>
                  <a:pt x="485" y="1160"/>
                </a:lnTo>
                <a:lnTo>
                  <a:pt x="489" y="1163"/>
                </a:lnTo>
                <a:lnTo>
                  <a:pt x="494" y="1169"/>
                </a:lnTo>
                <a:lnTo>
                  <a:pt x="497" y="1176"/>
                </a:lnTo>
                <a:lnTo>
                  <a:pt x="500" y="1182"/>
                </a:lnTo>
                <a:lnTo>
                  <a:pt x="500" y="1182"/>
                </a:lnTo>
                <a:lnTo>
                  <a:pt x="500" y="1188"/>
                </a:lnTo>
                <a:lnTo>
                  <a:pt x="499" y="1193"/>
                </a:lnTo>
                <a:lnTo>
                  <a:pt x="494" y="1204"/>
                </a:lnTo>
                <a:lnTo>
                  <a:pt x="494" y="1204"/>
                </a:lnTo>
                <a:lnTo>
                  <a:pt x="493" y="1210"/>
                </a:lnTo>
                <a:lnTo>
                  <a:pt x="493" y="1214"/>
                </a:lnTo>
                <a:lnTo>
                  <a:pt x="493" y="1217"/>
                </a:lnTo>
                <a:lnTo>
                  <a:pt x="491" y="1222"/>
                </a:lnTo>
                <a:lnTo>
                  <a:pt x="491" y="1222"/>
                </a:lnTo>
                <a:lnTo>
                  <a:pt x="483" y="1251"/>
                </a:lnTo>
                <a:lnTo>
                  <a:pt x="477" y="1269"/>
                </a:lnTo>
                <a:lnTo>
                  <a:pt x="472" y="1283"/>
                </a:lnTo>
                <a:lnTo>
                  <a:pt x="472" y="1283"/>
                </a:lnTo>
                <a:lnTo>
                  <a:pt x="468" y="1289"/>
                </a:lnTo>
                <a:lnTo>
                  <a:pt x="465" y="1294"/>
                </a:lnTo>
                <a:lnTo>
                  <a:pt x="461" y="1297"/>
                </a:lnTo>
                <a:lnTo>
                  <a:pt x="456" y="1301"/>
                </a:lnTo>
                <a:lnTo>
                  <a:pt x="456" y="1301"/>
                </a:lnTo>
                <a:lnTo>
                  <a:pt x="448" y="1303"/>
                </a:lnTo>
                <a:lnTo>
                  <a:pt x="436" y="1306"/>
                </a:lnTo>
                <a:lnTo>
                  <a:pt x="423" y="1305"/>
                </a:lnTo>
                <a:lnTo>
                  <a:pt x="419" y="1303"/>
                </a:lnTo>
                <a:lnTo>
                  <a:pt x="416" y="1302"/>
                </a:lnTo>
                <a:lnTo>
                  <a:pt x="416" y="1302"/>
                </a:lnTo>
                <a:lnTo>
                  <a:pt x="416" y="1298"/>
                </a:lnTo>
                <a:lnTo>
                  <a:pt x="416" y="1295"/>
                </a:lnTo>
                <a:lnTo>
                  <a:pt x="417" y="1286"/>
                </a:lnTo>
                <a:lnTo>
                  <a:pt x="420" y="1279"/>
                </a:lnTo>
                <a:lnTo>
                  <a:pt x="421" y="1272"/>
                </a:lnTo>
                <a:lnTo>
                  <a:pt x="421" y="1272"/>
                </a:lnTo>
                <a:lnTo>
                  <a:pt x="423" y="1267"/>
                </a:lnTo>
                <a:lnTo>
                  <a:pt x="425" y="1262"/>
                </a:lnTo>
                <a:lnTo>
                  <a:pt x="425" y="1258"/>
                </a:lnTo>
                <a:lnTo>
                  <a:pt x="422" y="1255"/>
                </a:lnTo>
                <a:lnTo>
                  <a:pt x="422" y="1255"/>
                </a:lnTo>
                <a:lnTo>
                  <a:pt x="410" y="1240"/>
                </a:lnTo>
                <a:lnTo>
                  <a:pt x="399" y="1228"/>
                </a:lnTo>
                <a:lnTo>
                  <a:pt x="399" y="1228"/>
                </a:lnTo>
                <a:lnTo>
                  <a:pt x="393" y="1218"/>
                </a:lnTo>
                <a:lnTo>
                  <a:pt x="391" y="1212"/>
                </a:lnTo>
                <a:lnTo>
                  <a:pt x="390" y="1205"/>
                </a:lnTo>
                <a:lnTo>
                  <a:pt x="390" y="1205"/>
                </a:lnTo>
                <a:lnTo>
                  <a:pt x="391" y="1193"/>
                </a:lnTo>
                <a:lnTo>
                  <a:pt x="392" y="1188"/>
                </a:lnTo>
                <a:lnTo>
                  <a:pt x="391" y="1185"/>
                </a:lnTo>
                <a:lnTo>
                  <a:pt x="391" y="1185"/>
                </a:lnTo>
                <a:lnTo>
                  <a:pt x="386" y="1176"/>
                </a:lnTo>
                <a:lnTo>
                  <a:pt x="386" y="1176"/>
                </a:lnTo>
                <a:lnTo>
                  <a:pt x="382" y="1174"/>
                </a:lnTo>
                <a:lnTo>
                  <a:pt x="377" y="1172"/>
                </a:lnTo>
                <a:lnTo>
                  <a:pt x="369" y="1171"/>
                </a:lnTo>
                <a:lnTo>
                  <a:pt x="369" y="1171"/>
                </a:lnTo>
                <a:lnTo>
                  <a:pt x="365" y="1180"/>
                </a:lnTo>
                <a:lnTo>
                  <a:pt x="362" y="1197"/>
                </a:lnTo>
                <a:lnTo>
                  <a:pt x="358" y="1216"/>
                </a:lnTo>
                <a:lnTo>
                  <a:pt x="356" y="1227"/>
                </a:lnTo>
                <a:lnTo>
                  <a:pt x="356" y="1227"/>
                </a:lnTo>
                <a:lnTo>
                  <a:pt x="357" y="1242"/>
                </a:lnTo>
                <a:lnTo>
                  <a:pt x="356" y="1261"/>
                </a:lnTo>
                <a:lnTo>
                  <a:pt x="356" y="1261"/>
                </a:lnTo>
                <a:lnTo>
                  <a:pt x="356" y="1272"/>
                </a:lnTo>
                <a:lnTo>
                  <a:pt x="356" y="1278"/>
                </a:lnTo>
                <a:lnTo>
                  <a:pt x="354" y="1286"/>
                </a:lnTo>
                <a:lnTo>
                  <a:pt x="354" y="1286"/>
                </a:lnTo>
                <a:lnTo>
                  <a:pt x="353" y="1292"/>
                </a:lnTo>
                <a:lnTo>
                  <a:pt x="353" y="1300"/>
                </a:lnTo>
                <a:lnTo>
                  <a:pt x="354" y="1314"/>
                </a:lnTo>
                <a:lnTo>
                  <a:pt x="357" y="1329"/>
                </a:lnTo>
                <a:lnTo>
                  <a:pt x="357" y="1335"/>
                </a:lnTo>
                <a:lnTo>
                  <a:pt x="356" y="1340"/>
                </a:lnTo>
                <a:lnTo>
                  <a:pt x="356" y="1340"/>
                </a:lnTo>
                <a:lnTo>
                  <a:pt x="353" y="1348"/>
                </a:lnTo>
                <a:lnTo>
                  <a:pt x="348" y="1354"/>
                </a:lnTo>
                <a:lnTo>
                  <a:pt x="342" y="1358"/>
                </a:lnTo>
                <a:lnTo>
                  <a:pt x="339" y="1359"/>
                </a:lnTo>
                <a:lnTo>
                  <a:pt x="335" y="1359"/>
                </a:lnTo>
                <a:lnTo>
                  <a:pt x="335" y="1359"/>
                </a:lnTo>
                <a:lnTo>
                  <a:pt x="323" y="1358"/>
                </a:lnTo>
                <a:lnTo>
                  <a:pt x="307" y="1355"/>
                </a:lnTo>
                <a:lnTo>
                  <a:pt x="291" y="1352"/>
                </a:lnTo>
                <a:lnTo>
                  <a:pt x="283" y="1349"/>
                </a:lnTo>
                <a:lnTo>
                  <a:pt x="283" y="1349"/>
                </a:lnTo>
                <a:lnTo>
                  <a:pt x="274" y="1345"/>
                </a:lnTo>
                <a:lnTo>
                  <a:pt x="261" y="1337"/>
                </a:lnTo>
                <a:lnTo>
                  <a:pt x="255" y="1334"/>
                </a:lnTo>
                <a:lnTo>
                  <a:pt x="250" y="1329"/>
                </a:lnTo>
                <a:lnTo>
                  <a:pt x="249" y="1324"/>
                </a:lnTo>
                <a:lnTo>
                  <a:pt x="249" y="1320"/>
                </a:lnTo>
                <a:lnTo>
                  <a:pt x="250" y="1318"/>
                </a:lnTo>
                <a:lnTo>
                  <a:pt x="250" y="1318"/>
                </a:lnTo>
                <a:lnTo>
                  <a:pt x="255" y="1308"/>
                </a:lnTo>
                <a:lnTo>
                  <a:pt x="257" y="1300"/>
                </a:lnTo>
                <a:lnTo>
                  <a:pt x="260" y="1294"/>
                </a:lnTo>
                <a:lnTo>
                  <a:pt x="261" y="1291"/>
                </a:lnTo>
                <a:lnTo>
                  <a:pt x="265" y="1289"/>
                </a:lnTo>
                <a:lnTo>
                  <a:pt x="265" y="1289"/>
                </a:lnTo>
                <a:lnTo>
                  <a:pt x="273" y="1285"/>
                </a:lnTo>
                <a:lnTo>
                  <a:pt x="278" y="1283"/>
                </a:lnTo>
                <a:lnTo>
                  <a:pt x="278" y="1283"/>
                </a:lnTo>
                <a:lnTo>
                  <a:pt x="278" y="1280"/>
                </a:lnTo>
                <a:lnTo>
                  <a:pt x="278" y="1277"/>
                </a:lnTo>
                <a:lnTo>
                  <a:pt x="278" y="1274"/>
                </a:lnTo>
                <a:lnTo>
                  <a:pt x="278" y="1273"/>
                </a:lnTo>
                <a:lnTo>
                  <a:pt x="278" y="1273"/>
                </a:lnTo>
                <a:lnTo>
                  <a:pt x="278" y="1273"/>
                </a:lnTo>
                <a:lnTo>
                  <a:pt x="282" y="1273"/>
                </a:lnTo>
                <a:lnTo>
                  <a:pt x="283" y="1273"/>
                </a:lnTo>
                <a:lnTo>
                  <a:pt x="284" y="1271"/>
                </a:lnTo>
                <a:lnTo>
                  <a:pt x="284" y="1271"/>
                </a:lnTo>
                <a:lnTo>
                  <a:pt x="291" y="1256"/>
                </a:lnTo>
                <a:lnTo>
                  <a:pt x="297" y="1244"/>
                </a:lnTo>
                <a:lnTo>
                  <a:pt x="300" y="1234"/>
                </a:lnTo>
                <a:lnTo>
                  <a:pt x="300" y="1234"/>
                </a:lnTo>
                <a:lnTo>
                  <a:pt x="300" y="1226"/>
                </a:lnTo>
                <a:lnTo>
                  <a:pt x="299" y="1212"/>
                </a:lnTo>
                <a:lnTo>
                  <a:pt x="294" y="1176"/>
                </a:lnTo>
                <a:lnTo>
                  <a:pt x="285" y="1126"/>
                </a:lnTo>
                <a:lnTo>
                  <a:pt x="236" y="1102"/>
                </a:lnTo>
                <a:lnTo>
                  <a:pt x="236" y="1102"/>
                </a:lnTo>
                <a:lnTo>
                  <a:pt x="230" y="1102"/>
                </a:lnTo>
                <a:lnTo>
                  <a:pt x="225" y="1102"/>
                </a:lnTo>
                <a:lnTo>
                  <a:pt x="221" y="1102"/>
                </a:lnTo>
                <a:lnTo>
                  <a:pt x="221" y="1102"/>
                </a:lnTo>
                <a:lnTo>
                  <a:pt x="168" y="1048"/>
                </a:lnTo>
                <a:lnTo>
                  <a:pt x="168" y="1048"/>
                </a:lnTo>
                <a:lnTo>
                  <a:pt x="165" y="1023"/>
                </a:lnTo>
                <a:lnTo>
                  <a:pt x="164" y="1004"/>
                </a:lnTo>
                <a:lnTo>
                  <a:pt x="164" y="988"/>
                </a:lnTo>
                <a:lnTo>
                  <a:pt x="164" y="988"/>
                </a:lnTo>
                <a:lnTo>
                  <a:pt x="166" y="965"/>
                </a:lnTo>
                <a:lnTo>
                  <a:pt x="173" y="928"/>
                </a:lnTo>
                <a:lnTo>
                  <a:pt x="180" y="889"/>
                </a:lnTo>
                <a:lnTo>
                  <a:pt x="185" y="872"/>
                </a:lnTo>
                <a:lnTo>
                  <a:pt x="190" y="858"/>
                </a:lnTo>
                <a:lnTo>
                  <a:pt x="190" y="858"/>
                </a:lnTo>
                <a:lnTo>
                  <a:pt x="193" y="848"/>
                </a:lnTo>
                <a:lnTo>
                  <a:pt x="197" y="835"/>
                </a:lnTo>
                <a:lnTo>
                  <a:pt x="198" y="822"/>
                </a:lnTo>
                <a:lnTo>
                  <a:pt x="199" y="809"/>
                </a:lnTo>
                <a:lnTo>
                  <a:pt x="202" y="782"/>
                </a:lnTo>
                <a:lnTo>
                  <a:pt x="204" y="769"/>
                </a:lnTo>
                <a:lnTo>
                  <a:pt x="206" y="755"/>
                </a:lnTo>
                <a:lnTo>
                  <a:pt x="206" y="755"/>
                </a:lnTo>
                <a:lnTo>
                  <a:pt x="216" y="723"/>
                </a:lnTo>
                <a:lnTo>
                  <a:pt x="219" y="714"/>
                </a:lnTo>
                <a:lnTo>
                  <a:pt x="219" y="707"/>
                </a:lnTo>
                <a:lnTo>
                  <a:pt x="219" y="707"/>
                </a:lnTo>
                <a:lnTo>
                  <a:pt x="219" y="697"/>
                </a:lnTo>
                <a:lnTo>
                  <a:pt x="216" y="686"/>
                </a:lnTo>
                <a:lnTo>
                  <a:pt x="213" y="669"/>
                </a:lnTo>
                <a:lnTo>
                  <a:pt x="213" y="669"/>
                </a:lnTo>
                <a:lnTo>
                  <a:pt x="213" y="668"/>
                </a:lnTo>
                <a:lnTo>
                  <a:pt x="210" y="667"/>
                </a:lnTo>
                <a:lnTo>
                  <a:pt x="208" y="665"/>
                </a:lnTo>
                <a:lnTo>
                  <a:pt x="205" y="656"/>
                </a:lnTo>
                <a:lnTo>
                  <a:pt x="205" y="656"/>
                </a:lnTo>
                <a:lnTo>
                  <a:pt x="202" y="643"/>
                </a:lnTo>
                <a:lnTo>
                  <a:pt x="200" y="635"/>
                </a:lnTo>
                <a:lnTo>
                  <a:pt x="200" y="635"/>
                </a:lnTo>
                <a:lnTo>
                  <a:pt x="198" y="625"/>
                </a:lnTo>
                <a:lnTo>
                  <a:pt x="191" y="605"/>
                </a:lnTo>
                <a:lnTo>
                  <a:pt x="179" y="571"/>
                </a:lnTo>
                <a:lnTo>
                  <a:pt x="179" y="571"/>
                </a:lnTo>
                <a:lnTo>
                  <a:pt x="166" y="531"/>
                </a:lnTo>
                <a:lnTo>
                  <a:pt x="159" y="511"/>
                </a:lnTo>
                <a:lnTo>
                  <a:pt x="156" y="501"/>
                </a:lnTo>
                <a:lnTo>
                  <a:pt x="156" y="501"/>
                </a:lnTo>
                <a:lnTo>
                  <a:pt x="152" y="503"/>
                </a:lnTo>
                <a:lnTo>
                  <a:pt x="145" y="512"/>
                </a:lnTo>
                <a:lnTo>
                  <a:pt x="136" y="522"/>
                </a:lnTo>
                <a:lnTo>
                  <a:pt x="129" y="529"/>
                </a:lnTo>
                <a:lnTo>
                  <a:pt x="129" y="529"/>
                </a:lnTo>
                <a:lnTo>
                  <a:pt x="118" y="537"/>
                </a:lnTo>
                <a:lnTo>
                  <a:pt x="112" y="541"/>
                </a:lnTo>
                <a:lnTo>
                  <a:pt x="112" y="541"/>
                </a:lnTo>
                <a:lnTo>
                  <a:pt x="112" y="548"/>
                </a:lnTo>
                <a:lnTo>
                  <a:pt x="113" y="553"/>
                </a:lnTo>
                <a:lnTo>
                  <a:pt x="114" y="554"/>
                </a:lnTo>
                <a:lnTo>
                  <a:pt x="116" y="555"/>
                </a:lnTo>
                <a:lnTo>
                  <a:pt x="116" y="555"/>
                </a:lnTo>
                <a:lnTo>
                  <a:pt x="136" y="555"/>
                </a:lnTo>
                <a:lnTo>
                  <a:pt x="148" y="557"/>
                </a:lnTo>
                <a:lnTo>
                  <a:pt x="153" y="558"/>
                </a:lnTo>
                <a:lnTo>
                  <a:pt x="156" y="559"/>
                </a:lnTo>
                <a:lnTo>
                  <a:pt x="156" y="559"/>
                </a:lnTo>
                <a:lnTo>
                  <a:pt x="160" y="562"/>
                </a:lnTo>
                <a:lnTo>
                  <a:pt x="164" y="564"/>
                </a:lnTo>
                <a:lnTo>
                  <a:pt x="166" y="565"/>
                </a:lnTo>
                <a:lnTo>
                  <a:pt x="168" y="568"/>
                </a:lnTo>
                <a:lnTo>
                  <a:pt x="166" y="569"/>
                </a:lnTo>
                <a:lnTo>
                  <a:pt x="165" y="571"/>
                </a:lnTo>
                <a:lnTo>
                  <a:pt x="165" y="571"/>
                </a:lnTo>
                <a:lnTo>
                  <a:pt x="159" y="575"/>
                </a:lnTo>
                <a:lnTo>
                  <a:pt x="154" y="576"/>
                </a:lnTo>
                <a:lnTo>
                  <a:pt x="151" y="577"/>
                </a:lnTo>
                <a:lnTo>
                  <a:pt x="150" y="578"/>
                </a:lnTo>
                <a:lnTo>
                  <a:pt x="148" y="581"/>
                </a:lnTo>
                <a:lnTo>
                  <a:pt x="148" y="581"/>
                </a:lnTo>
                <a:lnTo>
                  <a:pt x="147" y="586"/>
                </a:lnTo>
                <a:lnTo>
                  <a:pt x="146" y="592"/>
                </a:lnTo>
                <a:lnTo>
                  <a:pt x="146" y="598"/>
                </a:lnTo>
                <a:lnTo>
                  <a:pt x="148" y="606"/>
                </a:lnTo>
                <a:lnTo>
                  <a:pt x="148" y="606"/>
                </a:lnTo>
                <a:lnTo>
                  <a:pt x="152" y="615"/>
                </a:lnTo>
                <a:lnTo>
                  <a:pt x="156" y="625"/>
                </a:lnTo>
                <a:lnTo>
                  <a:pt x="159" y="631"/>
                </a:lnTo>
                <a:lnTo>
                  <a:pt x="162" y="633"/>
                </a:lnTo>
                <a:lnTo>
                  <a:pt x="164" y="635"/>
                </a:lnTo>
                <a:lnTo>
                  <a:pt x="164" y="635"/>
                </a:lnTo>
                <a:lnTo>
                  <a:pt x="171" y="637"/>
                </a:lnTo>
                <a:lnTo>
                  <a:pt x="177" y="640"/>
                </a:lnTo>
                <a:lnTo>
                  <a:pt x="181" y="643"/>
                </a:lnTo>
                <a:lnTo>
                  <a:pt x="183" y="645"/>
                </a:lnTo>
                <a:lnTo>
                  <a:pt x="187" y="649"/>
                </a:lnTo>
                <a:lnTo>
                  <a:pt x="188" y="654"/>
                </a:lnTo>
                <a:lnTo>
                  <a:pt x="188" y="654"/>
                </a:lnTo>
                <a:lnTo>
                  <a:pt x="193" y="666"/>
                </a:lnTo>
                <a:lnTo>
                  <a:pt x="197" y="678"/>
                </a:lnTo>
                <a:lnTo>
                  <a:pt x="197" y="678"/>
                </a:lnTo>
                <a:lnTo>
                  <a:pt x="197" y="680"/>
                </a:lnTo>
                <a:lnTo>
                  <a:pt x="196" y="683"/>
                </a:lnTo>
                <a:lnTo>
                  <a:pt x="194" y="684"/>
                </a:lnTo>
                <a:lnTo>
                  <a:pt x="192" y="684"/>
                </a:lnTo>
                <a:lnTo>
                  <a:pt x="185" y="685"/>
                </a:lnTo>
                <a:lnTo>
                  <a:pt x="177" y="685"/>
                </a:lnTo>
                <a:lnTo>
                  <a:pt x="162" y="683"/>
                </a:lnTo>
                <a:lnTo>
                  <a:pt x="152" y="680"/>
                </a:lnTo>
                <a:lnTo>
                  <a:pt x="152" y="680"/>
                </a:lnTo>
                <a:lnTo>
                  <a:pt x="146" y="679"/>
                </a:lnTo>
                <a:lnTo>
                  <a:pt x="143" y="679"/>
                </a:lnTo>
                <a:lnTo>
                  <a:pt x="142" y="683"/>
                </a:lnTo>
                <a:lnTo>
                  <a:pt x="142" y="683"/>
                </a:lnTo>
                <a:lnTo>
                  <a:pt x="143" y="695"/>
                </a:lnTo>
                <a:lnTo>
                  <a:pt x="143" y="701"/>
                </a:lnTo>
                <a:lnTo>
                  <a:pt x="142" y="703"/>
                </a:lnTo>
                <a:lnTo>
                  <a:pt x="141" y="705"/>
                </a:lnTo>
                <a:lnTo>
                  <a:pt x="141" y="705"/>
                </a:lnTo>
                <a:lnTo>
                  <a:pt x="139" y="706"/>
                </a:lnTo>
                <a:lnTo>
                  <a:pt x="137" y="702"/>
                </a:lnTo>
                <a:lnTo>
                  <a:pt x="137" y="702"/>
                </a:lnTo>
                <a:lnTo>
                  <a:pt x="135" y="684"/>
                </a:lnTo>
                <a:lnTo>
                  <a:pt x="135" y="684"/>
                </a:lnTo>
                <a:lnTo>
                  <a:pt x="135" y="678"/>
                </a:lnTo>
                <a:lnTo>
                  <a:pt x="135" y="678"/>
                </a:lnTo>
                <a:lnTo>
                  <a:pt x="136" y="677"/>
                </a:lnTo>
                <a:lnTo>
                  <a:pt x="137" y="675"/>
                </a:lnTo>
                <a:lnTo>
                  <a:pt x="137" y="674"/>
                </a:lnTo>
                <a:lnTo>
                  <a:pt x="136" y="673"/>
                </a:lnTo>
                <a:lnTo>
                  <a:pt x="134" y="672"/>
                </a:lnTo>
                <a:lnTo>
                  <a:pt x="129" y="671"/>
                </a:lnTo>
                <a:lnTo>
                  <a:pt x="129" y="671"/>
                </a:lnTo>
                <a:lnTo>
                  <a:pt x="111" y="668"/>
                </a:lnTo>
                <a:lnTo>
                  <a:pt x="95" y="666"/>
                </a:lnTo>
                <a:lnTo>
                  <a:pt x="95" y="666"/>
                </a:lnTo>
                <a:lnTo>
                  <a:pt x="86" y="665"/>
                </a:lnTo>
                <a:lnTo>
                  <a:pt x="76" y="662"/>
                </a:lnTo>
                <a:lnTo>
                  <a:pt x="63" y="658"/>
                </a:lnTo>
                <a:lnTo>
                  <a:pt x="59" y="660"/>
                </a:lnTo>
                <a:lnTo>
                  <a:pt x="59" y="660"/>
                </a:lnTo>
                <a:lnTo>
                  <a:pt x="56" y="658"/>
                </a:lnTo>
                <a:lnTo>
                  <a:pt x="55" y="660"/>
                </a:lnTo>
                <a:lnTo>
                  <a:pt x="54" y="663"/>
                </a:lnTo>
                <a:lnTo>
                  <a:pt x="54" y="663"/>
                </a:lnTo>
                <a:lnTo>
                  <a:pt x="53" y="675"/>
                </a:lnTo>
                <a:lnTo>
                  <a:pt x="54" y="680"/>
                </a:lnTo>
                <a:lnTo>
                  <a:pt x="49" y="682"/>
                </a:lnTo>
                <a:lnTo>
                  <a:pt x="43" y="671"/>
                </a:lnTo>
                <a:lnTo>
                  <a:pt x="43" y="671"/>
                </a:lnTo>
                <a:lnTo>
                  <a:pt x="48" y="661"/>
                </a:lnTo>
                <a:lnTo>
                  <a:pt x="51" y="655"/>
                </a:lnTo>
                <a:lnTo>
                  <a:pt x="51" y="651"/>
                </a:lnTo>
                <a:lnTo>
                  <a:pt x="51" y="651"/>
                </a:lnTo>
                <a:lnTo>
                  <a:pt x="33" y="643"/>
                </a:lnTo>
                <a:lnTo>
                  <a:pt x="33" y="643"/>
                </a:lnTo>
                <a:lnTo>
                  <a:pt x="15" y="634"/>
                </a:lnTo>
                <a:lnTo>
                  <a:pt x="4" y="629"/>
                </a:lnTo>
                <a:lnTo>
                  <a:pt x="2" y="627"/>
                </a:lnTo>
                <a:lnTo>
                  <a:pt x="0" y="625"/>
                </a:lnTo>
                <a:lnTo>
                  <a:pt x="0" y="625"/>
                </a:lnTo>
                <a:lnTo>
                  <a:pt x="2" y="606"/>
                </a:lnTo>
                <a:lnTo>
                  <a:pt x="4" y="594"/>
                </a:lnTo>
                <a:lnTo>
                  <a:pt x="6" y="586"/>
                </a:lnTo>
                <a:lnTo>
                  <a:pt x="6" y="586"/>
                </a:lnTo>
                <a:lnTo>
                  <a:pt x="17" y="564"/>
                </a:lnTo>
                <a:lnTo>
                  <a:pt x="25" y="551"/>
                </a:lnTo>
                <a:lnTo>
                  <a:pt x="31" y="541"/>
                </a:lnTo>
                <a:lnTo>
                  <a:pt x="31" y="541"/>
                </a:lnTo>
                <a:lnTo>
                  <a:pt x="46" y="522"/>
                </a:lnTo>
                <a:lnTo>
                  <a:pt x="54" y="511"/>
                </a:lnTo>
                <a:lnTo>
                  <a:pt x="54" y="511"/>
                </a:lnTo>
                <a:lnTo>
                  <a:pt x="67" y="491"/>
                </a:lnTo>
                <a:lnTo>
                  <a:pt x="73" y="482"/>
                </a:lnTo>
                <a:lnTo>
                  <a:pt x="76" y="477"/>
                </a:lnTo>
                <a:lnTo>
                  <a:pt x="76" y="477"/>
                </a:lnTo>
                <a:lnTo>
                  <a:pt x="74" y="471"/>
                </a:lnTo>
                <a:lnTo>
                  <a:pt x="73" y="462"/>
                </a:lnTo>
                <a:lnTo>
                  <a:pt x="73" y="462"/>
                </a:lnTo>
                <a:lnTo>
                  <a:pt x="76" y="457"/>
                </a:lnTo>
                <a:lnTo>
                  <a:pt x="82" y="448"/>
                </a:lnTo>
                <a:lnTo>
                  <a:pt x="88" y="438"/>
                </a:lnTo>
                <a:lnTo>
                  <a:pt x="90" y="432"/>
                </a:lnTo>
                <a:lnTo>
                  <a:pt x="90" y="432"/>
                </a:lnTo>
                <a:lnTo>
                  <a:pt x="101" y="399"/>
                </a:lnTo>
                <a:lnTo>
                  <a:pt x="101" y="399"/>
                </a:lnTo>
                <a:lnTo>
                  <a:pt x="103" y="382"/>
                </a:lnTo>
                <a:lnTo>
                  <a:pt x="111" y="343"/>
                </a:lnTo>
                <a:lnTo>
                  <a:pt x="116" y="323"/>
                </a:lnTo>
                <a:lnTo>
                  <a:pt x="120" y="303"/>
                </a:lnTo>
                <a:lnTo>
                  <a:pt x="125" y="289"/>
                </a:lnTo>
                <a:lnTo>
                  <a:pt x="126" y="285"/>
                </a:lnTo>
                <a:lnTo>
                  <a:pt x="129" y="283"/>
                </a:lnTo>
                <a:lnTo>
                  <a:pt x="129" y="283"/>
                </a:lnTo>
                <a:lnTo>
                  <a:pt x="136" y="277"/>
                </a:lnTo>
                <a:lnTo>
                  <a:pt x="142" y="272"/>
                </a:lnTo>
                <a:lnTo>
                  <a:pt x="146" y="267"/>
                </a:lnTo>
                <a:lnTo>
                  <a:pt x="150" y="266"/>
                </a:lnTo>
                <a:lnTo>
                  <a:pt x="150" y="266"/>
                </a:lnTo>
                <a:lnTo>
                  <a:pt x="180" y="256"/>
                </a:lnTo>
                <a:lnTo>
                  <a:pt x="208" y="248"/>
                </a:lnTo>
                <a:lnTo>
                  <a:pt x="208" y="248"/>
                </a:lnTo>
                <a:lnTo>
                  <a:pt x="209" y="245"/>
                </a:lnTo>
                <a:lnTo>
                  <a:pt x="211" y="240"/>
                </a:lnTo>
                <a:lnTo>
                  <a:pt x="213" y="233"/>
                </a:lnTo>
                <a:lnTo>
                  <a:pt x="213" y="221"/>
                </a:lnTo>
                <a:lnTo>
                  <a:pt x="213" y="221"/>
                </a:lnTo>
                <a:lnTo>
                  <a:pt x="210" y="208"/>
                </a:lnTo>
                <a:lnTo>
                  <a:pt x="206" y="194"/>
                </a:lnTo>
                <a:lnTo>
                  <a:pt x="202" y="177"/>
                </a:lnTo>
                <a:lnTo>
                  <a:pt x="202" y="177"/>
                </a:lnTo>
                <a:lnTo>
                  <a:pt x="200" y="175"/>
                </a:lnTo>
                <a:lnTo>
                  <a:pt x="199" y="175"/>
                </a:lnTo>
                <a:lnTo>
                  <a:pt x="196" y="174"/>
                </a:lnTo>
                <a:lnTo>
                  <a:pt x="193" y="170"/>
                </a:lnTo>
                <a:lnTo>
                  <a:pt x="193" y="170"/>
                </a:lnTo>
                <a:lnTo>
                  <a:pt x="190" y="163"/>
                </a:lnTo>
                <a:lnTo>
                  <a:pt x="188" y="155"/>
                </a:lnTo>
                <a:lnTo>
                  <a:pt x="188" y="148"/>
                </a:lnTo>
                <a:lnTo>
                  <a:pt x="188" y="143"/>
                </a:lnTo>
                <a:lnTo>
                  <a:pt x="188" y="143"/>
                </a:lnTo>
                <a:lnTo>
                  <a:pt x="188" y="138"/>
                </a:lnTo>
                <a:lnTo>
                  <a:pt x="188" y="134"/>
                </a:lnTo>
                <a:lnTo>
                  <a:pt x="188" y="130"/>
                </a:lnTo>
                <a:lnTo>
                  <a:pt x="190" y="126"/>
                </a:lnTo>
                <a:lnTo>
                  <a:pt x="190" y="126"/>
                </a:lnTo>
                <a:lnTo>
                  <a:pt x="193" y="122"/>
                </a:lnTo>
                <a:lnTo>
                  <a:pt x="194" y="120"/>
                </a:lnTo>
                <a:lnTo>
                  <a:pt x="194" y="101"/>
                </a:lnTo>
                <a:lnTo>
                  <a:pt x="198" y="9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7">
            <a:extLst>
              <a:ext uri="{FF2B5EF4-FFF2-40B4-BE49-F238E27FC236}">
                <a16:creationId xmlns:a16="http://schemas.microsoft.com/office/drawing/2014/main" id="{D2DA95ED-69EC-472A-A825-9F68AE76F592}"/>
              </a:ext>
            </a:extLst>
          </p:cNvPr>
          <p:cNvSpPr>
            <a:spLocks/>
          </p:cNvSpPr>
          <p:nvPr/>
        </p:nvSpPr>
        <p:spPr bwMode="auto">
          <a:xfrm>
            <a:off x="4221956" y="4673689"/>
            <a:ext cx="1462088" cy="1662113"/>
          </a:xfrm>
          <a:custGeom>
            <a:avLst/>
            <a:gdLst>
              <a:gd name="T0" fmla="*/ 683 w 921"/>
              <a:gd name="T1" fmla="*/ 15 h 1047"/>
              <a:gd name="T2" fmla="*/ 645 w 921"/>
              <a:gd name="T3" fmla="*/ 65 h 1047"/>
              <a:gd name="T4" fmla="*/ 640 w 921"/>
              <a:gd name="T5" fmla="*/ 97 h 1047"/>
              <a:gd name="T6" fmla="*/ 521 w 921"/>
              <a:gd name="T7" fmla="*/ 156 h 1047"/>
              <a:gd name="T8" fmla="*/ 485 w 921"/>
              <a:gd name="T9" fmla="*/ 185 h 1047"/>
              <a:gd name="T10" fmla="*/ 405 w 921"/>
              <a:gd name="T11" fmla="*/ 275 h 1047"/>
              <a:gd name="T12" fmla="*/ 396 w 921"/>
              <a:gd name="T13" fmla="*/ 335 h 1047"/>
              <a:gd name="T14" fmla="*/ 403 w 921"/>
              <a:gd name="T15" fmla="*/ 380 h 1047"/>
              <a:gd name="T16" fmla="*/ 390 w 921"/>
              <a:gd name="T17" fmla="*/ 435 h 1047"/>
              <a:gd name="T18" fmla="*/ 381 w 921"/>
              <a:gd name="T19" fmla="*/ 481 h 1047"/>
              <a:gd name="T20" fmla="*/ 383 w 921"/>
              <a:gd name="T21" fmla="*/ 532 h 1047"/>
              <a:gd name="T22" fmla="*/ 311 w 921"/>
              <a:gd name="T23" fmla="*/ 717 h 1047"/>
              <a:gd name="T24" fmla="*/ 245 w 921"/>
              <a:gd name="T25" fmla="*/ 783 h 1047"/>
              <a:gd name="T26" fmla="*/ 229 w 921"/>
              <a:gd name="T27" fmla="*/ 808 h 1047"/>
              <a:gd name="T28" fmla="*/ 36 w 921"/>
              <a:gd name="T29" fmla="*/ 930 h 1047"/>
              <a:gd name="T30" fmla="*/ 0 w 921"/>
              <a:gd name="T31" fmla="*/ 957 h 1047"/>
              <a:gd name="T32" fmla="*/ 30 w 921"/>
              <a:gd name="T33" fmla="*/ 996 h 1047"/>
              <a:gd name="T34" fmla="*/ 83 w 921"/>
              <a:gd name="T35" fmla="*/ 1014 h 1047"/>
              <a:gd name="T36" fmla="*/ 134 w 921"/>
              <a:gd name="T37" fmla="*/ 964 h 1047"/>
              <a:gd name="T38" fmla="*/ 264 w 921"/>
              <a:gd name="T39" fmla="*/ 867 h 1047"/>
              <a:gd name="T40" fmla="*/ 308 w 921"/>
              <a:gd name="T41" fmla="*/ 853 h 1047"/>
              <a:gd name="T42" fmla="*/ 380 w 921"/>
              <a:gd name="T43" fmla="*/ 793 h 1047"/>
              <a:gd name="T44" fmla="*/ 460 w 921"/>
              <a:gd name="T45" fmla="*/ 698 h 1047"/>
              <a:gd name="T46" fmla="*/ 529 w 921"/>
              <a:gd name="T47" fmla="*/ 631 h 1047"/>
              <a:gd name="T48" fmla="*/ 582 w 921"/>
              <a:gd name="T49" fmla="*/ 638 h 1047"/>
              <a:gd name="T50" fmla="*/ 709 w 921"/>
              <a:gd name="T51" fmla="*/ 743 h 1047"/>
              <a:gd name="T52" fmla="*/ 712 w 921"/>
              <a:gd name="T53" fmla="*/ 795 h 1047"/>
              <a:gd name="T54" fmla="*/ 712 w 921"/>
              <a:gd name="T55" fmla="*/ 1000 h 1047"/>
              <a:gd name="T56" fmla="*/ 720 w 921"/>
              <a:gd name="T57" fmla="*/ 1037 h 1047"/>
              <a:gd name="T58" fmla="*/ 785 w 921"/>
              <a:gd name="T59" fmla="*/ 1041 h 1047"/>
              <a:gd name="T60" fmla="*/ 881 w 921"/>
              <a:gd name="T61" fmla="*/ 1043 h 1047"/>
              <a:gd name="T62" fmla="*/ 903 w 921"/>
              <a:gd name="T63" fmla="*/ 1018 h 1047"/>
              <a:gd name="T64" fmla="*/ 848 w 921"/>
              <a:gd name="T65" fmla="*/ 1004 h 1047"/>
              <a:gd name="T66" fmla="*/ 789 w 921"/>
              <a:gd name="T67" fmla="*/ 967 h 1047"/>
              <a:gd name="T68" fmla="*/ 795 w 921"/>
              <a:gd name="T69" fmla="*/ 911 h 1047"/>
              <a:gd name="T70" fmla="*/ 828 w 921"/>
              <a:gd name="T71" fmla="*/ 786 h 1047"/>
              <a:gd name="T72" fmla="*/ 834 w 921"/>
              <a:gd name="T73" fmla="*/ 744 h 1047"/>
              <a:gd name="T74" fmla="*/ 829 w 921"/>
              <a:gd name="T75" fmla="*/ 673 h 1047"/>
              <a:gd name="T76" fmla="*/ 780 w 921"/>
              <a:gd name="T77" fmla="*/ 641 h 1047"/>
              <a:gd name="T78" fmla="*/ 681 w 921"/>
              <a:gd name="T79" fmla="*/ 563 h 1047"/>
              <a:gd name="T80" fmla="*/ 647 w 921"/>
              <a:gd name="T81" fmla="*/ 521 h 1047"/>
              <a:gd name="T82" fmla="*/ 660 w 921"/>
              <a:gd name="T83" fmla="*/ 483 h 1047"/>
              <a:gd name="T84" fmla="*/ 678 w 921"/>
              <a:gd name="T85" fmla="*/ 448 h 1047"/>
              <a:gd name="T86" fmla="*/ 738 w 921"/>
              <a:gd name="T87" fmla="*/ 374 h 1047"/>
              <a:gd name="T88" fmla="*/ 756 w 921"/>
              <a:gd name="T89" fmla="*/ 406 h 1047"/>
              <a:gd name="T90" fmla="*/ 801 w 921"/>
              <a:gd name="T91" fmla="*/ 480 h 1047"/>
              <a:gd name="T92" fmla="*/ 838 w 921"/>
              <a:gd name="T93" fmla="*/ 461 h 1047"/>
              <a:gd name="T94" fmla="*/ 874 w 921"/>
              <a:gd name="T95" fmla="*/ 355 h 1047"/>
              <a:gd name="T96" fmla="*/ 903 w 921"/>
              <a:gd name="T97" fmla="*/ 306 h 1047"/>
              <a:gd name="T98" fmla="*/ 920 w 921"/>
              <a:gd name="T99" fmla="*/ 225 h 1047"/>
              <a:gd name="T100" fmla="*/ 883 w 921"/>
              <a:gd name="T101" fmla="*/ 203 h 1047"/>
              <a:gd name="T102" fmla="*/ 854 w 921"/>
              <a:gd name="T103" fmla="*/ 195 h 1047"/>
              <a:gd name="T104" fmla="*/ 796 w 921"/>
              <a:gd name="T105" fmla="*/ 223 h 1047"/>
              <a:gd name="T106" fmla="*/ 762 w 921"/>
              <a:gd name="T107" fmla="*/ 237 h 1047"/>
              <a:gd name="T108" fmla="*/ 729 w 921"/>
              <a:gd name="T109" fmla="*/ 210 h 1047"/>
              <a:gd name="T110" fmla="*/ 749 w 921"/>
              <a:gd name="T111" fmla="*/ 167 h 1047"/>
              <a:gd name="T112" fmla="*/ 779 w 921"/>
              <a:gd name="T113" fmla="*/ 122 h 1047"/>
              <a:gd name="T114" fmla="*/ 780 w 921"/>
              <a:gd name="T115" fmla="*/ 98 h 1047"/>
              <a:gd name="T116" fmla="*/ 783 w 921"/>
              <a:gd name="T117" fmla="*/ 48 h 1047"/>
              <a:gd name="T118" fmla="*/ 744 w 921"/>
              <a:gd name="T119" fmla="*/ 4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1" h="1047">
                <a:moveTo>
                  <a:pt x="723" y="0"/>
                </a:moveTo>
                <a:lnTo>
                  <a:pt x="723" y="0"/>
                </a:lnTo>
                <a:lnTo>
                  <a:pt x="715" y="1"/>
                </a:lnTo>
                <a:lnTo>
                  <a:pt x="705" y="4"/>
                </a:lnTo>
                <a:lnTo>
                  <a:pt x="694" y="8"/>
                </a:lnTo>
                <a:lnTo>
                  <a:pt x="683" y="15"/>
                </a:lnTo>
                <a:lnTo>
                  <a:pt x="683" y="15"/>
                </a:lnTo>
                <a:lnTo>
                  <a:pt x="672" y="23"/>
                </a:lnTo>
                <a:lnTo>
                  <a:pt x="665" y="29"/>
                </a:lnTo>
                <a:lnTo>
                  <a:pt x="658" y="38"/>
                </a:lnTo>
                <a:lnTo>
                  <a:pt x="658" y="38"/>
                </a:lnTo>
                <a:lnTo>
                  <a:pt x="651" y="49"/>
                </a:lnTo>
                <a:lnTo>
                  <a:pt x="647" y="57"/>
                </a:lnTo>
                <a:lnTo>
                  <a:pt x="645" y="65"/>
                </a:lnTo>
                <a:lnTo>
                  <a:pt x="645" y="65"/>
                </a:lnTo>
                <a:lnTo>
                  <a:pt x="641" y="72"/>
                </a:lnTo>
                <a:lnTo>
                  <a:pt x="638" y="81"/>
                </a:lnTo>
                <a:lnTo>
                  <a:pt x="637" y="89"/>
                </a:lnTo>
                <a:lnTo>
                  <a:pt x="638" y="93"/>
                </a:lnTo>
                <a:lnTo>
                  <a:pt x="640" y="97"/>
                </a:lnTo>
                <a:lnTo>
                  <a:pt x="640" y="97"/>
                </a:lnTo>
                <a:lnTo>
                  <a:pt x="651" y="107"/>
                </a:lnTo>
                <a:lnTo>
                  <a:pt x="645" y="124"/>
                </a:lnTo>
                <a:lnTo>
                  <a:pt x="617" y="149"/>
                </a:lnTo>
                <a:lnTo>
                  <a:pt x="617" y="149"/>
                </a:lnTo>
                <a:lnTo>
                  <a:pt x="573" y="151"/>
                </a:lnTo>
                <a:lnTo>
                  <a:pt x="542" y="153"/>
                </a:lnTo>
                <a:lnTo>
                  <a:pt x="521" y="156"/>
                </a:lnTo>
                <a:lnTo>
                  <a:pt x="521" y="156"/>
                </a:lnTo>
                <a:lnTo>
                  <a:pt x="516" y="157"/>
                </a:lnTo>
                <a:lnTo>
                  <a:pt x="511" y="161"/>
                </a:lnTo>
                <a:lnTo>
                  <a:pt x="499" y="169"/>
                </a:lnTo>
                <a:lnTo>
                  <a:pt x="489" y="179"/>
                </a:lnTo>
                <a:lnTo>
                  <a:pt x="485" y="185"/>
                </a:lnTo>
                <a:lnTo>
                  <a:pt x="485" y="185"/>
                </a:lnTo>
                <a:lnTo>
                  <a:pt x="478" y="196"/>
                </a:lnTo>
                <a:lnTo>
                  <a:pt x="466" y="215"/>
                </a:lnTo>
                <a:lnTo>
                  <a:pt x="452" y="235"/>
                </a:lnTo>
                <a:lnTo>
                  <a:pt x="445" y="244"/>
                </a:lnTo>
                <a:lnTo>
                  <a:pt x="436" y="250"/>
                </a:lnTo>
                <a:lnTo>
                  <a:pt x="436" y="250"/>
                </a:lnTo>
                <a:lnTo>
                  <a:pt x="405" y="275"/>
                </a:lnTo>
                <a:lnTo>
                  <a:pt x="388" y="289"/>
                </a:lnTo>
                <a:lnTo>
                  <a:pt x="388" y="289"/>
                </a:lnTo>
                <a:lnTo>
                  <a:pt x="388" y="294"/>
                </a:lnTo>
                <a:lnTo>
                  <a:pt x="388" y="298"/>
                </a:lnTo>
                <a:lnTo>
                  <a:pt x="396" y="304"/>
                </a:lnTo>
                <a:lnTo>
                  <a:pt x="396" y="335"/>
                </a:lnTo>
                <a:lnTo>
                  <a:pt x="396" y="335"/>
                </a:lnTo>
                <a:lnTo>
                  <a:pt x="397" y="339"/>
                </a:lnTo>
                <a:lnTo>
                  <a:pt x="400" y="344"/>
                </a:lnTo>
                <a:lnTo>
                  <a:pt x="401" y="350"/>
                </a:lnTo>
                <a:lnTo>
                  <a:pt x="402" y="355"/>
                </a:lnTo>
                <a:lnTo>
                  <a:pt x="402" y="355"/>
                </a:lnTo>
                <a:lnTo>
                  <a:pt x="403" y="370"/>
                </a:lnTo>
                <a:lnTo>
                  <a:pt x="403" y="380"/>
                </a:lnTo>
                <a:lnTo>
                  <a:pt x="403" y="387"/>
                </a:lnTo>
                <a:lnTo>
                  <a:pt x="403" y="387"/>
                </a:lnTo>
                <a:lnTo>
                  <a:pt x="402" y="406"/>
                </a:lnTo>
                <a:lnTo>
                  <a:pt x="402" y="406"/>
                </a:lnTo>
                <a:lnTo>
                  <a:pt x="401" y="410"/>
                </a:lnTo>
                <a:lnTo>
                  <a:pt x="398" y="417"/>
                </a:lnTo>
                <a:lnTo>
                  <a:pt x="390" y="435"/>
                </a:lnTo>
                <a:lnTo>
                  <a:pt x="390" y="435"/>
                </a:lnTo>
                <a:lnTo>
                  <a:pt x="385" y="444"/>
                </a:lnTo>
                <a:lnTo>
                  <a:pt x="383" y="453"/>
                </a:lnTo>
                <a:lnTo>
                  <a:pt x="381" y="463"/>
                </a:lnTo>
                <a:lnTo>
                  <a:pt x="381" y="472"/>
                </a:lnTo>
                <a:lnTo>
                  <a:pt x="381" y="472"/>
                </a:lnTo>
                <a:lnTo>
                  <a:pt x="381" y="481"/>
                </a:lnTo>
                <a:lnTo>
                  <a:pt x="381" y="488"/>
                </a:lnTo>
                <a:lnTo>
                  <a:pt x="379" y="509"/>
                </a:lnTo>
                <a:lnTo>
                  <a:pt x="379" y="509"/>
                </a:lnTo>
                <a:lnTo>
                  <a:pt x="379" y="520"/>
                </a:lnTo>
                <a:lnTo>
                  <a:pt x="379" y="524"/>
                </a:lnTo>
                <a:lnTo>
                  <a:pt x="380" y="528"/>
                </a:lnTo>
                <a:lnTo>
                  <a:pt x="383" y="532"/>
                </a:lnTo>
                <a:lnTo>
                  <a:pt x="383" y="532"/>
                </a:lnTo>
                <a:lnTo>
                  <a:pt x="386" y="538"/>
                </a:lnTo>
                <a:lnTo>
                  <a:pt x="390" y="543"/>
                </a:lnTo>
                <a:lnTo>
                  <a:pt x="396" y="550"/>
                </a:lnTo>
                <a:lnTo>
                  <a:pt x="317" y="706"/>
                </a:lnTo>
                <a:lnTo>
                  <a:pt x="317" y="706"/>
                </a:lnTo>
                <a:lnTo>
                  <a:pt x="311" y="717"/>
                </a:lnTo>
                <a:lnTo>
                  <a:pt x="298" y="735"/>
                </a:lnTo>
                <a:lnTo>
                  <a:pt x="285" y="752"/>
                </a:lnTo>
                <a:lnTo>
                  <a:pt x="277" y="760"/>
                </a:lnTo>
                <a:lnTo>
                  <a:pt x="272" y="764"/>
                </a:lnTo>
                <a:lnTo>
                  <a:pt x="272" y="764"/>
                </a:lnTo>
                <a:lnTo>
                  <a:pt x="259" y="773"/>
                </a:lnTo>
                <a:lnTo>
                  <a:pt x="245" y="783"/>
                </a:lnTo>
                <a:lnTo>
                  <a:pt x="234" y="791"/>
                </a:lnTo>
                <a:lnTo>
                  <a:pt x="230" y="793"/>
                </a:lnTo>
                <a:lnTo>
                  <a:pt x="229" y="797"/>
                </a:lnTo>
                <a:lnTo>
                  <a:pt x="229" y="797"/>
                </a:lnTo>
                <a:lnTo>
                  <a:pt x="230" y="803"/>
                </a:lnTo>
                <a:lnTo>
                  <a:pt x="230" y="806"/>
                </a:lnTo>
                <a:lnTo>
                  <a:pt x="229" y="808"/>
                </a:lnTo>
                <a:lnTo>
                  <a:pt x="229" y="808"/>
                </a:lnTo>
                <a:lnTo>
                  <a:pt x="206" y="825"/>
                </a:lnTo>
                <a:lnTo>
                  <a:pt x="157" y="859"/>
                </a:lnTo>
                <a:lnTo>
                  <a:pt x="89" y="906"/>
                </a:lnTo>
                <a:lnTo>
                  <a:pt x="89" y="906"/>
                </a:lnTo>
                <a:lnTo>
                  <a:pt x="65" y="916"/>
                </a:lnTo>
                <a:lnTo>
                  <a:pt x="36" y="930"/>
                </a:lnTo>
                <a:lnTo>
                  <a:pt x="36" y="930"/>
                </a:lnTo>
                <a:lnTo>
                  <a:pt x="14" y="943"/>
                </a:lnTo>
                <a:lnTo>
                  <a:pt x="5" y="949"/>
                </a:lnTo>
                <a:lnTo>
                  <a:pt x="1" y="951"/>
                </a:lnTo>
                <a:lnTo>
                  <a:pt x="0" y="953"/>
                </a:lnTo>
                <a:lnTo>
                  <a:pt x="0" y="953"/>
                </a:lnTo>
                <a:lnTo>
                  <a:pt x="0" y="957"/>
                </a:lnTo>
                <a:lnTo>
                  <a:pt x="1" y="963"/>
                </a:lnTo>
                <a:lnTo>
                  <a:pt x="2" y="967"/>
                </a:lnTo>
                <a:lnTo>
                  <a:pt x="6" y="972"/>
                </a:lnTo>
                <a:lnTo>
                  <a:pt x="9" y="978"/>
                </a:lnTo>
                <a:lnTo>
                  <a:pt x="17" y="984"/>
                </a:lnTo>
                <a:lnTo>
                  <a:pt x="17" y="984"/>
                </a:lnTo>
                <a:lnTo>
                  <a:pt x="30" y="996"/>
                </a:lnTo>
                <a:lnTo>
                  <a:pt x="42" y="1006"/>
                </a:lnTo>
                <a:lnTo>
                  <a:pt x="48" y="1009"/>
                </a:lnTo>
                <a:lnTo>
                  <a:pt x="53" y="1012"/>
                </a:lnTo>
                <a:lnTo>
                  <a:pt x="59" y="1013"/>
                </a:lnTo>
                <a:lnTo>
                  <a:pt x="65" y="1014"/>
                </a:lnTo>
                <a:lnTo>
                  <a:pt x="65" y="1014"/>
                </a:lnTo>
                <a:lnTo>
                  <a:pt x="83" y="1014"/>
                </a:lnTo>
                <a:lnTo>
                  <a:pt x="88" y="1013"/>
                </a:lnTo>
                <a:lnTo>
                  <a:pt x="92" y="1009"/>
                </a:lnTo>
                <a:lnTo>
                  <a:pt x="92" y="1009"/>
                </a:lnTo>
                <a:lnTo>
                  <a:pt x="99" y="1001"/>
                </a:lnTo>
                <a:lnTo>
                  <a:pt x="110" y="990"/>
                </a:lnTo>
                <a:lnTo>
                  <a:pt x="122" y="977"/>
                </a:lnTo>
                <a:lnTo>
                  <a:pt x="134" y="964"/>
                </a:lnTo>
                <a:lnTo>
                  <a:pt x="134" y="964"/>
                </a:lnTo>
                <a:lnTo>
                  <a:pt x="149" y="944"/>
                </a:lnTo>
                <a:lnTo>
                  <a:pt x="156" y="938"/>
                </a:lnTo>
                <a:lnTo>
                  <a:pt x="165" y="930"/>
                </a:lnTo>
                <a:lnTo>
                  <a:pt x="165" y="930"/>
                </a:lnTo>
                <a:lnTo>
                  <a:pt x="228" y="889"/>
                </a:lnTo>
                <a:lnTo>
                  <a:pt x="264" y="867"/>
                </a:lnTo>
                <a:lnTo>
                  <a:pt x="277" y="860"/>
                </a:lnTo>
                <a:lnTo>
                  <a:pt x="283" y="858"/>
                </a:lnTo>
                <a:lnTo>
                  <a:pt x="283" y="858"/>
                </a:lnTo>
                <a:lnTo>
                  <a:pt x="291" y="857"/>
                </a:lnTo>
                <a:lnTo>
                  <a:pt x="301" y="855"/>
                </a:lnTo>
                <a:lnTo>
                  <a:pt x="301" y="855"/>
                </a:lnTo>
                <a:lnTo>
                  <a:pt x="308" y="853"/>
                </a:lnTo>
                <a:lnTo>
                  <a:pt x="316" y="847"/>
                </a:lnTo>
                <a:lnTo>
                  <a:pt x="339" y="830"/>
                </a:lnTo>
                <a:lnTo>
                  <a:pt x="362" y="813"/>
                </a:lnTo>
                <a:lnTo>
                  <a:pt x="374" y="802"/>
                </a:lnTo>
                <a:lnTo>
                  <a:pt x="374" y="802"/>
                </a:lnTo>
                <a:lnTo>
                  <a:pt x="378" y="797"/>
                </a:lnTo>
                <a:lnTo>
                  <a:pt x="380" y="793"/>
                </a:lnTo>
                <a:lnTo>
                  <a:pt x="390" y="779"/>
                </a:lnTo>
                <a:lnTo>
                  <a:pt x="390" y="779"/>
                </a:lnTo>
                <a:lnTo>
                  <a:pt x="402" y="764"/>
                </a:lnTo>
                <a:lnTo>
                  <a:pt x="420" y="745"/>
                </a:lnTo>
                <a:lnTo>
                  <a:pt x="448" y="715"/>
                </a:lnTo>
                <a:lnTo>
                  <a:pt x="448" y="715"/>
                </a:lnTo>
                <a:lnTo>
                  <a:pt x="460" y="698"/>
                </a:lnTo>
                <a:lnTo>
                  <a:pt x="483" y="670"/>
                </a:lnTo>
                <a:lnTo>
                  <a:pt x="497" y="655"/>
                </a:lnTo>
                <a:lnTo>
                  <a:pt x="509" y="643"/>
                </a:lnTo>
                <a:lnTo>
                  <a:pt x="521" y="635"/>
                </a:lnTo>
                <a:lnTo>
                  <a:pt x="526" y="632"/>
                </a:lnTo>
                <a:lnTo>
                  <a:pt x="529" y="631"/>
                </a:lnTo>
                <a:lnTo>
                  <a:pt x="529" y="631"/>
                </a:lnTo>
                <a:lnTo>
                  <a:pt x="542" y="631"/>
                </a:lnTo>
                <a:lnTo>
                  <a:pt x="548" y="629"/>
                </a:lnTo>
                <a:lnTo>
                  <a:pt x="552" y="627"/>
                </a:lnTo>
                <a:lnTo>
                  <a:pt x="558" y="626"/>
                </a:lnTo>
                <a:lnTo>
                  <a:pt x="558" y="626"/>
                </a:lnTo>
                <a:lnTo>
                  <a:pt x="566" y="630"/>
                </a:lnTo>
                <a:lnTo>
                  <a:pt x="582" y="638"/>
                </a:lnTo>
                <a:lnTo>
                  <a:pt x="624" y="666"/>
                </a:lnTo>
                <a:lnTo>
                  <a:pt x="666" y="697"/>
                </a:lnTo>
                <a:lnTo>
                  <a:pt x="682" y="709"/>
                </a:lnTo>
                <a:lnTo>
                  <a:pt x="691" y="717"/>
                </a:lnTo>
                <a:lnTo>
                  <a:pt x="691" y="717"/>
                </a:lnTo>
                <a:lnTo>
                  <a:pt x="704" y="734"/>
                </a:lnTo>
                <a:lnTo>
                  <a:pt x="709" y="743"/>
                </a:lnTo>
                <a:lnTo>
                  <a:pt x="710" y="747"/>
                </a:lnTo>
                <a:lnTo>
                  <a:pt x="710" y="751"/>
                </a:lnTo>
                <a:lnTo>
                  <a:pt x="710" y="751"/>
                </a:lnTo>
                <a:lnTo>
                  <a:pt x="709" y="783"/>
                </a:lnTo>
                <a:lnTo>
                  <a:pt x="709" y="783"/>
                </a:lnTo>
                <a:lnTo>
                  <a:pt x="710" y="789"/>
                </a:lnTo>
                <a:lnTo>
                  <a:pt x="712" y="795"/>
                </a:lnTo>
                <a:lnTo>
                  <a:pt x="715" y="801"/>
                </a:lnTo>
                <a:lnTo>
                  <a:pt x="716" y="804"/>
                </a:lnTo>
                <a:lnTo>
                  <a:pt x="716" y="804"/>
                </a:lnTo>
                <a:lnTo>
                  <a:pt x="715" y="969"/>
                </a:lnTo>
                <a:lnTo>
                  <a:pt x="715" y="969"/>
                </a:lnTo>
                <a:lnTo>
                  <a:pt x="714" y="984"/>
                </a:lnTo>
                <a:lnTo>
                  <a:pt x="712" y="1000"/>
                </a:lnTo>
                <a:lnTo>
                  <a:pt x="710" y="1024"/>
                </a:lnTo>
                <a:lnTo>
                  <a:pt x="710" y="1024"/>
                </a:lnTo>
                <a:lnTo>
                  <a:pt x="710" y="1029"/>
                </a:lnTo>
                <a:lnTo>
                  <a:pt x="711" y="1032"/>
                </a:lnTo>
                <a:lnTo>
                  <a:pt x="714" y="1035"/>
                </a:lnTo>
                <a:lnTo>
                  <a:pt x="720" y="1037"/>
                </a:lnTo>
                <a:lnTo>
                  <a:pt x="720" y="1037"/>
                </a:lnTo>
                <a:lnTo>
                  <a:pt x="725" y="1038"/>
                </a:lnTo>
                <a:lnTo>
                  <a:pt x="731" y="1038"/>
                </a:lnTo>
                <a:lnTo>
                  <a:pt x="746" y="1037"/>
                </a:lnTo>
                <a:lnTo>
                  <a:pt x="766" y="1037"/>
                </a:lnTo>
                <a:lnTo>
                  <a:pt x="775" y="1038"/>
                </a:lnTo>
                <a:lnTo>
                  <a:pt x="785" y="1041"/>
                </a:lnTo>
                <a:lnTo>
                  <a:pt x="785" y="1041"/>
                </a:lnTo>
                <a:lnTo>
                  <a:pt x="796" y="1043"/>
                </a:lnTo>
                <a:lnTo>
                  <a:pt x="809" y="1046"/>
                </a:lnTo>
                <a:lnTo>
                  <a:pt x="824" y="1047"/>
                </a:lnTo>
                <a:lnTo>
                  <a:pt x="838" y="1047"/>
                </a:lnTo>
                <a:lnTo>
                  <a:pt x="865" y="1046"/>
                </a:lnTo>
                <a:lnTo>
                  <a:pt x="875" y="1044"/>
                </a:lnTo>
                <a:lnTo>
                  <a:pt x="881" y="1043"/>
                </a:lnTo>
                <a:lnTo>
                  <a:pt x="881" y="1043"/>
                </a:lnTo>
                <a:lnTo>
                  <a:pt x="886" y="1041"/>
                </a:lnTo>
                <a:lnTo>
                  <a:pt x="891" y="1037"/>
                </a:lnTo>
                <a:lnTo>
                  <a:pt x="899" y="1029"/>
                </a:lnTo>
                <a:lnTo>
                  <a:pt x="902" y="1024"/>
                </a:lnTo>
                <a:lnTo>
                  <a:pt x="903" y="1020"/>
                </a:lnTo>
                <a:lnTo>
                  <a:pt x="903" y="1018"/>
                </a:lnTo>
                <a:lnTo>
                  <a:pt x="900" y="1017"/>
                </a:lnTo>
                <a:lnTo>
                  <a:pt x="900" y="1017"/>
                </a:lnTo>
                <a:lnTo>
                  <a:pt x="885" y="1012"/>
                </a:lnTo>
                <a:lnTo>
                  <a:pt x="866" y="1008"/>
                </a:lnTo>
                <a:lnTo>
                  <a:pt x="866" y="1008"/>
                </a:lnTo>
                <a:lnTo>
                  <a:pt x="859" y="1007"/>
                </a:lnTo>
                <a:lnTo>
                  <a:pt x="848" y="1004"/>
                </a:lnTo>
                <a:lnTo>
                  <a:pt x="835" y="1001"/>
                </a:lnTo>
                <a:lnTo>
                  <a:pt x="822" y="995"/>
                </a:lnTo>
                <a:lnTo>
                  <a:pt x="822" y="995"/>
                </a:lnTo>
                <a:lnTo>
                  <a:pt x="800" y="981"/>
                </a:lnTo>
                <a:lnTo>
                  <a:pt x="791" y="975"/>
                </a:lnTo>
                <a:lnTo>
                  <a:pt x="791" y="975"/>
                </a:lnTo>
                <a:lnTo>
                  <a:pt x="789" y="967"/>
                </a:lnTo>
                <a:lnTo>
                  <a:pt x="788" y="953"/>
                </a:lnTo>
                <a:lnTo>
                  <a:pt x="788" y="953"/>
                </a:lnTo>
                <a:lnTo>
                  <a:pt x="788" y="947"/>
                </a:lnTo>
                <a:lnTo>
                  <a:pt x="788" y="938"/>
                </a:lnTo>
                <a:lnTo>
                  <a:pt x="790" y="926"/>
                </a:lnTo>
                <a:lnTo>
                  <a:pt x="795" y="911"/>
                </a:lnTo>
                <a:lnTo>
                  <a:pt x="795" y="911"/>
                </a:lnTo>
                <a:lnTo>
                  <a:pt x="808" y="872"/>
                </a:lnTo>
                <a:lnTo>
                  <a:pt x="819" y="840"/>
                </a:lnTo>
                <a:lnTo>
                  <a:pt x="819" y="840"/>
                </a:lnTo>
                <a:lnTo>
                  <a:pt x="823" y="808"/>
                </a:lnTo>
                <a:lnTo>
                  <a:pt x="826" y="784"/>
                </a:lnTo>
                <a:lnTo>
                  <a:pt x="826" y="784"/>
                </a:lnTo>
                <a:lnTo>
                  <a:pt x="828" y="786"/>
                </a:lnTo>
                <a:lnTo>
                  <a:pt x="829" y="787"/>
                </a:lnTo>
                <a:lnTo>
                  <a:pt x="830" y="787"/>
                </a:lnTo>
                <a:lnTo>
                  <a:pt x="831" y="784"/>
                </a:lnTo>
                <a:lnTo>
                  <a:pt x="832" y="777"/>
                </a:lnTo>
                <a:lnTo>
                  <a:pt x="832" y="763"/>
                </a:lnTo>
                <a:lnTo>
                  <a:pt x="834" y="744"/>
                </a:lnTo>
                <a:lnTo>
                  <a:pt x="834" y="744"/>
                </a:lnTo>
                <a:lnTo>
                  <a:pt x="834" y="706"/>
                </a:lnTo>
                <a:lnTo>
                  <a:pt x="834" y="688"/>
                </a:lnTo>
                <a:lnTo>
                  <a:pt x="834" y="683"/>
                </a:lnTo>
                <a:lnTo>
                  <a:pt x="834" y="680"/>
                </a:lnTo>
                <a:lnTo>
                  <a:pt x="831" y="677"/>
                </a:lnTo>
                <a:lnTo>
                  <a:pt x="829" y="673"/>
                </a:lnTo>
                <a:lnTo>
                  <a:pt x="829" y="673"/>
                </a:lnTo>
                <a:lnTo>
                  <a:pt x="825" y="670"/>
                </a:lnTo>
                <a:lnTo>
                  <a:pt x="820" y="666"/>
                </a:lnTo>
                <a:lnTo>
                  <a:pt x="807" y="659"/>
                </a:lnTo>
                <a:lnTo>
                  <a:pt x="792" y="650"/>
                </a:lnTo>
                <a:lnTo>
                  <a:pt x="785" y="646"/>
                </a:lnTo>
                <a:lnTo>
                  <a:pt x="780" y="641"/>
                </a:lnTo>
                <a:lnTo>
                  <a:pt x="780" y="641"/>
                </a:lnTo>
                <a:lnTo>
                  <a:pt x="773" y="635"/>
                </a:lnTo>
                <a:lnTo>
                  <a:pt x="763" y="626"/>
                </a:lnTo>
                <a:lnTo>
                  <a:pt x="739" y="609"/>
                </a:lnTo>
                <a:lnTo>
                  <a:pt x="700" y="581"/>
                </a:lnTo>
                <a:lnTo>
                  <a:pt x="700" y="581"/>
                </a:lnTo>
                <a:lnTo>
                  <a:pt x="691" y="573"/>
                </a:lnTo>
                <a:lnTo>
                  <a:pt x="681" y="563"/>
                </a:lnTo>
                <a:lnTo>
                  <a:pt x="669" y="551"/>
                </a:lnTo>
                <a:lnTo>
                  <a:pt x="669" y="551"/>
                </a:lnTo>
                <a:lnTo>
                  <a:pt x="664" y="546"/>
                </a:lnTo>
                <a:lnTo>
                  <a:pt x="657" y="539"/>
                </a:lnTo>
                <a:lnTo>
                  <a:pt x="651" y="529"/>
                </a:lnTo>
                <a:lnTo>
                  <a:pt x="648" y="524"/>
                </a:lnTo>
                <a:lnTo>
                  <a:pt x="647" y="521"/>
                </a:lnTo>
                <a:lnTo>
                  <a:pt x="647" y="521"/>
                </a:lnTo>
                <a:lnTo>
                  <a:pt x="647" y="517"/>
                </a:lnTo>
                <a:lnTo>
                  <a:pt x="648" y="511"/>
                </a:lnTo>
                <a:lnTo>
                  <a:pt x="653" y="499"/>
                </a:lnTo>
                <a:lnTo>
                  <a:pt x="659" y="484"/>
                </a:lnTo>
                <a:lnTo>
                  <a:pt x="659" y="484"/>
                </a:lnTo>
                <a:lnTo>
                  <a:pt x="660" y="483"/>
                </a:lnTo>
                <a:lnTo>
                  <a:pt x="663" y="482"/>
                </a:lnTo>
                <a:lnTo>
                  <a:pt x="665" y="478"/>
                </a:lnTo>
                <a:lnTo>
                  <a:pt x="670" y="471"/>
                </a:lnTo>
                <a:lnTo>
                  <a:pt x="670" y="471"/>
                </a:lnTo>
                <a:lnTo>
                  <a:pt x="674" y="463"/>
                </a:lnTo>
                <a:lnTo>
                  <a:pt x="676" y="455"/>
                </a:lnTo>
                <a:lnTo>
                  <a:pt x="678" y="448"/>
                </a:lnTo>
                <a:lnTo>
                  <a:pt x="682" y="440"/>
                </a:lnTo>
                <a:lnTo>
                  <a:pt x="682" y="440"/>
                </a:lnTo>
                <a:lnTo>
                  <a:pt x="693" y="425"/>
                </a:lnTo>
                <a:lnTo>
                  <a:pt x="712" y="402"/>
                </a:lnTo>
                <a:lnTo>
                  <a:pt x="731" y="381"/>
                </a:lnTo>
                <a:lnTo>
                  <a:pt x="738" y="374"/>
                </a:lnTo>
                <a:lnTo>
                  <a:pt x="738" y="374"/>
                </a:lnTo>
                <a:lnTo>
                  <a:pt x="740" y="378"/>
                </a:lnTo>
                <a:lnTo>
                  <a:pt x="746" y="384"/>
                </a:lnTo>
                <a:lnTo>
                  <a:pt x="751" y="392"/>
                </a:lnTo>
                <a:lnTo>
                  <a:pt x="754" y="396"/>
                </a:lnTo>
                <a:lnTo>
                  <a:pt x="755" y="400"/>
                </a:lnTo>
                <a:lnTo>
                  <a:pt x="755" y="400"/>
                </a:lnTo>
                <a:lnTo>
                  <a:pt x="756" y="406"/>
                </a:lnTo>
                <a:lnTo>
                  <a:pt x="760" y="415"/>
                </a:lnTo>
                <a:lnTo>
                  <a:pt x="766" y="429"/>
                </a:lnTo>
                <a:lnTo>
                  <a:pt x="772" y="443"/>
                </a:lnTo>
                <a:lnTo>
                  <a:pt x="780" y="457"/>
                </a:lnTo>
                <a:lnTo>
                  <a:pt x="789" y="469"/>
                </a:lnTo>
                <a:lnTo>
                  <a:pt x="797" y="477"/>
                </a:lnTo>
                <a:lnTo>
                  <a:pt x="801" y="480"/>
                </a:lnTo>
                <a:lnTo>
                  <a:pt x="806" y="481"/>
                </a:lnTo>
                <a:lnTo>
                  <a:pt x="806" y="481"/>
                </a:lnTo>
                <a:lnTo>
                  <a:pt x="813" y="481"/>
                </a:lnTo>
                <a:lnTo>
                  <a:pt x="820" y="478"/>
                </a:lnTo>
                <a:lnTo>
                  <a:pt x="828" y="473"/>
                </a:lnTo>
                <a:lnTo>
                  <a:pt x="834" y="467"/>
                </a:lnTo>
                <a:lnTo>
                  <a:pt x="838" y="461"/>
                </a:lnTo>
                <a:lnTo>
                  <a:pt x="842" y="455"/>
                </a:lnTo>
                <a:lnTo>
                  <a:pt x="847" y="444"/>
                </a:lnTo>
                <a:lnTo>
                  <a:pt x="847" y="444"/>
                </a:lnTo>
                <a:lnTo>
                  <a:pt x="853" y="426"/>
                </a:lnTo>
                <a:lnTo>
                  <a:pt x="863" y="396"/>
                </a:lnTo>
                <a:lnTo>
                  <a:pt x="874" y="355"/>
                </a:lnTo>
                <a:lnTo>
                  <a:pt x="874" y="355"/>
                </a:lnTo>
                <a:lnTo>
                  <a:pt x="874" y="352"/>
                </a:lnTo>
                <a:lnTo>
                  <a:pt x="875" y="347"/>
                </a:lnTo>
                <a:lnTo>
                  <a:pt x="880" y="337"/>
                </a:lnTo>
                <a:lnTo>
                  <a:pt x="885" y="330"/>
                </a:lnTo>
                <a:lnTo>
                  <a:pt x="891" y="322"/>
                </a:lnTo>
                <a:lnTo>
                  <a:pt x="891" y="322"/>
                </a:lnTo>
                <a:lnTo>
                  <a:pt x="903" y="306"/>
                </a:lnTo>
                <a:lnTo>
                  <a:pt x="911" y="292"/>
                </a:lnTo>
                <a:lnTo>
                  <a:pt x="914" y="286"/>
                </a:lnTo>
                <a:lnTo>
                  <a:pt x="916" y="278"/>
                </a:lnTo>
                <a:lnTo>
                  <a:pt x="918" y="261"/>
                </a:lnTo>
                <a:lnTo>
                  <a:pt x="918" y="261"/>
                </a:lnTo>
                <a:lnTo>
                  <a:pt x="921" y="233"/>
                </a:lnTo>
                <a:lnTo>
                  <a:pt x="920" y="225"/>
                </a:lnTo>
                <a:lnTo>
                  <a:pt x="918" y="221"/>
                </a:lnTo>
                <a:lnTo>
                  <a:pt x="916" y="219"/>
                </a:lnTo>
                <a:lnTo>
                  <a:pt x="916" y="219"/>
                </a:lnTo>
                <a:lnTo>
                  <a:pt x="909" y="214"/>
                </a:lnTo>
                <a:lnTo>
                  <a:pt x="900" y="209"/>
                </a:lnTo>
                <a:lnTo>
                  <a:pt x="889" y="204"/>
                </a:lnTo>
                <a:lnTo>
                  <a:pt x="883" y="203"/>
                </a:lnTo>
                <a:lnTo>
                  <a:pt x="878" y="202"/>
                </a:lnTo>
                <a:lnTo>
                  <a:pt x="878" y="202"/>
                </a:lnTo>
                <a:lnTo>
                  <a:pt x="874" y="201"/>
                </a:lnTo>
                <a:lnTo>
                  <a:pt x="870" y="200"/>
                </a:lnTo>
                <a:lnTo>
                  <a:pt x="864" y="196"/>
                </a:lnTo>
                <a:lnTo>
                  <a:pt x="859" y="195"/>
                </a:lnTo>
                <a:lnTo>
                  <a:pt x="854" y="195"/>
                </a:lnTo>
                <a:lnTo>
                  <a:pt x="847" y="197"/>
                </a:lnTo>
                <a:lnTo>
                  <a:pt x="837" y="202"/>
                </a:lnTo>
                <a:lnTo>
                  <a:pt x="837" y="202"/>
                </a:lnTo>
                <a:lnTo>
                  <a:pt x="819" y="210"/>
                </a:lnTo>
                <a:lnTo>
                  <a:pt x="807" y="215"/>
                </a:lnTo>
                <a:lnTo>
                  <a:pt x="801" y="218"/>
                </a:lnTo>
                <a:lnTo>
                  <a:pt x="796" y="223"/>
                </a:lnTo>
                <a:lnTo>
                  <a:pt x="796" y="223"/>
                </a:lnTo>
                <a:lnTo>
                  <a:pt x="795" y="226"/>
                </a:lnTo>
                <a:lnTo>
                  <a:pt x="794" y="231"/>
                </a:lnTo>
                <a:lnTo>
                  <a:pt x="791" y="241"/>
                </a:lnTo>
                <a:lnTo>
                  <a:pt x="790" y="254"/>
                </a:lnTo>
                <a:lnTo>
                  <a:pt x="790" y="254"/>
                </a:lnTo>
                <a:lnTo>
                  <a:pt x="762" y="237"/>
                </a:lnTo>
                <a:lnTo>
                  <a:pt x="762" y="237"/>
                </a:lnTo>
                <a:lnTo>
                  <a:pt x="749" y="226"/>
                </a:lnTo>
                <a:lnTo>
                  <a:pt x="737" y="218"/>
                </a:lnTo>
                <a:lnTo>
                  <a:pt x="737" y="218"/>
                </a:lnTo>
                <a:lnTo>
                  <a:pt x="733" y="214"/>
                </a:lnTo>
                <a:lnTo>
                  <a:pt x="729" y="210"/>
                </a:lnTo>
                <a:lnTo>
                  <a:pt x="729" y="210"/>
                </a:lnTo>
                <a:lnTo>
                  <a:pt x="731" y="200"/>
                </a:lnTo>
                <a:lnTo>
                  <a:pt x="731" y="190"/>
                </a:lnTo>
                <a:lnTo>
                  <a:pt x="732" y="187"/>
                </a:lnTo>
                <a:lnTo>
                  <a:pt x="733" y="185"/>
                </a:lnTo>
                <a:lnTo>
                  <a:pt x="733" y="185"/>
                </a:lnTo>
                <a:lnTo>
                  <a:pt x="743" y="175"/>
                </a:lnTo>
                <a:lnTo>
                  <a:pt x="749" y="167"/>
                </a:lnTo>
                <a:lnTo>
                  <a:pt x="754" y="160"/>
                </a:lnTo>
                <a:lnTo>
                  <a:pt x="754" y="160"/>
                </a:lnTo>
                <a:lnTo>
                  <a:pt x="761" y="144"/>
                </a:lnTo>
                <a:lnTo>
                  <a:pt x="766" y="133"/>
                </a:lnTo>
                <a:lnTo>
                  <a:pt x="766" y="123"/>
                </a:lnTo>
                <a:lnTo>
                  <a:pt x="766" y="123"/>
                </a:lnTo>
                <a:lnTo>
                  <a:pt x="779" y="122"/>
                </a:lnTo>
                <a:lnTo>
                  <a:pt x="788" y="121"/>
                </a:lnTo>
                <a:lnTo>
                  <a:pt x="789" y="120"/>
                </a:lnTo>
                <a:lnTo>
                  <a:pt x="789" y="118"/>
                </a:lnTo>
                <a:lnTo>
                  <a:pt x="789" y="118"/>
                </a:lnTo>
                <a:lnTo>
                  <a:pt x="786" y="112"/>
                </a:lnTo>
                <a:lnTo>
                  <a:pt x="783" y="106"/>
                </a:lnTo>
                <a:lnTo>
                  <a:pt x="780" y="98"/>
                </a:lnTo>
                <a:lnTo>
                  <a:pt x="780" y="98"/>
                </a:lnTo>
                <a:lnTo>
                  <a:pt x="783" y="87"/>
                </a:lnTo>
                <a:lnTo>
                  <a:pt x="785" y="78"/>
                </a:lnTo>
                <a:lnTo>
                  <a:pt x="786" y="69"/>
                </a:lnTo>
                <a:lnTo>
                  <a:pt x="786" y="69"/>
                </a:lnTo>
                <a:lnTo>
                  <a:pt x="785" y="59"/>
                </a:lnTo>
                <a:lnTo>
                  <a:pt x="783" y="48"/>
                </a:lnTo>
                <a:lnTo>
                  <a:pt x="777" y="32"/>
                </a:lnTo>
                <a:lnTo>
                  <a:pt x="777" y="32"/>
                </a:lnTo>
                <a:lnTo>
                  <a:pt x="769" y="20"/>
                </a:lnTo>
                <a:lnTo>
                  <a:pt x="765" y="13"/>
                </a:lnTo>
                <a:lnTo>
                  <a:pt x="762" y="10"/>
                </a:lnTo>
                <a:lnTo>
                  <a:pt x="762" y="10"/>
                </a:lnTo>
                <a:lnTo>
                  <a:pt x="744" y="4"/>
                </a:lnTo>
                <a:lnTo>
                  <a:pt x="732" y="1"/>
                </a:lnTo>
                <a:lnTo>
                  <a:pt x="723" y="0"/>
                </a:lnTo>
                <a:lnTo>
                  <a:pt x="723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179FC140-EC50-4842-AD82-396675BCF161}"/>
              </a:ext>
            </a:extLst>
          </p:cNvPr>
          <p:cNvSpPr>
            <a:spLocks noEditPoints="1"/>
          </p:cNvSpPr>
          <p:nvPr/>
        </p:nvSpPr>
        <p:spPr bwMode="auto">
          <a:xfrm>
            <a:off x="3007536" y="4738613"/>
            <a:ext cx="716195" cy="1662113"/>
          </a:xfrm>
          <a:custGeom>
            <a:avLst/>
            <a:gdLst>
              <a:gd name="T0" fmla="*/ 246 w 689"/>
              <a:gd name="T1" fmla="*/ 156 h 1599"/>
              <a:gd name="T2" fmla="*/ 281 w 689"/>
              <a:gd name="T3" fmla="*/ 199 h 1599"/>
              <a:gd name="T4" fmla="*/ 250 w 689"/>
              <a:gd name="T5" fmla="*/ 259 h 1599"/>
              <a:gd name="T6" fmla="*/ 205 w 689"/>
              <a:gd name="T7" fmla="*/ 279 h 1599"/>
              <a:gd name="T8" fmla="*/ 111 w 689"/>
              <a:gd name="T9" fmla="*/ 316 h 1599"/>
              <a:gd name="T10" fmla="*/ 48 w 689"/>
              <a:gd name="T11" fmla="*/ 442 h 1599"/>
              <a:gd name="T12" fmla="*/ 5 w 689"/>
              <a:gd name="T13" fmla="*/ 581 h 1599"/>
              <a:gd name="T14" fmla="*/ 13 w 689"/>
              <a:gd name="T15" fmla="*/ 615 h 1599"/>
              <a:gd name="T16" fmla="*/ 58 w 689"/>
              <a:gd name="T17" fmla="*/ 646 h 1599"/>
              <a:gd name="T18" fmla="*/ 92 w 689"/>
              <a:gd name="T19" fmla="*/ 633 h 1599"/>
              <a:gd name="T20" fmla="*/ 111 w 689"/>
              <a:gd name="T21" fmla="*/ 610 h 1599"/>
              <a:gd name="T22" fmla="*/ 91 w 689"/>
              <a:gd name="T23" fmla="*/ 558 h 1599"/>
              <a:gd name="T24" fmla="*/ 138 w 689"/>
              <a:gd name="T25" fmla="*/ 508 h 1599"/>
              <a:gd name="T26" fmla="*/ 157 w 689"/>
              <a:gd name="T27" fmla="*/ 591 h 1599"/>
              <a:gd name="T28" fmla="*/ 118 w 689"/>
              <a:gd name="T29" fmla="*/ 759 h 1599"/>
              <a:gd name="T30" fmla="*/ 112 w 689"/>
              <a:gd name="T31" fmla="*/ 814 h 1599"/>
              <a:gd name="T32" fmla="*/ 126 w 689"/>
              <a:gd name="T33" fmla="*/ 967 h 1599"/>
              <a:gd name="T34" fmla="*/ 133 w 689"/>
              <a:gd name="T35" fmla="*/ 1121 h 1599"/>
              <a:gd name="T36" fmla="*/ 92 w 689"/>
              <a:gd name="T37" fmla="*/ 1118 h 1599"/>
              <a:gd name="T38" fmla="*/ 67 w 689"/>
              <a:gd name="T39" fmla="*/ 1194 h 1599"/>
              <a:gd name="T40" fmla="*/ 27 w 689"/>
              <a:gd name="T41" fmla="*/ 1339 h 1599"/>
              <a:gd name="T42" fmla="*/ 75 w 689"/>
              <a:gd name="T43" fmla="*/ 1367 h 1599"/>
              <a:gd name="T44" fmla="*/ 141 w 689"/>
              <a:gd name="T45" fmla="*/ 1256 h 1599"/>
              <a:gd name="T46" fmla="*/ 181 w 689"/>
              <a:gd name="T47" fmla="*/ 1260 h 1599"/>
              <a:gd name="T48" fmla="*/ 183 w 689"/>
              <a:gd name="T49" fmla="*/ 1353 h 1599"/>
              <a:gd name="T50" fmla="*/ 143 w 689"/>
              <a:gd name="T51" fmla="*/ 1453 h 1599"/>
              <a:gd name="T52" fmla="*/ 113 w 689"/>
              <a:gd name="T53" fmla="*/ 1485 h 1599"/>
              <a:gd name="T54" fmla="*/ 127 w 689"/>
              <a:gd name="T55" fmla="*/ 1551 h 1599"/>
              <a:gd name="T56" fmla="*/ 268 w 689"/>
              <a:gd name="T57" fmla="*/ 1598 h 1599"/>
              <a:gd name="T58" fmla="*/ 267 w 689"/>
              <a:gd name="T59" fmla="*/ 1560 h 1599"/>
              <a:gd name="T60" fmla="*/ 224 w 689"/>
              <a:gd name="T61" fmla="*/ 1515 h 1599"/>
              <a:gd name="T62" fmla="*/ 216 w 689"/>
              <a:gd name="T63" fmla="*/ 1436 h 1599"/>
              <a:gd name="T64" fmla="*/ 325 w 689"/>
              <a:gd name="T65" fmla="*/ 1319 h 1599"/>
              <a:gd name="T66" fmla="*/ 358 w 689"/>
              <a:gd name="T67" fmla="*/ 1214 h 1599"/>
              <a:gd name="T68" fmla="*/ 410 w 689"/>
              <a:gd name="T69" fmla="*/ 1014 h 1599"/>
              <a:gd name="T70" fmla="*/ 422 w 689"/>
              <a:gd name="T71" fmla="*/ 800 h 1599"/>
              <a:gd name="T72" fmla="*/ 443 w 689"/>
              <a:gd name="T73" fmla="*/ 772 h 1599"/>
              <a:gd name="T74" fmla="*/ 469 w 689"/>
              <a:gd name="T75" fmla="*/ 787 h 1599"/>
              <a:gd name="T76" fmla="*/ 531 w 689"/>
              <a:gd name="T77" fmla="*/ 796 h 1599"/>
              <a:gd name="T78" fmla="*/ 579 w 689"/>
              <a:gd name="T79" fmla="*/ 808 h 1599"/>
              <a:gd name="T80" fmla="*/ 622 w 689"/>
              <a:gd name="T81" fmla="*/ 814 h 1599"/>
              <a:gd name="T82" fmla="*/ 650 w 689"/>
              <a:gd name="T83" fmla="*/ 742 h 1599"/>
              <a:gd name="T84" fmla="*/ 641 w 689"/>
              <a:gd name="T85" fmla="*/ 637 h 1599"/>
              <a:gd name="T86" fmla="*/ 677 w 689"/>
              <a:gd name="T87" fmla="*/ 571 h 1599"/>
              <a:gd name="T88" fmla="*/ 677 w 689"/>
              <a:gd name="T89" fmla="*/ 504 h 1599"/>
              <a:gd name="T90" fmla="*/ 628 w 689"/>
              <a:gd name="T91" fmla="*/ 426 h 1599"/>
              <a:gd name="T92" fmla="*/ 556 w 689"/>
              <a:gd name="T93" fmla="*/ 348 h 1599"/>
              <a:gd name="T94" fmla="*/ 407 w 689"/>
              <a:gd name="T95" fmla="*/ 229 h 1599"/>
              <a:gd name="T96" fmla="*/ 447 w 689"/>
              <a:gd name="T97" fmla="*/ 173 h 1599"/>
              <a:gd name="T98" fmla="*/ 457 w 689"/>
              <a:gd name="T99" fmla="*/ 108 h 1599"/>
              <a:gd name="T100" fmla="*/ 481 w 689"/>
              <a:gd name="T101" fmla="*/ 92 h 1599"/>
              <a:gd name="T102" fmla="*/ 436 w 689"/>
              <a:gd name="T103" fmla="*/ 34 h 1599"/>
              <a:gd name="T104" fmla="*/ 345 w 689"/>
              <a:gd name="T105" fmla="*/ 0 h 1599"/>
              <a:gd name="T106" fmla="*/ 263 w 689"/>
              <a:gd name="T107" fmla="*/ 64 h 1599"/>
              <a:gd name="T108" fmla="*/ 566 w 689"/>
              <a:gd name="T109" fmla="*/ 527 h 1599"/>
              <a:gd name="T110" fmla="*/ 562 w 689"/>
              <a:gd name="T111" fmla="*/ 580 h 1599"/>
              <a:gd name="T112" fmla="*/ 483 w 689"/>
              <a:gd name="T113" fmla="*/ 602 h 1599"/>
              <a:gd name="T114" fmla="*/ 508 w 689"/>
              <a:gd name="T115" fmla="*/ 521 h 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89" h="1599">
                <a:moveTo>
                  <a:pt x="262" y="144"/>
                </a:moveTo>
                <a:lnTo>
                  <a:pt x="262" y="144"/>
                </a:lnTo>
                <a:lnTo>
                  <a:pt x="260" y="144"/>
                </a:lnTo>
                <a:lnTo>
                  <a:pt x="255" y="145"/>
                </a:lnTo>
                <a:lnTo>
                  <a:pt x="248" y="147"/>
                </a:lnTo>
                <a:lnTo>
                  <a:pt x="248" y="147"/>
                </a:lnTo>
                <a:lnTo>
                  <a:pt x="246" y="149"/>
                </a:lnTo>
                <a:lnTo>
                  <a:pt x="245" y="151"/>
                </a:lnTo>
                <a:lnTo>
                  <a:pt x="245" y="154"/>
                </a:lnTo>
                <a:lnTo>
                  <a:pt x="246" y="156"/>
                </a:lnTo>
                <a:lnTo>
                  <a:pt x="248" y="162"/>
                </a:lnTo>
                <a:lnTo>
                  <a:pt x="252" y="172"/>
                </a:lnTo>
                <a:lnTo>
                  <a:pt x="252" y="172"/>
                </a:lnTo>
                <a:lnTo>
                  <a:pt x="256" y="181"/>
                </a:lnTo>
                <a:lnTo>
                  <a:pt x="261" y="187"/>
                </a:lnTo>
                <a:lnTo>
                  <a:pt x="266" y="191"/>
                </a:lnTo>
                <a:lnTo>
                  <a:pt x="271" y="193"/>
                </a:lnTo>
                <a:lnTo>
                  <a:pt x="271" y="193"/>
                </a:lnTo>
                <a:lnTo>
                  <a:pt x="281" y="199"/>
                </a:lnTo>
                <a:lnTo>
                  <a:pt x="281" y="199"/>
                </a:lnTo>
                <a:lnTo>
                  <a:pt x="277" y="242"/>
                </a:lnTo>
                <a:lnTo>
                  <a:pt x="277" y="242"/>
                </a:lnTo>
                <a:lnTo>
                  <a:pt x="278" y="245"/>
                </a:lnTo>
                <a:lnTo>
                  <a:pt x="278" y="251"/>
                </a:lnTo>
                <a:lnTo>
                  <a:pt x="277" y="254"/>
                </a:lnTo>
                <a:lnTo>
                  <a:pt x="276" y="255"/>
                </a:lnTo>
                <a:lnTo>
                  <a:pt x="273" y="258"/>
                </a:lnTo>
                <a:lnTo>
                  <a:pt x="268" y="258"/>
                </a:lnTo>
                <a:lnTo>
                  <a:pt x="268" y="258"/>
                </a:lnTo>
                <a:lnTo>
                  <a:pt x="250" y="259"/>
                </a:lnTo>
                <a:lnTo>
                  <a:pt x="232" y="259"/>
                </a:lnTo>
                <a:lnTo>
                  <a:pt x="232" y="259"/>
                </a:lnTo>
                <a:lnTo>
                  <a:pt x="226" y="260"/>
                </a:lnTo>
                <a:lnTo>
                  <a:pt x="224" y="261"/>
                </a:lnTo>
                <a:lnTo>
                  <a:pt x="222" y="265"/>
                </a:lnTo>
                <a:lnTo>
                  <a:pt x="217" y="269"/>
                </a:lnTo>
                <a:lnTo>
                  <a:pt x="217" y="269"/>
                </a:lnTo>
                <a:lnTo>
                  <a:pt x="212" y="273"/>
                </a:lnTo>
                <a:lnTo>
                  <a:pt x="210" y="276"/>
                </a:lnTo>
                <a:lnTo>
                  <a:pt x="205" y="279"/>
                </a:lnTo>
                <a:lnTo>
                  <a:pt x="196" y="281"/>
                </a:lnTo>
                <a:lnTo>
                  <a:pt x="196" y="281"/>
                </a:lnTo>
                <a:lnTo>
                  <a:pt x="178" y="285"/>
                </a:lnTo>
                <a:lnTo>
                  <a:pt x="158" y="289"/>
                </a:lnTo>
                <a:lnTo>
                  <a:pt x="158" y="289"/>
                </a:lnTo>
                <a:lnTo>
                  <a:pt x="146" y="292"/>
                </a:lnTo>
                <a:lnTo>
                  <a:pt x="136" y="297"/>
                </a:lnTo>
                <a:lnTo>
                  <a:pt x="117" y="309"/>
                </a:lnTo>
                <a:lnTo>
                  <a:pt x="117" y="309"/>
                </a:lnTo>
                <a:lnTo>
                  <a:pt x="111" y="316"/>
                </a:lnTo>
                <a:lnTo>
                  <a:pt x="101" y="328"/>
                </a:lnTo>
                <a:lnTo>
                  <a:pt x="76" y="364"/>
                </a:lnTo>
                <a:lnTo>
                  <a:pt x="54" y="400"/>
                </a:lnTo>
                <a:lnTo>
                  <a:pt x="43" y="419"/>
                </a:lnTo>
                <a:lnTo>
                  <a:pt x="43" y="419"/>
                </a:lnTo>
                <a:lnTo>
                  <a:pt x="43" y="423"/>
                </a:lnTo>
                <a:lnTo>
                  <a:pt x="43" y="425"/>
                </a:lnTo>
                <a:lnTo>
                  <a:pt x="45" y="431"/>
                </a:lnTo>
                <a:lnTo>
                  <a:pt x="46" y="437"/>
                </a:lnTo>
                <a:lnTo>
                  <a:pt x="48" y="442"/>
                </a:lnTo>
                <a:lnTo>
                  <a:pt x="48" y="442"/>
                </a:lnTo>
                <a:lnTo>
                  <a:pt x="45" y="452"/>
                </a:lnTo>
                <a:lnTo>
                  <a:pt x="39" y="468"/>
                </a:lnTo>
                <a:lnTo>
                  <a:pt x="27" y="503"/>
                </a:lnTo>
                <a:lnTo>
                  <a:pt x="27" y="503"/>
                </a:lnTo>
                <a:lnTo>
                  <a:pt x="10" y="560"/>
                </a:lnTo>
                <a:lnTo>
                  <a:pt x="10" y="560"/>
                </a:lnTo>
                <a:lnTo>
                  <a:pt x="5" y="573"/>
                </a:lnTo>
                <a:lnTo>
                  <a:pt x="5" y="581"/>
                </a:lnTo>
                <a:lnTo>
                  <a:pt x="5" y="581"/>
                </a:lnTo>
                <a:lnTo>
                  <a:pt x="4" y="586"/>
                </a:lnTo>
                <a:lnTo>
                  <a:pt x="2" y="590"/>
                </a:lnTo>
                <a:lnTo>
                  <a:pt x="0" y="594"/>
                </a:lnTo>
                <a:lnTo>
                  <a:pt x="0" y="597"/>
                </a:lnTo>
                <a:lnTo>
                  <a:pt x="0" y="597"/>
                </a:lnTo>
                <a:lnTo>
                  <a:pt x="0" y="600"/>
                </a:lnTo>
                <a:lnTo>
                  <a:pt x="2" y="602"/>
                </a:lnTo>
                <a:lnTo>
                  <a:pt x="7" y="609"/>
                </a:lnTo>
                <a:lnTo>
                  <a:pt x="13" y="615"/>
                </a:lnTo>
                <a:lnTo>
                  <a:pt x="13" y="615"/>
                </a:lnTo>
                <a:lnTo>
                  <a:pt x="15" y="620"/>
                </a:lnTo>
                <a:lnTo>
                  <a:pt x="18" y="626"/>
                </a:lnTo>
                <a:lnTo>
                  <a:pt x="22" y="631"/>
                </a:lnTo>
                <a:lnTo>
                  <a:pt x="22" y="631"/>
                </a:lnTo>
                <a:lnTo>
                  <a:pt x="25" y="635"/>
                </a:lnTo>
                <a:lnTo>
                  <a:pt x="31" y="637"/>
                </a:lnTo>
                <a:lnTo>
                  <a:pt x="40" y="638"/>
                </a:lnTo>
                <a:lnTo>
                  <a:pt x="40" y="638"/>
                </a:lnTo>
                <a:lnTo>
                  <a:pt x="44" y="641"/>
                </a:lnTo>
                <a:lnTo>
                  <a:pt x="58" y="646"/>
                </a:lnTo>
                <a:lnTo>
                  <a:pt x="58" y="646"/>
                </a:lnTo>
                <a:lnTo>
                  <a:pt x="62" y="647"/>
                </a:lnTo>
                <a:lnTo>
                  <a:pt x="66" y="647"/>
                </a:lnTo>
                <a:lnTo>
                  <a:pt x="70" y="647"/>
                </a:lnTo>
                <a:lnTo>
                  <a:pt x="72" y="646"/>
                </a:lnTo>
                <a:lnTo>
                  <a:pt x="77" y="642"/>
                </a:lnTo>
                <a:lnTo>
                  <a:pt x="86" y="637"/>
                </a:lnTo>
                <a:lnTo>
                  <a:pt x="86" y="637"/>
                </a:lnTo>
                <a:lnTo>
                  <a:pt x="90" y="636"/>
                </a:lnTo>
                <a:lnTo>
                  <a:pt x="92" y="633"/>
                </a:lnTo>
                <a:lnTo>
                  <a:pt x="93" y="632"/>
                </a:lnTo>
                <a:lnTo>
                  <a:pt x="93" y="630"/>
                </a:lnTo>
                <a:lnTo>
                  <a:pt x="93" y="627"/>
                </a:lnTo>
                <a:lnTo>
                  <a:pt x="92" y="625"/>
                </a:lnTo>
                <a:lnTo>
                  <a:pt x="92" y="625"/>
                </a:lnTo>
                <a:lnTo>
                  <a:pt x="95" y="621"/>
                </a:lnTo>
                <a:lnTo>
                  <a:pt x="101" y="617"/>
                </a:lnTo>
                <a:lnTo>
                  <a:pt x="106" y="614"/>
                </a:lnTo>
                <a:lnTo>
                  <a:pt x="111" y="610"/>
                </a:lnTo>
                <a:lnTo>
                  <a:pt x="111" y="610"/>
                </a:lnTo>
                <a:lnTo>
                  <a:pt x="112" y="605"/>
                </a:lnTo>
                <a:lnTo>
                  <a:pt x="112" y="599"/>
                </a:lnTo>
                <a:lnTo>
                  <a:pt x="111" y="592"/>
                </a:lnTo>
                <a:lnTo>
                  <a:pt x="107" y="586"/>
                </a:lnTo>
                <a:lnTo>
                  <a:pt x="107" y="586"/>
                </a:lnTo>
                <a:lnTo>
                  <a:pt x="96" y="570"/>
                </a:lnTo>
                <a:lnTo>
                  <a:pt x="92" y="563"/>
                </a:lnTo>
                <a:lnTo>
                  <a:pt x="91" y="560"/>
                </a:lnTo>
                <a:lnTo>
                  <a:pt x="91" y="558"/>
                </a:lnTo>
                <a:lnTo>
                  <a:pt x="91" y="558"/>
                </a:lnTo>
                <a:lnTo>
                  <a:pt x="103" y="525"/>
                </a:lnTo>
                <a:lnTo>
                  <a:pt x="121" y="521"/>
                </a:lnTo>
                <a:lnTo>
                  <a:pt x="121" y="521"/>
                </a:lnTo>
                <a:lnTo>
                  <a:pt x="126" y="513"/>
                </a:lnTo>
                <a:lnTo>
                  <a:pt x="129" y="508"/>
                </a:lnTo>
                <a:lnTo>
                  <a:pt x="132" y="506"/>
                </a:lnTo>
                <a:lnTo>
                  <a:pt x="133" y="506"/>
                </a:lnTo>
                <a:lnTo>
                  <a:pt x="133" y="506"/>
                </a:lnTo>
                <a:lnTo>
                  <a:pt x="137" y="507"/>
                </a:lnTo>
                <a:lnTo>
                  <a:pt x="138" y="508"/>
                </a:lnTo>
                <a:lnTo>
                  <a:pt x="138" y="512"/>
                </a:lnTo>
                <a:lnTo>
                  <a:pt x="138" y="512"/>
                </a:lnTo>
                <a:lnTo>
                  <a:pt x="144" y="542"/>
                </a:lnTo>
                <a:lnTo>
                  <a:pt x="149" y="563"/>
                </a:lnTo>
                <a:lnTo>
                  <a:pt x="152" y="570"/>
                </a:lnTo>
                <a:lnTo>
                  <a:pt x="153" y="573"/>
                </a:lnTo>
                <a:lnTo>
                  <a:pt x="153" y="573"/>
                </a:lnTo>
                <a:lnTo>
                  <a:pt x="155" y="575"/>
                </a:lnTo>
                <a:lnTo>
                  <a:pt x="155" y="579"/>
                </a:lnTo>
                <a:lnTo>
                  <a:pt x="157" y="591"/>
                </a:lnTo>
                <a:lnTo>
                  <a:pt x="157" y="606"/>
                </a:lnTo>
                <a:lnTo>
                  <a:pt x="157" y="617"/>
                </a:lnTo>
                <a:lnTo>
                  <a:pt x="157" y="617"/>
                </a:lnTo>
                <a:lnTo>
                  <a:pt x="155" y="626"/>
                </a:lnTo>
                <a:lnTo>
                  <a:pt x="153" y="641"/>
                </a:lnTo>
                <a:lnTo>
                  <a:pt x="141" y="680"/>
                </a:lnTo>
                <a:lnTo>
                  <a:pt x="121" y="747"/>
                </a:lnTo>
                <a:lnTo>
                  <a:pt x="121" y="747"/>
                </a:lnTo>
                <a:lnTo>
                  <a:pt x="119" y="754"/>
                </a:lnTo>
                <a:lnTo>
                  <a:pt x="118" y="759"/>
                </a:lnTo>
                <a:lnTo>
                  <a:pt x="119" y="761"/>
                </a:lnTo>
                <a:lnTo>
                  <a:pt x="121" y="765"/>
                </a:lnTo>
                <a:lnTo>
                  <a:pt x="123" y="769"/>
                </a:lnTo>
                <a:lnTo>
                  <a:pt x="126" y="771"/>
                </a:lnTo>
                <a:lnTo>
                  <a:pt x="126" y="771"/>
                </a:lnTo>
                <a:lnTo>
                  <a:pt x="126" y="773"/>
                </a:lnTo>
                <a:lnTo>
                  <a:pt x="124" y="776"/>
                </a:lnTo>
                <a:lnTo>
                  <a:pt x="122" y="786"/>
                </a:lnTo>
                <a:lnTo>
                  <a:pt x="117" y="800"/>
                </a:lnTo>
                <a:lnTo>
                  <a:pt x="112" y="814"/>
                </a:lnTo>
                <a:lnTo>
                  <a:pt x="112" y="814"/>
                </a:lnTo>
                <a:lnTo>
                  <a:pt x="111" y="822"/>
                </a:lnTo>
                <a:lnTo>
                  <a:pt x="110" y="832"/>
                </a:lnTo>
                <a:lnTo>
                  <a:pt x="108" y="854"/>
                </a:lnTo>
                <a:lnTo>
                  <a:pt x="110" y="880"/>
                </a:lnTo>
                <a:lnTo>
                  <a:pt x="112" y="906"/>
                </a:lnTo>
                <a:lnTo>
                  <a:pt x="112" y="906"/>
                </a:lnTo>
                <a:lnTo>
                  <a:pt x="115" y="922"/>
                </a:lnTo>
                <a:lnTo>
                  <a:pt x="119" y="943"/>
                </a:lnTo>
                <a:lnTo>
                  <a:pt x="126" y="967"/>
                </a:lnTo>
                <a:lnTo>
                  <a:pt x="134" y="992"/>
                </a:lnTo>
                <a:lnTo>
                  <a:pt x="150" y="1040"/>
                </a:lnTo>
                <a:lnTo>
                  <a:pt x="158" y="1060"/>
                </a:lnTo>
                <a:lnTo>
                  <a:pt x="165" y="1075"/>
                </a:lnTo>
                <a:lnTo>
                  <a:pt x="165" y="1075"/>
                </a:lnTo>
                <a:lnTo>
                  <a:pt x="178" y="1103"/>
                </a:lnTo>
                <a:lnTo>
                  <a:pt x="180" y="1108"/>
                </a:lnTo>
                <a:lnTo>
                  <a:pt x="132" y="1124"/>
                </a:lnTo>
                <a:lnTo>
                  <a:pt x="132" y="1124"/>
                </a:lnTo>
                <a:lnTo>
                  <a:pt x="133" y="1121"/>
                </a:lnTo>
                <a:lnTo>
                  <a:pt x="133" y="1114"/>
                </a:lnTo>
                <a:lnTo>
                  <a:pt x="133" y="1114"/>
                </a:lnTo>
                <a:lnTo>
                  <a:pt x="132" y="1112"/>
                </a:lnTo>
                <a:lnTo>
                  <a:pt x="127" y="1111"/>
                </a:lnTo>
                <a:lnTo>
                  <a:pt x="121" y="1110"/>
                </a:lnTo>
                <a:lnTo>
                  <a:pt x="111" y="1111"/>
                </a:lnTo>
                <a:lnTo>
                  <a:pt x="111" y="1111"/>
                </a:lnTo>
                <a:lnTo>
                  <a:pt x="101" y="1113"/>
                </a:lnTo>
                <a:lnTo>
                  <a:pt x="97" y="1116"/>
                </a:lnTo>
                <a:lnTo>
                  <a:pt x="92" y="1118"/>
                </a:lnTo>
                <a:lnTo>
                  <a:pt x="85" y="1127"/>
                </a:lnTo>
                <a:lnTo>
                  <a:pt x="74" y="1141"/>
                </a:lnTo>
                <a:lnTo>
                  <a:pt x="74" y="1141"/>
                </a:lnTo>
                <a:lnTo>
                  <a:pt x="70" y="1149"/>
                </a:lnTo>
                <a:lnTo>
                  <a:pt x="66" y="1157"/>
                </a:lnTo>
                <a:lnTo>
                  <a:pt x="65" y="1163"/>
                </a:lnTo>
                <a:lnTo>
                  <a:pt x="65" y="1168"/>
                </a:lnTo>
                <a:lnTo>
                  <a:pt x="67" y="1180"/>
                </a:lnTo>
                <a:lnTo>
                  <a:pt x="67" y="1186"/>
                </a:lnTo>
                <a:lnTo>
                  <a:pt x="67" y="1194"/>
                </a:lnTo>
                <a:lnTo>
                  <a:pt x="67" y="1194"/>
                </a:lnTo>
                <a:lnTo>
                  <a:pt x="65" y="1207"/>
                </a:lnTo>
                <a:lnTo>
                  <a:pt x="60" y="1221"/>
                </a:lnTo>
                <a:lnTo>
                  <a:pt x="45" y="1256"/>
                </a:lnTo>
                <a:lnTo>
                  <a:pt x="45" y="1256"/>
                </a:lnTo>
                <a:lnTo>
                  <a:pt x="36" y="1278"/>
                </a:lnTo>
                <a:lnTo>
                  <a:pt x="31" y="1299"/>
                </a:lnTo>
                <a:lnTo>
                  <a:pt x="28" y="1319"/>
                </a:lnTo>
                <a:lnTo>
                  <a:pt x="27" y="1339"/>
                </a:lnTo>
                <a:lnTo>
                  <a:pt x="27" y="1339"/>
                </a:lnTo>
                <a:lnTo>
                  <a:pt x="27" y="1348"/>
                </a:lnTo>
                <a:lnTo>
                  <a:pt x="30" y="1355"/>
                </a:lnTo>
                <a:lnTo>
                  <a:pt x="34" y="1362"/>
                </a:lnTo>
                <a:lnTo>
                  <a:pt x="40" y="1367"/>
                </a:lnTo>
                <a:lnTo>
                  <a:pt x="48" y="1371"/>
                </a:lnTo>
                <a:lnTo>
                  <a:pt x="55" y="1372"/>
                </a:lnTo>
                <a:lnTo>
                  <a:pt x="62" y="1372"/>
                </a:lnTo>
                <a:lnTo>
                  <a:pt x="71" y="1370"/>
                </a:lnTo>
                <a:lnTo>
                  <a:pt x="71" y="1370"/>
                </a:lnTo>
                <a:lnTo>
                  <a:pt x="75" y="1367"/>
                </a:lnTo>
                <a:lnTo>
                  <a:pt x="79" y="1365"/>
                </a:lnTo>
                <a:lnTo>
                  <a:pt x="86" y="1355"/>
                </a:lnTo>
                <a:lnTo>
                  <a:pt x="93" y="1344"/>
                </a:lnTo>
                <a:lnTo>
                  <a:pt x="101" y="1330"/>
                </a:lnTo>
                <a:lnTo>
                  <a:pt x="113" y="1302"/>
                </a:lnTo>
                <a:lnTo>
                  <a:pt x="123" y="1281"/>
                </a:lnTo>
                <a:lnTo>
                  <a:pt x="123" y="1281"/>
                </a:lnTo>
                <a:lnTo>
                  <a:pt x="137" y="1261"/>
                </a:lnTo>
                <a:lnTo>
                  <a:pt x="141" y="1256"/>
                </a:lnTo>
                <a:lnTo>
                  <a:pt x="141" y="1256"/>
                </a:lnTo>
                <a:lnTo>
                  <a:pt x="143" y="1257"/>
                </a:lnTo>
                <a:lnTo>
                  <a:pt x="147" y="1257"/>
                </a:lnTo>
                <a:lnTo>
                  <a:pt x="150" y="1256"/>
                </a:lnTo>
                <a:lnTo>
                  <a:pt x="150" y="1256"/>
                </a:lnTo>
                <a:lnTo>
                  <a:pt x="158" y="1251"/>
                </a:lnTo>
                <a:lnTo>
                  <a:pt x="170" y="1242"/>
                </a:lnTo>
                <a:lnTo>
                  <a:pt x="186" y="1230"/>
                </a:lnTo>
                <a:lnTo>
                  <a:pt x="186" y="1230"/>
                </a:lnTo>
                <a:lnTo>
                  <a:pt x="184" y="1246"/>
                </a:lnTo>
                <a:lnTo>
                  <a:pt x="181" y="1260"/>
                </a:lnTo>
                <a:lnTo>
                  <a:pt x="180" y="1268"/>
                </a:lnTo>
                <a:lnTo>
                  <a:pt x="180" y="1268"/>
                </a:lnTo>
                <a:lnTo>
                  <a:pt x="179" y="1271"/>
                </a:lnTo>
                <a:lnTo>
                  <a:pt x="179" y="1273"/>
                </a:lnTo>
                <a:lnTo>
                  <a:pt x="180" y="1278"/>
                </a:lnTo>
                <a:lnTo>
                  <a:pt x="185" y="1286"/>
                </a:lnTo>
                <a:lnTo>
                  <a:pt x="185" y="1286"/>
                </a:lnTo>
                <a:lnTo>
                  <a:pt x="185" y="1296"/>
                </a:lnTo>
                <a:lnTo>
                  <a:pt x="185" y="1314"/>
                </a:lnTo>
                <a:lnTo>
                  <a:pt x="183" y="1353"/>
                </a:lnTo>
                <a:lnTo>
                  <a:pt x="183" y="1353"/>
                </a:lnTo>
                <a:lnTo>
                  <a:pt x="179" y="1369"/>
                </a:lnTo>
                <a:lnTo>
                  <a:pt x="173" y="1390"/>
                </a:lnTo>
                <a:lnTo>
                  <a:pt x="160" y="1429"/>
                </a:lnTo>
                <a:lnTo>
                  <a:pt x="160" y="1429"/>
                </a:lnTo>
                <a:lnTo>
                  <a:pt x="155" y="1441"/>
                </a:lnTo>
                <a:lnTo>
                  <a:pt x="150" y="1447"/>
                </a:lnTo>
                <a:lnTo>
                  <a:pt x="147" y="1451"/>
                </a:lnTo>
                <a:lnTo>
                  <a:pt x="143" y="1453"/>
                </a:lnTo>
                <a:lnTo>
                  <a:pt x="143" y="1453"/>
                </a:lnTo>
                <a:lnTo>
                  <a:pt x="141" y="1454"/>
                </a:lnTo>
                <a:lnTo>
                  <a:pt x="137" y="1454"/>
                </a:lnTo>
                <a:lnTo>
                  <a:pt x="134" y="1454"/>
                </a:lnTo>
                <a:lnTo>
                  <a:pt x="131" y="1454"/>
                </a:lnTo>
                <a:lnTo>
                  <a:pt x="131" y="1454"/>
                </a:lnTo>
                <a:lnTo>
                  <a:pt x="128" y="1455"/>
                </a:lnTo>
                <a:lnTo>
                  <a:pt x="127" y="1458"/>
                </a:lnTo>
                <a:lnTo>
                  <a:pt x="123" y="1467"/>
                </a:lnTo>
                <a:lnTo>
                  <a:pt x="118" y="1477"/>
                </a:lnTo>
                <a:lnTo>
                  <a:pt x="113" y="1485"/>
                </a:lnTo>
                <a:lnTo>
                  <a:pt x="113" y="1485"/>
                </a:lnTo>
                <a:lnTo>
                  <a:pt x="103" y="1505"/>
                </a:lnTo>
                <a:lnTo>
                  <a:pt x="100" y="1515"/>
                </a:lnTo>
                <a:lnTo>
                  <a:pt x="97" y="1525"/>
                </a:lnTo>
                <a:lnTo>
                  <a:pt x="97" y="1525"/>
                </a:lnTo>
                <a:lnTo>
                  <a:pt x="98" y="1530"/>
                </a:lnTo>
                <a:lnTo>
                  <a:pt x="101" y="1535"/>
                </a:lnTo>
                <a:lnTo>
                  <a:pt x="106" y="1540"/>
                </a:lnTo>
                <a:lnTo>
                  <a:pt x="112" y="1543"/>
                </a:lnTo>
                <a:lnTo>
                  <a:pt x="127" y="1551"/>
                </a:lnTo>
                <a:lnTo>
                  <a:pt x="143" y="1560"/>
                </a:lnTo>
                <a:lnTo>
                  <a:pt x="143" y="1560"/>
                </a:lnTo>
                <a:lnTo>
                  <a:pt x="165" y="1571"/>
                </a:lnTo>
                <a:lnTo>
                  <a:pt x="190" y="1582"/>
                </a:lnTo>
                <a:lnTo>
                  <a:pt x="222" y="1597"/>
                </a:lnTo>
                <a:lnTo>
                  <a:pt x="222" y="1597"/>
                </a:lnTo>
                <a:lnTo>
                  <a:pt x="231" y="1598"/>
                </a:lnTo>
                <a:lnTo>
                  <a:pt x="248" y="1599"/>
                </a:lnTo>
                <a:lnTo>
                  <a:pt x="258" y="1599"/>
                </a:lnTo>
                <a:lnTo>
                  <a:pt x="268" y="1598"/>
                </a:lnTo>
                <a:lnTo>
                  <a:pt x="276" y="1597"/>
                </a:lnTo>
                <a:lnTo>
                  <a:pt x="282" y="1593"/>
                </a:lnTo>
                <a:lnTo>
                  <a:pt x="282" y="1593"/>
                </a:lnTo>
                <a:lnTo>
                  <a:pt x="284" y="1589"/>
                </a:lnTo>
                <a:lnTo>
                  <a:pt x="286" y="1586"/>
                </a:lnTo>
                <a:lnTo>
                  <a:pt x="284" y="1582"/>
                </a:lnTo>
                <a:lnTo>
                  <a:pt x="282" y="1578"/>
                </a:lnTo>
                <a:lnTo>
                  <a:pt x="274" y="1570"/>
                </a:lnTo>
                <a:lnTo>
                  <a:pt x="271" y="1566"/>
                </a:lnTo>
                <a:lnTo>
                  <a:pt x="267" y="1560"/>
                </a:lnTo>
                <a:lnTo>
                  <a:pt x="267" y="1560"/>
                </a:lnTo>
                <a:lnTo>
                  <a:pt x="263" y="1555"/>
                </a:lnTo>
                <a:lnTo>
                  <a:pt x="258" y="1550"/>
                </a:lnTo>
                <a:lnTo>
                  <a:pt x="247" y="1541"/>
                </a:lnTo>
                <a:lnTo>
                  <a:pt x="236" y="1534"/>
                </a:lnTo>
                <a:lnTo>
                  <a:pt x="230" y="1529"/>
                </a:lnTo>
                <a:lnTo>
                  <a:pt x="230" y="1529"/>
                </a:lnTo>
                <a:lnTo>
                  <a:pt x="226" y="1524"/>
                </a:lnTo>
                <a:lnTo>
                  <a:pt x="225" y="1519"/>
                </a:lnTo>
                <a:lnTo>
                  <a:pt x="224" y="1515"/>
                </a:lnTo>
                <a:lnTo>
                  <a:pt x="222" y="1512"/>
                </a:lnTo>
                <a:lnTo>
                  <a:pt x="222" y="1512"/>
                </a:lnTo>
                <a:lnTo>
                  <a:pt x="210" y="1503"/>
                </a:lnTo>
                <a:lnTo>
                  <a:pt x="200" y="1495"/>
                </a:lnTo>
                <a:lnTo>
                  <a:pt x="200" y="1495"/>
                </a:lnTo>
                <a:lnTo>
                  <a:pt x="204" y="1473"/>
                </a:lnTo>
                <a:lnTo>
                  <a:pt x="210" y="1453"/>
                </a:lnTo>
                <a:lnTo>
                  <a:pt x="212" y="1444"/>
                </a:lnTo>
                <a:lnTo>
                  <a:pt x="216" y="1436"/>
                </a:lnTo>
                <a:lnTo>
                  <a:pt x="216" y="1436"/>
                </a:lnTo>
                <a:lnTo>
                  <a:pt x="221" y="1428"/>
                </a:lnTo>
                <a:lnTo>
                  <a:pt x="227" y="1420"/>
                </a:lnTo>
                <a:lnTo>
                  <a:pt x="246" y="1401"/>
                </a:lnTo>
                <a:lnTo>
                  <a:pt x="268" y="1380"/>
                </a:lnTo>
                <a:lnTo>
                  <a:pt x="288" y="1362"/>
                </a:lnTo>
                <a:lnTo>
                  <a:pt x="288" y="1362"/>
                </a:lnTo>
                <a:lnTo>
                  <a:pt x="304" y="1345"/>
                </a:lnTo>
                <a:lnTo>
                  <a:pt x="317" y="1331"/>
                </a:lnTo>
                <a:lnTo>
                  <a:pt x="325" y="1319"/>
                </a:lnTo>
                <a:lnTo>
                  <a:pt x="325" y="1319"/>
                </a:lnTo>
                <a:lnTo>
                  <a:pt x="329" y="1319"/>
                </a:lnTo>
                <a:lnTo>
                  <a:pt x="335" y="1319"/>
                </a:lnTo>
                <a:lnTo>
                  <a:pt x="335" y="1319"/>
                </a:lnTo>
                <a:lnTo>
                  <a:pt x="336" y="1315"/>
                </a:lnTo>
                <a:lnTo>
                  <a:pt x="339" y="1308"/>
                </a:lnTo>
                <a:lnTo>
                  <a:pt x="345" y="1283"/>
                </a:lnTo>
                <a:lnTo>
                  <a:pt x="353" y="1253"/>
                </a:lnTo>
                <a:lnTo>
                  <a:pt x="356" y="1231"/>
                </a:lnTo>
                <a:lnTo>
                  <a:pt x="356" y="1231"/>
                </a:lnTo>
                <a:lnTo>
                  <a:pt x="358" y="1214"/>
                </a:lnTo>
                <a:lnTo>
                  <a:pt x="358" y="1196"/>
                </a:lnTo>
                <a:lnTo>
                  <a:pt x="356" y="1174"/>
                </a:lnTo>
                <a:lnTo>
                  <a:pt x="356" y="1174"/>
                </a:lnTo>
                <a:lnTo>
                  <a:pt x="361" y="1155"/>
                </a:lnTo>
                <a:lnTo>
                  <a:pt x="374" y="1116"/>
                </a:lnTo>
                <a:lnTo>
                  <a:pt x="389" y="1070"/>
                </a:lnTo>
                <a:lnTo>
                  <a:pt x="397" y="1048"/>
                </a:lnTo>
                <a:lnTo>
                  <a:pt x="405" y="1030"/>
                </a:lnTo>
                <a:lnTo>
                  <a:pt x="405" y="1030"/>
                </a:lnTo>
                <a:lnTo>
                  <a:pt x="410" y="1014"/>
                </a:lnTo>
                <a:lnTo>
                  <a:pt x="413" y="998"/>
                </a:lnTo>
                <a:lnTo>
                  <a:pt x="416" y="982"/>
                </a:lnTo>
                <a:lnTo>
                  <a:pt x="417" y="966"/>
                </a:lnTo>
                <a:lnTo>
                  <a:pt x="416" y="938"/>
                </a:lnTo>
                <a:lnTo>
                  <a:pt x="416" y="920"/>
                </a:lnTo>
                <a:lnTo>
                  <a:pt x="416" y="920"/>
                </a:lnTo>
                <a:lnTo>
                  <a:pt x="418" y="857"/>
                </a:lnTo>
                <a:lnTo>
                  <a:pt x="421" y="802"/>
                </a:lnTo>
                <a:lnTo>
                  <a:pt x="421" y="802"/>
                </a:lnTo>
                <a:lnTo>
                  <a:pt x="422" y="800"/>
                </a:lnTo>
                <a:lnTo>
                  <a:pt x="426" y="795"/>
                </a:lnTo>
                <a:lnTo>
                  <a:pt x="432" y="787"/>
                </a:lnTo>
                <a:lnTo>
                  <a:pt x="432" y="787"/>
                </a:lnTo>
                <a:lnTo>
                  <a:pt x="433" y="785"/>
                </a:lnTo>
                <a:lnTo>
                  <a:pt x="433" y="781"/>
                </a:lnTo>
                <a:lnTo>
                  <a:pt x="434" y="772"/>
                </a:lnTo>
                <a:lnTo>
                  <a:pt x="433" y="760"/>
                </a:lnTo>
                <a:lnTo>
                  <a:pt x="433" y="760"/>
                </a:lnTo>
                <a:lnTo>
                  <a:pt x="439" y="765"/>
                </a:lnTo>
                <a:lnTo>
                  <a:pt x="443" y="772"/>
                </a:lnTo>
                <a:lnTo>
                  <a:pt x="447" y="781"/>
                </a:lnTo>
                <a:lnTo>
                  <a:pt x="447" y="781"/>
                </a:lnTo>
                <a:lnTo>
                  <a:pt x="449" y="785"/>
                </a:lnTo>
                <a:lnTo>
                  <a:pt x="452" y="787"/>
                </a:lnTo>
                <a:lnTo>
                  <a:pt x="455" y="788"/>
                </a:lnTo>
                <a:lnTo>
                  <a:pt x="458" y="787"/>
                </a:lnTo>
                <a:lnTo>
                  <a:pt x="464" y="786"/>
                </a:lnTo>
                <a:lnTo>
                  <a:pt x="467" y="785"/>
                </a:lnTo>
                <a:lnTo>
                  <a:pt x="467" y="785"/>
                </a:lnTo>
                <a:lnTo>
                  <a:pt x="469" y="787"/>
                </a:lnTo>
                <a:lnTo>
                  <a:pt x="473" y="792"/>
                </a:lnTo>
                <a:lnTo>
                  <a:pt x="473" y="792"/>
                </a:lnTo>
                <a:lnTo>
                  <a:pt x="475" y="793"/>
                </a:lnTo>
                <a:lnTo>
                  <a:pt x="478" y="795"/>
                </a:lnTo>
                <a:lnTo>
                  <a:pt x="485" y="797"/>
                </a:lnTo>
                <a:lnTo>
                  <a:pt x="493" y="797"/>
                </a:lnTo>
                <a:lnTo>
                  <a:pt x="498" y="797"/>
                </a:lnTo>
                <a:lnTo>
                  <a:pt x="498" y="797"/>
                </a:lnTo>
                <a:lnTo>
                  <a:pt x="519" y="796"/>
                </a:lnTo>
                <a:lnTo>
                  <a:pt x="531" y="796"/>
                </a:lnTo>
                <a:lnTo>
                  <a:pt x="536" y="796"/>
                </a:lnTo>
                <a:lnTo>
                  <a:pt x="537" y="797"/>
                </a:lnTo>
                <a:lnTo>
                  <a:pt x="537" y="797"/>
                </a:lnTo>
                <a:lnTo>
                  <a:pt x="541" y="801"/>
                </a:lnTo>
                <a:lnTo>
                  <a:pt x="547" y="804"/>
                </a:lnTo>
                <a:lnTo>
                  <a:pt x="557" y="808"/>
                </a:lnTo>
                <a:lnTo>
                  <a:pt x="570" y="809"/>
                </a:lnTo>
                <a:lnTo>
                  <a:pt x="570" y="809"/>
                </a:lnTo>
                <a:lnTo>
                  <a:pt x="574" y="808"/>
                </a:lnTo>
                <a:lnTo>
                  <a:pt x="579" y="808"/>
                </a:lnTo>
                <a:lnTo>
                  <a:pt x="586" y="804"/>
                </a:lnTo>
                <a:lnTo>
                  <a:pt x="589" y="802"/>
                </a:lnTo>
                <a:lnTo>
                  <a:pt x="591" y="801"/>
                </a:lnTo>
                <a:lnTo>
                  <a:pt x="591" y="801"/>
                </a:lnTo>
                <a:lnTo>
                  <a:pt x="592" y="803"/>
                </a:lnTo>
                <a:lnTo>
                  <a:pt x="598" y="809"/>
                </a:lnTo>
                <a:lnTo>
                  <a:pt x="602" y="812"/>
                </a:lnTo>
                <a:lnTo>
                  <a:pt x="608" y="814"/>
                </a:lnTo>
                <a:lnTo>
                  <a:pt x="614" y="814"/>
                </a:lnTo>
                <a:lnTo>
                  <a:pt x="622" y="814"/>
                </a:lnTo>
                <a:lnTo>
                  <a:pt x="622" y="814"/>
                </a:lnTo>
                <a:lnTo>
                  <a:pt x="629" y="812"/>
                </a:lnTo>
                <a:lnTo>
                  <a:pt x="634" y="807"/>
                </a:lnTo>
                <a:lnTo>
                  <a:pt x="636" y="802"/>
                </a:lnTo>
                <a:lnTo>
                  <a:pt x="638" y="796"/>
                </a:lnTo>
                <a:lnTo>
                  <a:pt x="640" y="777"/>
                </a:lnTo>
                <a:lnTo>
                  <a:pt x="643" y="767"/>
                </a:lnTo>
                <a:lnTo>
                  <a:pt x="646" y="755"/>
                </a:lnTo>
                <a:lnTo>
                  <a:pt x="646" y="755"/>
                </a:lnTo>
                <a:lnTo>
                  <a:pt x="650" y="742"/>
                </a:lnTo>
                <a:lnTo>
                  <a:pt x="653" y="730"/>
                </a:lnTo>
                <a:lnTo>
                  <a:pt x="653" y="719"/>
                </a:lnTo>
                <a:lnTo>
                  <a:pt x="653" y="709"/>
                </a:lnTo>
                <a:lnTo>
                  <a:pt x="650" y="692"/>
                </a:lnTo>
                <a:lnTo>
                  <a:pt x="648" y="677"/>
                </a:lnTo>
                <a:lnTo>
                  <a:pt x="648" y="677"/>
                </a:lnTo>
                <a:lnTo>
                  <a:pt x="646" y="653"/>
                </a:lnTo>
                <a:lnTo>
                  <a:pt x="645" y="645"/>
                </a:lnTo>
                <a:lnTo>
                  <a:pt x="641" y="637"/>
                </a:lnTo>
                <a:lnTo>
                  <a:pt x="641" y="637"/>
                </a:lnTo>
                <a:lnTo>
                  <a:pt x="639" y="635"/>
                </a:lnTo>
                <a:lnTo>
                  <a:pt x="634" y="632"/>
                </a:lnTo>
                <a:lnTo>
                  <a:pt x="623" y="628"/>
                </a:lnTo>
                <a:lnTo>
                  <a:pt x="608" y="626"/>
                </a:lnTo>
                <a:lnTo>
                  <a:pt x="608" y="626"/>
                </a:lnTo>
                <a:lnTo>
                  <a:pt x="636" y="606"/>
                </a:lnTo>
                <a:lnTo>
                  <a:pt x="658" y="591"/>
                </a:lnTo>
                <a:lnTo>
                  <a:pt x="671" y="580"/>
                </a:lnTo>
                <a:lnTo>
                  <a:pt x="671" y="580"/>
                </a:lnTo>
                <a:lnTo>
                  <a:pt x="677" y="571"/>
                </a:lnTo>
                <a:lnTo>
                  <a:pt x="681" y="560"/>
                </a:lnTo>
                <a:lnTo>
                  <a:pt x="685" y="547"/>
                </a:lnTo>
                <a:lnTo>
                  <a:pt x="687" y="530"/>
                </a:lnTo>
                <a:lnTo>
                  <a:pt x="687" y="530"/>
                </a:lnTo>
                <a:lnTo>
                  <a:pt x="689" y="522"/>
                </a:lnTo>
                <a:lnTo>
                  <a:pt x="689" y="517"/>
                </a:lnTo>
                <a:lnTo>
                  <a:pt x="687" y="513"/>
                </a:lnTo>
                <a:lnTo>
                  <a:pt x="685" y="511"/>
                </a:lnTo>
                <a:lnTo>
                  <a:pt x="680" y="507"/>
                </a:lnTo>
                <a:lnTo>
                  <a:pt x="677" y="504"/>
                </a:lnTo>
                <a:lnTo>
                  <a:pt x="675" y="501"/>
                </a:lnTo>
                <a:lnTo>
                  <a:pt x="675" y="501"/>
                </a:lnTo>
                <a:lnTo>
                  <a:pt x="671" y="494"/>
                </a:lnTo>
                <a:lnTo>
                  <a:pt x="665" y="486"/>
                </a:lnTo>
                <a:lnTo>
                  <a:pt x="648" y="466"/>
                </a:lnTo>
                <a:lnTo>
                  <a:pt x="623" y="439"/>
                </a:lnTo>
                <a:lnTo>
                  <a:pt x="623" y="439"/>
                </a:lnTo>
                <a:lnTo>
                  <a:pt x="623" y="437"/>
                </a:lnTo>
                <a:lnTo>
                  <a:pt x="624" y="434"/>
                </a:lnTo>
                <a:lnTo>
                  <a:pt x="628" y="426"/>
                </a:lnTo>
                <a:lnTo>
                  <a:pt x="635" y="416"/>
                </a:lnTo>
                <a:lnTo>
                  <a:pt x="635" y="416"/>
                </a:lnTo>
                <a:lnTo>
                  <a:pt x="623" y="400"/>
                </a:lnTo>
                <a:lnTo>
                  <a:pt x="602" y="374"/>
                </a:lnTo>
                <a:lnTo>
                  <a:pt x="602" y="374"/>
                </a:lnTo>
                <a:lnTo>
                  <a:pt x="592" y="366"/>
                </a:lnTo>
                <a:lnTo>
                  <a:pt x="581" y="359"/>
                </a:lnTo>
                <a:lnTo>
                  <a:pt x="568" y="353"/>
                </a:lnTo>
                <a:lnTo>
                  <a:pt x="556" y="348"/>
                </a:lnTo>
                <a:lnTo>
                  <a:pt x="556" y="348"/>
                </a:lnTo>
                <a:lnTo>
                  <a:pt x="526" y="337"/>
                </a:lnTo>
                <a:lnTo>
                  <a:pt x="475" y="316"/>
                </a:lnTo>
                <a:lnTo>
                  <a:pt x="429" y="295"/>
                </a:lnTo>
                <a:lnTo>
                  <a:pt x="413" y="287"/>
                </a:lnTo>
                <a:lnTo>
                  <a:pt x="407" y="284"/>
                </a:lnTo>
                <a:lnTo>
                  <a:pt x="407" y="284"/>
                </a:lnTo>
                <a:lnTo>
                  <a:pt x="407" y="274"/>
                </a:lnTo>
                <a:lnTo>
                  <a:pt x="407" y="255"/>
                </a:lnTo>
                <a:lnTo>
                  <a:pt x="407" y="229"/>
                </a:lnTo>
                <a:lnTo>
                  <a:pt x="407" y="229"/>
                </a:lnTo>
                <a:lnTo>
                  <a:pt x="411" y="227"/>
                </a:lnTo>
                <a:lnTo>
                  <a:pt x="417" y="222"/>
                </a:lnTo>
                <a:lnTo>
                  <a:pt x="417" y="222"/>
                </a:lnTo>
                <a:lnTo>
                  <a:pt x="421" y="218"/>
                </a:lnTo>
                <a:lnTo>
                  <a:pt x="426" y="211"/>
                </a:lnTo>
                <a:lnTo>
                  <a:pt x="441" y="188"/>
                </a:lnTo>
                <a:lnTo>
                  <a:pt x="441" y="188"/>
                </a:lnTo>
                <a:lnTo>
                  <a:pt x="444" y="182"/>
                </a:lnTo>
                <a:lnTo>
                  <a:pt x="446" y="178"/>
                </a:lnTo>
                <a:lnTo>
                  <a:pt x="447" y="173"/>
                </a:lnTo>
                <a:lnTo>
                  <a:pt x="447" y="171"/>
                </a:lnTo>
                <a:lnTo>
                  <a:pt x="446" y="163"/>
                </a:lnTo>
                <a:lnTo>
                  <a:pt x="443" y="155"/>
                </a:lnTo>
                <a:lnTo>
                  <a:pt x="443" y="155"/>
                </a:lnTo>
                <a:lnTo>
                  <a:pt x="444" y="150"/>
                </a:lnTo>
                <a:lnTo>
                  <a:pt x="446" y="142"/>
                </a:lnTo>
                <a:lnTo>
                  <a:pt x="449" y="127"/>
                </a:lnTo>
                <a:lnTo>
                  <a:pt x="457" y="109"/>
                </a:lnTo>
                <a:lnTo>
                  <a:pt x="457" y="109"/>
                </a:lnTo>
                <a:lnTo>
                  <a:pt x="457" y="108"/>
                </a:lnTo>
                <a:lnTo>
                  <a:pt x="458" y="106"/>
                </a:lnTo>
                <a:lnTo>
                  <a:pt x="467" y="106"/>
                </a:lnTo>
                <a:lnTo>
                  <a:pt x="467" y="106"/>
                </a:lnTo>
                <a:lnTo>
                  <a:pt x="474" y="105"/>
                </a:lnTo>
                <a:lnTo>
                  <a:pt x="479" y="103"/>
                </a:lnTo>
                <a:lnTo>
                  <a:pt x="480" y="101"/>
                </a:lnTo>
                <a:lnTo>
                  <a:pt x="481" y="99"/>
                </a:lnTo>
                <a:lnTo>
                  <a:pt x="483" y="95"/>
                </a:lnTo>
                <a:lnTo>
                  <a:pt x="481" y="92"/>
                </a:lnTo>
                <a:lnTo>
                  <a:pt x="481" y="92"/>
                </a:lnTo>
                <a:lnTo>
                  <a:pt x="479" y="87"/>
                </a:lnTo>
                <a:lnTo>
                  <a:pt x="475" y="83"/>
                </a:lnTo>
                <a:lnTo>
                  <a:pt x="472" y="79"/>
                </a:lnTo>
                <a:lnTo>
                  <a:pt x="467" y="77"/>
                </a:lnTo>
                <a:lnTo>
                  <a:pt x="458" y="73"/>
                </a:lnTo>
                <a:lnTo>
                  <a:pt x="453" y="72"/>
                </a:lnTo>
                <a:lnTo>
                  <a:pt x="453" y="72"/>
                </a:lnTo>
                <a:lnTo>
                  <a:pt x="441" y="42"/>
                </a:lnTo>
                <a:lnTo>
                  <a:pt x="441" y="42"/>
                </a:lnTo>
                <a:lnTo>
                  <a:pt x="436" y="34"/>
                </a:lnTo>
                <a:lnTo>
                  <a:pt x="427" y="26"/>
                </a:lnTo>
                <a:lnTo>
                  <a:pt x="417" y="17"/>
                </a:lnTo>
                <a:lnTo>
                  <a:pt x="412" y="13"/>
                </a:lnTo>
                <a:lnTo>
                  <a:pt x="407" y="12"/>
                </a:lnTo>
                <a:lnTo>
                  <a:pt x="407" y="12"/>
                </a:lnTo>
                <a:lnTo>
                  <a:pt x="395" y="8"/>
                </a:lnTo>
                <a:lnTo>
                  <a:pt x="376" y="3"/>
                </a:lnTo>
                <a:lnTo>
                  <a:pt x="358" y="1"/>
                </a:lnTo>
                <a:lnTo>
                  <a:pt x="345" y="0"/>
                </a:lnTo>
                <a:lnTo>
                  <a:pt x="345" y="0"/>
                </a:lnTo>
                <a:lnTo>
                  <a:pt x="340" y="1"/>
                </a:lnTo>
                <a:lnTo>
                  <a:pt x="335" y="3"/>
                </a:lnTo>
                <a:lnTo>
                  <a:pt x="323" y="11"/>
                </a:lnTo>
                <a:lnTo>
                  <a:pt x="310" y="21"/>
                </a:lnTo>
                <a:lnTo>
                  <a:pt x="300" y="32"/>
                </a:lnTo>
                <a:lnTo>
                  <a:pt x="300" y="32"/>
                </a:lnTo>
                <a:lnTo>
                  <a:pt x="296" y="37"/>
                </a:lnTo>
                <a:lnTo>
                  <a:pt x="289" y="42"/>
                </a:lnTo>
                <a:lnTo>
                  <a:pt x="276" y="53"/>
                </a:lnTo>
                <a:lnTo>
                  <a:pt x="263" y="64"/>
                </a:lnTo>
                <a:lnTo>
                  <a:pt x="258" y="69"/>
                </a:lnTo>
                <a:lnTo>
                  <a:pt x="256" y="74"/>
                </a:lnTo>
                <a:lnTo>
                  <a:pt x="256" y="74"/>
                </a:lnTo>
                <a:lnTo>
                  <a:pt x="255" y="82"/>
                </a:lnTo>
                <a:lnTo>
                  <a:pt x="255" y="90"/>
                </a:lnTo>
                <a:lnTo>
                  <a:pt x="257" y="114"/>
                </a:lnTo>
                <a:lnTo>
                  <a:pt x="262" y="144"/>
                </a:lnTo>
                <a:lnTo>
                  <a:pt x="262" y="144"/>
                </a:lnTo>
                <a:close/>
                <a:moveTo>
                  <a:pt x="515" y="502"/>
                </a:moveTo>
                <a:lnTo>
                  <a:pt x="566" y="527"/>
                </a:lnTo>
                <a:lnTo>
                  <a:pt x="589" y="518"/>
                </a:lnTo>
                <a:lnTo>
                  <a:pt x="597" y="532"/>
                </a:lnTo>
                <a:lnTo>
                  <a:pt x="597" y="532"/>
                </a:lnTo>
                <a:lnTo>
                  <a:pt x="596" y="537"/>
                </a:lnTo>
                <a:lnTo>
                  <a:pt x="594" y="542"/>
                </a:lnTo>
                <a:lnTo>
                  <a:pt x="592" y="547"/>
                </a:lnTo>
                <a:lnTo>
                  <a:pt x="592" y="547"/>
                </a:lnTo>
                <a:lnTo>
                  <a:pt x="577" y="564"/>
                </a:lnTo>
                <a:lnTo>
                  <a:pt x="562" y="580"/>
                </a:lnTo>
                <a:lnTo>
                  <a:pt x="562" y="580"/>
                </a:lnTo>
                <a:lnTo>
                  <a:pt x="540" y="600"/>
                </a:lnTo>
                <a:lnTo>
                  <a:pt x="540" y="600"/>
                </a:lnTo>
                <a:lnTo>
                  <a:pt x="526" y="599"/>
                </a:lnTo>
                <a:lnTo>
                  <a:pt x="516" y="599"/>
                </a:lnTo>
                <a:lnTo>
                  <a:pt x="510" y="600"/>
                </a:lnTo>
                <a:lnTo>
                  <a:pt x="510" y="600"/>
                </a:lnTo>
                <a:lnTo>
                  <a:pt x="504" y="601"/>
                </a:lnTo>
                <a:lnTo>
                  <a:pt x="495" y="601"/>
                </a:lnTo>
                <a:lnTo>
                  <a:pt x="483" y="602"/>
                </a:lnTo>
                <a:lnTo>
                  <a:pt x="483" y="602"/>
                </a:lnTo>
                <a:lnTo>
                  <a:pt x="478" y="601"/>
                </a:lnTo>
                <a:lnTo>
                  <a:pt x="474" y="599"/>
                </a:lnTo>
                <a:lnTo>
                  <a:pt x="473" y="597"/>
                </a:lnTo>
                <a:lnTo>
                  <a:pt x="473" y="596"/>
                </a:lnTo>
                <a:lnTo>
                  <a:pt x="473" y="596"/>
                </a:lnTo>
                <a:lnTo>
                  <a:pt x="479" y="583"/>
                </a:lnTo>
                <a:lnTo>
                  <a:pt x="491" y="556"/>
                </a:lnTo>
                <a:lnTo>
                  <a:pt x="491" y="556"/>
                </a:lnTo>
                <a:lnTo>
                  <a:pt x="500" y="538"/>
                </a:lnTo>
                <a:lnTo>
                  <a:pt x="508" y="521"/>
                </a:lnTo>
                <a:lnTo>
                  <a:pt x="515" y="502"/>
                </a:lnTo>
                <a:lnTo>
                  <a:pt x="515" y="50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3">
            <a:extLst>
              <a:ext uri="{FF2B5EF4-FFF2-40B4-BE49-F238E27FC236}">
                <a16:creationId xmlns:a16="http://schemas.microsoft.com/office/drawing/2014/main" id="{355B3413-98EB-49CC-B893-6D0FAD932B33}"/>
              </a:ext>
            </a:extLst>
          </p:cNvPr>
          <p:cNvSpPr>
            <a:spLocks/>
          </p:cNvSpPr>
          <p:nvPr/>
        </p:nvSpPr>
        <p:spPr bwMode="auto">
          <a:xfrm>
            <a:off x="887517" y="4667571"/>
            <a:ext cx="651174" cy="1662113"/>
          </a:xfrm>
          <a:custGeom>
            <a:avLst/>
            <a:gdLst>
              <a:gd name="T0" fmla="*/ 491 w 724"/>
              <a:gd name="T1" fmla="*/ 31 h 1848"/>
              <a:gd name="T2" fmla="*/ 538 w 724"/>
              <a:gd name="T3" fmla="*/ 1 h 1848"/>
              <a:gd name="T4" fmla="*/ 588 w 724"/>
              <a:gd name="T5" fmla="*/ 50 h 1848"/>
              <a:gd name="T6" fmla="*/ 614 w 724"/>
              <a:gd name="T7" fmla="*/ 53 h 1848"/>
              <a:gd name="T8" fmla="*/ 678 w 724"/>
              <a:gd name="T9" fmla="*/ 79 h 1848"/>
              <a:gd name="T10" fmla="*/ 698 w 724"/>
              <a:gd name="T11" fmla="*/ 249 h 1848"/>
              <a:gd name="T12" fmla="*/ 672 w 724"/>
              <a:gd name="T13" fmla="*/ 272 h 1848"/>
              <a:gd name="T14" fmla="*/ 655 w 724"/>
              <a:gd name="T15" fmla="*/ 309 h 1848"/>
              <a:gd name="T16" fmla="*/ 576 w 724"/>
              <a:gd name="T17" fmla="*/ 378 h 1848"/>
              <a:gd name="T18" fmla="*/ 593 w 724"/>
              <a:gd name="T19" fmla="*/ 453 h 1848"/>
              <a:gd name="T20" fmla="*/ 657 w 724"/>
              <a:gd name="T21" fmla="*/ 563 h 1848"/>
              <a:gd name="T22" fmla="*/ 643 w 724"/>
              <a:gd name="T23" fmla="*/ 656 h 1848"/>
              <a:gd name="T24" fmla="*/ 648 w 724"/>
              <a:gd name="T25" fmla="*/ 703 h 1848"/>
              <a:gd name="T26" fmla="*/ 611 w 724"/>
              <a:gd name="T27" fmla="*/ 768 h 1848"/>
              <a:gd name="T28" fmla="*/ 559 w 724"/>
              <a:gd name="T29" fmla="*/ 809 h 1848"/>
              <a:gd name="T30" fmla="*/ 483 w 724"/>
              <a:gd name="T31" fmla="*/ 915 h 1848"/>
              <a:gd name="T32" fmla="*/ 473 w 724"/>
              <a:gd name="T33" fmla="*/ 987 h 1848"/>
              <a:gd name="T34" fmla="*/ 464 w 724"/>
              <a:gd name="T35" fmla="*/ 1030 h 1848"/>
              <a:gd name="T36" fmla="*/ 474 w 724"/>
              <a:gd name="T37" fmla="*/ 1151 h 1848"/>
              <a:gd name="T38" fmla="*/ 404 w 724"/>
              <a:gd name="T39" fmla="*/ 1282 h 1848"/>
              <a:gd name="T40" fmla="*/ 281 w 724"/>
              <a:gd name="T41" fmla="*/ 1380 h 1848"/>
              <a:gd name="T42" fmla="*/ 219 w 724"/>
              <a:gd name="T43" fmla="*/ 1433 h 1848"/>
              <a:gd name="T44" fmla="*/ 473 w 724"/>
              <a:gd name="T45" fmla="*/ 1605 h 1848"/>
              <a:gd name="T46" fmla="*/ 539 w 724"/>
              <a:gd name="T47" fmla="*/ 1601 h 1848"/>
              <a:gd name="T48" fmla="*/ 560 w 724"/>
              <a:gd name="T49" fmla="*/ 1655 h 1848"/>
              <a:gd name="T50" fmla="*/ 497 w 724"/>
              <a:gd name="T51" fmla="*/ 1734 h 1848"/>
              <a:gd name="T52" fmla="*/ 493 w 724"/>
              <a:gd name="T53" fmla="*/ 1779 h 1848"/>
              <a:gd name="T54" fmla="*/ 469 w 724"/>
              <a:gd name="T55" fmla="*/ 1820 h 1848"/>
              <a:gd name="T56" fmla="*/ 316 w 724"/>
              <a:gd name="T57" fmla="*/ 1848 h 1848"/>
              <a:gd name="T58" fmla="*/ 249 w 724"/>
              <a:gd name="T59" fmla="*/ 1828 h 1848"/>
              <a:gd name="T60" fmla="*/ 276 w 724"/>
              <a:gd name="T61" fmla="*/ 1798 h 1848"/>
              <a:gd name="T62" fmla="*/ 316 w 724"/>
              <a:gd name="T63" fmla="*/ 1782 h 1848"/>
              <a:gd name="T64" fmla="*/ 324 w 724"/>
              <a:gd name="T65" fmla="*/ 1740 h 1848"/>
              <a:gd name="T66" fmla="*/ 212 w 724"/>
              <a:gd name="T67" fmla="*/ 1634 h 1848"/>
              <a:gd name="T68" fmla="*/ 76 w 724"/>
              <a:gd name="T69" fmla="*/ 1549 h 1848"/>
              <a:gd name="T70" fmla="*/ 33 w 724"/>
              <a:gd name="T71" fmla="*/ 1491 h 1848"/>
              <a:gd name="T72" fmla="*/ 64 w 724"/>
              <a:gd name="T73" fmla="*/ 1290 h 1848"/>
              <a:gd name="T74" fmla="*/ 101 w 724"/>
              <a:gd name="T75" fmla="*/ 1089 h 1848"/>
              <a:gd name="T76" fmla="*/ 136 w 724"/>
              <a:gd name="T77" fmla="*/ 1009 h 1848"/>
              <a:gd name="T78" fmla="*/ 169 w 724"/>
              <a:gd name="T79" fmla="*/ 723 h 1848"/>
              <a:gd name="T80" fmla="*/ 184 w 724"/>
              <a:gd name="T81" fmla="*/ 608 h 1848"/>
              <a:gd name="T82" fmla="*/ 143 w 724"/>
              <a:gd name="T83" fmla="*/ 505 h 1848"/>
              <a:gd name="T84" fmla="*/ 142 w 724"/>
              <a:gd name="T85" fmla="*/ 458 h 1848"/>
              <a:gd name="T86" fmla="*/ 85 w 724"/>
              <a:gd name="T87" fmla="*/ 435 h 1848"/>
              <a:gd name="T88" fmla="*/ 60 w 724"/>
              <a:gd name="T89" fmla="*/ 396 h 1848"/>
              <a:gd name="T90" fmla="*/ 173 w 724"/>
              <a:gd name="T91" fmla="*/ 258 h 1848"/>
              <a:gd name="T92" fmla="*/ 167 w 724"/>
              <a:gd name="T93" fmla="*/ 169 h 1848"/>
              <a:gd name="T94" fmla="*/ 153 w 724"/>
              <a:gd name="T95" fmla="*/ 149 h 1848"/>
              <a:gd name="T96" fmla="*/ 158 w 724"/>
              <a:gd name="T97" fmla="*/ 128 h 1848"/>
              <a:gd name="T98" fmla="*/ 193 w 724"/>
              <a:gd name="T99" fmla="*/ 101 h 1848"/>
              <a:gd name="T100" fmla="*/ 246 w 724"/>
              <a:gd name="T101" fmla="*/ 105 h 1848"/>
              <a:gd name="T102" fmla="*/ 244 w 724"/>
              <a:gd name="T103" fmla="*/ 123 h 1848"/>
              <a:gd name="T104" fmla="*/ 271 w 724"/>
              <a:gd name="T105" fmla="*/ 146 h 1848"/>
              <a:gd name="T106" fmla="*/ 261 w 724"/>
              <a:gd name="T107" fmla="*/ 169 h 1848"/>
              <a:gd name="T108" fmla="*/ 286 w 724"/>
              <a:gd name="T109" fmla="*/ 200 h 1848"/>
              <a:gd name="T110" fmla="*/ 259 w 724"/>
              <a:gd name="T111" fmla="*/ 246 h 1848"/>
              <a:gd name="T112" fmla="*/ 274 w 724"/>
              <a:gd name="T113" fmla="*/ 265 h 1848"/>
              <a:gd name="T114" fmla="*/ 341 w 724"/>
              <a:gd name="T115" fmla="*/ 252 h 1848"/>
              <a:gd name="T116" fmla="*/ 419 w 724"/>
              <a:gd name="T117" fmla="*/ 260 h 1848"/>
              <a:gd name="T118" fmla="*/ 443 w 724"/>
              <a:gd name="T119" fmla="*/ 177 h 1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4" h="1848">
                <a:moveTo>
                  <a:pt x="487" y="113"/>
                </a:moveTo>
                <a:lnTo>
                  <a:pt x="487" y="113"/>
                </a:lnTo>
                <a:lnTo>
                  <a:pt x="486" y="102"/>
                </a:lnTo>
                <a:lnTo>
                  <a:pt x="483" y="76"/>
                </a:lnTo>
                <a:lnTo>
                  <a:pt x="483" y="62"/>
                </a:lnTo>
                <a:lnTo>
                  <a:pt x="484" y="47"/>
                </a:lnTo>
                <a:lnTo>
                  <a:pt x="488" y="36"/>
                </a:lnTo>
                <a:lnTo>
                  <a:pt x="491" y="31"/>
                </a:lnTo>
                <a:lnTo>
                  <a:pt x="493" y="26"/>
                </a:lnTo>
                <a:lnTo>
                  <a:pt x="493" y="26"/>
                </a:lnTo>
                <a:lnTo>
                  <a:pt x="505" y="14"/>
                </a:lnTo>
                <a:lnTo>
                  <a:pt x="510" y="9"/>
                </a:lnTo>
                <a:lnTo>
                  <a:pt x="517" y="4"/>
                </a:lnTo>
                <a:lnTo>
                  <a:pt x="523" y="1"/>
                </a:lnTo>
                <a:lnTo>
                  <a:pt x="530" y="0"/>
                </a:lnTo>
                <a:lnTo>
                  <a:pt x="538" y="1"/>
                </a:lnTo>
                <a:lnTo>
                  <a:pt x="546" y="4"/>
                </a:lnTo>
                <a:lnTo>
                  <a:pt x="546" y="4"/>
                </a:lnTo>
                <a:lnTo>
                  <a:pt x="555" y="9"/>
                </a:lnTo>
                <a:lnTo>
                  <a:pt x="564" y="15"/>
                </a:lnTo>
                <a:lnTo>
                  <a:pt x="570" y="22"/>
                </a:lnTo>
                <a:lnTo>
                  <a:pt x="577" y="30"/>
                </a:lnTo>
                <a:lnTo>
                  <a:pt x="586" y="42"/>
                </a:lnTo>
                <a:lnTo>
                  <a:pt x="588" y="50"/>
                </a:lnTo>
                <a:lnTo>
                  <a:pt x="588" y="50"/>
                </a:lnTo>
                <a:lnTo>
                  <a:pt x="588" y="52"/>
                </a:lnTo>
                <a:lnTo>
                  <a:pt x="590" y="57"/>
                </a:lnTo>
                <a:lnTo>
                  <a:pt x="592" y="61"/>
                </a:lnTo>
                <a:lnTo>
                  <a:pt x="592" y="61"/>
                </a:lnTo>
                <a:lnTo>
                  <a:pt x="596" y="60"/>
                </a:lnTo>
                <a:lnTo>
                  <a:pt x="607" y="55"/>
                </a:lnTo>
                <a:lnTo>
                  <a:pt x="614" y="53"/>
                </a:lnTo>
                <a:lnTo>
                  <a:pt x="623" y="52"/>
                </a:lnTo>
                <a:lnTo>
                  <a:pt x="632" y="52"/>
                </a:lnTo>
                <a:lnTo>
                  <a:pt x="642" y="55"/>
                </a:lnTo>
                <a:lnTo>
                  <a:pt x="642" y="55"/>
                </a:lnTo>
                <a:lnTo>
                  <a:pt x="650" y="58"/>
                </a:lnTo>
                <a:lnTo>
                  <a:pt x="660" y="65"/>
                </a:lnTo>
                <a:lnTo>
                  <a:pt x="669" y="72"/>
                </a:lnTo>
                <a:lnTo>
                  <a:pt x="678" y="79"/>
                </a:lnTo>
                <a:lnTo>
                  <a:pt x="691" y="97"/>
                </a:lnTo>
                <a:lnTo>
                  <a:pt x="703" y="113"/>
                </a:lnTo>
                <a:lnTo>
                  <a:pt x="703" y="113"/>
                </a:lnTo>
                <a:lnTo>
                  <a:pt x="710" y="127"/>
                </a:lnTo>
                <a:lnTo>
                  <a:pt x="717" y="140"/>
                </a:lnTo>
                <a:lnTo>
                  <a:pt x="724" y="155"/>
                </a:lnTo>
                <a:lnTo>
                  <a:pt x="724" y="155"/>
                </a:lnTo>
                <a:lnTo>
                  <a:pt x="698" y="249"/>
                </a:lnTo>
                <a:lnTo>
                  <a:pt x="698" y="249"/>
                </a:lnTo>
                <a:lnTo>
                  <a:pt x="694" y="260"/>
                </a:lnTo>
                <a:lnTo>
                  <a:pt x="690" y="267"/>
                </a:lnTo>
                <a:lnTo>
                  <a:pt x="686" y="270"/>
                </a:lnTo>
                <a:lnTo>
                  <a:pt x="683" y="270"/>
                </a:lnTo>
                <a:lnTo>
                  <a:pt x="683" y="270"/>
                </a:lnTo>
                <a:lnTo>
                  <a:pt x="675" y="270"/>
                </a:lnTo>
                <a:lnTo>
                  <a:pt x="672" y="272"/>
                </a:lnTo>
                <a:lnTo>
                  <a:pt x="669" y="274"/>
                </a:lnTo>
                <a:lnTo>
                  <a:pt x="669" y="274"/>
                </a:lnTo>
                <a:lnTo>
                  <a:pt x="668" y="285"/>
                </a:lnTo>
                <a:lnTo>
                  <a:pt x="665" y="293"/>
                </a:lnTo>
                <a:lnTo>
                  <a:pt x="663" y="300"/>
                </a:lnTo>
                <a:lnTo>
                  <a:pt x="663" y="300"/>
                </a:lnTo>
                <a:lnTo>
                  <a:pt x="660" y="305"/>
                </a:lnTo>
                <a:lnTo>
                  <a:pt x="655" y="309"/>
                </a:lnTo>
                <a:lnTo>
                  <a:pt x="641" y="319"/>
                </a:lnTo>
                <a:lnTo>
                  <a:pt x="623" y="331"/>
                </a:lnTo>
                <a:lnTo>
                  <a:pt x="614" y="337"/>
                </a:lnTo>
                <a:lnTo>
                  <a:pt x="607" y="345"/>
                </a:lnTo>
                <a:lnTo>
                  <a:pt x="607" y="345"/>
                </a:lnTo>
                <a:lnTo>
                  <a:pt x="585" y="367"/>
                </a:lnTo>
                <a:lnTo>
                  <a:pt x="579" y="375"/>
                </a:lnTo>
                <a:lnTo>
                  <a:pt x="576" y="378"/>
                </a:lnTo>
                <a:lnTo>
                  <a:pt x="576" y="382"/>
                </a:lnTo>
                <a:lnTo>
                  <a:pt x="576" y="382"/>
                </a:lnTo>
                <a:lnTo>
                  <a:pt x="572" y="402"/>
                </a:lnTo>
                <a:lnTo>
                  <a:pt x="571" y="419"/>
                </a:lnTo>
                <a:lnTo>
                  <a:pt x="571" y="419"/>
                </a:lnTo>
                <a:lnTo>
                  <a:pt x="572" y="423"/>
                </a:lnTo>
                <a:lnTo>
                  <a:pt x="577" y="430"/>
                </a:lnTo>
                <a:lnTo>
                  <a:pt x="593" y="453"/>
                </a:lnTo>
                <a:lnTo>
                  <a:pt x="612" y="480"/>
                </a:lnTo>
                <a:lnTo>
                  <a:pt x="629" y="505"/>
                </a:lnTo>
                <a:lnTo>
                  <a:pt x="629" y="505"/>
                </a:lnTo>
                <a:lnTo>
                  <a:pt x="643" y="525"/>
                </a:lnTo>
                <a:lnTo>
                  <a:pt x="650" y="539"/>
                </a:lnTo>
                <a:lnTo>
                  <a:pt x="654" y="547"/>
                </a:lnTo>
                <a:lnTo>
                  <a:pt x="655" y="554"/>
                </a:lnTo>
                <a:lnTo>
                  <a:pt x="657" y="563"/>
                </a:lnTo>
                <a:lnTo>
                  <a:pt x="658" y="573"/>
                </a:lnTo>
                <a:lnTo>
                  <a:pt x="658" y="573"/>
                </a:lnTo>
                <a:lnTo>
                  <a:pt x="658" y="585"/>
                </a:lnTo>
                <a:lnTo>
                  <a:pt x="657" y="598"/>
                </a:lnTo>
                <a:lnTo>
                  <a:pt x="650" y="624"/>
                </a:lnTo>
                <a:lnTo>
                  <a:pt x="645" y="645"/>
                </a:lnTo>
                <a:lnTo>
                  <a:pt x="643" y="652"/>
                </a:lnTo>
                <a:lnTo>
                  <a:pt x="643" y="656"/>
                </a:lnTo>
                <a:lnTo>
                  <a:pt x="643" y="656"/>
                </a:lnTo>
                <a:lnTo>
                  <a:pt x="645" y="661"/>
                </a:lnTo>
                <a:lnTo>
                  <a:pt x="649" y="671"/>
                </a:lnTo>
                <a:lnTo>
                  <a:pt x="650" y="677"/>
                </a:lnTo>
                <a:lnTo>
                  <a:pt x="650" y="686"/>
                </a:lnTo>
                <a:lnTo>
                  <a:pt x="650" y="694"/>
                </a:lnTo>
                <a:lnTo>
                  <a:pt x="648" y="703"/>
                </a:lnTo>
                <a:lnTo>
                  <a:pt x="648" y="703"/>
                </a:lnTo>
                <a:lnTo>
                  <a:pt x="643" y="722"/>
                </a:lnTo>
                <a:lnTo>
                  <a:pt x="637" y="738"/>
                </a:lnTo>
                <a:lnTo>
                  <a:pt x="629" y="751"/>
                </a:lnTo>
                <a:lnTo>
                  <a:pt x="624" y="756"/>
                </a:lnTo>
                <a:lnTo>
                  <a:pt x="621" y="761"/>
                </a:lnTo>
                <a:lnTo>
                  <a:pt x="621" y="761"/>
                </a:lnTo>
                <a:lnTo>
                  <a:pt x="616" y="765"/>
                </a:lnTo>
                <a:lnTo>
                  <a:pt x="611" y="768"/>
                </a:lnTo>
                <a:lnTo>
                  <a:pt x="601" y="771"/>
                </a:lnTo>
                <a:lnTo>
                  <a:pt x="595" y="774"/>
                </a:lnTo>
                <a:lnTo>
                  <a:pt x="588" y="778"/>
                </a:lnTo>
                <a:lnTo>
                  <a:pt x="582" y="782"/>
                </a:lnTo>
                <a:lnTo>
                  <a:pt x="576" y="789"/>
                </a:lnTo>
                <a:lnTo>
                  <a:pt x="576" y="789"/>
                </a:lnTo>
                <a:lnTo>
                  <a:pt x="565" y="801"/>
                </a:lnTo>
                <a:lnTo>
                  <a:pt x="559" y="809"/>
                </a:lnTo>
                <a:lnTo>
                  <a:pt x="541" y="838"/>
                </a:lnTo>
                <a:lnTo>
                  <a:pt x="541" y="838"/>
                </a:lnTo>
                <a:lnTo>
                  <a:pt x="515" y="880"/>
                </a:lnTo>
                <a:lnTo>
                  <a:pt x="498" y="905"/>
                </a:lnTo>
                <a:lnTo>
                  <a:pt x="498" y="905"/>
                </a:lnTo>
                <a:lnTo>
                  <a:pt x="494" y="909"/>
                </a:lnTo>
                <a:lnTo>
                  <a:pt x="491" y="911"/>
                </a:lnTo>
                <a:lnTo>
                  <a:pt x="483" y="915"/>
                </a:lnTo>
                <a:lnTo>
                  <a:pt x="481" y="918"/>
                </a:lnTo>
                <a:lnTo>
                  <a:pt x="478" y="921"/>
                </a:lnTo>
                <a:lnTo>
                  <a:pt x="476" y="929"/>
                </a:lnTo>
                <a:lnTo>
                  <a:pt x="474" y="937"/>
                </a:lnTo>
                <a:lnTo>
                  <a:pt x="474" y="937"/>
                </a:lnTo>
                <a:lnTo>
                  <a:pt x="474" y="970"/>
                </a:lnTo>
                <a:lnTo>
                  <a:pt x="474" y="978"/>
                </a:lnTo>
                <a:lnTo>
                  <a:pt x="473" y="987"/>
                </a:lnTo>
                <a:lnTo>
                  <a:pt x="473" y="987"/>
                </a:lnTo>
                <a:lnTo>
                  <a:pt x="472" y="1001"/>
                </a:lnTo>
                <a:lnTo>
                  <a:pt x="471" y="1006"/>
                </a:lnTo>
                <a:lnTo>
                  <a:pt x="468" y="1011"/>
                </a:lnTo>
                <a:lnTo>
                  <a:pt x="468" y="1011"/>
                </a:lnTo>
                <a:lnTo>
                  <a:pt x="467" y="1014"/>
                </a:lnTo>
                <a:lnTo>
                  <a:pt x="466" y="1018"/>
                </a:lnTo>
                <a:lnTo>
                  <a:pt x="464" y="1030"/>
                </a:lnTo>
                <a:lnTo>
                  <a:pt x="464" y="1030"/>
                </a:lnTo>
                <a:lnTo>
                  <a:pt x="467" y="1039"/>
                </a:lnTo>
                <a:lnTo>
                  <a:pt x="469" y="1055"/>
                </a:lnTo>
                <a:lnTo>
                  <a:pt x="473" y="1078"/>
                </a:lnTo>
                <a:lnTo>
                  <a:pt x="476" y="1105"/>
                </a:lnTo>
                <a:lnTo>
                  <a:pt x="476" y="1120"/>
                </a:lnTo>
                <a:lnTo>
                  <a:pt x="476" y="1135"/>
                </a:lnTo>
                <a:lnTo>
                  <a:pt x="474" y="1151"/>
                </a:lnTo>
                <a:lnTo>
                  <a:pt x="472" y="1166"/>
                </a:lnTo>
                <a:lnTo>
                  <a:pt x="468" y="1182"/>
                </a:lnTo>
                <a:lnTo>
                  <a:pt x="463" y="1198"/>
                </a:lnTo>
                <a:lnTo>
                  <a:pt x="456" y="1213"/>
                </a:lnTo>
                <a:lnTo>
                  <a:pt x="447" y="1228"/>
                </a:lnTo>
                <a:lnTo>
                  <a:pt x="447" y="1228"/>
                </a:lnTo>
                <a:lnTo>
                  <a:pt x="426" y="1256"/>
                </a:lnTo>
                <a:lnTo>
                  <a:pt x="404" y="1282"/>
                </a:lnTo>
                <a:lnTo>
                  <a:pt x="381" y="1306"/>
                </a:lnTo>
                <a:lnTo>
                  <a:pt x="359" y="1327"/>
                </a:lnTo>
                <a:lnTo>
                  <a:pt x="338" y="1344"/>
                </a:lnTo>
                <a:lnTo>
                  <a:pt x="319" y="1358"/>
                </a:lnTo>
                <a:lnTo>
                  <a:pt x="303" y="1369"/>
                </a:lnTo>
                <a:lnTo>
                  <a:pt x="292" y="1375"/>
                </a:lnTo>
                <a:lnTo>
                  <a:pt x="292" y="1375"/>
                </a:lnTo>
                <a:lnTo>
                  <a:pt x="281" y="1380"/>
                </a:lnTo>
                <a:lnTo>
                  <a:pt x="269" y="1388"/>
                </a:lnTo>
                <a:lnTo>
                  <a:pt x="244" y="1404"/>
                </a:lnTo>
                <a:lnTo>
                  <a:pt x="224" y="1417"/>
                </a:lnTo>
                <a:lnTo>
                  <a:pt x="217" y="1424"/>
                </a:lnTo>
                <a:lnTo>
                  <a:pt x="214" y="1426"/>
                </a:lnTo>
                <a:lnTo>
                  <a:pt x="214" y="1426"/>
                </a:lnTo>
                <a:lnTo>
                  <a:pt x="215" y="1429"/>
                </a:lnTo>
                <a:lnTo>
                  <a:pt x="219" y="1433"/>
                </a:lnTo>
                <a:lnTo>
                  <a:pt x="233" y="1450"/>
                </a:lnTo>
                <a:lnTo>
                  <a:pt x="274" y="1497"/>
                </a:lnTo>
                <a:lnTo>
                  <a:pt x="333" y="1564"/>
                </a:lnTo>
                <a:lnTo>
                  <a:pt x="469" y="1611"/>
                </a:lnTo>
                <a:lnTo>
                  <a:pt x="469" y="1611"/>
                </a:lnTo>
                <a:lnTo>
                  <a:pt x="471" y="1610"/>
                </a:lnTo>
                <a:lnTo>
                  <a:pt x="471" y="1607"/>
                </a:lnTo>
                <a:lnTo>
                  <a:pt x="473" y="1605"/>
                </a:lnTo>
                <a:lnTo>
                  <a:pt x="477" y="1602"/>
                </a:lnTo>
                <a:lnTo>
                  <a:pt x="483" y="1601"/>
                </a:lnTo>
                <a:lnTo>
                  <a:pt x="491" y="1600"/>
                </a:lnTo>
                <a:lnTo>
                  <a:pt x="502" y="1600"/>
                </a:lnTo>
                <a:lnTo>
                  <a:pt x="502" y="1600"/>
                </a:lnTo>
                <a:lnTo>
                  <a:pt x="523" y="1600"/>
                </a:lnTo>
                <a:lnTo>
                  <a:pt x="531" y="1600"/>
                </a:lnTo>
                <a:lnTo>
                  <a:pt x="539" y="1601"/>
                </a:lnTo>
                <a:lnTo>
                  <a:pt x="545" y="1603"/>
                </a:lnTo>
                <a:lnTo>
                  <a:pt x="550" y="1606"/>
                </a:lnTo>
                <a:lnTo>
                  <a:pt x="554" y="1612"/>
                </a:lnTo>
                <a:lnTo>
                  <a:pt x="556" y="1619"/>
                </a:lnTo>
                <a:lnTo>
                  <a:pt x="556" y="1619"/>
                </a:lnTo>
                <a:lnTo>
                  <a:pt x="559" y="1638"/>
                </a:lnTo>
                <a:lnTo>
                  <a:pt x="560" y="1647"/>
                </a:lnTo>
                <a:lnTo>
                  <a:pt x="560" y="1655"/>
                </a:lnTo>
                <a:lnTo>
                  <a:pt x="560" y="1664"/>
                </a:lnTo>
                <a:lnTo>
                  <a:pt x="557" y="1672"/>
                </a:lnTo>
                <a:lnTo>
                  <a:pt x="554" y="1679"/>
                </a:lnTo>
                <a:lnTo>
                  <a:pt x="548" y="1688"/>
                </a:lnTo>
                <a:lnTo>
                  <a:pt x="548" y="1688"/>
                </a:lnTo>
                <a:lnTo>
                  <a:pt x="531" y="1704"/>
                </a:lnTo>
                <a:lnTo>
                  <a:pt x="513" y="1720"/>
                </a:lnTo>
                <a:lnTo>
                  <a:pt x="497" y="1734"/>
                </a:lnTo>
                <a:lnTo>
                  <a:pt x="492" y="1738"/>
                </a:lnTo>
                <a:lnTo>
                  <a:pt x="489" y="1741"/>
                </a:lnTo>
                <a:lnTo>
                  <a:pt x="489" y="1741"/>
                </a:lnTo>
                <a:lnTo>
                  <a:pt x="487" y="1755"/>
                </a:lnTo>
                <a:lnTo>
                  <a:pt x="484" y="1765"/>
                </a:lnTo>
                <a:lnTo>
                  <a:pt x="484" y="1765"/>
                </a:lnTo>
                <a:lnTo>
                  <a:pt x="488" y="1768"/>
                </a:lnTo>
                <a:lnTo>
                  <a:pt x="493" y="1779"/>
                </a:lnTo>
                <a:lnTo>
                  <a:pt x="494" y="1786"/>
                </a:lnTo>
                <a:lnTo>
                  <a:pt x="495" y="1793"/>
                </a:lnTo>
                <a:lnTo>
                  <a:pt x="494" y="1800"/>
                </a:lnTo>
                <a:lnTo>
                  <a:pt x="489" y="1808"/>
                </a:lnTo>
                <a:lnTo>
                  <a:pt x="489" y="1808"/>
                </a:lnTo>
                <a:lnTo>
                  <a:pt x="487" y="1810"/>
                </a:lnTo>
                <a:lnTo>
                  <a:pt x="482" y="1814"/>
                </a:lnTo>
                <a:lnTo>
                  <a:pt x="469" y="1820"/>
                </a:lnTo>
                <a:lnTo>
                  <a:pt x="456" y="1825"/>
                </a:lnTo>
                <a:lnTo>
                  <a:pt x="440" y="1830"/>
                </a:lnTo>
                <a:lnTo>
                  <a:pt x="410" y="1838"/>
                </a:lnTo>
                <a:lnTo>
                  <a:pt x="393" y="1840"/>
                </a:lnTo>
                <a:lnTo>
                  <a:pt x="393" y="1840"/>
                </a:lnTo>
                <a:lnTo>
                  <a:pt x="372" y="1844"/>
                </a:lnTo>
                <a:lnTo>
                  <a:pt x="336" y="1848"/>
                </a:lnTo>
                <a:lnTo>
                  <a:pt x="316" y="1848"/>
                </a:lnTo>
                <a:lnTo>
                  <a:pt x="297" y="1848"/>
                </a:lnTo>
                <a:lnTo>
                  <a:pt x="282" y="1846"/>
                </a:lnTo>
                <a:lnTo>
                  <a:pt x="276" y="1844"/>
                </a:lnTo>
                <a:lnTo>
                  <a:pt x="270" y="1843"/>
                </a:lnTo>
                <a:lnTo>
                  <a:pt x="270" y="1843"/>
                </a:lnTo>
                <a:lnTo>
                  <a:pt x="256" y="1834"/>
                </a:lnTo>
                <a:lnTo>
                  <a:pt x="251" y="1830"/>
                </a:lnTo>
                <a:lnTo>
                  <a:pt x="249" y="1828"/>
                </a:lnTo>
                <a:lnTo>
                  <a:pt x="248" y="1824"/>
                </a:lnTo>
                <a:lnTo>
                  <a:pt x="248" y="1820"/>
                </a:lnTo>
                <a:lnTo>
                  <a:pt x="250" y="1817"/>
                </a:lnTo>
                <a:lnTo>
                  <a:pt x="254" y="1813"/>
                </a:lnTo>
                <a:lnTo>
                  <a:pt x="254" y="1813"/>
                </a:lnTo>
                <a:lnTo>
                  <a:pt x="259" y="1808"/>
                </a:lnTo>
                <a:lnTo>
                  <a:pt x="265" y="1804"/>
                </a:lnTo>
                <a:lnTo>
                  <a:pt x="276" y="1798"/>
                </a:lnTo>
                <a:lnTo>
                  <a:pt x="286" y="1793"/>
                </a:lnTo>
                <a:lnTo>
                  <a:pt x="293" y="1788"/>
                </a:lnTo>
                <a:lnTo>
                  <a:pt x="293" y="1788"/>
                </a:lnTo>
                <a:lnTo>
                  <a:pt x="297" y="1786"/>
                </a:lnTo>
                <a:lnTo>
                  <a:pt x="301" y="1786"/>
                </a:lnTo>
                <a:lnTo>
                  <a:pt x="308" y="1784"/>
                </a:lnTo>
                <a:lnTo>
                  <a:pt x="312" y="1784"/>
                </a:lnTo>
                <a:lnTo>
                  <a:pt x="316" y="1782"/>
                </a:lnTo>
                <a:lnTo>
                  <a:pt x="319" y="1778"/>
                </a:lnTo>
                <a:lnTo>
                  <a:pt x="323" y="1773"/>
                </a:lnTo>
                <a:lnTo>
                  <a:pt x="323" y="1773"/>
                </a:lnTo>
                <a:lnTo>
                  <a:pt x="328" y="1762"/>
                </a:lnTo>
                <a:lnTo>
                  <a:pt x="331" y="1756"/>
                </a:lnTo>
                <a:lnTo>
                  <a:pt x="331" y="1753"/>
                </a:lnTo>
                <a:lnTo>
                  <a:pt x="329" y="1750"/>
                </a:lnTo>
                <a:lnTo>
                  <a:pt x="324" y="1740"/>
                </a:lnTo>
                <a:lnTo>
                  <a:pt x="324" y="1740"/>
                </a:lnTo>
                <a:lnTo>
                  <a:pt x="314" y="1724"/>
                </a:lnTo>
                <a:lnTo>
                  <a:pt x="301" y="1704"/>
                </a:lnTo>
                <a:lnTo>
                  <a:pt x="287" y="1685"/>
                </a:lnTo>
                <a:lnTo>
                  <a:pt x="280" y="1678"/>
                </a:lnTo>
                <a:lnTo>
                  <a:pt x="274" y="1673"/>
                </a:lnTo>
                <a:lnTo>
                  <a:pt x="274" y="1673"/>
                </a:lnTo>
                <a:lnTo>
                  <a:pt x="212" y="1634"/>
                </a:lnTo>
                <a:lnTo>
                  <a:pt x="160" y="1603"/>
                </a:lnTo>
                <a:lnTo>
                  <a:pt x="115" y="1546"/>
                </a:lnTo>
                <a:lnTo>
                  <a:pt x="115" y="1546"/>
                </a:lnTo>
                <a:lnTo>
                  <a:pt x="109" y="1550"/>
                </a:lnTo>
                <a:lnTo>
                  <a:pt x="101" y="1551"/>
                </a:lnTo>
                <a:lnTo>
                  <a:pt x="93" y="1553"/>
                </a:lnTo>
                <a:lnTo>
                  <a:pt x="83" y="1551"/>
                </a:lnTo>
                <a:lnTo>
                  <a:pt x="76" y="1549"/>
                </a:lnTo>
                <a:lnTo>
                  <a:pt x="72" y="1546"/>
                </a:lnTo>
                <a:lnTo>
                  <a:pt x="67" y="1544"/>
                </a:lnTo>
                <a:lnTo>
                  <a:pt x="60" y="1539"/>
                </a:lnTo>
                <a:lnTo>
                  <a:pt x="55" y="1533"/>
                </a:lnTo>
                <a:lnTo>
                  <a:pt x="52" y="1525"/>
                </a:lnTo>
                <a:lnTo>
                  <a:pt x="52" y="1525"/>
                </a:lnTo>
                <a:lnTo>
                  <a:pt x="42" y="1508"/>
                </a:lnTo>
                <a:lnTo>
                  <a:pt x="33" y="1491"/>
                </a:lnTo>
                <a:lnTo>
                  <a:pt x="16" y="1455"/>
                </a:lnTo>
                <a:lnTo>
                  <a:pt x="5" y="1425"/>
                </a:lnTo>
                <a:lnTo>
                  <a:pt x="0" y="1411"/>
                </a:lnTo>
                <a:lnTo>
                  <a:pt x="0" y="1411"/>
                </a:lnTo>
                <a:lnTo>
                  <a:pt x="3" y="1405"/>
                </a:lnTo>
                <a:lnTo>
                  <a:pt x="10" y="1390"/>
                </a:lnTo>
                <a:lnTo>
                  <a:pt x="32" y="1348"/>
                </a:lnTo>
                <a:lnTo>
                  <a:pt x="64" y="1290"/>
                </a:lnTo>
                <a:lnTo>
                  <a:pt x="64" y="1290"/>
                </a:lnTo>
                <a:lnTo>
                  <a:pt x="68" y="1250"/>
                </a:lnTo>
                <a:lnTo>
                  <a:pt x="70" y="1218"/>
                </a:lnTo>
                <a:lnTo>
                  <a:pt x="74" y="1190"/>
                </a:lnTo>
                <a:lnTo>
                  <a:pt x="74" y="1190"/>
                </a:lnTo>
                <a:lnTo>
                  <a:pt x="80" y="1161"/>
                </a:lnTo>
                <a:lnTo>
                  <a:pt x="91" y="1123"/>
                </a:lnTo>
                <a:lnTo>
                  <a:pt x="101" y="1089"/>
                </a:lnTo>
                <a:lnTo>
                  <a:pt x="106" y="1076"/>
                </a:lnTo>
                <a:lnTo>
                  <a:pt x="109" y="1070"/>
                </a:lnTo>
                <a:lnTo>
                  <a:pt x="109" y="1070"/>
                </a:lnTo>
                <a:lnTo>
                  <a:pt x="122" y="1045"/>
                </a:lnTo>
                <a:lnTo>
                  <a:pt x="130" y="1032"/>
                </a:lnTo>
                <a:lnTo>
                  <a:pt x="133" y="1021"/>
                </a:lnTo>
                <a:lnTo>
                  <a:pt x="133" y="1021"/>
                </a:lnTo>
                <a:lnTo>
                  <a:pt x="136" y="1009"/>
                </a:lnTo>
                <a:lnTo>
                  <a:pt x="137" y="997"/>
                </a:lnTo>
                <a:lnTo>
                  <a:pt x="138" y="972"/>
                </a:lnTo>
                <a:lnTo>
                  <a:pt x="138" y="926"/>
                </a:lnTo>
                <a:lnTo>
                  <a:pt x="138" y="926"/>
                </a:lnTo>
                <a:lnTo>
                  <a:pt x="143" y="888"/>
                </a:lnTo>
                <a:lnTo>
                  <a:pt x="155" y="817"/>
                </a:lnTo>
                <a:lnTo>
                  <a:pt x="166" y="747"/>
                </a:lnTo>
                <a:lnTo>
                  <a:pt x="169" y="723"/>
                </a:lnTo>
                <a:lnTo>
                  <a:pt x="169" y="713"/>
                </a:lnTo>
                <a:lnTo>
                  <a:pt x="169" y="713"/>
                </a:lnTo>
                <a:lnTo>
                  <a:pt x="169" y="708"/>
                </a:lnTo>
                <a:lnTo>
                  <a:pt x="171" y="697"/>
                </a:lnTo>
                <a:lnTo>
                  <a:pt x="176" y="665"/>
                </a:lnTo>
                <a:lnTo>
                  <a:pt x="184" y="616"/>
                </a:lnTo>
                <a:lnTo>
                  <a:pt x="184" y="616"/>
                </a:lnTo>
                <a:lnTo>
                  <a:pt x="184" y="608"/>
                </a:lnTo>
                <a:lnTo>
                  <a:pt x="182" y="593"/>
                </a:lnTo>
                <a:lnTo>
                  <a:pt x="178" y="573"/>
                </a:lnTo>
                <a:lnTo>
                  <a:pt x="178" y="573"/>
                </a:lnTo>
                <a:lnTo>
                  <a:pt x="171" y="561"/>
                </a:lnTo>
                <a:lnTo>
                  <a:pt x="150" y="527"/>
                </a:lnTo>
                <a:lnTo>
                  <a:pt x="150" y="527"/>
                </a:lnTo>
                <a:lnTo>
                  <a:pt x="146" y="516"/>
                </a:lnTo>
                <a:lnTo>
                  <a:pt x="143" y="505"/>
                </a:lnTo>
                <a:lnTo>
                  <a:pt x="143" y="495"/>
                </a:lnTo>
                <a:lnTo>
                  <a:pt x="143" y="486"/>
                </a:lnTo>
                <a:lnTo>
                  <a:pt x="146" y="480"/>
                </a:lnTo>
                <a:lnTo>
                  <a:pt x="147" y="474"/>
                </a:lnTo>
                <a:lnTo>
                  <a:pt x="150" y="469"/>
                </a:lnTo>
                <a:lnTo>
                  <a:pt x="150" y="469"/>
                </a:lnTo>
                <a:lnTo>
                  <a:pt x="148" y="465"/>
                </a:lnTo>
                <a:lnTo>
                  <a:pt x="142" y="458"/>
                </a:lnTo>
                <a:lnTo>
                  <a:pt x="137" y="454"/>
                </a:lnTo>
                <a:lnTo>
                  <a:pt x="132" y="449"/>
                </a:lnTo>
                <a:lnTo>
                  <a:pt x="127" y="446"/>
                </a:lnTo>
                <a:lnTo>
                  <a:pt x="120" y="444"/>
                </a:lnTo>
                <a:lnTo>
                  <a:pt x="120" y="444"/>
                </a:lnTo>
                <a:lnTo>
                  <a:pt x="104" y="442"/>
                </a:lnTo>
                <a:lnTo>
                  <a:pt x="94" y="439"/>
                </a:lnTo>
                <a:lnTo>
                  <a:pt x="85" y="435"/>
                </a:lnTo>
                <a:lnTo>
                  <a:pt x="76" y="430"/>
                </a:lnTo>
                <a:lnTo>
                  <a:pt x="68" y="424"/>
                </a:lnTo>
                <a:lnTo>
                  <a:pt x="65" y="419"/>
                </a:lnTo>
                <a:lnTo>
                  <a:pt x="63" y="414"/>
                </a:lnTo>
                <a:lnTo>
                  <a:pt x="60" y="409"/>
                </a:lnTo>
                <a:lnTo>
                  <a:pt x="59" y="403"/>
                </a:lnTo>
                <a:lnTo>
                  <a:pt x="59" y="403"/>
                </a:lnTo>
                <a:lnTo>
                  <a:pt x="60" y="396"/>
                </a:lnTo>
                <a:lnTo>
                  <a:pt x="63" y="387"/>
                </a:lnTo>
                <a:lnTo>
                  <a:pt x="68" y="377"/>
                </a:lnTo>
                <a:lnTo>
                  <a:pt x="74" y="367"/>
                </a:lnTo>
                <a:lnTo>
                  <a:pt x="91" y="345"/>
                </a:lnTo>
                <a:lnTo>
                  <a:pt x="112" y="321"/>
                </a:lnTo>
                <a:lnTo>
                  <a:pt x="152" y="279"/>
                </a:lnTo>
                <a:lnTo>
                  <a:pt x="167" y="265"/>
                </a:lnTo>
                <a:lnTo>
                  <a:pt x="173" y="258"/>
                </a:lnTo>
                <a:lnTo>
                  <a:pt x="173" y="258"/>
                </a:lnTo>
                <a:lnTo>
                  <a:pt x="178" y="244"/>
                </a:lnTo>
                <a:lnTo>
                  <a:pt x="183" y="233"/>
                </a:lnTo>
                <a:lnTo>
                  <a:pt x="183" y="233"/>
                </a:lnTo>
                <a:lnTo>
                  <a:pt x="183" y="228"/>
                </a:lnTo>
                <a:lnTo>
                  <a:pt x="182" y="220"/>
                </a:lnTo>
                <a:lnTo>
                  <a:pt x="176" y="198"/>
                </a:lnTo>
                <a:lnTo>
                  <a:pt x="167" y="169"/>
                </a:lnTo>
                <a:lnTo>
                  <a:pt x="167" y="169"/>
                </a:lnTo>
                <a:lnTo>
                  <a:pt x="164" y="166"/>
                </a:lnTo>
                <a:lnTo>
                  <a:pt x="158" y="163"/>
                </a:lnTo>
                <a:lnTo>
                  <a:pt x="156" y="159"/>
                </a:lnTo>
                <a:lnTo>
                  <a:pt x="155" y="156"/>
                </a:lnTo>
                <a:lnTo>
                  <a:pt x="153" y="153"/>
                </a:lnTo>
                <a:lnTo>
                  <a:pt x="153" y="149"/>
                </a:lnTo>
                <a:lnTo>
                  <a:pt x="153" y="149"/>
                </a:lnTo>
                <a:lnTo>
                  <a:pt x="155" y="146"/>
                </a:lnTo>
                <a:lnTo>
                  <a:pt x="156" y="145"/>
                </a:lnTo>
                <a:lnTo>
                  <a:pt x="157" y="146"/>
                </a:lnTo>
                <a:lnTo>
                  <a:pt x="157" y="146"/>
                </a:lnTo>
                <a:lnTo>
                  <a:pt x="158" y="145"/>
                </a:lnTo>
                <a:lnTo>
                  <a:pt x="158" y="135"/>
                </a:lnTo>
                <a:lnTo>
                  <a:pt x="158" y="135"/>
                </a:lnTo>
                <a:lnTo>
                  <a:pt x="158" y="128"/>
                </a:lnTo>
                <a:lnTo>
                  <a:pt x="160" y="122"/>
                </a:lnTo>
                <a:lnTo>
                  <a:pt x="161" y="117"/>
                </a:lnTo>
                <a:lnTo>
                  <a:pt x="163" y="113"/>
                </a:lnTo>
                <a:lnTo>
                  <a:pt x="168" y="109"/>
                </a:lnTo>
                <a:lnTo>
                  <a:pt x="174" y="105"/>
                </a:lnTo>
                <a:lnTo>
                  <a:pt x="183" y="103"/>
                </a:lnTo>
                <a:lnTo>
                  <a:pt x="193" y="101"/>
                </a:lnTo>
                <a:lnTo>
                  <a:pt x="193" y="101"/>
                </a:lnTo>
                <a:lnTo>
                  <a:pt x="204" y="99"/>
                </a:lnTo>
                <a:lnTo>
                  <a:pt x="215" y="98"/>
                </a:lnTo>
                <a:lnTo>
                  <a:pt x="225" y="97"/>
                </a:lnTo>
                <a:lnTo>
                  <a:pt x="233" y="98"/>
                </a:lnTo>
                <a:lnTo>
                  <a:pt x="239" y="99"/>
                </a:lnTo>
                <a:lnTo>
                  <a:pt x="244" y="101"/>
                </a:lnTo>
                <a:lnTo>
                  <a:pt x="246" y="103"/>
                </a:lnTo>
                <a:lnTo>
                  <a:pt x="246" y="105"/>
                </a:lnTo>
                <a:lnTo>
                  <a:pt x="246" y="105"/>
                </a:lnTo>
                <a:lnTo>
                  <a:pt x="243" y="109"/>
                </a:lnTo>
                <a:lnTo>
                  <a:pt x="240" y="112"/>
                </a:lnTo>
                <a:lnTo>
                  <a:pt x="239" y="112"/>
                </a:lnTo>
                <a:lnTo>
                  <a:pt x="239" y="113"/>
                </a:lnTo>
                <a:lnTo>
                  <a:pt x="243" y="119"/>
                </a:lnTo>
                <a:lnTo>
                  <a:pt x="243" y="119"/>
                </a:lnTo>
                <a:lnTo>
                  <a:pt x="244" y="123"/>
                </a:lnTo>
                <a:lnTo>
                  <a:pt x="245" y="128"/>
                </a:lnTo>
                <a:lnTo>
                  <a:pt x="245" y="134"/>
                </a:lnTo>
                <a:lnTo>
                  <a:pt x="244" y="139"/>
                </a:lnTo>
                <a:lnTo>
                  <a:pt x="243" y="140"/>
                </a:lnTo>
                <a:lnTo>
                  <a:pt x="243" y="140"/>
                </a:lnTo>
                <a:lnTo>
                  <a:pt x="256" y="143"/>
                </a:lnTo>
                <a:lnTo>
                  <a:pt x="267" y="145"/>
                </a:lnTo>
                <a:lnTo>
                  <a:pt x="271" y="146"/>
                </a:lnTo>
                <a:lnTo>
                  <a:pt x="274" y="149"/>
                </a:lnTo>
                <a:lnTo>
                  <a:pt x="274" y="149"/>
                </a:lnTo>
                <a:lnTo>
                  <a:pt x="274" y="151"/>
                </a:lnTo>
                <a:lnTo>
                  <a:pt x="272" y="154"/>
                </a:lnTo>
                <a:lnTo>
                  <a:pt x="267" y="160"/>
                </a:lnTo>
                <a:lnTo>
                  <a:pt x="259" y="167"/>
                </a:lnTo>
                <a:lnTo>
                  <a:pt x="259" y="167"/>
                </a:lnTo>
                <a:lnTo>
                  <a:pt x="261" y="169"/>
                </a:lnTo>
                <a:lnTo>
                  <a:pt x="266" y="172"/>
                </a:lnTo>
                <a:lnTo>
                  <a:pt x="272" y="177"/>
                </a:lnTo>
                <a:lnTo>
                  <a:pt x="275" y="182"/>
                </a:lnTo>
                <a:lnTo>
                  <a:pt x="277" y="186"/>
                </a:lnTo>
                <a:lnTo>
                  <a:pt x="277" y="186"/>
                </a:lnTo>
                <a:lnTo>
                  <a:pt x="280" y="191"/>
                </a:lnTo>
                <a:lnTo>
                  <a:pt x="282" y="195"/>
                </a:lnTo>
                <a:lnTo>
                  <a:pt x="286" y="200"/>
                </a:lnTo>
                <a:lnTo>
                  <a:pt x="286" y="201"/>
                </a:lnTo>
                <a:lnTo>
                  <a:pt x="286" y="203"/>
                </a:lnTo>
                <a:lnTo>
                  <a:pt x="282" y="205"/>
                </a:lnTo>
                <a:lnTo>
                  <a:pt x="277" y="206"/>
                </a:lnTo>
                <a:lnTo>
                  <a:pt x="277" y="206"/>
                </a:lnTo>
                <a:lnTo>
                  <a:pt x="261" y="212"/>
                </a:lnTo>
                <a:lnTo>
                  <a:pt x="259" y="213"/>
                </a:lnTo>
                <a:lnTo>
                  <a:pt x="259" y="246"/>
                </a:lnTo>
                <a:lnTo>
                  <a:pt x="259" y="246"/>
                </a:lnTo>
                <a:lnTo>
                  <a:pt x="259" y="259"/>
                </a:lnTo>
                <a:lnTo>
                  <a:pt x="257" y="265"/>
                </a:lnTo>
                <a:lnTo>
                  <a:pt x="257" y="265"/>
                </a:lnTo>
                <a:lnTo>
                  <a:pt x="257" y="267"/>
                </a:lnTo>
                <a:lnTo>
                  <a:pt x="259" y="267"/>
                </a:lnTo>
                <a:lnTo>
                  <a:pt x="261" y="267"/>
                </a:lnTo>
                <a:lnTo>
                  <a:pt x="274" y="265"/>
                </a:lnTo>
                <a:lnTo>
                  <a:pt x="288" y="262"/>
                </a:lnTo>
                <a:lnTo>
                  <a:pt x="302" y="259"/>
                </a:lnTo>
                <a:lnTo>
                  <a:pt x="302" y="259"/>
                </a:lnTo>
                <a:lnTo>
                  <a:pt x="323" y="257"/>
                </a:lnTo>
                <a:lnTo>
                  <a:pt x="333" y="256"/>
                </a:lnTo>
                <a:lnTo>
                  <a:pt x="338" y="253"/>
                </a:lnTo>
                <a:lnTo>
                  <a:pt x="338" y="253"/>
                </a:lnTo>
                <a:lnTo>
                  <a:pt x="341" y="252"/>
                </a:lnTo>
                <a:lnTo>
                  <a:pt x="345" y="251"/>
                </a:lnTo>
                <a:lnTo>
                  <a:pt x="358" y="251"/>
                </a:lnTo>
                <a:lnTo>
                  <a:pt x="379" y="251"/>
                </a:lnTo>
                <a:lnTo>
                  <a:pt x="379" y="251"/>
                </a:lnTo>
                <a:lnTo>
                  <a:pt x="389" y="253"/>
                </a:lnTo>
                <a:lnTo>
                  <a:pt x="401" y="256"/>
                </a:lnTo>
                <a:lnTo>
                  <a:pt x="419" y="260"/>
                </a:lnTo>
                <a:lnTo>
                  <a:pt x="419" y="260"/>
                </a:lnTo>
                <a:lnTo>
                  <a:pt x="419" y="254"/>
                </a:lnTo>
                <a:lnTo>
                  <a:pt x="421" y="236"/>
                </a:lnTo>
                <a:lnTo>
                  <a:pt x="424" y="225"/>
                </a:lnTo>
                <a:lnTo>
                  <a:pt x="426" y="212"/>
                </a:lnTo>
                <a:lnTo>
                  <a:pt x="431" y="200"/>
                </a:lnTo>
                <a:lnTo>
                  <a:pt x="437" y="189"/>
                </a:lnTo>
                <a:lnTo>
                  <a:pt x="437" y="189"/>
                </a:lnTo>
                <a:lnTo>
                  <a:pt x="443" y="177"/>
                </a:lnTo>
                <a:lnTo>
                  <a:pt x="451" y="169"/>
                </a:lnTo>
                <a:lnTo>
                  <a:pt x="464" y="154"/>
                </a:lnTo>
                <a:lnTo>
                  <a:pt x="474" y="145"/>
                </a:lnTo>
                <a:lnTo>
                  <a:pt x="478" y="143"/>
                </a:lnTo>
                <a:lnTo>
                  <a:pt x="484" y="129"/>
                </a:lnTo>
                <a:lnTo>
                  <a:pt x="487" y="11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3">
            <a:extLst>
              <a:ext uri="{FF2B5EF4-FFF2-40B4-BE49-F238E27FC236}">
                <a16:creationId xmlns:a16="http://schemas.microsoft.com/office/drawing/2014/main" id="{02ECE0A9-3C44-41AF-8492-A8471556EC81}"/>
              </a:ext>
            </a:extLst>
          </p:cNvPr>
          <p:cNvSpPr>
            <a:spLocks noEditPoints="1"/>
          </p:cNvSpPr>
          <p:nvPr/>
        </p:nvSpPr>
        <p:spPr bwMode="auto">
          <a:xfrm>
            <a:off x="7917902" y="5139189"/>
            <a:ext cx="1557601" cy="1315929"/>
          </a:xfrm>
          <a:custGeom>
            <a:avLst/>
            <a:gdLst>
              <a:gd name="T0" fmla="*/ 1111 w 2114"/>
              <a:gd name="T1" fmla="*/ 3 h 1786"/>
              <a:gd name="T2" fmla="*/ 844 w 2114"/>
              <a:gd name="T3" fmla="*/ 41 h 1786"/>
              <a:gd name="T4" fmla="*/ 674 w 2114"/>
              <a:gd name="T5" fmla="*/ 158 h 1786"/>
              <a:gd name="T6" fmla="*/ 518 w 2114"/>
              <a:gd name="T7" fmla="*/ 306 h 1786"/>
              <a:gd name="T8" fmla="*/ 507 w 2114"/>
              <a:gd name="T9" fmla="*/ 359 h 1786"/>
              <a:gd name="T10" fmla="*/ 504 w 2114"/>
              <a:gd name="T11" fmla="*/ 421 h 1786"/>
              <a:gd name="T12" fmla="*/ 488 w 2114"/>
              <a:gd name="T13" fmla="*/ 621 h 1786"/>
              <a:gd name="T14" fmla="*/ 555 w 2114"/>
              <a:gd name="T15" fmla="*/ 982 h 1786"/>
              <a:gd name="T16" fmla="*/ 447 w 2114"/>
              <a:gd name="T17" fmla="*/ 1103 h 1786"/>
              <a:gd name="T18" fmla="*/ 310 w 2114"/>
              <a:gd name="T19" fmla="*/ 1183 h 1786"/>
              <a:gd name="T20" fmla="*/ 64 w 2114"/>
              <a:gd name="T21" fmla="*/ 1393 h 1786"/>
              <a:gd name="T22" fmla="*/ 0 w 2114"/>
              <a:gd name="T23" fmla="*/ 1498 h 1786"/>
              <a:gd name="T24" fmla="*/ 160 w 2114"/>
              <a:gd name="T25" fmla="*/ 1624 h 1786"/>
              <a:gd name="T26" fmla="*/ 327 w 2114"/>
              <a:gd name="T27" fmla="*/ 1629 h 1786"/>
              <a:gd name="T28" fmla="*/ 274 w 2114"/>
              <a:gd name="T29" fmla="*/ 1532 h 1786"/>
              <a:gd name="T30" fmla="*/ 276 w 2114"/>
              <a:gd name="T31" fmla="*/ 1443 h 1786"/>
              <a:gd name="T32" fmla="*/ 500 w 2114"/>
              <a:gd name="T33" fmla="*/ 1330 h 1786"/>
              <a:gd name="T34" fmla="*/ 662 w 2114"/>
              <a:gd name="T35" fmla="*/ 1268 h 1786"/>
              <a:gd name="T36" fmla="*/ 801 w 2114"/>
              <a:gd name="T37" fmla="*/ 1062 h 1786"/>
              <a:gd name="T38" fmla="*/ 865 w 2114"/>
              <a:gd name="T39" fmla="*/ 756 h 1786"/>
              <a:gd name="T40" fmla="*/ 981 w 2114"/>
              <a:gd name="T41" fmla="*/ 994 h 1786"/>
              <a:gd name="T42" fmla="*/ 1201 w 2114"/>
              <a:gd name="T43" fmla="*/ 1293 h 1786"/>
              <a:gd name="T44" fmla="*/ 1184 w 2114"/>
              <a:gd name="T45" fmla="*/ 1387 h 1786"/>
              <a:gd name="T46" fmla="*/ 1226 w 2114"/>
              <a:gd name="T47" fmla="*/ 1476 h 1786"/>
              <a:gd name="T48" fmla="*/ 1267 w 2114"/>
              <a:gd name="T49" fmla="*/ 1476 h 1786"/>
              <a:gd name="T50" fmla="*/ 1285 w 2114"/>
              <a:gd name="T51" fmla="*/ 1432 h 1786"/>
              <a:gd name="T52" fmla="*/ 1310 w 2114"/>
              <a:gd name="T53" fmla="*/ 1343 h 1786"/>
              <a:gd name="T54" fmla="*/ 1340 w 2114"/>
              <a:gd name="T55" fmla="*/ 1405 h 1786"/>
              <a:gd name="T56" fmla="*/ 1296 w 2114"/>
              <a:gd name="T57" fmla="*/ 1535 h 1786"/>
              <a:gd name="T58" fmla="*/ 1349 w 2114"/>
              <a:gd name="T59" fmla="*/ 1750 h 1786"/>
              <a:gd name="T60" fmla="*/ 1477 w 2114"/>
              <a:gd name="T61" fmla="*/ 1775 h 1786"/>
              <a:gd name="T62" fmla="*/ 1616 w 2114"/>
              <a:gd name="T63" fmla="*/ 1734 h 1786"/>
              <a:gd name="T64" fmla="*/ 1700 w 2114"/>
              <a:gd name="T65" fmla="*/ 1679 h 1786"/>
              <a:gd name="T66" fmla="*/ 1735 w 2114"/>
              <a:gd name="T67" fmla="*/ 1629 h 1786"/>
              <a:gd name="T68" fmla="*/ 1664 w 2114"/>
              <a:gd name="T69" fmla="*/ 1516 h 1786"/>
              <a:gd name="T70" fmla="*/ 1536 w 2114"/>
              <a:gd name="T71" fmla="*/ 1412 h 1786"/>
              <a:gd name="T72" fmla="*/ 1465 w 2114"/>
              <a:gd name="T73" fmla="*/ 1323 h 1786"/>
              <a:gd name="T74" fmla="*/ 1458 w 2114"/>
              <a:gd name="T75" fmla="*/ 987 h 1786"/>
              <a:gd name="T76" fmla="*/ 1532 w 2114"/>
              <a:gd name="T77" fmla="*/ 900 h 1786"/>
              <a:gd name="T78" fmla="*/ 1568 w 2114"/>
              <a:gd name="T79" fmla="*/ 1058 h 1786"/>
              <a:gd name="T80" fmla="*/ 1691 w 2114"/>
              <a:gd name="T81" fmla="*/ 1428 h 1786"/>
              <a:gd name="T82" fmla="*/ 1750 w 2114"/>
              <a:gd name="T83" fmla="*/ 1574 h 1786"/>
              <a:gd name="T84" fmla="*/ 1983 w 2114"/>
              <a:gd name="T85" fmla="*/ 1672 h 1786"/>
              <a:gd name="T86" fmla="*/ 2113 w 2114"/>
              <a:gd name="T87" fmla="*/ 1626 h 1786"/>
              <a:gd name="T88" fmla="*/ 2022 w 2114"/>
              <a:gd name="T89" fmla="*/ 1585 h 1786"/>
              <a:gd name="T90" fmla="*/ 1851 w 2114"/>
              <a:gd name="T91" fmla="*/ 1441 h 1786"/>
              <a:gd name="T92" fmla="*/ 1803 w 2114"/>
              <a:gd name="T93" fmla="*/ 1274 h 1786"/>
              <a:gd name="T94" fmla="*/ 1803 w 2114"/>
              <a:gd name="T95" fmla="*/ 992 h 1786"/>
              <a:gd name="T96" fmla="*/ 1758 w 2114"/>
              <a:gd name="T97" fmla="*/ 724 h 1786"/>
              <a:gd name="T98" fmla="*/ 1609 w 2114"/>
              <a:gd name="T99" fmla="*/ 571 h 1786"/>
              <a:gd name="T100" fmla="*/ 1648 w 2114"/>
              <a:gd name="T101" fmla="*/ 496 h 1786"/>
              <a:gd name="T102" fmla="*/ 1646 w 2114"/>
              <a:gd name="T103" fmla="*/ 279 h 1786"/>
              <a:gd name="T104" fmla="*/ 1618 w 2114"/>
              <a:gd name="T105" fmla="*/ 146 h 1786"/>
              <a:gd name="T106" fmla="*/ 1491 w 2114"/>
              <a:gd name="T107" fmla="*/ 96 h 1786"/>
              <a:gd name="T108" fmla="*/ 1080 w 2114"/>
              <a:gd name="T109" fmla="*/ 683 h 1786"/>
              <a:gd name="T110" fmla="*/ 1258 w 2114"/>
              <a:gd name="T111" fmla="*/ 711 h 1786"/>
              <a:gd name="T112" fmla="*/ 1290 w 2114"/>
              <a:gd name="T113" fmla="*/ 875 h 1786"/>
              <a:gd name="T114" fmla="*/ 1321 w 2114"/>
              <a:gd name="T115" fmla="*/ 1252 h 1786"/>
              <a:gd name="T116" fmla="*/ 1155 w 2114"/>
              <a:gd name="T117" fmla="*/ 927 h 1786"/>
              <a:gd name="T118" fmla="*/ 1084 w 2114"/>
              <a:gd name="T119" fmla="*/ 701 h 1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14" h="1786">
                <a:moveTo>
                  <a:pt x="1337" y="108"/>
                </a:moveTo>
                <a:lnTo>
                  <a:pt x="1337" y="108"/>
                </a:lnTo>
                <a:lnTo>
                  <a:pt x="1315" y="94"/>
                </a:lnTo>
                <a:lnTo>
                  <a:pt x="1290" y="78"/>
                </a:lnTo>
                <a:lnTo>
                  <a:pt x="1258" y="60"/>
                </a:lnTo>
                <a:lnTo>
                  <a:pt x="1223" y="41"/>
                </a:lnTo>
                <a:lnTo>
                  <a:pt x="1185" y="25"/>
                </a:lnTo>
                <a:lnTo>
                  <a:pt x="1166" y="17"/>
                </a:lnTo>
                <a:lnTo>
                  <a:pt x="1146" y="10"/>
                </a:lnTo>
                <a:lnTo>
                  <a:pt x="1128" y="7"/>
                </a:lnTo>
                <a:lnTo>
                  <a:pt x="1111" y="3"/>
                </a:lnTo>
                <a:lnTo>
                  <a:pt x="1111" y="3"/>
                </a:lnTo>
                <a:lnTo>
                  <a:pt x="1075" y="1"/>
                </a:lnTo>
                <a:lnTo>
                  <a:pt x="1041" y="0"/>
                </a:lnTo>
                <a:lnTo>
                  <a:pt x="1011" y="0"/>
                </a:lnTo>
                <a:lnTo>
                  <a:pt x="981" y="1"/>
                </a:lnTo>
                <a:lnTo>
                  <a:pt x="956" y="3"/>
                </a:lnTo>
                <a:lnTo>
                  <a:pt x="933" y="7"/>
                </a:lnTo>
                <a:lnTo>
                  <a:pt x="915" y="10"/>
                </a:lnTo>
                <a:lnTo>
                  <a:pt x="902" y="16"/>
                </a:lnTo>
                <a:lnTo>
                  <a:pt x="902" y="16"/>
                </a:lnTo>
                <a:lnTo>
                  <a:pt x="844" y="41"/>
                </a:lnTo>
                <a:lnTo>
                  <a:pt x="813" y="55"/>
                </a:lnTo>
                <a:lnTo>
                  <a:pt x="801" y="62"/>
                </a:lnTo>
                <a:lnTo>
                  <a:pt x="792" y="69"/>
                </a:lnTo>
                <a:lnTo>
                  <a:pt x="792" y="69"/>
                </a:lnTo>
                <a:lnTo>
                  <a:pt x="772" y="81"/>
                </a:lnTo>
                <a:lnTo>
                  <a:pt x="746" y="99"/>
                </a:lnTo>
                <a:lnTo>
                  <a:pt x="719" y="119"/>
                </a:lnTo>
                <a:lnTo>
                  <a:pt x="705" y="128"/>
                </a:lnTo>
                <a:lnTo>
                  <a:pt x="694" y="138"/>
                </a:lnTo>
                <a:lnTo>
                  <a:pt x="694" y="138"/>
                </a:lnTo>
                <a:lnTo>
                  <a:pt x="674" y="158"/>
                </a:lnTo>
                <a:lnTo>
                  <a:pt x="653" y="174"/>
                </a:lnTo>
                <a:lnTo>
                  <a:pt x="632" y="188"/>
                </a:lnTo>
                <a:lnTo>
                  <a:pt x="612" y="206"/>
                </a:lnTo>
                <a:lnTo>
                  <a:pt x="612" y="206"/>
                </a:lnTo>
                <a:lnTo>
                  <a:pt x="578" y="236"/>
                </a:lnTo>
                <a:lnTo>
                  <a:pt x="566" y="249"/>
                </a:lnTo>
                <a:lnTo>
                  <a:pt x="553" y="263"/>
                </a:lnTo>
                <a:lnTo>
                  <a:pt x="553" y="263"/>
                </a:lnTo>
                <a:lnTo>
                  <a:pt x="534" y="286"/>
                </a:lnTo>
                <a:lnTo>
                  <a:pt x="518" y="306"/>
                </a:lnTo>
                <a:lnTo>
                  <a:pt x="518" y="306"/>
                </a:lnTo>
                <a:lnTo>
                  <a:pt x="513" y="313"/>
                </a:lnTo>
                <a:lnTo>
                  <a:pt x="507" y="315"/>
                </a:lnTo>
                <a:lnTo>
                  <a:pt x="505" y="318"/>
                </a:lnTo>
                <a:lnTo>
                  <a:pt x="505" y="327"/>
                </a:lnTo>
                <a:lnTo>
                  <a:pt x="505" y="327"/>
                </a:lnTo>
                <a:lnTo>
                  <a:pt x="507" y="338"/>
                </a:lnTo>
                <a:lnTo>
                  <a:pt x="511" y="347"/>
                </a:lnTo>
                <a:lnTo>
                  <a:pt x="513" y="354"/>
                </a:lnTo>
                <a:lnTo>
                  <a:pt x="511" y="357"/>
                </a:lnTo>
                <a:lnTo>
                  <a:pt x="507" y="359"/>
                </a:lnTo>
                <a:lnTo>
                  <a:pt x="507" y="359"/>
                </a:lnTo>
                <a:lnTo>
                  <a:pt x="500" y="366"/>
                </a:lnTo>
                <a:lnTo>
                  <a:pt x="495" y="371"/>
                </a:lnTo>
                <a:lnTo>
                  <a:pt x="488" y="380"/>
                </a:lnTo>
                <a:lnTo>
                  <a:pt x="488" y="380"/>
                </a:lnTo>
                <a:lnTo>
                  <a:pt x="484" y="386"/>
                </a:lnTo>
                <a:lnTo>
                  <a:pt x="484" y="393"/>
                </a:lnTo>
                <a:lnTo>
                  <a:pt x="484" y="393"/>
                </a:lnTo>
                <a:lnTo>
                  <a:pt x="488" y="400"/>
                </a:lnTo>
                <a:lnTo>
                  <a:pt x="495" y="411"/>
                </a:lnTo>
                <a:lnTo>
                  <a:pt x="504" y="421"/>
                </a:lnTo>
                <a:lnTo>
                  <a:pt x="504" y="421"/>
                </a:lnTo>
                <a:lnTo>
                  <a:pt x="497" y="430"/>
                </a:lnTo>
                <a:lnTo>
                  <a:pt x="489" y="443"/>
                </a:lnTo>
                <a:lnTo>
                  <a:pt x="480" y="457"/>
                </a:lnTo>
                <a:lnTo>
                  <a:pt x="473" y="475"/>
                </a:lnTo>
                <a:lnTo>
                  <a:pt x="466" y="494"/>
                </a:lnTo>
                <a:lnTo>
                  <a:pt x="464" y="514"/>
                </a:lnTo>
                <a:lnTo>
                  <a:pt x="464" y="523"/>
                </a:lnTo>
                <a:lnTo>
                  <a:pt x="464" y="533"/>
                </a:lnTo>
                <a:lnTo>
                  <a:pt x="464" y="533"/>
                </a:lnTo>
                <a:lnTo>
                  <a:pt x="475" y="574"/>
                </a:lnTo>
                <a:lnTo>
                  <a:pt x="488" y="621"/>
                </a:lnTo>
                <a:lnTo>
                  <a:pt x="498" y="662"/>
                </a:lnTo>
                <a:lnTo>
                  <a:pt x="502" y="679"/>
                </a:lnTo>
                <a:lnTo>
                  <a:pt x="504" y="694"/>
                </a:lnTo>
                <a:lnTo>
                  <a:pt x="504" y="694"/>
                </a:lnTo>
                <a:lnTo>
                  <a:pt x="505" y="713"/>
                </a:lnTo>
                <a:lnTo>
                  <a:pt x="513" y="747"/>
                </a:lnTo>
                <a:lnTo>
                  <a:pt x="530" y="839"/>
                </a:lnTo>
                <a:lnTo>
                  <a:pt x="546" y="930"/>
                </a:lnTo>
                <a:lnTo>
                  <a:pt x="553" y="962"/>
                </a:lnTo>
                <a:lnTo>
                  <a:pt x="555" y="982"/>
                </a:lnTo>
                <a:lnTo>
                  <a:pt x="555" y="982"/>
                </a:lnTo>
                <a:lnTo>
                  <a:pt x="553" y="1005"/>
                </a:lnTo>
                <a:lnTo>
                  <a:pt x="548" y="1026"/>
                </a:lnTo>
                <a:lnTo>
                  <a:pt x="541" y="1044"/>
                </a:lnTo>
                <a:lnTo>
                  <a:pt x="537" y="1053"/>
                </a:lnTo>
                <a:lnTo>
                  <a:pt x="537" y="1053"/>
                </a:lnTo>
                <a:lnTo>
                  <a:pt x="527" y="1058"/>
                </a:lnTo>
                <a:lnTo>
                  <a:pt x="505" y="1071"/>
                </a:lnTo>
                <a:lnTo>
                  <a:pt x="479" y="1083"/>
                </a:lnTo>
                <a:lnTo>
                  <a:pt x="457" y="1096"/>
                </a:lnTo>
                <a:lnTo>
                  <a:pt x="457" y="1096"/>
                </a:lnTo>
                <a:lnTo>
                  <a:pt x="447" y="1103"/>
                </a:lnTo>
                <a:lnTo>
                  <a:pt x="431" y="1108"/>
                </a:lnTo>
                <a:lnTo>
                  <a:pt x="391" y="1122"/>
                </a:lnTo>
                <a:lnTo>
                  <a:pt x="356" y="1133"/>
                </a:lnTo>
                <a:lnTo>
                  <a:pt x="345" y="1138"/>
                </a:lnTo>
                <a:lnTo>
                  <a:pt x="340" y="1142"/>
                </a:lnTo>
                <a:lnTo>
                  <a:pt x="340" y="1142"/>
                </a:lnTo>
                <a:lnTo>
                  <a:pt x="336" y="1153"/>
                </a:lnTo>
                <a:lnTo>
                  <a:pt x="327" y="1165"/>
                </a:lnTo>
                <a:lnTo>
                  <a:pt x="327" y="1165"/>
                </a:lnTo>
                <a:lnTo>
                  <a:pt x="322" y="1172"/>
                </a:lnTo>
                <a:lnTo>
                  <a:pt x="310" y="1183"/>
                </a:lnTo>
                <a:lnTo>
                  <a:pt x="274" y="1213"/>
                </a:lnTo>
                <a:lnTo>
                  <a:pt x="235" y="1247"/>
                </a:lnTo>
                <a:lnTo>
                  <a:pt x="206" y="1274"/>
                </a:lnTo>
                <a:lnTo>
                  <a:pt x="206" y="1274"/>
                </a:lnTo>
                <a:lnTo>
                  <a:pt x="116" y="1371"/>
                </a:lnTo>
                <a:lnTo>
                  <a:pt x="116" y="1371"/>
                </a:lnTo>
                <a:lnTo>
                  <a:pt x="112" y="1375"/>
                </a:lnTo>
                <a:lnTo>
                  <a:pt x="107" y="1379"/>
                </a:lnTo>
                <a:lnTo>
                  <a:pt x="91" y="1384"/>
                </a:lnTo>
                <a:lnTo>
                  <a:pt x="73" y="1389"/>
                </a:lnTo>
                <a:lnTo>
                  <a:pt x="64" y="1393"/>
                </a:lnTo>
                <a:lnTo>
                  <a:pt x="57" y="1396"/>
                </a:lnTo>
                <a:lnTo>
                  <a:pt x="57" y="1396"/>
                </a:lnTo>
                <a:lnTo>
                  <a:pt x="30" y="1416"/>
                </a:lnTo>
                <a:lnTo>
                  <a:pt x="18" y="1425"/>
                </a:lnTo>
                <a:lnTo>
                  <a:pt x="11" y="1434"/>
                </a:lnTo>
                <a:lnTo>
                  <a:pt x="11" y="1434"/>
                </a:lnTo>
                <a:lnTo>
                  <a:pt x="7" y="1446"/>
                </a:lnTo>
                <a:lnTo>
                  <a:pt x="2" y="1466"/>
                </a:lnTo>
                <a:lnTo>
                  <a:pt x="0" y="1485"/>
                </a:lnTo>
                <a:lnTo>
                  <a:pt x="0" y="1492"/>
                </a:lnTo>
                <a:lnTo>
                  <a:pt x="0" y="1498"/>
                </a:lnTo>
                <a:lnTo>
                  <a:pt x="0" y="1498"/>
                </a:lnTo>
                <a:lnTo>
                  <a:pt x="3" y="1503"/>
                </a:lnTo>
                <a:lnTo>
                  <a:pt x="11" y="1508"/>
                </a:lnTo>
                <a:lnTo>
                  <a:pt x="34" y="1526"/>
                </a:lnTo>
                <a:lnTo>
                  <a:pt x="57" y="1542"/>
                </a:lnTo>
                <a:lnTo>
                  <a:pt x="73" y="1555"/>
                </a:lnTo>
                <a:lnTo>
                  <a:pt x="73" y="1555"/>
                </a:lnTo>
                <a:lnTo>
                  <a:pt x="89" y="1571"/>
                </a:lnTo>
                <a:lnTo>
                  <a:pt x="121" y="1597"/>
                </a:lnTo>
                <a:lnTo>
                  <a:pt x="139" y="1612"/>
                </a:lnTo>
                <a:lnTo>
                  <a:pt x="160" y="1624"/>
                </a:lnTo>
                <a:lnTo>
                  <a:pt x="180" y="1637"/>
                </a:lnTo>
                <a:lnTo>
                  <a:pt x="197" y="1644"/>
                </a:lnTo>
                <a:lnTo>
                  <a:pt x="197" y="1644"/>
                </a:lnTo>
                <a:lnTo>
                  <a:pt x="217" y="1651"/>
                </a:lnTo>
                <a:lnTo>
                  <a:pt x="237" y="1653"/>
                </a:lnTo>
                <a:lnTo>
                  <a:pt x="256" y="1654"/>
                </a:lnTo>
                <a:lnTo>
                  <a:pt x="276" y="1653"/>
                </a:lnTo>
                <a:lnTo>
                  <a:pt x="294" y="1649"/>
                </a:lnTo>
                <a:lnTo>
                  <a:pt x="308" y="1645"/>
                </a:lnTo>
                <a:lnTo>
                  <a:pt x="320" y="1638"/>
                </a:lnTo>
                <a:lnTo>
                  <a:pt x="327" y="1629"/>
                </a:lnTo>
                <a:lnTo>
                  <a:pt x="327" y="1629"/>
                </a:lnTo>
                <a:lnTo>
                  <a:pt x="338" y="1612"/>
                </a:lnTo>
                <a:lnTo>
                  <a:pt x="342" y="1605"/>
                </a:lnTo>
                <a:lnTo>
                  <a:pt x="342" y="1596"/>
                </a:lnTo>
                <a:lnTo>
                  <a:pt x="342" y="1588"/>
                </a:lnTo>
                <a:lnTo>
                  <a:pt x="338" y="1581"/>
                </a:lnTo>
                <a:lnTo>
                  <a:pt x="333" y="1576"/>
                </a:lnTo>
                <a:lnTo>
                  <a:pt x="324" y="1569"/>
                </a:lnTo>
                <a:lnTo>
                  <a:pt x="324" y="1569"/>
                </a:lnTo>
                <a:lnTo>
                  <a:pt x="288" y="1542"/>
                </a:lnTo>
                <a:lnTo>
                  <a:pt x="274" y="1532"/>
                </a:lnTo>
                <a:lnTo>
                  <a:pt x="267" y="1524"/>
                </a:lnTo>
                <a:lnTo>
                  <a:pt x="267" y="1524"/>
                </a:lnTo>
                <a:lnTo>
                  <a:pt x="263" y="1517"/>
                </a:lnTo>
                <a:lnTo>
                  <a:pt x="260" y="1508"/>
                </a:lnTo>
                <a:lnTo>
                  <a:pt x="256" y="1500"/>
                </a:lnTo>
                <a:lnTo>
                  <a:pt x="256" y="1500"/>
                </a:lnTo>
                <a:lnTo>
                  <a:pt x="260" y="1480"/>
                </a:lnTo>
                <a:lnTo>
                  <a:pt x="260" y="1480"/>
                </a:lnTo>
                <a:lnTo>
                  <a:pt x="262" y="1471"/>
                </a:lnTo>
                <a:lnTo>
                  <a:pt x="267" y="1457"/>
                </a:lnTo>
                <a:lnTo>
                  <a:pt x="276" y="1443"/>
                </a:lnTo>
                <a:lnTo>
                  <a:pt x="281" y="1437"/>
                </a:lnTo>
                <a:lnTo>
                  <a:pt x="286" y="1432"/>
                </a:lnTo>
                <a:lnTo>
                  <a:pt x="286" y="1432"/>
                </a:lnTo>
                <a:lnTo>
                  <a:pt x="311" y="1414"/>
                </a:lnTo>
                <a:lnTo>
                  <a:pt x="354" y="1391"/>
                </a:lnTo>
                <a:lnTo>
                  <a:pt x="402" y="1366"/>
                </a:lnTo>
                <a:lnTo>
                  <a:pt x="422" y="1357"/>
                </a:lnTo>
                <a:lnTo>
                  <a:pt x="438" y="1352"/>
                </a:lnTo>
                <a:lnTo>
                  <a:pt x="438" y="1352"/>
                </a:lnTo>
                <a:lnTo>
                  <a:pt x="468" y="1341"/>
                </a:lnTo>
                <a:lnTo>
                  <a:pt x="500" y="1330"/>
                </a:lnTo>
                <a:lnTo>
                  <a:pt x="534" y="1314"/>
                </a:lnTo>
                <a:lnTo>
                  <a:pt x="534" y="1314"/>
                </a:lnTo>
                <a:lnTo>
                  <a:pt x="534" y="1316"/>
                </a:lnTo>
                <a:lnTo>
                  <a:pt x="532" y="1318"/>
                </a:lnTo>
                <a:lnTo>
                  <a:pt x="534" y="1320"/>
                </a:lnTo>
                <a:lnTo>
                  <a:pt x="536" y="1320"/>
                </a:lnTo>
                <a:lnTo>
                  <a:pt x="539" y="1320"/>
                </a:lnTo>
                <a:lnTo>
                  <a:pt x="557" y="1313"/>
                </a:lnTo>
                <a:lnTo>
                  <a:pt x="557" y="1313"/>
                </a:lnTo>
                <a:lnTo>
                  <a:pt x="662" y="1268"/>
                </a:lnTo>
                <a:lnTo>
                  <a:pt x="662" y="1268"/>
                </a:lnTo>
                <a:lnTo>
                  <a:pt x="671" y="1263"/>
                </a:lnTo>
                <a:lnTo>
                  <a:pt x="685" y="1250"/>
                </a:lnTo>
                <a:lnTo>
                  <a:pt x="726" y="1220"/>
                </a:lnTo>
                <a:lnTo>
                  <a:pt x="763" y="1188"/>
                </a:lnTo>
                <a:lnTo>
                  <a:pt x="781" y="1172"/>
                </a:lnTo>
                <a:lnTo>
                  <a:pt x="781" y="1172"/>
                </a:lnTo>
                <a:lnTo>
                  <a:pt x="787" y="1158"/>
                </a:lnTo>
                <a:lnTo>
                  <a:pt x="792" y="1129"/>
                </a:lnTo>
                <a:lnTo>
                  <a:pt x="797" y="1096"/>
                </a:lnTo>
                <a:lnTo>
                  <a:pt x="801" y="1062"/>
                </a:lnTo>
                <a:lnTo>
                  <a:pt x="801" y="1062"/>
                </a:lnTo>
                <a:lnTo>
                  <a:pt x="810" y="971"/>
                </a:lnTo>
                <a:lnTo>
                  <a:pt x="815" y="902"/>
                </a:lnTo>
                <a:lnTo>
                  <a:pt x="815" y="902"/>
                </a:lnTo>
                <a:lnTo>
                  <a:pt x="826" y="786"/>
                </a:lnTo>
                <a:lnTo>
                  <a:pt x="835" y="679"/>
                </a:lnTo>
                <a:lnTo>
                  <a:pt x="835" y="679"/>
                </a:lnTo>
                <a:lnTo>
                  <a:pt x="838" y="692"/>
                </a:lnTo>
                <a:lnTo>
                  <a:pt x="847" y="717"/>
                </a:lnTo>
                <a:lnTo>
                  <a:pt x="852" y="731"/>
                </a:lnTo>
                <a:lnTo>
                  <a:pt x="858" y="745"/>
                </a:lnTo>
                <a:lnTo>
                  <a:pt x="865" y="756"/>
                </a:lnTo>
                <a:lnTo>
                  <a:pt x="872" y="761"/>
                </a:lnTo>
                <a:lnTo>
                  <a:pt x="872" y="761"/>
                </a:lnTo>
                <a:lnTo>
                  <a:pt x="885" y="768"/>
                </a:lnTo>
                <a:lnTo>
                  <a:pt x="899" y="772"/>
                </a:lnTo>
                <a:lnTo>
                  <a:pt x="911" y="777"/>
                </a:lnTo>
                <a:lnTo>
                  <a:pt x="911" y="777"/>
                </a:lnTo>
                <a:lnTo>
                  <a:pt x="936" y="852"/>
                </a:lnTo>
                <a:lnTo>
                  <a:pt x="965" y="952"/>
                </a:lnTo>
                <a:lnTo>
                  <a:pt x="965" y="952"/>
                </a:lnTo>
                <a:lnTo>
                  <a:pt x="970" y="969"/>
                </a:lnTo>
                <a:lnTo>
                  <a:pt x="981" y="994"/>
                </a:lnTo>
                <a:lnTo>
                  <a:pt x="1009" y="1060"/>
                </a:lnTo>
                <a:lnTo>
                  <a:pt x="1039" y="1126"/>
                </a:lnTo>
                <a:lnTo>
                  <a:pt x="1052" y="1149"/>
                </a:lnTo>
                <a:lnTo>
                  <a:pt x="1061" y="1165"/>
                </a:lnTo>
                <a:lnTo>
                  <a:pt x="1061" y="1165"/>
                </a:lnTo>
                <a:lnTo>
                  <a:pt x="1071" y="1177"/>
                </a:lnTo>
                <a:lnTo>
                  <a:pt x="1087" y="1192"/>
                </a:lnTo>
                <a:lnTo>
                  <a:pt x="1127" y="1229"/>
                </a:lnTo>
                <a:lnTo>
                  <a:pt x="1180" y="1275"/>
                </a:lnTo>
                <a:lnTo>
                  <a:pt x="1201" y="1293"/>
                </a:lnTo>
                <a:lnTo>
                  <a:pt x="1201" y="1293"/>
                </a:lnTo>
                <a:lnTo>
                  <a:pt x="1203" y="1293"/>
                </a:lnTo>
                <a:lnTo>
                  <a:pt x="1205" y="1293"/>
                </a:lnTo>
                <a:lnTo>
                  <a:pt x="1207" y="1298"/>
                </a:lnTo>
                <a:lnTo>
                  <a:pt x="1205" y="1309"/>
                </a:lnTo>
                <a:lnTo>
                  <a:pt x="1205" y="1309"/>
                </a:lnTo>
                <a:lnTo>
                  <a:pt x="1201" y="1325"/>
                </a:lnTo>
                <a:lnTo>
                  <a:pt x="1194" y="1343"/>
                </a:lnTo>
                <a:lnTo>
                  <a:pt x="1189" y="1361"/>
                </a:lnTo>
                <a:lnTo>
                  <a:pt x="1185" y="1375"/>
                </a:lnTo>
                <a:lnTo>
                  <a:pt x="1185" y="1375"/>
                </a:lnTo>
                <a:lnTo>
                  <a:pt x="1184" y="1387"/>
                </a:lnTo>
                <a:lnTo>
                  <a:pt x="1182" y="1405"/>
                </a:lnTo>
                <a:lnTo>
                  <a:pt x="1184" y="1419"/>
                </a:lnTo>
                <a:lnTo>
                  <a:pt x="1187" y="1434"/>
                </a:lnTo>
                <a:lnTo>
                  <a:pt x="1187" y="1434"/>
                </a:lnTo>
                <a:lnTo>
                  <a:pt x="1192" y="1444"/>
                </a:lnTo>
                <a:lnTo>
                  <a:pt x="1200" y="1459"/>
                </a:lnTo>
                <a:lnTo>
                  <a:pt x="1205" y="1464"/>
                </a:lnTo>
                <a:lnTo>
                  <a:pt x="1212" y="1469"/>
                </a:lnTo>
                <a:lnTo>
                  <a:pt x="1219" y="1475"/>
                </a:lnTo>
                <a:lnTo>
                  <a:pt x="1226" y="1476"/>
                </a:lnTo>
                <a:lnTo>
                  <a:pt x="1226" y="1476"/>
                </a:lnTo>
                <a:lnTo>
                  <a:pt x="1239" y="1478"/>
                </a:lnTo>
                <a:lnTo>
                  <a:pt x="1246" y="1476"/>
                </a:lnTo>
                <a:lnTo>
                  <a:pt x="1248" y="1475"/>
                </a:lnTo>
                <a:lnTo>
                  <a:pt x="1248" y="1473"/>
                </a:lnTo>
                <a:lnTo>
                  <a:pt x="1248" y="1473"/>
                </a:lnTo>
                <a:lnTo>
                  <a:pt x="1249" y="1475"/>
                </a:lnTo>
                <a:lnTo>
                  <a:pt x="1255" y="1478"/>
                </a:lnTo>
                <a:lnTo>
                  <a:pt x="1257" y="1480"/>
                </a:lnTo>
                <a:lnTo>
                  <a:pt x="1260" y="1482"/>
                </a:lnTo>
                <a:lnTo>
                  <a:pt x="1264" y="1480"/>
                </a:lnTo>
                <a:lnTo>
                  <a:pt x="1267" y="1476"/>
                </a:lnTo>
                <a:lnTo>
                  <a:pt x="1267" y="1476"/>
                </a:lnTo>
                <a:lnTo>
                  <a:pt x="1269" y="1473"/>
                </a:lnTo>
                <a:lnTo>
                  <a:pt x="1269" y="1469"/>
                </a:lnTo>
                <a:lnTo>
                  <a:pt x="1269" y="1460"/>
                </a:lnTo>
                <a:lnTo>
                  <a:pt x="1267" y="1451"/>
                </a:lnTo>
                <a:lnTo>
                  <a:pt x="1267" y="1451"/>
                </a:lnTo>
                <a:lnTo>
                  <a:pt x="1276" y="1446"/>
                </a:lnTo>
                <a:lnTo>
                  <a:pt x="1283" y="1439"/>
                </a:lnTo>
                <a:lnTo>
                  <a:pt x="1285" y="1435"/>
                </a:lnTo>
                <a:lnTo>
                  <a:pt x="1285" y="1432"/>
                </a:lnTo>
                <a:lnTo>
                  <a:pt x="1285" y="1432"/>
                </a:lnTo>
                <a:lnTo>
                  <a:pt x="1281" y="1419"/>
                </a:lnTo>
                <a:lnTo>
                  <a:pt x="1274" y="1405"/>
                </a:lnTo>
                <a:lnTo>
                  <a:pt x="1262" y="1386"/>
                </a:lnTo>
                <a:lnTo>
                  <a:pt x="1262" y="1386"/>
                </a:lnTo>
                <a:lnTo>
                  <a:pt x="1269" y="1375"/>
                </a:lnTo>
                <a:lnTo>
                  <a:pt x="1276" y="1366"/>
                </a:lnTo>
                <a:lnTo>
                  <a:pt x="1281" y="1359"/>
                </a:lnTo>
                <a:lnTo>
                  <a:pt x="1281" y="1359"/>
                </a:lnTo>
                <a:lnTo>
                  <a:pt x="1296" y="1350"/>
                </a:lnTo>
                <a:lnTo>
                  <a:pt x="1303" y="1345"/>
                </a:lnTo>
                <a:lnTo>
                  <a:pt x="1310" y="1343"/>
                </a:lnTo>
                <a:lnTo>
                  <a:pt x="1310" y="1343"/>
                </a:lnTo>
                <a:lnTo>
                  <a:pt x="1317" y="1345"/>
                </a:lnTo>
                <a:lnTo>
                  <a:pt x="1326" y="1347"/>
                </a:lnTo>
                <a:lnTo>
                  <a:pt x="1333" y="1352"/>
                </a:lnTo>
                <a:lnTo>
                  <a:pt x="1333" y="1352"/>
                </a:lnTo>
                <a:lnTo>
                  <a:pt x="1337" y="1364"/>
                </a:lnTo>
                <a:lnTo>
                  <a:pt x="1338" y="1382"/>
                </a:lnTo>
                <a:lnTo>
                  <a:pt x="1338" y="1382"/>
                </a:lnTo>
                <a:lnTo>
                  <a:pt x="1342" y="1395"/>
                </a:lnTo>
                <a:lnTo>
                  <a:pt x="1340" y="1402"/>
                </a:lnTo>
                <a:lnTo>
                  <a:pt x="1340" y="1405"/>
                </a:lnTo>
                <a:lnTo>
                  <a:pt x="1337" y="1407"/>
                </a:lnTo>
                <a:lnTo>
                  <a:pt x="1337" y="1407"/>
                </a:lnTo>
                <a:lnTo>
                  <a:pt x="1322" y="1412"/>
                </a:lnTo>
                <a:lnTo>
                  <a:pt x="1317" y="1414"/>
                </a:lnTo>
                <a:lnTo>
                  <a:pt x="1315" y="1418"/>
                </a:lnTo>
                <a:lnTo>
                  <a:pt x="1313" y="1419"/>
                </a:lnTo>
                <a:lnTo>
                  <a:pt x="1313" y="1419"/>
                </a:lnTo>
                <a:lnTo>
                  <a:pt x="1310" y="1441"/>
                </a:lnTo>
                <a:lnTo>
                  <a:pt x="1301" y="1482"/>
                </a:lnTo>
                <a:lnTo>
                  <a:pt x="1297" y="1508"/>
                </a:lnTo>
                <a:lnTo>
                  <a:pt x="1296" y="1535"/>
                </a:lnTo>
                <a:lnTo>
                  <a:pt x="1294" y="1562"/>
                </a:lnTo>
                <a:lnTo>
                  <a:pt x="1296" y="1587"/>
                </a:lnTo>
                <a:lnTo>
                  <a:pt x="1296" y="1587"/>
                </a:lnTo>
                <a:lnTo>
                  <a:pt x="1301" y="1649"/>
                </a:lnTo>
                <a:lnTo>
                  <a:pt x="1305" y="1667"/>
                </a:lnTo>
                <a:lnTo>
                  <a:pt x="1312" y="1683"/>
                </a:lnTo>
                <a:lnTo>
                  <a:pt x="1312" y="1683"/>
                </a:lnTo>
                <a:lnTo>
                  <a:pt x="1324" y="1706"/>
                </a:lnTo>
                <a:lnTo>
                  <a:pt x="1331" y="1720"/>
                </a:lnTo>
                <a:lnTo>
                  <a:pt x="1340" y="1736"/>
                </a:lnTo>
                <a:lnTo>
                  <a:pt x="1349" y="1750"/>
                </a:lnTo>
                <a:lnTo>
                  <a:pt x="1362" y="1763"/>
                </a:lnTo>
                <a:lnTo>
                  <a:pt x="1370" y="1768"/>
                </a:lnTo>
                <a:lnTo>
                  <a:pt x="1378" y="1772"/>
                </a:lnTo>
                <a:lnTo>
                  <a:pt x="1386" y="1775"/>
                </a:lnTo>
                <a:lnTo>
                  <a:pt x="1395" y="1777"/>
                </a:lnTo>
                <a:lnTo>
                  <a:pt x="1395" y="1777"/>
                </a:lnTo>
                <a:lnTo>
                  <a:pt x="1442" y="1786"/>
                </a:lnTo>
                <a:lnTo>
                  <a:pt x="1449" y="1786"/>
                </a:lnTo>
                <a:lnTo>
                  <a:pt x="1458" y="1784"/>
                </a:lnTo>
                <a:lnTo>
                  <a:pt x="1458" y="1784"/>
                </a:lnTo>
                <a:lnTo>
                  <a:pt x="1477" y="1775"/>
                </a:lnTo>
                <a:lnTo>
                  <a:pt x="1509" y="1766"/>
                </a:lnTo>
                <a:lnTo>
                  <a:pt x="1509" y="1766"/>
                </a:lnTo>
                <a:lnTo>
                  <a:pt x="1525" y="1761"/>
                </a:lnTo>
                <a:lnTo>
                  <a:pt x="1534" y="1758"/>
                </a:lnTo>
                <a:lnTo>
                  <a:pt x="1543" y="1754"/>
                </a:lnTo>
                <a:lnTo>
                  <a:pt x="1561" y="1750"/>
                </a:lnTo>
                <a:lnTo>
                  <a:pt x="1561" y="1750"/>
                </a:lnTo>
                <a:lnTo>
                  <a:pt x="1579" y="1747"/>
                </a:lnTo>
                <a:lnTo>
                  <a:pt x="1591" y="1743"/>
                </a:lnTo>
                <a:lnTo>
                  <a:pt x="1616" y="1734"/>
                </a:lnTo>
                <a:lnTo>
                  <a:pt x="1616" y="1734"/>
                </a:lnTo>
                <a:lnTo>
                  <a:pt x="1639" y="1725"/>
                </a:lnTo>
                <a:lnTo>
                  <a:pt x="1655" y="1718"/>
                </a:lnTo>
                <a:lnTo>
                  <a:pt x="1655" y="1718"/>
                </a:lnTo>
                <a:lnTo>
                  <a:pt x="1664" y="1713"/>
                </a:lnTo>
                <a:lnTo>
                  <a:pt x="1673" y="1708"/>
                </a:lnTo>
                <a:lnTo>
                  <a:pt x="1682" y="1697"/>
                </a:lnTo>
                <a:lnTo>
                  <a:pt x="1682" y="1697"/>
                </a:lnTo>
                <a:lnTo>
                  <a:pt x="1685" y="1693"/>
                </a:lnTo>
                <a:lnTo>
                  <a:pt x="1691" y="1692"/>
                </a:lnTo>
                <a:lnTo>
                  <a:pt x="1696" y="1686"/>
                </a:lnTo>
                <a:lnTo>
                  <a:pt x="1700" y="1679"/>
                </a:lnTo>
                <a:lnTo>
                  <a:pt x="1700" y="1679"/>
                </a:lnTo>
                <a:lnTo>
                  <a:pt x="1705" y="1660"/>
                </a:lnTo>
                <a:lnTo>
                  <a:pt x="1709" y="1654"/>
                </a:lnTo>
                <a:lnTo>
                  <a:pt x="1712" y="1651"/>
                </a:lnTo>
                <a:lnTo>
                  <a:pt x="1714" y="1651"/>
                </a:lnTo>
                <a:lnTo>
                  <a:pt x="1714" y="1651"/>
                </a:lnTo>
                <a:lnTo>
                  <a:pt x="1721" y="1649"/>
                </a:lnTo>
                <a:lnTo>
                  <a:pt x="1726" y="1649"/>
                </a:lnTo>
                <a:lnTo>
                  <a:pt x="1728" y="1647"/>
                </a:lnTo>
                <a:lnTo>
                  <a:pt x="1730" y="1644"/>
                </a:lnTo>
                <a:lnTo>
                  <a:pt x="1735" y="1629"/>
                </a:lnTo>
                <a:lnTo>
                  <a:pt x="1735" y="1629"/>
                </a:lnTo>
                <a:lnTo>
                  <a:pt x="1741" y="1612"/>
                </a:lnTo>
                <a:lnTo>
                  <a:pt x="1741" y="1597"/>
                </a:lnTo>
                <a:lnTo>
                  <a:pt x="1741" y="1587"/>
                </a:lnTo>
                <a:lnTo>
                  <a:pt x="1735" y="1580"/>
                </a:lnTo>
                <a:lnTo>
                  <a:pt x="1735" y="1580"/>
                </a:lnTo>
                <a:lnTo>
                  <a:pt x="1725" y="1569"/>
                </a:lnTo>
                <a:lnTo>
                  <a:pt x="1703" y="1551"/>
                </a:lnTo>
                <a:lnTo>
                  <a:pt x="1682" y="1532"/>
                </a:lnTo>
                <a:lnTo>
                  <a:pt x="1664" y="1516"/>
                </a:lnTo>
                <a:lnTo>
                  <a:pt x="1664" y="1516"/>
                </a:lnTo>
                <a:lnTo>
                  <a:pt x="1648" y="1501"/>
                </a:lnTo>
                <a:lnTo>
                  <a:pt x="1629" y="1487"/>
                </a:lnTo>
                <a:lnTo>
                  <a:pt x="1611" y="1475"/>
                </a:lnTo>
                <a:lnTo>
                  <a:pt x="1604" y="1467"/>
                </a:lnTo>
                <a:lnTo>
                  <a:pt x="1598" y="1460"/>
                </a:lnTo>
                <a:lnTo>
                  <a:pt x="1598" y="1460"/>
                </a:lnTo>
                <a:lnTo>
                  <a:pt x="1582" y="1434"/>
                </a:lnTo>
                <a:lnTo>
                  <a:pt x="1577" y="1425"/>
                </a:lnTo>
                <a:lnTo>
                  <a:pt x="1572" y="1421"/>
                </a:lnTo>
                <a:lnTo>
                  <a:pt x="1572" y="1421"/>
                </a:lnTo>
                <a:lnTo>
                  <a:pt x="1536" y="1412"/>
                </a:lnTo>
                <a:lnTo>
                  <a:pt x="1502" y="1405"/>
                </a:lnTo>
                <a:lnTo>
                  <a:pt x="1502" y="1405"/>
                </a:lnTo>
                <a:lnTo>
                  <a:pt x="1500" y="1402"/>
                </a:lnTo>
                <a:lnTo>
                  <a:pt x="1495" y="1395"/>
                </a:lnTo>
                <a:lnTo>
                  <a:pt x="1479" y="1364"/>
                </a:lnTo>
                <a:lnTo>
                  <a:pt x="1479" y="1364"/>
                </a:lnTo>
                <a:lnTo>
                  <a:pt x="1470" y="1347"/>
                </a:lnTo>
                <a:lnTo>
                  <a:pt x="1467" y="1334"/>
                </a:lnTo>
                <a:lnTo>
                  <a:pt x="1463" y="1325"/>
                </a:lnTo>
                <a:lnTo>
                  <a:pt x="1463" y="1325"/>
                </a:lnTo>
                <a:lnTo>
                  <a:pt x="1465" y="1323"/>
                </a:lnTo>
                <a:lnTo>
                  <a:pt x="1468" y="1320"/>
                </a:lnTo>
                <a:lnTo>
                  <a:pt x="1470" y="1313"/>
                </a:lnTo>
                <a:lnTo>
                  <a:pt x="1472" y="1302"/>
                </a:lnTo>
                <a:lnTo>
                  <a:pt x="1472" y="1302"/>
                </a:lnTo>
                <a:lnTo>
                  <a:pt x="1472" y="1270"/>
                </a:lnTo>
                <a:lnTo>
                  <a:pt x="1468" y="1213"/>
                </a:lnTo>
                <a:lnTo>
                  <a:pt x="1459" y="1108"/>
                </a:lnTo>
                <a:lnTo>
                  <a:pt x="1459" y="1108"/>
                </a:lnTo>
                <a:lnTo>
                  <a:pt x="1458" y="1073"/>
                </a:lnTo>
                <a:lnTo>
                  <a:pt x="1456" y="1033"/>
                </a:lnTo>
                <a:lnTo>
                  <a:pt x="1458" y="987"/>
                </a:lnTo>
                <a:lnTo>
                  <a:pt x="1458" y="987"/>
                </a:lnTo>
                <a:lnTo>
                  <a:pt x="1459" y="887"/>
                </a:lnTo>
                <a:lnTo>
                  <a:pt x="1459" y="887"/>
                </a:lnTo>
                <a:lnTo>
                  <a:pt x="1468" y="839"/>
                </a:lnTo>
                <a:lnTo>
                  <a:pt x="1479" y="795"/>
                </a:lnTo>
                <a:lnTo>
                  <a:pt x="1479" y="795"/>
                </a:lnTo>
                <a:lnTo>
                  <a:pt x="1484" y="806"/>
                </a:lnTo>
                <a:lnTo>
                  <a:pt x="1500" y="832"/>
                </a:lnTo>
                <a:lnTo>
                  <a:pt x="1518" y="866"/>
                </a:lnTo>
                <a:lnTo>
                  <a:pt x="1525" y="884"/>
                </a:lnTo>
                <a:lnTo>
                  <a:pt x="1532" y="900"/>
                </a:lnTo>
                <a:lnTo>
                  <a:pt x="1532" y="900"/>
                </a:lnTo>
                <a:lnTo>
                  <a:pt x="1536" y="919"/>
                </a:lnTo>
                <a:lnTo>
                  <a:pt x="1538" y="941"/>
                </a:lnTo>
                <a:lnTo>
                  <a:pt x="1541" y="989"/>
                </a:lnTo>
                <a:lnTo>
                  <a:pt x="1541" y="1032"/>
                </a:lnTo>
                <a:lnTo>
                  <a:pt x="1543" y="1044"/>
                </a:lnTo>
                <a:lnTo>
                  <a:pt x="1545" y="1051"/>
                </a:lnTo>
                <a:lnTo>
                  <a:pt x="1545" y="1051"/>
                </a:lnTo>
                <a:lnTo>
                  <a:pt x="1552" y="1055"/>
                </a:lnTo>
                <a:lnTo>
                  <a:pt x="1559" y="1056"/>
                </a:lnTo>
                <a:lnTo>
                  <a:pt x="1568" y="1058"/>
                </a:lnTo>
                <a:lnTo>
                  <a:pt x="1568" y="1058"/>
                </a:lnTo>
                <a:lnTo>
                  <a:pt x="1577" y="1101"/>
                </a:lnTo>
                <a:lnTo>
                  <a:pt x="1598" y="1199"/>
                </a:lnTo>
                <a:lnTo>
                  <a:pt x="1611" y="1252"/>
                </a:lnTo>
                <a:lnTo>
                  <a:pt x="1623" y="1302"/>
                </a:lnTo>
                <a:lnTo>
                  <a:pt x="1634" y="1341"/>
                </a:lnTo>
                <a:lnTo>
                  <a:pt x="1639" y="1354"/>
                </a:lnTo>
                <a:lnTo>
                  <a:pt x="1645" y="1363"/>
                </a:lnTo>
                <a:lnTo>
                  <a:pt x="1645" y="1363"/>
                </a:lnTo>
                <a:lnTo>
                  <a:pt x="1678" y="1409"/>
                </a:lnTo>
                <a:lnTo>
                  <a:pt x="1691" y="1428"/>
                </a:lnTo>
                <a:lnTo>
                  <a:pt x="1696" y="1437"/>
                </a:lnTo>
                <a:lnTo>
                  <a:pt x="1698" y="1443"/>
                </a:lnTo>
                <a:lnTo>
                  <a:pt x="1698" y="1443"/>
                </a:lnTo>
                <a:lnTo>
                  <a:pt x="1705" y="1466"/>
                </a:lnTo>
                <a:lnTo>
                  <a:pt x="1712" y="1489"/>
                </a:lnTo>
                <a:lnTo>
                  <a:pt x="1712" y="1489"/>
                </a:lnTo>
                <a:lnTo>
                  <a:pt x="1725" y="1510"/>
                </a:lnTo>
                <a:lnTo>
                  <a:pt x="1732" y="1523"/>
                </a:lnTo>
                <a:lnTo>
                  <a:pt x="1732" y="1523"/>
                </a:lnTo>
                <a:lnTo>
                  <a:pt x="1741" y="1551"/>
                </a:lnTo>
                <a:lnTo>
                  <a:pt x="1750" y="1574"/>
                </a:lnTo>
                <a:lnTo>
                  <a:pt x="1758" y="1590"/>
                </a:lnTo>
                <a:lnTo>
                  <a:pt x="1758" y="1590"/>
                </a:lnTo>
                <a:lnTo>
                  <a:pt x="1766" y="1597"/>
                </a:lnTo>
                <a:lnTo>
                  <a:pt x="1780" y="1606"/>
                </a:lnTo>
                <a:lnTo>
                  <a:pt x="1821" y="1624"/>
                </a:lnTo>
                <a:lnTo>
                  <a:pt x="1867" y="1644"/>
                </a:lnTo>
                <a:lnTo>
                  <a:pt x="1910" y="1658"/>
                </a:lnTo>
                <a:lnTo>
                  <a:pt x="1910" y="1658"/>
                </a:lnTo>
                <a:lnTo>
                  <a:pt x="1929" y="1663"/>
                </a:lnTo>
                <a:lnTo>
                  <a:pt x="1956" y="1669"/>
                </a:lnTo>
                <a:lnTo>
                  <a:pt x="1983" y="1672"/>
                </a:lnTo>
                <a:lnTo>
                  <a:pt x="2011" y="1674"/>
                </a:lnTo>
                <a:lnTo>
                  <a:pt x="2040" y="1674"/>
                </a:lnTo>
                <a:lnTo>
                  <a:pt x="2063" y="1672"/>
                </a:lnTo>
                <a:lnTo>
                  <a:pt x="2072" y="1670"/>
                </a:lnTo>
                <a:lnTo>
                  <a:pt x="2081" y="1667"/>
                </a:lnTo>
                <a:lnTo>
                  <a:pt x="2086" y="1663"/>
                </a:lnTo>
                <a:lnTo>
                  <a:pt x="2091" y="1658"/>
                </a:lnTo>
                <a:lnTo>
                  <a:pt x="2091" y="1658"/>
                </a:lnTo>
                <a:lnTo>
                  <a:pt x="2097" y="1647"/>
                </a:lnTo>
                <a:lnTo>
                  <a:pt x="2102" y="1638"/>
                </a:lnTo>
                <a:lnTo>
                  <a:pt x="2113" y="1626"/>
                </a:lnTo>
                <a:lnTo>
                  <a:pt x="2114" y="1621"/>
                </a:lnTo>
                <a:lnTo>
                  <a:pt x="2113" y="1615"/>
                </a:lnTo>
                <a:lnTo>
                  <a:pt x="2107" y="1612"/>
                </a:lnTo>
                <a:lnTo>
                  <a:pt x="2098" y="1606"/>
                </a:lnTo>
                <a:lnTo>
                  <a:pt x="2098" y="1606"/>
                </a:lnTo>
                <a:lnTo>
                  <a:pt x="2086" y="1603"/>
                </a:lnTo>
                <a:lnTo>
                  <a:pt x="2075" y="1601"/>
                </a:lnTo>
                <a:lnTo>
                  <a:pt x="2056" y="1597"/>
                </a:lnTo>
                <a:lnTo>
                  <a:pt x="2038" y="1594"/>
                </a:lnTo>
                <a:lnTo>
                  <a:pt x="2031" y="1590"/>
                </a:lnTo>
                <a:lnTo>
                  <a:pt x="2022" y="1585"/>
                </a:lnTo>
                <a:lnTo>
                  <a:pt x="2022" y="1585"/>
                </a:lnTo>
                <a:lnTo>
                  <a:pt x="1995" y="1565"/>
                </a:lnTo>
                <a:lnTo>
                  <a:pt x="1983" y="1555"/>
                </a:lnTo>
                <a:lnTo>
                  <a:pt x="1965" y="1544"/>
                </a:lnTo>
                <a:lnTo>
                  <a:pt x="1965" y="1544"/>
                </a:lnTo>
                <a:lnTo>
                  <a:pt x="1912" y="1507"/>
                </a:lnTo>
                <a:lnTo>
                  <a:pt x="1887" y="1489"/>
                </a:lnTo>
                <a:lnTo>
                  <a:pt x="1872" y="1476"/>
                </a:lnTo>
                <a:lnTo>
                  <a:pt x="1872" y="1476"/>
                </a:lnTo>
                <a:lnTo>
                  <a:pt x="1863" y="1464"/>
                </a:lnTo>
                <a:lnTo>
                  <a:pt x="1851" y="1441"/>
                </a:lnTo>
                <a:lnTo>
                  <a:pt x="1837" y="1411"/>
                </a:lnTo>
                <a:lnTo>
                  <a:pt x="1837" y="1411"/>
                </a:lnTo>
                <a:lnTo>
                  <a:pt x="1842" y="1395"/>
                </a:lnTo>
                <a:lnTo>
                  <a:pt x="1844" y="1384"/>
                </a:lnTo>
                <a:lnTo>
                  <a:pt x="1844" y="1379"/>
                </a:lnTo>
                <a:lnTo>
                  <a:pt x="1844" y="1379"/>
                </a:lnTo>
                <a:lnTo>
                  <a:pt x="1828" y="1347"/>
                </a:lnTo>
                <a:lnTo>
                  <a:pt x="1815" y="1320"/>
                </a:lnTo>
                <a:lnTo>
                  <a:pt x="1807" y="1295"/>
                </a:lnTo>
                <a:lnTo>
                  <a:pt x="1807" y="1295"/>
                </a:lnTo>
                <a:lnTo>
                  <a:pt x="1803" y="1274"/>
                </a:lnTo>
                <a:lnTo>
                  <a:pt x="1798" y="1236"/>
                </a:lnTo>
                <a:lnTo>
                  <a:pt x="1787" y="1142"/>
                </a:lnTo>
                <a:lnTo>
                  <a:pt x="1780" y="1049"/>
                </a:lnTo>
                <a:lnTo>
                  <a:pt x="1778" y="1019"/>
                </a:lnTo>
                <a:lnTo>
                  <a:pt x="1778" y="1010"/>
                </a:lnTo>
                <a:lnTo>
                  <a:pt x="1780" y="1007"/>
                </a:lnTo>
                <a:lnTo>
                  <a:pt x="1780" y="1007"/>
                </a:lnTo>
                <a:lnTo>
                  <a:pt x="1787" y="1003"/>
                </a:lnTo>
                <a:lnTo>
                  <a:pt x="1796" y="1000"/>
                </a:lnTo>
                <a:lnTo>
                  <a:pt x="1799" y="996"/>
                </a:lnTo>
                <a:lnTo>
                  <a:pt x="1803" y="992"/>
                </a:lnTo>
                <a:lnTo>
                  <a:pt x="1805" y="989"/>
                </a:lnTo>
                <a:lnTo>
                  <a:pt x="1807" y="984"/>
                </a:lnTo>
                <a:lnTo>
                  <a:pt x="1807" y="984"/>
                </a:lnTo>
                <a:lnTo>
                  <a:pt x="1801" y="950"/>
                </a:lnTo>
                <a:lnTo>
                  <a:pt x="1790" y="889"/>
                </a:lnTo>
                <a:lnTo>
                  <a:pt x="1771" y="793"/>
                </a:lnTo>
                <a:lnTo>
                  <a:pt x="1771" y="793"/>
                </a:lnTo>
                <a:lnTo>
                  <a:pt x="1767" y="775"/>
                </a:lnTo>
                <a:lnTo>
                  <a:pt x="1764" y="750"/>
                </a:lnTo>
                <a:lnTo>
                  <a:pt x="1762" y="736"/>
                </a:lnTo>
                <a:lnTo>
                  <a:pt x="1758" y="724"/>
                </a:lnTo>
                <a:lnTo>
                  <a:pt x="1753" y="711"/>
                </a:lnTo>
                <a:lnTo>
                  <a:pt x="1748" y="701"/>
                </a:lnTo>
                <a:lnTo>
                  <a:pt x="1748" y="701"/>
                </a:lnTo>
                <a:lnTo>
                  <a:pt x="1732" y="678"/>
                </a:lnTo>
                <a:lnTo>
                  <a:pt x="1726" y="669"/>
                </a:lnTo>
                <a:lnTo>
                  <a:pt x="1718" y="656"/>
                </a:lnTo>
                <a:lnTo>
                  <a:pt x="1718" y="656"/>
                </a:lnTo>
                <a:lnTo>
                  <a:pt x="1707" y="647"/>
                </a:lnTo>
                <a:lnTo>
                  <a:pt x="1693" y="635"/>
                </a:lnTo>
                <a:lnTo>
                  <a:pt x="1657" y="606"/>
                </a:lnTo>
                <a:lnTo>
                  <a:pt x="1609" y="571"/>
                </a:lnTo>
                <a:lnTo>
                  <a:pt x="1609" y="571"/>
                </a:lnTo>
                <a:lnTo>
                  <a:pt x="1605" y="553"/>
                </a:lnTo>
                <a:lnTo>
                  <a:pt x="1602" y="539"/>
                </a:lnTo>
                <a:lnTo>
                  <a:pt x="1602" y="526"/>
                </a:lnTo>
                <a:lnTo>
                  <a:pt x="1602" y="526"/>
                </a:lnTo>
                <a:lnTo>
                  <a:pt x="1607" y="494"/>
                </a:lnTo>
                <a:lnTo>
                  <a:pt x="1607" y="494"/>
                </a:lnTo>
                <a:lnTo>
                  <a:pt x="1616" y="496"/>
                </a:lnTo>
                <a:lnTo>
                  <a:pt x="1632" y="498"/>
                </a:lnTo>
                <a:lnTo>
                  <a:pt x="1641" y="498"/>
                </a:lnTo>
                <a:lnTo>
                  <a:pt x="1648" y="496"/>
                </a:lnTo>
                <a:lnTo>
                  <a:pt x="1653" y="491"/>
                </a:lnTo>
                <a:lnTo>
                  <a:pt x="1655" y="487"/>
                </a:lnTo>
                <a:lnTo>
                  <a:pt x="1655" y="484"/>
                </a:lnTo>
                <a:lnTo>
                  <a:pt x="1655" y="484"/>
                </a:lnTo>
                <a:lnTo>
                  <a:pt x="1653" y="471"/>
                </a:lnTo>
                <a:lnTo>
                  <a:pt x="1650" y="457"/>
                </a:lnTo>
                <a:lnTo>
                  <a:pt x="1639" y="423"/>
                </a:lnTo>
                <a:lnTo>
                  <a:pt x="1621" y="382"/>
                </a:lnTo>
                <a:lnTo>
                  <a:pt x="1621" y="382"/>
                </a:lnTo>
                <a:lnTo>
                  <a:pt x="1636" y="325"/>
                </a:lnTo>
                <a:lnTo>
                  <a:pt x="1646" y="279"/>
                </a:lnTo>
                <a:lnTo>
                  <a:pt x="1653" y="243"/>
                </a:lnTo>
                <a:lnTo>
                  <a:pt x="1653" y="243"/>
                </a:lnTo>
                <a:lnTo>
                  <a:pt x="1657" y="224"/>
                </a:lnTo>
                <a:lnTo>
                  <a:pt x="1659" y="217"/>
                </a:lnTo>
                <a:lnTo>
                  <a:pt x="1659" y="210"/>
                </a:lnTo>
                <a:lnTo>
                  <a:pt x="1657" y="202"/>
                </a:lnTo>
                <a:lnTo>
                  <a:pt x="1653" y="194"/>
                </a:lnTo>
                <a:lnTo>
                  <a:pt x="1646" y="183"/>
                </a:lnTo>
                <a:lnTo>
                  <a:pt x="1636" y="169"/>
                </a:lnTo>
                <a:lnTo>
                  <a:pt x="1636" y="169"/>
                </a:lnTo>
                <a:lnTo>
                  <a:pt x="1618" y="146"/>
                </a:lnTo>
                <a:lnTo>
                  <a:pt x="1605" y="128"/>
                </a:lnTo>
                <a:lnTo>
                  <a:pt x="1600" y="122"/>
                </a:lnTo>
                <a:lnTo>
                  <a:pt x="1593" y="117"/>
                </a:lnTo>
                <a:lnTo>
                  <a:pt x="1584" y="112"/>
                </a:lnTo>
                <a:lnTo>
                  <a:pt x="1572" y="108"/>
                </a:lnTo>
                <a:lnTo>
                  <a:pt x="1572" y="108"/>
                </a:lnTo>
                <a:lnTo>
                  <a:pt x="1547" y="101"/>
                </a:lnTo>
                <a:lnTo>
                  <a:pt x="1525" y="96"/>
                </a:lnTo>
                <a:lnTo>
                  <a:pt x="1506" y="94"/>
                </a:lnTo>
                <a:lnTo>
                  <a:pt x="1499" y="94"/>
                </a:lnTo>
                <a:lnTo>
                  <a:pt x="1491" y="96"/>
                </a:lnTo>
                <a:lnTo>
                  <a:pt x="1491" y="96"/>
                </a:lnTo>
                <a:lnTo>
                  <a:pt x="1474" y="97"/>
                </a:lnTo>
                <a:lnTo>
                  <a:pt x="1449" y="99"/>
                </a:lnTo>
                <a:lnTo>
                  <a:pt x="1411" y="103"/>
                </a:lnTo>
                <a:lnTo>
                  <a:pt x="1411" y="103"/>
                </a:lnTo>
                <a:lnTo>
                  <a:pt x="1397" y="106"/>
                </a:lnTo>
                <a:lnTo>
                  <a:pt x="1376" y="113"/>
                </a:lnTo>
                <a:lnTo>
                  <a:pt x="1349" y="124"/>
                </a:lnTo>
                <a:lnTo>
                  <a:pt x="1337" y="108"/>
                </a:lnTo>
                <a:close/>
                <a:moveTo>
                  <a:pt x="1084" y="701"/>
                </a:moveTo>
                <a:lnTo>
                  <a:pt x="1080" y="683"/>
                </a:lnTo>
                <a:lnTo>
                  <a:pt x="1080" y="683"/>
                </a:lnTo>
                <a:lnTo>
                  <a:pt x="1118" y="692"/>
                </a:lnTo>
                <a:lnTo>
                  <a:pt x="1152" y="701"/>
                </a:lnTo>
                <a:lnTo>
                  <a:pt x="1182" y="711"/>
                </a:lnTo>
                <a:lnTo>
                  <a:pt x="1182" y="711"/>
                </a:lnTo>
                <a:lnTo>
                  <a:pt x="1196" y="717"/>
                </a:lnTo>
                <a:lnTo>
                  <a:pt x="1207" y="718"/>
                </a:lnTo>
                <a:lnTo>
                  <a:pt x="1217" y="718"/>
                </a:lnTo>
                <a:lnTo>
                  <a:pt x="1228" y="717"/>
                </a:lnTo>
                <a:lnTo>
                  <a:pt x="1244" y="715"/>
                </a:lnTo>
                <a:lnTo>
                  <a:pt x="1258" y="711"/>
                </a:lnTo>
                <a:lnTo>
                  <a:pt x="1258" y="711"/>
                </a:lnTo>
                <a:lnTo>
                  <a:pt x="1271" y="711"/>
                </a:lnTo>
                <a:lnTo>
                  <a:pt x="1281" y="713"/>
                </a:lnTo>
                <a:lnTo>
                  <a:pt x="1287" y="715"/>
                </a:lnTo>
                <a:lnTo>
                  <a:pt x="1285" y="747"/>
                </a:lnTo>
                <a:lnTo>
                  <a:pt x="1315" y="763"/>
                </a:lnTo>
                <a:lnTo>
                  <a:pt x="1315" y="763"/>
                </a:lnTo>
                <a:lnTo>
                  <a:pt x="1312" y="784"/>
                </a:lnTo>
                <a:lnTo>
                  <a:pt x="1305" y="816"/>
                </a:lnTo>
                <a:lnTo>
                  <a:pt x="1305" y="816"/>
                </a:lnTo>
                <a:lnTo>
                  <a:pt x="1290" y="875"/>
                </a:lnTo>
                <a:lnTo>
                  <a:pt x="1281" y="916"/>
                </a:lnTo>
                <a:lnTo>
                  <a:pt x="1274" y="953"/>
                </a:lnTo>
                <a:lnTo>
                  <a:pt x="1274" y="953"/>
                </a:lnTo>
                <a:lnTo>
                  <a:pt x="1273" y="969"/>
                </a:lnTo>
                <a:lnTo>
                  <a:pt x="1271" y="987"/>
                </a:lnTo>
                <a:lnTo>
                  <a:pt x="1273" y="1021"/>
                </a:lnTo>
                <a:lnTo>
                  <a:pt x="1276" y="1051"/>
                </a:lnTo>
                <a:lnTo>
                  <a:pt x="1281" y="1078"/>
                </a:lnTo>
                <a:lnTo>
                  <a:pt x="1281" y="1078"/>
                </a:lnTo>
                <a:lnTo>
                  <a:pt x="1303" y="1176"/>
                </a:lnTo>
                <a:lnTo>
                  <a:pt x="1321" y="1252"/>
                </a:lnTo>
                <a:lnTo>
                  <a:pt x="1283" y="1245"/>
                </a:lnTo>
                <a:lnTo>
                  <a:pt x="1271" y="1217"/>
                </a:lnTo>
                <a:lnTo>
                  <a:pt x="1271" y="1217"/>
                </a:lnTo>
                <a:lnTo>
                  <a:pt x="1235" y="1149"/>
                </a:lnTo>
                <a:lnTo>
                  <a:pt x="1210" y="1101"/>
                </a:lnTo>
                <a:lnTo>
                  <a:pt x="1198" y="1074"/>
                </a:lnTo>
                <a:lnTo>
                  <a:pt x="1198" y="1074"/>
                </a:lnTo>
                <a:lnTo>
                  <a:pt x="1176" y="1003"/>
                </a:lnTo>
                <a:lnTo>
                  <a:pt x="1162" y="955"/>
                </a:lnTo>
                <a:lnTo>
                  <a:pt x="1155" y="927"/>
                </a:lnTo>
                <a:lnTo>
                  <a:pt x="1155" y="927"/>
                </a:lnTo>
                <a:lnTo>
                  <a:pt x="1148" y="896"/>
                </a:lnTo>
                <a:lnTo>
                  <a:pt x="1134" y="848"/>
                </a:lnTo>
                <a:lnTo>
                  <a:pt x="1114" y="784"/>
                </a:lnTo>
                <a:lnTo>
                  <a:pt x="1114" y="784"/>
                </a:lnTo>
                <a:lnTo>
                  <a:pt x="1111" y="772"/>
                </a:lnTo>
                <a:lnTo>
                  <a:pt x="1107" y="750"/>
                </a:lnTo>
                <a:lnTo>
                  <a:pt x="1107" y="750"/>
                </a:lnTo>
                <a:lnTo>
                  <a:pt x="1102" y="736"/>
                </a:lnTo>
                <a:lnTo>
                  <a:pt x="1095" y="720"/>
                </a:lnTo>
                <a:lnTo>
                  <a:pt x="1084" y="701"/>
                </a:lnTo>
                <a:lnTo>
                  <a:pt x="1084" y="70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pptx820_野手のシルエット（４）</dc:title>
  <dc:subject>pptx820_野手のシルエット（４）</dc:subject>
  <dc:creator>Digipot.net</dc:creator>
  <cp:revision>1</cp:revision>
  <dcterms:created xsi:type="dcterms:W3CDTF">2018-05-20T00:31:01Z</dcterms:created>
  <dcterms:modified xsi:type="dcterms:W3CDTF">2018-07-24T06:06:04Z</dcterms:modified>
  <cp:version>1</cp:version>
</cp:coreProperties>
</file>