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1074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5B818793-D216-4A4A-92C3-06C5605361F6}"/>
              </a:ext>
            </a:extLst>
          </p:cNvPr>
          <p:cNvSpPr>
            <a:spLocks noEditPoints="1"/>
          </p:cNvSpPr>
          <p:nvPr/>
        </p:nvSpPr>
        <p:spPr bwMode="auto">
          <a:xfrm>
            <a:off x="2229111" y="3429000"/>
            <a:ext cx="1741494" cy="313369"/>
          </a:xfrm>
          <a:custGeom>
            <a:avLst/>
            <a:gdLst>
              <a:gd name="T0" fmla="*/ 224 w 1745"/>
              <a:gd name="T1" fmla="*/ 79 h 314"/>
              <a:gd name="T2" fmla="*/ 142 w 1745"/>
              <a:gd name="T3" fmla="*/ 105 h 314"/>
              <a:gd name="T4" fmla="*/ 57 w 1745"/>
              <a:gd name="T5" fmla="*/ 116 h 314"/>
              <a:gd name="T6" fmla="*/ 22 w 1745"/>
              <a:gd name="T7" fmla="*/ 116 h 314"/>
              <a:gd name="T8" fmla="*/ 4 w 1745"/>
              <a:gd name="T9" fmla="*/ 153 h 314"/>
              <a:gd name="T10" fmla="*/ 0 w 1745"/>
              <a:gd name="T11" fmla="*/ 199 h 314"/>
              <a:gd name="T12" fmla="*/ 5 w 1745"/>
              <a:gd name="T13" fmla="*/ 215 h 314"/>
              <a:gd name="T14" fmla="*/ 19 w 1745"/>
              <a:gd name="T15" fmla="*/ 283 h 314"/>
              <a:gd name="T16" fmla="*/ 30 w 1745"/>
              <a:gd name="T17" fmla="*/ 284 h 314"/>
              <a:gd name="T18" fmla="*/ 76 w 1745"/>
              <a:gd name="T19" fmla="*/ 297 h 314"/>
              <a:gd name="T20" fmla="*/ 151 w 1745"/>
              <a:gd name="T21" fmla="*/ 312 h 314"/>
              <a:gd name="T22" fmla="*/ 229 w 1745"/>
              <a:gd name="T23" fmla="*/ 312 h 314"/>
              <a:gd name="T24" fmla="*/ 348 w 1745"/>
              <a:gd name="T25" fmla="*/ 309 h 314"/>
              <a:gd name="T26" fmla="*/ 412 w 1745"/>
              <a:gd name="T27" fmla="*/ 312 h 314"/>
              <a:gd name="T28" fmla="*/ 536 w 1745"/>
              <a:gd name="T29" fmla="*/ 312 h 314"/>
              <a:gd name="T30" fmla="*/ 569 w 1745"/>
              <a:gd name="T31" fmla="*/ 314 h 314"/>
              <a:gd name="T32" fmla="*/ 673 w 1745"/>
              <a:gd name="T33" fmla="*/ 312 h 314"/>
              <a:gd name="T34" fmla="*/ 831 w 1745"/>
              <a:gd name="T35" fmla="*/ 308 h 314"/>
              <a:gd name="T36" fmla="*/ 888 w 1745"/>
              <a:gd name="T37" fmla="*/ 307 h 314"/>
              <a:gd name="T38" fmla="*/ 1045 w 1745"/>
              <a:gd name="T39" fmla="*/ 307 h 314"/>
              <a:gd name="T40" fmla="*/ 1135 w 1745"/>
              <a:gd name="T41" fmla="*/ 303 h 314"/>
              <a:gd name="T42" fmla="*/ 1287 w 1745"/>
              <a:gd name="T43" fmla="*/ 298 h 314"/>
              <a:gd name="T44" fmla="*/ 1346 w 1745"/>
              <a:gd name="T45" fmla="*/ 299 h 314"/>
              <a:gd name="T46" fmla="*/ 1422 w 1745"/>
              <a:gd name="T47" fmla="*/ 293 h 314"/>
              <a:gd name="T48" fmla="*/ 1515 w 1745"/>
              <a:gd name="T49" fmla="*/ 295 h 314"/>
              <a:gd name="T50" fmla="*/ 1558 w 1745"/>
              <a:gd name="T51" fmla="*/ 298 h 314"/>
              <a:gd name="T52" fmla="*/ 1630 w 1745"/>
              <a:gd name="T53" fmla="*/ 293 h 314"/>
              <a:gd name="T54" fmla="*/ 1709 w 1745"/>
              <a:gd name="T55" fmla="*/ 293 h 314"/>
              <a:gd name="T56" fmla="*/ 1730 w 1745"/>
              <a:gd name="T57" fmla="*/ 282 h 314"/>
              <a:gd name="T58" fmla="*/ 1738 w 1745"/>
              <a:gd name="T59" fmla="*/ 236 h 314"/>
              <a:gd name="T60" fmla="*/ 1745 w 1745"/>
              <a:gd name="T61" fmla="*/ 214 h 314"/>
              <a:gd name="T62" fmla="*/ 1740 w 1745"/>
              <a:gd name="T63" fmla="*/ 195 h 314"/>
              <a:gd name="T64" fmla="*/ 1728 w 1745"/>
              <a:gd name="T65" fmla="*/ 158 h 314"/>
              <a:gd name="T66" fmla="*/ 1707 w 1745"/>
              <a:gd name="T67" fmla="*/ 148 h 314"/>
              <a:gd name="T68" fmla="*/ 1656 w 1745"/>
              <a:gd name="T69" fmla="*/ 96 h 314"/>
              <a:gd name="T70" fmla="*/ 1662 w 1745"/>
              <a:gd name="T71" fmla="*/ 86 h 314"/>
              <a:gd name="T72" fmla="*/ 1652 w 1745"/>
              <a:gd name="T73" fmla="*/ 81 h 314"/>
              <a:gd name="T74" fmla="*/ 1662 w 1745"/>
              <a:gd name="T75" fmla="*/ 57 h 314"/>
              <a:gd name="T76" fmla="*/ 1662 w 1745"/>
              <a:gd name="T77" fmla="*/ 54 h 314"/>
              <a:gd name="T78" fmla="*/ 1608 w 1745"/>
              <a:gd name="T79" fmla="*/ 39 h 314"/>
              <a:gd name="T80" fmla="*/ 1598 w 1745"/>
              <a:gd name="T81" fmla="*/ 34 h 314"/>
              <a:gd name="T82" fmla="*/ 1564 w 1745"/>
              <a:gd name="T83" fmla="*/ 34 h 314"/>
              <a:gd name="T84" fmla="*/ 1558 w 1745"/>
              <a:gd name="T85" fmla="*/ 30 h 314"/>
              <a:gd name="T86" fmla="*/ 1495 w 1745"/>
              <a:gd name="T87" fmla="*/ 29 h 314"/>
              <a:gd name="T88" fmla="*/ 1444 w 1745"/>
              <a:gd name="T89" fmla="*/ 30 h 314"/>
              <a:gd name="T90" fmla="*/ 1446 w 1745"/>
              <a:gd name="T91" fmla="*/ 88 h 314"/>
              <a:gd name="T92" fmla="*/ 1481 w 1745"/>
              <a:gd name="T93" fmla="*/ 36 h 314"/>
              <a:gd name="T94" fmla="*/ 1479 w 1745"/>
              <a:gd name="T95" fmla="*/ 36 h 314"/>
              <a:gd name="T96" fmla="*/ 1583 w 1745"/>
              <a:gd name="T97" fmla="*/ 50 h 314"/>
              <a:gd name="T98" fmla="*/ 1620 w 1745"/>
              <a:gd name="T99" fmla="*/ 74 h 314"/>
              <a:gd name="T100" fmla="*/ 1623 w 1745"/>
              <a:gd name="T101" fmla="*/ 59 h 314"/>
              <a:gd name="T102" fmla="*/ 1638 w 1745"/>
              <a:gd name="T103" fmla="*/ 51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45" h="314">
                <a:moveTo>
                  <a:pt x="1441" y="91"/>
                </a:moveTo>
                <a:lnTo>
                  <a:pt x="362" y="90"/>
                </a:lnTo>
                <a:lnTo>
                  <a:pt x="338" y="79"/>
                </a:lnTo>
                <a:lnTo>
                  <a:pt x="224" y="79"/>
                </a:lnTo>
                <a:lnTo>
                  <a:pt x="172" y="88"/>
                </a:lnTo>
                <a:lnTo>
                  <a:pt x="172" y="114"/>
                </a:lnTo>
                <a:lnTo>
                  <a:pt x="142" y="114"/>
                </a:lnTo>
                <a:lnTo>
                  <a:pt x="142" y="105"/>
                </a:lnTo>
                <a:lnTo>
                  <a:pt x="130" y="105"/>
                </a:lnTo>
                <a:lnTo>
                  <a:pt x="130" y="113"/>
                </a:lnTo>
                <a:lnTo>
                  <a:pt x="59" y="113"/>
                </a:lnTo>
                <a:lnTo>
                  <a:pt x="57" y="116"/>
                </a:lnTo>
                <a:lnTo>
                  <a:pt x="33" y="116"/>
                </a:lnTo>
                <a:lnTo>
                  <a:pt x="33" y="101"/>
                </a:lnTo>
                <a:lnTo>
                  <a:pt x="22" y="101"/>
                </a:lnTo>
                <a:lnTo>
                  <a:pt x="22" y="116"/>
                </a:lnTo>
                <a:lnTo>
                  <a:pt x="14" y="116"/>
                </a:lnTo>
                <a:lnTo>
                  <a:pt x="14" y="116"/>
                </a:lnTo>
                <a:lnTo>
                  <a:pt x="14" y="153"/>
                </a:lnTo>
                <a:lnTo>
                  <a:pt x="4" y="153"/>
                </a:lnTo>
                <a:lnTo>
                  <a:pt x="4" y="153"/>
                </a:lnTo>
                <a:lnTo>
                  <a:pt x="1" y="170"/>
                </a:lnTo>
                <a:lnTo>
                  <a:pt x="0" y="185"/>
                </a:lnTo>
                <a:lnTo>
                  <a:pt x="0" y="199"/>
                </a:lnTo>
                <a:lnTo>
                  <a:pt x="0" y="199"/>
                </a:lnTo>
                <a:lnTo>
                  <a:pt x="2" y="207"/>
                </a:lnTo>
                <a:lnTo>
                  <a:pt x="4" y="212"/>
                </a:lnTo>
                <a:lnTo>
                  <a:pt x="5" y="215"/>
                </a:lnTo>
                <a:lnTo>
                  <a:pt x="14" y="215"/>
                </a:lnTo>
                <a:lnTo>
                  <a:pt x="14" y="282"/>
                </a:lnTo>
                <a:lnTo>
                  <a:pt x="14" y="282"/>
                </a:lnTo>
                <a:lnTo>
                  <a:pt x="19" y="283"/>
                </a:lnTo>
                <a:lnTo>
                  <a:pt x="24" y="284"/>
                </a:lnTo>
                <a:lnTo>
                  <a:pt x="27" y="284"/>
                </a:lnTo>
                <a:lnTo>
                  <a:pt x="27" y="284"/>
                </a:lnTo>
                <a:lnTo>
                  <a:pt x="30" y="284"/>
                </a:lnTo>
                <a:lnTo>
                  <a:pt x="36" y="284"/>
                </a:lnTo>
                <a:lnTo>
                  <a:pt x="51" y="288"/>
                </a:lnTo>
                <a:lnTo>
                  <a:pt x="76" y="297"/>
                </a:lnTo>
                <a:lnTo>
                  <a:pt x="76" y="297"/>
                </a:lnTo>
                <a:lnTo>
                  <a:pt x="103" y="305"/>
                </a:lnTo>
                <a:lnTo>
                  <a:pt x="125" y="309"/>
                </a:lnTo>
                <a:lnTo>
                  <a:pt x="141" y="312"/>
                </a:lnTo>
                <a:lnTo>
                  <a:pt x="151" y="312"/>
                </a:lnTo>
                <a:lnTo>
                  <a:pt x="151" y="312"/>
                </a:lnTo>
                <a:lnTo>
                  <a:pt x="193" y="310"/>
                </a:lnTo>
                <a:lnTo>
                  <a:pt x="229" y="312"/>
                </a:lnTo>
                <a:lnTo>
                  <a:pt x="229" y="312"/>
                </a:lnTo>
                <a:lnTo>
                  <a:pt x="276" y="310"/>
                </a:lnTo>
                <a:lnTo>
                  <a:pt x="316" y="310"/>
                </a:lnTo>
                <a:lnTo>
                  <a:pt x="348" y="309"/>
                </a:lnTo>
                <a:lnTo>
                  <a:pt x="348" y="309"/>
                </a:lnTo>
                <a:lnTo>
                  <a:pt x="370" y="309"/>
                </a:lnTo>
                <a:lnTo>
                  <a:pt x="386" y="309"/>
                </a:lnTo>
                <a:lnTo>
                  <a:pt x="412" y="312"/>
                </a:lnTo>
                <a:lnTo>
                  <a:pt x="412" y="312"/>
                </a:lnTo>
                <a:lnTo>
                  <a:pt x="497" y="313"/>
                </a:lnTo>
                <a:lnTo>
                  <a:pt x="497" y="313"/>
                </a:lnTo>
                <a:lnTo>
                  <a:pt x="521" y="312"/>
                </a:lnTo>
                <a:lnTo>
                  <a:pt x="536" y="312"/>
                </a:lnTo>
                <a:lnTo>
                  <a:pt x="550" y="313"/>
                </a:lnTo>
                <a:lnTo>
                  <a:pt x="550" y="313"/>
                </a:lnTo>
                <a:lnTo>
                  <a:pt x="560" y="314"/>
                </a:lnTo>
                <a:lnTo>
                  <a:pt x="569" y="314"/>
                </a:lnTo>
                <a:lnTo>
                  <a:pt x="580" y="313"/>
                </a:lnTo>
                <a:lnTo>
                  <a:pt x="598" y="313"/>
                </a:lnTo>
                <a:lnTo>
                  <a:pt x="598" y="313"/>
                </a:lnTo>
                <a:lnTo>
                  <a:pt x="673" y="312"/>
                </a:lnTo>
                <a:lnTo>
                  <a:pt x="768" y="312"/>
                </a:lnTo>
                <a:lnTo>
                  <a:pt x="768" y="312"/>
                </a:lnTo>
                <a:lnTo>
                  <a:pt x="806" y="310"/>
                </a:lnTo>
                <a:lnTo>
                  <a:pt x="831" y="308"/>
                </a:lnTo>
                <a:lnTo>
                  <a:pt x="850" y="307"/>
                </a:lnTo>
                <a:lnTo>
                  <a:pt x="865" y="307"/>
                </a:lnTo>
                <a:lnTo>
                  <a:pt x="865" y="307"/>
                </a:lnTo>
                <a:lnTo>
                  <a:pt x="888" y="307"/>
                </a:lnTo>
                <a:lnTo>
                  <a:pt x="923" y="308"/>
                </a:lnTo>
                <a:lnTo>
                  <a:pt x="1007" y="308"/>
                </a:lnTo>
                <a:lnTo>
                  <a:pt x="1007" y="308"/>
                </a:lnTo>
                <a:lnTo>
                  <a:pt x="1045" y="307"/>
                </a:lnTo>
                <a:lnTo>
                  <a:pt x="1081" y="304"/>
                </a:lnTo>
                <a:lnTo>
                  <a:pt x="1112" y="303"/>
                </a:lnTo>
                <a:lnTo>
                  <a:pt x="1135" y="303"/>
                </a:lnTo>
                <a:lnTo>
                  <a:pt x="1135" y="303"/>
                </a:lnTo>
                <a:lnTo>
                  <a:pt x="1164" y="303"/>
                </a:lnTo>
                <a:lnTo>
                  <a:pt x="1211" y="302"/>
                </a:lnTo>
                <a:lnTo>
                  <a:pt x="1287" y="298"/>
                </a:lnTo>
                <a:lnTo>
                  <a:pt x="1287" y="298"/>
                </a:lnTo>
                <a:lnTo>
                  <a:pt x="1303" y="298"/>
                </a:lnTo>
                <a:lnTo>
                  <a:pt x="1319" y="298"/>
                </a:lnTo>
                <a:lnTo>
                  <a:pt x="1334" y="299"/>
                </a:lnTo>
                <a:lnTo>
                  <a:pt x="1346" y="299"/>
                </a:lnTo>
                <a:lnTo>
                  <a:pt x="1346" y="299"/>
                </a:lnTo>
                <a:lnTo>
                  <a:pt x="1382" y="295"/>
                </a:lnTo>
                <a:lnTo>
                  <a:pt x="1405" y="294"/>
                </a:lnTo>
                <a:lnTo>
                  <a:pt x="1422" y="293"/>
                </a:lnTo>
                <a:lnTo>
                  <a:pt x="1422" y="293"/>
                </a:lnTo>
                <a:lnTo>
                  <a:pt x="1495" y="294"/>
                </a:lnTo>
                <a:lnTo>
                  <a:pt x="1495" y="294"/>
                </a:lnTo>
                <a:lnTo>
                  <a:pt x="1515" y="295"/>
                </a:lnTo>
                <a:lnTo>
                  <a:pt x="1527" y="297"/>
                </a:lnTo>
                <a:lnTo>
                  <a:pt x="1540" y="298"/>
                </a:lnTo>
                <a:lnTo>
                  <a:pt x="1558" y="298"/>
                </a:lnTo>
                <a:lnTo>
                  <a:pt x="1558" y="298"/>
                </a:lnTo>
                <a:lnTo>
                  <a:pt x="1581" y="297"/>
                </a:lnTo>
                <a:lnTo>
                  <a:pt x="1602" y="295"/>
                </a:lnTo>
                <a:lnTo>
                  <a:pt x="1630" y="293"/>
                </a:lnTo>
                <a:lnTo>
                  <a:pt x="1630" y="293"/>
                </a:lnTo>
                <a:lnTo>
                  <a:pt x="1665" y="292"/>
                </a:lnTo>
                <a:lnTo>
                  <a:pt x="1703" y="293"/>
                </a:lnTo>
                <a:lnTo>
                  <a:pt x="1703" y="293"/>
                </a:lnTo>
                <a:lnTo>
                  <a:pt x="1709" y="293"/>
                </a:lnTo>
                <a:lnTo>
                  <a:pt x="1714" y="292"/>
                </a:lnTo>
                <a:lnTo>
                  <a:pt x="1723" y="288"/>
                </a:lnTo>
                <a:lnTo>
                  <a:pt x="1728" y="283"/>
                </a:lnTo>
                <a:lnTo>
                  <a:pt x="1730" y="282"/>
                </a:lnTo>
                <a:lnTo>
                  <a:pt x="1730" y="240"/>
                </a:lnTo>
                <a:lnTo>
                  <a:pt x="1730" y="240"/>
                </a:lnTo>
                <a:lnTo>
                  <a:pt x="1733" y="240"/>
                </a:lnTo>
                <a:lnTo>
                  <a:pt x="1738" y="236"/>
                </a:lnTo>
                <a:lnTo>
                  <a:pt x="1740" y="232"/>
                </a:lnTo>
                <a:lnTo>
                  <a:pt x="1743" y="227"/>
                </a:lnTo>
                <a:lnTo>
                  <a:pt x="1744" y="221"/>
                </a:lnTo>
                <a:lnTo>
                  <a:pt x="1745" y="214"/>
                </a:lnTo>
                <a:lnTo>
                  <a:pt x="1745" y="214"/>
                </a:lnTo>
                <a:lnTo>
                  <a:pt x="1744" y="205"/>
                </a:lnTo>
                <a:lnTo>
                  <a:pt x="1743" y="199"/>
                </a:lnTo>
                <a:lnTo>
                  <a:pt x="1740" y="195"/>
                </a:lnTo>
                <a:lnTo>
                  <a:pt x="1738" y="191"/>
                </a:lnTo>
                <a:lnTo>
                  <a:pt x="1734" y="188"/>
                </a:lnTo>
                <a:lnTo>
                  <a:pt x="1732" y="188"/>
                </a:lnTo>
                <a:lnTo>
                  <a:pt x="1728" y="158"/>
                </a:lnTo>
                <a:lnTo>
                  <a:pt x="1728" y="139"/>
                </a:lnTo>
                <a:lnTo>
                  <a:pt x="1722" y="139"/>
                </a:lnTo>
                <a:lnTo>
                  <a:pt x="1722" y="148"/>
                </a:lnTo>
                <a:lnTo>
                  <a:pt x="1707" y="148"/>
                </a:lnTo>
                <a:lnTo>
                  <a:pt x="1678" y="143"/>
                </a:lnTo>
                <a:lnTo>
                  <a:pt x="1678" y="128"/>
                </a:lnTo>
                <a:lnTo>
                  <a:pt x="1656" y="128"/>
                </a:lnTo>
                <a:lnTo>
                  <a:pt x="1656" y="96"/>
                </a:lnTo>
                <a:lnTo>
                  <a:pt x="1656" y="96"/>
                </a:lnTo>
                <a:lnTo>
                  <a:pt x="1659" y="92"/>
                </a:lnTo>
                <a:lnTo>
                  <a:pt x="1662" y="86"/>
                </a:lnTo>
                <a:lnTo>
                  <a:pt x="1662" y="86"/>
                </a:lnTo>
                <a:lnTo>
                  <a:pt x="1662" y="86"/>
                </a:lnTo>
                <a:lnTo>
                  <a:pt x="1661" y="85"/>
                </a:lnTo>
                <a:lnTo>
                  <a:pt x="1657" y="84"/>
                </a:lnTo>
                <a:lnTo>
                  <a:pt x="1652" y="81"/>
                </a:lnTo>
                <a:lnTo>
                  <a:pt x="1652" y="60"/>
                </a:lnTo>
                <a:lnTo>
                  <a:pt x="1652" y="60"/>
                </a:lnTo>
                <a:lnTo>
                  <a:pt x="1659" y="60"/>
                </a:lnTo>
                <a:lnTo>
                  <a:pt x="1662" y="57"/>
                </a:lnTo>
                <a:lnTo>
                  <a:pt x="1664" y="56"/>
                </a:lnTo>
                <a:lnTo>
                  <a:pt x="1664" y="55"/>
                </a:lnTo>
                <a:lnTo>
                  <a:pt x="1664" y="55"/>
                </a:lnTo>
                <a:lnTo>
                  <a:pt x="1662" y="54"/>
                </a:lnTo>
                <a:lnTo>
                  <a:pt x="1661" y="53"/>
                </a:lnTo>
                <a:lnTo>
                  <a:pt x="1657" y="50"/>
                </a:lnTo>
                <a:lnTo>
                  <a:pt x="1652" y="50"/>
                </a:lnTo>
                <a:lnTo>
                  <a:pt x="1608" y="39"/>
                </a:lnTo>
                <a:lnTo>
                  <a:pt x="1608" y="10"/>
                </a:lnTo>
                <a:lnTo>
                  <a:pt x="1603" y="0"/>
                </a:lnTo>
                <a:lnTo>
                  <a:pt x="1598" y="0"/>
                </a:lnTo>
                <a:lnTo>
                  <a:pt x="1598" y="34"/>
                </a:lnTo>
                <a:lnTo>
                  <a:pt x="1578" y="34"/>
                </a:lnTo>
                <a:lnTo>
                  <a:pt x="1578" y="44"/>
                </a:lnTo>
                <a:lnTo>
                  <a:pt x="1564" y="40"/>
                </a:lnTo>
                <a:lnTo>
                  <a:pt x="1564" y="34"/>
                </a:lnTo>
                <a:lnTo>
                  <a:pt x="1564" y="34"/>
                </a:lnTo>
                <a:lnTo>
                  <a:pt x="1563" y="33"/>
                </a:lnTo>
                <a:lnTo>
                  <a:pt x="1558" y="30"/>
                </a:lnTo>
                <a:lnTo>
                  <a:pt x="1558" y="30"/>
                </a:lnTo>
                <a:lnTo>
                  <a:pt x="1550" y="29"/>
                </a:lnTo>
                <a:lnTo>
                  <a:pt x="1546" y="29"/>
                </a:lnTo>
                <a:lnTo>
                  <a:pt x="1546" y="29"/>
                </a:lnTo>
                <a:lnTo>
                  <a:pt x="1495" y="29"/>
                </a:lnTo>
                <a:lnTo>
                  <a:pt x="1460" y="29"/>
                </a:lnTo>
                <a:lnTo>
                  <a:pt x="1448" y="29"/>
                </a:lnTo>
                <a:lnTo>
                  <a:pt x="1444" y="30"/>
                </a:lnTo>
                <a:lnTo>
                  <a:pt x="1444" y="30"/>
                </a:lnTo>
                <a:lnTo>
                  <a:pt x="1444" y="35"/>
                </a:lnTo>
                <a:lnTo>
                  <a:pt x="1446" y="36"/>
                </a:lnTo>
                <a:lnTo>
                  <a:pt x="1446" y="36"/>
                </a:lnTo>
                <a:lnTo>
                  <a:pt x="1446" y="88"/>
                </a:lnTo>
                <a:lnTo>
                  <a:pt x="1444" y="90"/>
                </a:lnTo>
                <a:lnTo>
                  <a:pt x="1441" y="91"/>
                </a:lnTo>
                <a:close/>
                <a:moveTo>
                  <a:pt x="1479" y="36"/>
                </a:moveTo>
                <a:lnTo>
                  <a:pt x="1481" y="36"/>
                </a:lnTo>
                <a:lnTo>
                  <a:pt x="1556" y="36"/>
                </a:lnTo>
                <a:lnTo>
                  <a:pt x="1556" y="45"/>
                </a:lnTo>
                <a:lnTo>
                  <a:pt x="1520" y="45"/>
                </a:lnTo>
                <a:lnTo>
                  <a:pt x="1479" y="36"/>
                </a:lnTo>
                <a:close/>
                <a:moveTo>
                  <a:pt x="1583" y="41"/>
                </a:moveTo>
                <a:lnTo>
                  <a:pt x="1594" y="41"/>
                </a:lnTo>
                <a:lnTo>
                  <a:pt x="1594" y="50"/>
                </a:lnTo>
                <a:lnTo>
                  <a:pt x="1583" y="50"/>
                </a:lnTo>
                <a:lnTo>
                  <a:pt x="1583" y="41"/>
                </a:lnTo>
                <a:close/>
                <a:moveTo>
                  <a:pt x="1623" y="59"/>
                </a:moveTo>
                <a:lnTo>
                  <a:pt x="1620" y="65"/>
                </a:lnTo>
                <a:lnTo>
                  <a:pt x="1620" y="74"/>
                </a:lnTo>
                <a:lnTo>
                  <a:pt x="1613" y="70"/>
                </a:lnTo>
                <a:lnTo>
                  <a:pt x="1604" y="70"/>
                </a:lnTo>
                <a:lnTo>
                  <a:pt x="1604" y="59"/>
                </a:lnTo>
                <a:lnTo>
                  <a:pt x="1623" y="59"/>
                </a:lnTo>
                <a:close/>
                <a:moveTo>
                  <a:pt x="1638" y="51"/>
                </a:moveTo>
                <a:lnTo>
                  <a:pt x="1605" y="51"/>
                </a:lnTo>
                <a:lnTo>
                  <a:pt x="1605" y="44"/>
                </a:lnTo>
                <a:lnTo>
                  <a:pt x="1638" y="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6FD26E7E-4721-425C-BE50-DA53D5B08396}"/>
              </a:ext>
            </a:extLst>
          </p:cNvPr>
          <p:cNvSpPr>
            <a:spLocks noEditPoints="1"/>
          </p:cNvSpPr>
          <p:nvPr/>
        </p:nvSpPr>
        <p:spPr bwMode="auto">
          <a:xfrm>
            <a:off x="333375" y="1255657"/>
            <a:ext cx="1718208" cy="604838"/>
          </a:xfrm>
          <a:custGeom>
            <a:avLst/>
            <a:gdLst>
              <a:gd name="T0" fmla="*/ 8 w 1909"/>
              <a:gd name="T1" fmla="*/ 467 h 672"/>
              <a:gd name="T2" fmla="*/ 0 w 1909"/>
              <a:gd name="T3" fmla="*/ 470 h 672"/>
              <a:gd name="T4" fmla="*/ 146 w 1909"/>
              <a:gd name="T5" fmla="*/ 586 h 672"/>
              <a:gd name="T6" fmla="*/ 415 w 1909"/>
              <a:gd name="T7" fmla="*/ 626 h 672"/>
              <a:gd name="T8" fmla="*/ 672 w 1909"/>
              <a:gd name="T9" fmla="*/ 633 h 672"/>
              <a:gd name="T10" fmla="*/ 800 w 1909"/>
              <a:gd name="T11" fmla="*/ 637 h 672"/>
              <a:gd name="T12" fmla="*/ 1145 w 1909"/>
              <a:gd name="T13" fmla="*/ 654 h 672"/>
              <a:gd name="T14" fmla="*/ 1477 w 1909"/>
              <a:gd name="T15" fmla="*/ 654 h 672"/>
              <a:gd name="T16" fmla="*/ 1717 w 1909"/>
              <a:gd name="T17" fmla="*/ 659 h 672"/>
              <a:gd name="T18" fmla="*/ 1843 w 1909"/>
              <a:gd name="T19" fmla="*/ 670 h 672"/>
              <a:gd name="T20" fmla="*/ 1890 w 1909"/>
              <a:gd name="T21" fmla="*/ 670 h 672"/>
              <a:gd name="T22" fmla="*/ 1881 w 1909"/>
              <a:gd name="T23" fmla="*/ 658 h 672"/>
              <a:gd name="T24" fmla="*/ 1884 w 1909"/>
              <a:gd name="T25" fmla="*/ 606 h 672"/>
              <a:gd name="T26" fmla="*/ 1854 w 1909"/>
              <a:gd name="T27" fmla="*/ 589 h 672"/>
              <a:gd name="T28" fmla="*/ 1823 w 1909"/>
              <a:gd name="T29" fmla="*/ 576 h 672"/>
              <a:gd name="T30" fmla="*/ 1818 w 1909"/>
              <a:gd name="T31" fmla="*/ 565 h 672"/>
              <a:gd name="T32" fmla="*/ 1909 w 1909"/>
              <a:gd name="T33" fmla="*/ 442 h 672"/>
              <a:gd name="T34" fmla="*/ 1878 w 1909"/>
              <a:gd name="T35" fmla="*/ 445 h 672"/>
              <a:gd name="T36" fmla="*/ 1868 w 1909"/>
              <a:gd name="T37" fmla="*/ 439 h 672"/>
              <a:gd name="T38" fmla="*/ 1865 w 1909"/>
              <a:gd name="T39" fmla="*/ 460 h 672"/>
              <a:gd name="T40" fmla="*/ 1854 w 1909"/>
              <a:gd name="T41" fmla="*/ 434 h 672"/>
              <a:gd name="T42" fmla="*/ 1850 w 1909"/>
              <a:gd name="T43" fmla="*/ 431 h 672"/>
              <a:gd name="T44" fmla="*/ 1844 w 1909"/>
              <a:gd name="T45" fmla="*/ 438 h 672"/>
              <a:gd name="T46" fmla="*/ 1842 w 1909"/>
              <a:gd name="T47" fmla="*/ 452 h 672"/>
              <a:gd name="T48" fmla="*/ 1797 w 1909"/>
              <a:gd name="T49" fmla="*/ 455 h 672"/>
              <a:gd name="T50" fmla="*/ 1777 w 1909"/>
              <a:gd name="T51" fmla="*/ 464 h 672"/>
              <a:gd name="T52" fmla="*/ 1750 w 1909"/>
              <a:gd name="T53" fmla="*/ 456 h 672"/>
              <a:gd name="T54" fmla="*/ 1735 w 1909"/>
              <a:gd name="T55" fmla="*/ 440 h 672"/>
              <a:gd name="T56" fmla="*/ 1708 w 1909"/>
              <a:gd name="T57" fmla="*/ 440 h 672"/>
              <a:gd name="T58" fmla="*/ 1674 w 1909"/>
              <a:gd name="T59" fmla="*/ 428 h 672"/>
              <a:gd name="T60" fmla="*/ 1678 w 1909"/>
              <a:gd name="T61" fmla="*/ 408 h 672"/>
              <a:gd name="T62" fmla="*/ 1668 w 1909"/>
              <a:gd name="T63" fmla="*/ 363 h 672"/>
              <a:gd name="T64" fmla="*/ 1687 w 1909"/>
              <a:gd name="T65" fmla="*/ 157 h 672"/>
              <a:gd name="T66" fmla="*/ 1562 w 1909"/>
              <a:gd name="T67" fmla="*/ 434 h 672"/>
              <a:gd name="T68" fmla="*/ 1492 w 1909"/>
              <a:gd name="T69" fmla="*/ 445 h 672"/>
              <a:gd name="T70" fmla="*/ 1494 w 1909"/>
              <a:gd name="T71" fmla="*/ 454 h 672"/>
              <a:gd name="T72" fmla="*/ 1480 w 1909"/>
              <a:gd name="T73" fmla="*/ 472 h 672"/>
              <a:gd name="T74" fmla="*/ 744 w 1909"/>
              <a:gd name="T75" fmla="*/ 475 h 672"/>
              <a:gd name="T76" fmla="*/ 565 w 1909"/>
              <a:gd name="T77" fmla="*/ 470 h 672"/>
              <a:gd name="T78" fmla="*/ 437 w 1909"/>
              <a:gd name="T79" fmla="*/ 466 h 672"/>
              <a:gd name="T80" fmla="*/ 442 w 1909"/>
              <a:gd name="T81" fmla="*/ 368 h 672"/>
              <a:gd name="T82" fmla="*/ 444 w 1909"/>
              <a:gd name="T83" fmla="*/ 336 h 672"/>
              <a:gd name="T84" fmla="*/ 411 w 1909"/>
              <a:gd name="T85" fmla="*/ 328 h 672"/>
              <a:gd name="T86" fmla="*/ 421 w 1909"/>
              <a:gd name="T87" fmla="*/ 293 h 672"/>
              <a:gd name="T88" fmla="*/ 410 w 1909"/>
              <a:gd name="T89" fmla="*/ 269 h 672"/>
              <a:gd name="T90" fmla="*/ 397 w 1909"/>
              <a:gd name="T91" fmla="*/ 253 h 672"/>
              <a:gd name="T92" fmla="*/ 392 w 1909"/>
              <a:gd name="T93" fmla="*/ 238 h 672"/>
              <a:gd name="T94" fmla="*/ 298 w 1909"/>
              <a:gd name="T95" fmla="*/ 238 h 672"/>
              <a:gd name="T96" fmla="*/ 340 w 1909"/>
              <a:gd name="T97" fmla="*/ 201 h 672"/>
              <a:gd name="T98" fmla="*/ 283 w 1909"/>
              <a:gd name="T99" fmla="*/ 1 h 672"/>
              <a:gd name="T100" fmla="*/ 277 w 1909"/>
              <a:gd name="T101" fmla="*/ 3 h 672"/>
              <a:gd name="T102" fmla="*/ 272 w 1909"/>
              <a:gd name="T103" fmla="*/ 299 h 672"/>
              <a:gd name="T104" fmla="*/ 255 w 1909"/>
              <a:gd name="T105" fmla="*/ 366 h 672"/>
              <a:gd name="T106" fmla="*/ 240 w 1909"/>
              <a:gd name="T107" fmla="*/ 356 h 672"/>
              <a:gd name="T108" fmla="*/ 148 w 1909"/>
              <a:gd name="T109" fmla="*/ 239 h 672"/>
              <a:gd name="T110" fmla="*/ 24 w 1909"/>
              <a:gd name="T111" fmla="*/ 461 h 672"/>
              <a:gd name="T112" fmla="*/ 152 w 1909"/>
              <a:gd name="T113" fmla="*/ 321 h 672"/>
              <a:gd name="T114" fmla="*/ 133 w 1909"/>
              <a:gd name="T115" fmla="*/ 345 h 672"/>
              <a:gd name="T116" fmla="*/ 121 w 1909"/>
              <a:gd name="T117" fmla="*/ 284 h 672"/>
              <a:gd name="T118" fmla="*/ 111 w 1909"/>
              <a:gd name="T119" fmla="*/ 30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09" h="672">
                <a:moveTo>
                  <a:pt x="24" y="461"/>
                </a:moveTo>
                <a:lnTo>
                  <a:pt x="21" y="467"/>
                </a:lnTo>
                <a:lnTo>
                  <a:pt x="21" y="467"/>
                </a:lnTo>
                <a:lnTo>
                  <a:pt x="16" y="467"/>
                </a:lnTo>
                <a:lnTo>
                  <a:pt x="8" y="467"/>
                </a:lnTo>
                <a:lnTo>
                  <a:pt x="8" y="467"/>
                </a:lnTo>
                <a:lnTo>
                  <a:pt x="5" y="468"/>
                </a:lnTo>
                <a:lnTo>
                  <a:pt x="2" y="468"/>
                </a:lnTo>
                <a:lnTo>
                  <a:pt x="0" y="470"/>
                </a:lnTo>
                <a:lnTo>
                  <a:pt x="0" y="470"/>
                </a:lnTo>
                <a:lnTo>
                  <a:pt x="2" y="487"/>
                </a:lnTo>
                <a:lnTo>
                  <a:pt x="7" y="521"/>
                </a:lnTo>
                <a:lnTo>
                  <a:pt x="15" y="569"/>
                </a:lnTo>
                <a:lnTo>
                  <a:pt x="15" y="569"/>
                </a:lnTo>
                <a:lnTo>
                  <a:pt x="146" y="586"/>
                </a:lnTo>
                <a:lnTo>
                  <a:pt x="245" y="600"/>
                </a:lnTo>
                <a:lnTo>
                  <a:pt x="311" y="610"/>
                </a:lnTo>
                <a:lnTo>
                  <a:pt x="311" y="610"/>
                </a:lnTo>
                <a:lnTo>
                  <a:pt x="356" y="617"/>
                </a:lnTo>
                <a:lnTo>
                  <a:pt x="415" y="626"/>
                </a:lnTo>
                <a:lnTo>
                  <a:pt x="470" y="633"/>
                </a:lnTo>
                <a:lnTo>
                  <a:pt x="505" y="636"/>
                </a:lnTo>
                <a:lnTo>
                  <a:pt x="505" y="636"/>
                </a:lnTo>
                <a:lnTo>
                  <a:pt x="565" y="637"/>
                </a:lnTo>
                <a:lnTo>
                  <a:pt x="672" y="633"/>
                </a:lnTo>
                <a:lnTo>
                  <a:pt x="672" y="633"/>
                </a:lnTo>
                <a:lnTo>
                  <a:pt x="707" y="633"/>
                </a:lnTo>
                <a:lnTo>
                  <a:pt x="738" y="633"/>
                </a:lnTo>
                <a:lnTo>
                  <a:pt x="769" y="636"/>
                </a:lnTo>
                <a:lnTo>
                  <a:pt x="800" y="637"/>
                </a:lnTo>
                <a:lnTo>
                  <a:pt x="862" y="642"/>
                </a:lnTo>
                <a:lnTo>
                  <a:pt x="931" y="647"/>
                </a:lnTo>
                <a:lnTo>
                  <a:pt x="931" y="647"/>
                </a:lnTo>
                <a:lnTo>
                  <a:pt x="1028" y="652"/>
                </a:lnTo>
                <a:lnTo>
                  <a:pt x="1145" y="654"/>
                </a:lnTo>
                <a:lnTo>
                  <a:pt x="1319" y="659"/>
                </a:lnTo>
                <a:lnTo>
                  <a:pt x="1319" y="659"/>
                </a:lnTo>
                <a:lnTo>
                  <a:pt x="1354" y="659"/>
                </a:lnTo>
                <a:lnTo>
                  <a:pt x="1391" y="659"/>
                </a:lnTo>
                <a:lnTo>
                  <a:pt x="1477" y="654"/>
                </a:lnTo>
                <a:lnTo>
                  <a:pt x="1477" y="654"/>
                </a:lnTo>
                <a:lnTo>
                  <a:pt x="1503" y="654"/>
                </a:lnTo>
                <a:lnTo>
                  <a:pt x="1532" y="653"/>
                </a:lnTo>
                <a:lnTo>
                  <a:pt x="1594" y="654"/>
                </a:lnTo>
                <a:lnTo>
                  <a:pt x="1717" y="659"/>
                </a:lnTo>
                <a:lnTo>
                  <a:pt x="1717" y="659"/>
                </a:lnTo>
                <a:lnTo>
                  <a:pt x="1744" y="661"/>
                </a:lnTo>
                <a:lnTo>
                  <a:pt x="1767" y="663"/>
                </a:lnTo>
                <a:lnTo>
                  <a:pt x="1809" y="667"/>
                </a:lnTo>
                <a:lnTo>
                  <a:pt x="1843" y="670"/>
                </a:lnTo>
                <a:lnTo>
                  <a:pt x="1858" y="672"/>
                </a:lnTo>
                <a:lnTo>
                  <a:pt x="1873" y="672"/>
                </a:lnTo>
                <a:lnTo>
                  <a:pt x="1873" y="672"/>
                </a:lnTo>
                <a:lnTo>
                  <a:pt x="1889" y="672"/>
                </a:lnTo>
                <a:lnTo>
                  <a:pt x="1890" y="670"/>
                </a:lnTo>
                <a:lnTo>
                  <a:pt x="1889" y="669"/>
                </a:lnTo>
                <a:lnTo>
                  <a:pt x="1884" y="664"/>
                </a:lnTo>
                <a:lnTo>
                  <a:pt x="1881" y="662"/>
                </a:lnTo>
                <a:lnTo>
                  <a:pt x="1881" y="658"/>
                </a:lnTo>
                <a:lnTo>
                  <a:pt x="1881" y="658"/>
                </a:lnTo>
                <a:lnTo>
                  <a:pt x="1884" y="649"/>
                </a:lnTo>
                <a:lnTo>
                  <a:pt x="1886" y="636"/>
                </a:lnTo>
                <a:lnTo>
                  <a:pt x="1886" y="621"/>
                </a:lnTo>
                <a:lnTo>
                  <a:pt x="1884" y="606"/>
                </a:lnTo>
                <a:lnTo>
                  <a:pt x="1884" y="606"/>
                </a:lnTo>
                <a:lnTo>
                  <a:pt x="1883" y="600"/>
                </a:lnTo>
                <a:lnTo>
                  <a:pt x="1879" y="596"/>
                </a:lnTo>
                <a:lnTo>
                  <a:pt x="1874" y="592"/>
                </a:lnTo>
                <a:lnTo>
                  <a:pt x="1868" y="591"/>
                </a:lnTo>
                <a:lnTo>
                  <a:pt x="1854" y="589"/>
                </a:lnTo>
                <a:lnTo>
                  <a:pt x="1847" y="586"/>
                </a:lnTo>
                <a:lnTo>
                  <a:pt x="1839" y="585"/>
                </a:lnTo>
                <a:lnTo>
                  <a:pt x="1839" y="585"/>
                </a:lnTo>
                <a:lnTo>
                  <a:pt x="1826" y="579"/>
                </a:lnTo>
                <a:lnTo>
                  <a:pt x="1823" y="576"/>
                </a:lnTo>
                <a:lnTo>
                  <a:pt x="1821" y="575"/>
                </a:lnTo>
                <a:lnTo>
                  <a:pt x="1819" y="573"/>
                </a:lnTo>
                <a:lnTo>
                  <a:pt x="1819" y="570"/>
                </a:lnTo>
                <a:lnTo>
                  <a:pt x="1818" y="565"/>
                </a:lnTo>
                <a:lnTo>
                  <a:pt x="1818" y="565"/>
                </a:lnTo>
                <a:lnTo>
                  <a:pt x="1819" y="563"/>
                </a:lnTo>
                <a:lnTo>
                  <a:pt x="1822" y="558"/>
                </a:lnTo>
                <a:lnTo>
                  <a:pt x="1832" y="543"/>
                </a:lnTo>
                <a:lnTo>
                  <a:pt x="1863" y="501"/>
                </a:lnTo>
                <a:lnTo>
                  <a:pt x="1909" y="442"/>
                </a:lnTo>
                <a:lnTo>
                  <a:pt x="1876" y="456"/>
                </a:lnTo>
                <a:lnTo>
                  <a:pt x="1876" y="456"/>
                </a:lnTo>
                <a:lnTo>
                  <a:pt x="1878" y="449"/>
                </a:lnTo>
                <a:lnTo>
                  <a:pt x="1878" y="449"/>
                </a:lnTo>
                <a:lnTo>
                  <a:pt x="1878" y="445"/>
                </a:lnTo>
                <a:lnTo>
                  <a:pt x="1876" y="441"/>
                </a:lnTo>
                <a:lnTo>
                  <a:pt x="1873" y="440"/>
                </a:lnTo>
                <a:lnTo>
                  <a:pt x="1869" y="439"/>
                </a:lnTo>
                <a:lnTo>
                  <a:pt x="1869" y="439"/>
                </a:lnTo>
                <a:lnTo>
                  <a:pt x="1868" y="439"/>
                </a:lnTo>
                <a:lnTo>
                  <a:pt x="1866" y="441"/>
                </a:lnTo>
                <a:lnTo>
                  <a:pt x="1865" y="447"/>
                </a:lnTo>
                <a:lnTo>
                  <a:pt x="1866" y="460"/>
                </a:lnTo>
                <a:lnTo>
                  <a:pt x="1866" y="460"/>
                </a:lnTo>
                <a:lnTo>
                  <a:pt x="1865" y="460"/>
                </a:lnTo>
                <a:lnTo>
                  <a:pt x="1861" y="459"/>
                </a:lnTo>
                <a:lnTo>
                  <a:pt x="1855" y="456"/>
                </a:lnTo>
                <a:lnTo>
                  <a:pt x="1855" y="456"/>
                </a:lnTo>
                <a:lnTo>
                  <a:pt x="1855" y="449"/>
                </a:lnTo>
                <a:lnTo>
                  <a:pt x="1854" y="434"/>
                </a:lnTo>
                <a:lnTo>
                  <a:pt x="1854" y="434"/>
                </a:lnTo>
                <a:lnTo>
                  <a:pt x="1854" y="430"/>
                </a:lnTo>
                <a:lnTo>
                  <a:pt x="1853" y="429"/>
                </a:lnTo>
                <a:lnTo>
                  <a:pt x="1853" y="430"/>
                </a:lnTo>
                <a:lnTo>
                  <a:pt x="1850" y="431"/>
                </a:lnTo>
                <a:lnTo>
                  <a:pt x="1848" y="431"/>
                </a:lnTo>
                <a:lnTo>
                  <a:pt x="1848" y="431"/>
                </a:lnTo>
                <a:lnTo>
                  <a:pt x="1845" y="431"/>
                </a:lnTo>
                <a:lnTo>
                  <a:pt x="1845" y="433"/>
                </a:lnTo>
                <a:lnTo>
                  <a:pt x="1844" y="438"/>
                </a:lnTo>
                <a:lnTo>
                  <a:pt x="1845" y="450"/>
                </a:lnTo>
                <a:lnTo>
                  <a:pt x="1845" y="450"/>
                </a:lnTo>
                <a:lnTo>
                  <a:pt x="1845" y="451"/>
                </a:lnTo>
                <a:lnTo>
                  <a:pt x="1845" y="451"/>
                </a:lnTo>
                <a:lnTo>
                  <a:pt x="1842" y="452"/>
                </a:lnTo>
                <a:lnTo>
                  <a:pt x="1832" y="452"/>
                </a:lnTo>
                <a:lnTo>
                  <a:pt x="1832" y="452"/>
                </a:lnTo>
                <a:lnTo>
                  <a:pt x="1804" y="454"/>
                </a:lnTo>
                <a:lnTo>
                  <a:pt x="1804" y="454"/>
                </a:lnTo>
                <a:lnTo>
                  <a:pt x="1797" y="455"/>
                </a:lnTo>
                <a:lnTo>
                  <a:pt x="1790" y="457"/>
                </a:lnTo>
                <a:lnTo>
                  <a:pt x="1785" y="460"/>
                </a:lnTo>
                <a:lnTo>
                  <a:pt x="1782" y="461"/>
                </a:lnTo>
                <a:lnTo>
                  <a:pt x="1782" y="461"/>
                </a:lnTo>
                <a:lnTo>
                  <a:pt x="1777" y="464"/>
                </a:lnTo>
                <a:lnTo>
                  <a:pt x="1770" y="466"/>
                </a:lnTo>
                <a:lnTo>
                  <a:pt x="1759" y="470"/>
                </a:lnTo>
                <a:lnTo>
                  <a:pt x="1759" y="470"/>
                </a:lnTo>
                <a:lnTo>
                  <a:pt x="1754" y="464"/>
                </a:lnTo>
                <a:lnTo>
                  <a:pt x="1750" y="456"/>
                </a:lnTo>
                <a:lnTo>
                  <a:pt x="1747" y="450"/>
                </a:lnTo>
                <a:lnTo>
                  <a:pt x="1747" y="450"/>
                </a:lnTo>
                <a:lnTo>
                  <a:pt x="1746" y="447"/>
                </a:lnTo>
                <a:lnTo>
                  <a:pt x="1743" y="445"/>
                </a:lnTo>
                <a:lnTo>
                  <a:pt x="1735" y="440"/>
                </a:lnTo>
                <a:lnTo>
                  <a:pt x="1726" y="438"/>
                </a:lnTo>
                <a:lnTo>
                  <a:pt x="1717" y="436"/>
                </a:lnTo>
                <a:lnTo>
                  <a:pt x="1717" y="436"/>
                </a:lnTo>
                <a:lnTo>
                  <a:pt x="1713" y="438"/>
                </a:lnTo>
                <a:lnTo>
                  <a:pt x="1708" y="440"/>
                </a:lnTo>
                <a:lnTo>
                  <a:pt x="1699" y="450"/>
                </a:lnTo>
                <a:lnTo>
                  <a:pt x="1692" y="459"/>
                </a:lnTo>
                <a:lnTo>
                  <a:pt x="1689" y="462"/>
                </a:lnTo>
                <a:lnTo>
                  <a:pt x="1678" y="442"/>
                </a:lnTo>
                <a:lnTo>
                  <a:pt x="1674" y="428"/>
                </a:lnTo>
                <a:lnTo>
                  <a:pt x="1679" y="424"/>
                </a:lnTo>
                <a:lnTo>
                  <a:pt x="1679" y="424"/>
                </a:lnTo>
                <a:lnTo>
                  <a:pt x="1679" y="416"/>
                </a:lnTo>
                <a:lnTo>
                  <a:pt x="1678" y="408"/>
                </a:lnTo>
                <a:lnTo>
                  <a:pt x="1678" y="408"/>
                </a:lnTo>
                <a:lnTo>
                  <a:pt x="1676" y="405"/>
                </a:lnTo>
                <a:lnTo>
                  <a:pt x="1672" y="404"/>
                </a:lnTo>
                <a:lnTo>
                  <a:pt x="1664" y="402"/>
                </a:lnTo>
                <a:lnTo>
                  <a:pt x="1664" y="402"/>
                </a:lnTo>
                <a:lnTo>
                  <a:pt x="1668" y="363"/>
                </a:lnTo>
                <a:lnTo>
                  <a:pt x="1678" y="280"/>
                </a:lnTo>
                <a:lnTo>
                  <a:pt x="1694" y="157"/>
                </a:lnTo>
                <a:lnTo>
                  <a:pt x="1694" y="157"/>
                </a:lnTo>
                <a:lnTo>
                  <a:pt x="1693" y="152"/>
                </a:lnTo>
                <a:lnTo>
                  <a:pt x="1687" y="157"/>
                </a:lnTo>
                <a:lnTo>
                  <a:pt x="1650" y="431"/>
                </a:lnTo>
                <a:lnTo>
                  <a:pt x="1650" y="431"/>
                </a:lnTo>
                <a:lnTo>
                  <a:pt x="1614" y="433"/>
                </a:lnTo>
                <a:lnTo>
                  <a:pt x="1562" y="434"/>
                </a:lnTo>
                <a:lnTo>
                  <a:pt x="1562" y="434"/>
                </a:lnTo>
                <a:lnTo>
                  <a:pt x="1542" y="435"/>
                </a:lnTo>
                <a:lnTo>
                  <a:pt x="1522" y="439"/>
                </a:lnTo>
                <a:lnTo>
                  <a:pt x="1494" y="445"/>
                </a:lnTo>
                <a:lnTo>
                  <a:pt x="1494" y="445"/>
                </a:lnTo>
                <a:lnTo>
                  <a:pt x="1492" y="445"/>
                </a:lnTo>
                <a:lnTo>
                  <a:pt x="1491" y="446"/>
                </a:lnTo>
                <a:lnTo>
                  <a:pt x="1492" y="450"/>
                </a:lnTo>
                <a:lnTo>
                  <a:pt x="1495" y="452"/>
                </a:lnTo>
                <a:lnTo>
                  <a:pt x="1495" y="454"/>
                </a:lnTo>
                <a:lnTo>
                  <a:pt x="1494" y="454"/>
                </a:lnTo>
                <a:lnTo>
                  <a:pt x="1494" y="454"/>
                </a:lnTo>
                <a:lnTo>
                  <a:pt x="1490" y="457"/>
                </a:lnTo>
                <a:lnTo>
                  <a:pt x="1486" y="464"/>
                </a:lnTo>
                <a:lnTo>
                  <a:pt x="1480" y="472"/>
                </a:lnTo>
                <a:lnTo>
                  <a:pt x="1480" y="472"/>
                </a:lnTo>
                <a:lnTo>
                  <a:pt x="1373" y="473"/>
                </a:lnTo>
                <a:lnTo>
                  <a:pt x="1133" y="476"/>
                </a:lnTo>
                <a:lnTo>
                  <a:pt x="875" y="476"/>
                </a:lnTo>
                <a:lnTo>
                  <a:pt x="779" y="476"/>
                </a:lnTo>
                <a:lnTo>
                  <a:pt x="744" y="475"/>
                </a:lnTo>
                <a:lnTo>
                  <a:pt x="722" y="473"/>
                </a:lnTo>
                <a:lnTo>
                  <a:pt x="722" y="473"/>
                </a:lnTo>
                <a:lnTo>
                  <a:pt x="687" y="471"/>
                </a:lnTo>
                <a:lnTo>
                  <a:pt x="648" y="470"/>
                </a:lnTo>
                <a:lnTo>
                  <a:pt x="565" y="470"/>
                </a:lnTo>
                <a:lnTo>
                  <a:pt x="498" y="471"/>
                </a:lnTo>
                <a:lnTo>
                  <a:pt x="469" y="472"/>
                </a:lnTo>
                <a:lnTo>
                  <a:pt x="467" y="465"/>
                </a:lnTo>
                <a:lnTo>
                  <a:pt x="452" y="459"/>
                </a:lnTo>
                <a:lnTo>
                  <a:pt x="437" y="466"/>
                </a:lnTo>
                <a:lnTo>
                  <a:pt x="433" y="410"/>
                </a:lnTo>
                <a:lnTo>
                  <a:pt x="425" y="373"/>
                </a:lnTo>
                <a:lnTo>
                  <a:pt x="439" y="371"/>
                </a:lnTo>
                <a:lnTo>
                  <a:pt x="439" y="371"/>
                </a:lnTo>
                <a:lnTo>
                  <a:pt x="442" y="368"/>
                </a:lnTo>
                <a:lnTo>
                  <a:pt x="443" y="363"/>
                </a:lnTo>
                <a:lnTo>
                  <a:pt x="444" y="356"/>
                </a:lnTo>
                <a:lnTo>
                  <a:pt x="444" y="356"/>
                </a:lnTo>
                <a:lnTo>
                  <a:pt x="446" y="346"/>
                </a:lnTo>
                <a:lnTo>
                  <a:pt x="444" y="336"/>
                </a:lnTo>
                <a:lnTo>
                  <a:pt x="442" y="326"/>
                </a:lnTo>
                <a:lnTo>
                  <a:pt x="422" y="335"/>
                </a:lnTo>
                <a:lnTo>
                  <a:pt x="411" y="335"/>
                </a:lnTo>
                <a:lnTo>
                  <a:pt x="411" y="328"/>
                </a:lnTo>
                <a:lnTo>
                  <a:pt x="411" y="328"/>
                </a:lnTo>
                <a:lnTo>
                  <a:pt x="416" y="316"/>
                </a:lnTo>
                <a:lnTo>
                  <a:pt x="422" y="301"/>
                </a:lnTo>
                <a:lnTo>
                  <a:pt x="422" y="301"/>
                </a:lnTo>
                <a:lnTo>
                  <a:pt x="422" y="297"/>
                </a:lnTo>
                <a:lnTo>
                  <a:pt x="421" y="293"/>
                </a:lnTo>
                <a:lnTo>
                  <a:pt x="420" y="284"/>
                </a:lnTo>
                <a:lnTo>
                  <a:pt x="420" y="284"/>
                </a:lnTo>
                <a:lnTo>
                  <a:pt x="417" y="280"/>
                </a:lnTo>
                <a:lnTo>
                  <a:pt x="413" y="275"/>
                </a:lnTo>
                <a:lnTo>
                  <a:pt x="410" y="269"/>
                </a:lnTo>
                <a:lnTo>
                  <a:pt x="406" y="263"/>
                </a:lnTo>
                <a:lnTo>
                  <a:pt x="406" y="263"/>
                </a:lnTo>
                <a:lnTo>
                  <a:pt x="404" y="258"/>
                </a:lnTo>
                <a:lnTo>
                  <a:pt x="400" y="254"/>
                </a:lnTo>
                <a:lnTo>
                  <a:pt x="397" y="253"/>
                </a:lnTo>
                <a:lnTo>
                  <a:pt x="396" y="252"/>
                </a:lnTo>
                <a:lnTo>
                  <a:pt x="396" y="252"/>
                </a:lnTo>
                <a:lnTo>
                  <a:pt x="395" y="247"/>
                </a:lnTo>
                <a:lnTo>
                  <a:pt x="392" y="238"/>
                </a:lnTo>
                <a:lnTo>
                  <a:pt x="392" y="238"/>
                </a:lnTo>
                <a:lnTo>
                  <a:pt x="391" y="236"/>
                </a:lnTo>
                <a:lnTo>
                  <a:pt x="390" y="236"/>
                </a:lnTo>
                <a:lnTo>
                  <a:pt x="386" y="236"/>
                </a:lnTo>
                <a:lnTo>
                  <a:pt x="381" y="238"/>
                </a:lnTo>
                <a:lnTo>
                  <a:pt x="298" y="238"/>
                </a:lnTo>
                <a:lnTo>
                  <a:pt x="298" y="219"/>
                </a:lnTo>
                <a:lnTo>
                  <a:pt x="351" y="209"/>
                </a:lnTo>
                <a:lnTo>
                  <a:pt x="351" y="177"/>
                </a:lnTo>
                <a:lnTo>
                  <a:pt x="340" y="177"/>
                </a:lnTo>
                <a:lnTo>
                  <a:pt x="340" y="201"/>
                </a:lnTo>
                <a:lnTo>
                  <a:pt x="291" y="201"/>
                </a:lnTo>
                <a:lnTo>
                  <a:pt x="285" y="9"/>
                </a:lnTo>
                <a:lnTo>
                  <a:pt x="285" y="9"/>
                </a:lnTo>
                <a:lnTo>
                  <a:pt x="283" y="5"/>
                </a:lnTo>
                <a:lnTo>
                  <a:pt x="283" y="1"/>
                </a:lnTo>
                <a:lnTo>
                  <a:pt x="281" y="0"/>
                </a:lnTo>
                <a:lnTo>
                  <a:pt x="281" y="0"/>
                </a:lnTo>
                <a:lnTo>
                  <a:pt x="280" y="0"/>
                </a:lnTo>
                <a:lnTo>
                  <a:pt x="278" y="0"/>
                </a:lnTo>
                <a:lnTo>
                  <a:pt x="277" y="3"/>
                </a:lnTo>
                <a:lnTo>
                  <a:pt x="276" y="7"/>
                </a:lnTo>
                <a:lnTo>
                  <a:pt x="276" y="240"/>
                </a:lnTo>
                <a:lnTo>
                  <a:pt x="264" y="240"/>
                </a:lnTo>
                <a:lnTo>
                  <a:pt x="264" y="299"/>
                </a:lnTo>
                <a:lnTo>
                  <a:pt x="272" y="299"/>
                </a:lnTo>
                <a:lnTo>
                  <a:pt x="272" y="328"/>
                </a:lnTo>
                <a:lnTo>
                  <a:pt x="261" y="328"/>
                </a:lnTo>
                <a:lnTo>
                  <a:pt x="261" y="337"/>
                </a:lnTo>
                <a:lnTo>
                  <a:pt x="255" y="337"/>
                </a:lnTo>
                <a:lnTo>
                  <a:pt x="255" y="366"/>
                </a:lnTo>
                <a:lnTo>
                  <a:pt x="255" y="366"/>
                </a:lnTo>
                <a:lnTo>
                  <a:pt x="249" y="363"/>
                </a:lnTo>
                <a:lnTo>
                  <a:pt x="241" y="362"/>
                </a:lnTo>
                <a:lnTo>
                  <a:pt x="241" y="362"/>
                </a:lnTo>
                <a:lnTo>
                  <a:pt x="240" y="356"/>
                </a:lnTo>
                <a:lnTo>
                  <a:pt x="240" y="342"/>
                </a:lnTo>
                <a:lnTo>
                  <a:pt x="240" y="300"/>
                </a:lnTo>
                <a:lnTo>
                  <a:pt x="241" y="238"/>
                </a:lnTo>
                <a:lnTo>
                  <a:pt x="194" y="234"/>
                </a:lnTo>
                <a:lnTo>
                  <a:pt x="148" y="239"/>
                </a:lnTo>
                <a:lnTo>
                  <a:pt x="147" y="264"/>
                </a:lnTo>
                <a:lnTo>
                  <a:pt x="129" y="264"/>
                </a:lnTo>
                <a:lnTo>
                  <a:pt x="133" y="254"/>
                </a:lnTo>
                <a:lnTo>
                  <a:pt x="126" y="254"/>
                </a:lnTo>
                <a:lnTo>
                  <a:pt x="24" y="461"/>
                </a:lnTo>
                <a:close/>
                <a:moveTo>
                  <a:pt x="125" y="281"/>
                </a:moveTo>
                <a:lnTo>
                  <a:pt x="125" y="281"/>
                </a:lnTo>
                <a:lnTo>
                  <a:pt x="152" y="295"/>
                </a:lnTo>
                <a:lnTo>
                  <a:pt x="152" y="295"/>
                </a:lnTo>
                <a:lnTo>
                  <a:pt x="152" y="321"/>
                </a:lnTo>
                <a:lnTo>
                  <a:pt x="151" y="338"/>
                </a:lnTo>
                <a:lnTo>
                  <a:pt x="150" y="346"/>
                </a:lnTo>
                <a:lnTo>
                  <a:pt x="150" y="346"/>
                </a:lnTo>
                <a:lnTo>
                  <a:pt x="140" y="346"/>
                </a:lnTo>
                <a:lnTo>
                  <a:pt x="133" y="345"/>
                </a:lnTo>
                <a:lnTo>
                  <a:pt x="131" y="345"/>
                </a:lnTo>
                <a:lnTo>
                  <a:pt x="131" y="345"/>
                </a:lnTo>
                <a:lnTo>
                  <a:pt x="120" y="288"/>
                </a:lnTo>
                <a:lnTo>
                  <a:pt x="120" y="288"/>
                </a:lnTo>
                <a:lnTo>
                  <a:pt x="121" y="284"/>
                </a:lnTo>
                <a:lnTo>
                  <a:pt x="122" y="281"/>
                </a:lnTo>
                <a:lnTo>
                  <a:pt x="125" y="281"/>
                </a:lnTo>
                <a:lnTo>
                  <a:pt x="125" y="281"/>
                </a:lnTo>
                <a:close/>
                <a:moveTo>
                  <a:pt x="111" y="300"/>
                </a:moveTo>
                <a:lnTo>
                  <a:pt x="111" y="300"/>
                </a:lnTo>
                <a:lnTo>
                  <a:pt x="121" y="342"/>
                </a:lnTo>
                <a:lnTo>
                  <a:pt x="131" y="384"/>
                </a:lnTo>
                <a:lnTo>
                  <a:pt x="76" y="379"/>
                </a:lnTo>
                <a:lnTo>
                  <a:pt x="111" y="3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5788EED8-E9E4-4795-87FA-44968A0AEC72}"/>
              </a:ext>
            </a:extLst>
          </p:cNvPr>
          <p:cNvSpPr>
            <a:spLocks noEditPoints="1"/>
          </p:cNvSpPr>
          <p:nvPr/>
        </p:nvSpPr>
        <p:spPr bwMode="auto">
          <a:xfrm>
            <a:off x="452500" y="3410677"/>
            <a:ext cx="1600046" cy="462336"/>
          </a:xfrm>
          <a:custGeom>
            <a:avLst/>
            <a:gdLst>
              <a:gd name="T0" fmla="*/ 19 w 1412"/>
              <a:gd name="T1" fmla="*/ 322 h 408"/>
              <a:gd name="T2" fmla="*/ 197 w 1412"/>
              <a:gd name="T3" fmla="*/ 372 h 408"/>
              <a:gd name="T4" fmla="*/ 387 w 1412"/>
              <a:gd name="T5" fmla="*/ 379 h 408"/>
              <a:gd name="T6" fmla="*/ 644 w 1412"/>
              <a:gd name="T7" fmla="*/ 389 h 408"/>
              <a:gd name="T8" fmla="*/ 933 w 1412"/>
              <a:gd name="T9" fmla="*/ 404 h 408"/>
              <a:gd name="T10" fmla="*/ 1192 w 1412"/>
              <a:gd name="T11" fmla="*/ 403 h 408"/>
              <a:gd name="T12" fmla="*/ 1326 w 1412"/>
              <a:gd name="T13" fmla="*/ 306 h 408"/>
              <a:gd name="T14" fmla="*/ 1355 w 1412"/>
              <a:gd name="T15" fmla="*/ 264 h 408"/>
              <a:gd name="T16" fmla="*/ 1387 w 1412"/>
              <a:gd name="T17" fmla="*/ 200 h 408"/>
              <a:gd name="T18" fmla="*/ 1344 w 1412"/>
              <a:gd name="T19" fmla="*/ 171 h 408"/>
              <a:gd name="T20" fmla="*/ 1317 w 1412"/>
              <a:gd name="T21" fmla="*/ 187 h 408"/>
              <a:gd name="T22" fmla="*/ 1291 w 1412"/>
              <a:gd name="T23" fmla="*/ 156 h 408"/>
              <a:gd name="T24" fmla="*/ 1233 w 1412"/>
              <a:gd name="T25" fmla="*/ 160 h 408"/>
              <a:gd name="T26" fmla="*/ 1208 w 1412"/>
              <a:gd name="T27" fmla="*/ 166 h 408"/>
              <a:gd name="T28" fmla="*/ 1197 w 1412"/>
              <a:gd name="T29" fmla="*/ 200 h 408"/>
              <a:gd name="T30" fmla="*/ 1179 w 1412"/>
              <a:gd name="T31" fmla="*/ 202 h 408"/>
              <a:gd name="T32" fmla="*/ 1147 w 1412"/>
              <a:gd name="T33" fmla="*/ 48 h 408"/>
              <a:gd name="T34" fmla="*/ 1132 w 1412"/>
              <a:gd name="T35" fmla="*/ 21 h 408"/>
              <a:gd name="T36" fmla="*/ 1127 w 1412"/>
              <a:gd name="T37" fmla="*/ 61 h 408"/>
              <a:gd name="T38" fmla="*/ 1136 w 1412"/>
              <a:gd name="T39" fmla="*/ 201 h 408"/>
              <a:gd name="T40" fmla="*/ 1124 w 1412"/>
              <a:gd name="T41" fmla="*/ 219 h 408"/>
              <a:gd name="T42" fmla="*/ 1083 w 1412"/>
              <a:gd name="T43" fmla="*/ 230 h 408"/>
              <a:gd name="T44" fmla="*/ 1047 w 1412"/>
              <a:gd name="T45" fmla="*/ 222 h 408"/>
              <a:gd name="T46" fmla="*/ 1041 w 1412"/>
              <a:gd name="T47" fmla="*/ 249 h 408"/>
              <a:gd name="T48" fmla="*/ 965 w 1412"/>
              <a:gd name="T49" fmla="*/ 281 h 408"/>
              <a:gd name="T50" fmla="*/ 956 w 1412"/>
              <a:gd name="T51" fmla="*/ 253 h 408"/>
              <a:gd name="T52" fmla="*/ 865 w 1412"/>
              <a:gd name="T53" fmla="*/ 232 h 408"/>
              <a:gd name="T54" fmla="*/ 733 w 1412"/>
              <a:gd name="T55" fmla="*/ 253 h 408"/>
              <a:gd name="T56" fmla="*/ 702 w 1412"/>
              <a:gd name="T57" fmla="*/ 140 h 408"/>
              <a:gd name="T58" fmla="*/ 702 w 1412"/>
              <a:gd name="T59" fmla="*/ 245 h 408"/>
              <a:gd name="T60" fmla="*/ 688 w 1412"/>
              <a:gd name="T61" fmla="*/ 235 h 408"/>
              <a:gd name="T62" fmla="*/ 672 w 1412"/>
              <a:gd name="T63" fmla="*/ 253 h 408"/>
              <a:gd name="T64" fmla="*/ 643 w 1412"/>
              <a:gd name="T65" fmla="*/ 240 h 408"/>
              <a:gd name="T66" fmla="*/ 637 w 1412"/>
              <a:gd name="T67" fmla="*/ 260 h 408"/>
              <a:gd name="T68" fmla="*/ 558 w 1412"/>
              <a:gd name="T69" fmla="*/ 193 h 408"/>
              <a:gd name="T70" fmla="*/ 520 w 1412"/>
              <a:gd name="T71" fmla="*/ 222 h 408"/>
              <a:gd name="T72" fmla="*/ 498 w 1412"/>
              <a:gd name="T73" fmla="*/ 99 h 408"/>
              <a:gd name="T74" fmla="*/ 333 w 1412"/>
              <a:gd name="T75" fmla="*/ 10 h 408"/>
              <a:gd name="T76" fmla="*/ 280 w 1412"/>
              <a:gd name="T77" fmla="*/ 24 h 408"/>
              <a:gd name="T78" fmla="*/ 170 w 1412"/>
              <a:gd name="T79" fmla="*/ 4 h 408"/>
              <a:gd name="T80" fmla="*/ 169 w 1412"/>
              <a:gd name="T81" fmla="*/ 79 h 408"/>
              <a:gd name="T82" fmla="*/ 148 w 1412"/>
              <a:gd name="T83" fmla="*/ 55 h 408"/>
              <a:gd name="T84" fmla="*/ 92 w 1412"/>
              <a:gd name="T85" fmla="*/ 114 h 408"/>
              <a:gd name="T86" fmla="*/ 89 w 1412"/>
              <a:gd name="T87" fmla="*/ 128 h 408"/>
              <a:gd name="T88" fmla="*/ 32 w 1412"/>
              <a:gd name="T89" fmla="*/ 196 h 408"/>
              <a:gd name="T90" fmla="*/ 27 w 1412"/>
              <a:gd name="T91" fmla="*/ 157 h 408"/>
              <a:gd name="T92" fmla="*/ 16 w 1412"/>
              <a:gd name="T93" fmla="*/ 64 h 408"/>
              <a:gd name="T94" fmla="*/ 24 w 1412"/>
              <a:gd name="T95" fmla="*/ 197 h 408"/>
              <a:gd name="T96" fmla="*/ 1290 w 1412"/>
              <a:gd name="T97" fmla="*/ 187 h 408"/>
              <a:gd name="T98" fmla="*/ 1277 w 1412"/>
              <a:gd name="T99" fmla="*/ 176 h 408"/>
              <a:gd name="T100" fmla="*/ 1306 w 1412"/>
              <a:gd name="T101" fmla="*/ 182 h 408"/>
              <a:gd name="T102" fmla="*/ 943 w 1412"/>
              <a:gd name="T103" fmla="*/ 258 h 408"/>
              <a:gd name="T104" fmla="*/ 958 w 1412"/>
              <a:gd name="T105" fmla="*/ 261 h 408"/>
              <a:gd name="T106" fmla="*/ 797 w 1412"/>
              <a:gd name="T107" fmla="*/ 270 h 408"/>
              <a:gd name="T108" fmla="*/ 114 w 1412"/>
              <a:gd name="T109" fmla="*/ 141 h 408"/>
              <a:gd name="T110" fmla="*/ 413 w 1412"/>
              <a:gd name="T111" fmla="*/ 78 h 408"/>
              <a:gd name="T112" fmla="*/ 411 w 1412"/>
              <a:gd name="T113" fmla="*/ 77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12" h="408">
                <a:moveTo>
                  <a:pt x="6" y="212"/>
                </a:moveTo>
                <a:lnTo>
                  <a:pt x="5" y="238"/>
                </a:lnTo>
                <a:lnTo>
                  <a:pt x="5" y="238"/>
                </a:lnTo>
                <a:lnTo>
                  <a:pt x="3" y="244"/>
                </a:lnTo>
                <a:lnTo>
                  <a:pt x="0" y="253"/>
                </a:lnTo>
                <a:lnTo>
                  <a:pt x="0" y="253"/>
                </a:lnTo>
                <a:lnTo>
                  <a:pt x="3" y="264"/>
                </a:lnTo>
                <a:lnTo>
                  <a:pt x="9" y="287"/>
                </a:lnTo>
                <a:lnTo>
                  <a:pt x="16" y="312"/>
                </a:lnTo>
                <a:lnTo>
                  <a:pt x="19" y="322"/>
                </a:lnTo>
                <a:lnTo>
                  <a:pt x="22" y="327"/>
                </a:lnTo>
                <a:lnTo>
                  <a:pt x="22" y="327"/>
                </a:lnTo>
                <a:lnTo>
                  <a:pt x="27" y="332"/>
                </a:lnTo>
                <a:lnTo>
                  <a:pt x="32" y="335"/>
                </a:lnTo>
                <a:lnTo>
                  <a:pt x="36" y="337"/>
                </a:lnTo>
                <a:lnTo>
                  <a:pt x="42" y="340"/>
                </a:lnTo>
                <a:lnTo>
                  <a:pt x="42" y="340"/>
                </a:lnTo>
                <a:lnTo>
                  <a:pt x="108" y="354"/>
                </a:lnTo>
                <a:lnTo>
                  <a:pt x="157" y="364"/>
                </a:lnTo>
                <a:lnTo>
                  <a:pt x="197" y="372"/>
                </a:lnTo>
                <a:lnTo>
                  <a:pt x="197" y="372"/>
                </a:lnTo>
                <a:lnTo>
                  <a:pt x="247" y="380"/>
                </a:lnTo>
                <a:lnTo>
                  <a:pt x="271" y="383"/>
                </a:lnTo>
                <a:lnTo>
                  <a:pt x="301" y="383"/>
                </a:lnTo>
                <a:lnTo>
                  <a:pt x="301" y="383"/>
                </a:lnTo>
                <a:lnTo>
                  <a:pt x="330" y="383"/>
                </a:lnTo>
                <a:lnTo>
                  <a:pt x="349" y="382"/>
                </a:lnTo>
                <a:lnTo>
                  <a:pt x="368" y="380"/>
                </a:lnTo>
                <a:lnTo>
                  <a:pt x="387" y="379"/>
                </a:lnTo>
                <a:lnTo>
                  <a:pt x="387" y="379"/>
                </a:lnTo>
                <a:lnTo>
                  <a:pt x="420" y="379"/>
                </a:lnTo>
                <a:lnTo>
                  <a:pt x="456" y="379"/>
                </a:lnTo>
                <a:lnTo>
                  <a:pt x="456" y="379"/>
                </a:lnTo>
                <a:lnTo>
                  <a:pt x="481" y="380"/>
                </a:lnTo>
                <a:lnTo>
                  <a:pt x="507" y="383"/>
                </a:lnTo>
                <a:lnTo>
                  <a:pt x="537" y="387"/>
                </a:lnTo>
                <a:lnTo>
                  <a:pt x="567" y="388"/>
                </a:lnTo>
                <a:lnTo>
                  <a:pt x="567" y="388"/>
                </a:lnTo>
                <a:lnTo>
                  <a:pt x="619" y="388"/>
                </a:lnTo>
                <a:lnTo>
                  <a:pt x="644" y="389"/>
                </a:lnTo>
                <a:lnTo>
                  <a:pt x="678" y="393"/>
                </a:lnTo>
                <a:lnTo>
                  <a:pt x="678" y="393"/>
                </a:lnTo>
                <a:lnTo>
                  <a:pt x="714" y="398"/>
                </a:lnTo>
                <a:lnTo>
                  <a:pt x="748" y="402"/>
                </a:lnTo>
                <a:lnTo>
                  <a:pt x="788" y="405"/>
                </a:lnTo>
                <a:lnTo>
                  <a:pt x="841" y="408"/>
                </a:lnTo>
                <a:lnTo>
                  <a:pt x="841" y="408"/>
                </a:lnTo>
                <a:lnTo>
                  <a:pt x="870" y="408"/>
                </a:lnTo>
                <a:lnTo>
                  <a:pt x="893" y="406"/>
                </a:lnTo>
                <a:lnTo>
                  <a:pt x="933" y="404"/>
                </a:lnTo>
                <a:lnTo>
                  <a:pt x="968" y="402"/>
                </a:lnTo>
                <a:lnTo>
                  <a:pt x="984" y="402"/>
                </a:lnTo>
                <a:lnTo>
                  <a:pt x="1002" y="403"/>
                </a:lnTo>
                <a:lnTo>
                  <a:pt x="1002" y="403"/>
                </a:lnTo>
                <a:lnTo>
                  <a:pt x="1032" y="405"/>
                </a:lnTo>
                <a:lnTo>
                  <a:pt x="1048" y="405"/>
                </a:lnTo>
                <a:lnTo>
                  <a:pt x="1080" y="404"/>
                </a:lnTo>
                <a:lnTo>
                  <a:pt x="1080" y="404"/>
                </a:lnTo>
                <a:lnTo>
                  <a:pt x="1151" y="404"/>
                </a:lnTo>
                <a:lnTo>
                  <a:pt x="1192" y="403"/>
                </a:lnTo>
                <a:lnTo>
                  <a:pt x="1228" y="399"/>
                </a:lnTo>
                <a:lnTo>
                  <a:pt x="1228" y="399"/>
                </a:lnTo>
                <a:lnTo>
                  <a:pt x="1244" y="397"/>
                </a:lnTo>
                <a:lnTo>
                  <a:pt x="1260" y="393"/>
                </a:lnTo>
                <a:lnTo>
                  <a:pt x="1293" y="384"/>
                </a:lnTo>
                <a:lnTo>
                  <a:pt x="1318" y="375"/>
                </a:lnTo>
                <a:lnTo>
                  <a:pt x="1328" y="372"/>
                </a:lnTo>
                <a:lnTo>
                  <a:pt x="1328" y="372"/>
                </a:lnTo>
                <a:lnTo>
                  <a:pt x="1326" y="335"/>
                </a:lnTo>
                <a:lnTo>
                  <a:pt x="1326" y="306"/>
                </a:lnTo>
                <a:lnTo>
                  <a:pt x="1327" y="296"/>
                </a:lnTo>
                <a:lnTo>
                  <a:pt x="1328" y="290"/>
                </a:lnTo>
                <a:lnTo>
                  <a:pt x="1328" y="290"/>
                </a:lnTo>
                <a:lnTo>
                  <a:pt x="1334" y="278"/>
                </a:lnTo>
                <a:lnTo>
                  <a:pt x="1338" y="273"/>
                </a:lnTo>
                <a:lnTo>
                  <a:pt x="1338" y="273"/>
                </a:lnTo>
                <a:lnTo>
                  <a:pt x="1350" y="268"/>
                </a:lnTo>
                <a:lnTo>
                  <a:pt x="1350" y="268"/>
                </a:lnTo>
                <a:lnTo>
                  <a:pt x="1353" y="266"/>
                </a:lnTo>
                <a:lnTo>
                  <a:pt x="1355" y="264"/>
                </a:lnTo>
                <a:lnTo>
                  <a:pt x="1358" y="259"/>
                </a:lnTo>
                <a:lnTo>
                  <a:pt x="1360" y="252"/>
                </a:lnTo>
                <a:lnTo>
                  <a:pt x="1355" y="242"/>
                </a:lnTo>
                <a:lnTo>
                  <a:pt x="1355" y="242"/>
                </a:lnTo>
                <a:lnTo>
                  <a:pt x="1357" y="240"/>
                </a:lnTo>
                <a:lnTo>
                  <a:pt x="1359" y="234"/>
                </a:lnTo>
                <a:lnTo>
                  <a:pt x="1365" y="224"/>
                </a:lnTo>
                <a:lnTo>
                  <a:pt x="1375" y="212"/>
                </a:lnTo>
                <a:lnTo>
                  <a:pt x="1375" y="212"/>
                </a:lnTo>
                <a:lnTo>
                  <a:pt x="1387" y="200"/>
                </a:lnTo>
                <a:lnTo>
                  <a:pt x="1400" y="188"/>
                </a:lnTo>
                <a:lnTo>
                  <a:pt x="1409" y="181"/>
                </a:lnTo>
                <a:lnTo>
                  <a:pt x="1412" y="177"/>
                </a:lnTo>
                <a:lnTo>
                  <a:pt x="1412" y="177"/>
                </a:lnTo>
                <a:lnTo>
                  <a:pt x="1402" y="177"/>
                </a:lnTo>
                <a:lnTo>
                  <a:pt x="1379" y="180"/>
                </a:lnTo>
                <a:lnTo>
                  <a:pt x="1345" y="182"/>
                </a:lnTo>
                <a:lnTo>
                  <a:pt x="1345" y="182"/>
                </a:lnTo>
                <a:lnTo>
                  <a:pt x="1345" y="176"/>
                </a:lnTo>
                <a:lnTo>
                  <a:pt x="1344" y="171"/>
                </a:lnTo>
                <a:lnTo>
                  <a:pt x="1344" y="170"/>
                </a:lnTo>
                <a:lnTo>
                  <a:pt x="1342" y="169"/>
                </a:lnTo>
                <a:lnTo>
                  <a:pt x="1342" y="169"/>
                </a:lnTo>
                <a:lnTo>
                  <a:pt x="1339" y="170"/>
                </a:lnTo>
                <a:lnTo>
                  <a:pt x="1337" y="171"/>
                </a:lnTo>
                <a:lnTo>
                  <a:pt x="1337" y="175"/>
                </a:lnTo>
                <a:lnTo>
                  <a:pt x="1337" y="175"/>
                </a:lnTo>
                <a:lnTo>
                  <a:pt x="1337" y="185"/>
                </a:lnTo>
                <a:lnTo>
                  <a:pt x="1317" y="187"/>
                </a:lnTo>
                <a:lnTo>
                  <a:pt x="1317" y="187"/>
                </a:lnTo>
                <a:lnTo>
                  <a:pt x="1318" y="185"/>
                </a:lnTo>
                <a:lnTo>
                  <a:pt x="1318" y="178"/>
                </a:lnTo>
                <a:lnTo>
                  <a:pt x="1317" y="172"/>
                </a:lnTo>
                <a:lnTo>
                  <a:pt x="1314" y="169"/>
                </a:lnTo>
                <a:lnTo>
                  <a:pt x="1312" y="165"/>
                </a:lnTo>
                <a:lnTo>
                  <a:pt x="1312" y="165"/>
                </a:lnTo>
                <a:lnTo>
                  <a:pt x="1307" y="160"/>
                </a:lnTo>
                <a:lnTo>
                  <a:pt x="1302" y="156"/>
                </a:lnTo>
                <a:lnTo>
                  <a:pt x="1297" y="155"/>
                </a:lnTo>
                <a:lnTo>
                  <a:pt x="1291" y="156"/>
                </a:lnTo>
                <a:lnTo>
                  <a:pt x="1291" y="156"/>
                </a:lnTo>
                <a:lnTo>
                  <a:pt x="1283" y="159"/>
                </a:lnTo>
                <a:lnTo>
                  <a:pt x="1276" y="162"/>
                </a:lnTo>
                <a:lnTo>
                  <a:pt x="1270" y="166"/>
                </a:lnTo>
                <a:lnTo>
                  <a:pt x="1259" y="166"/>
                </a:lnTo>
                <a:lnTo>
                  <a:pt x="1254" y="156"/>
                </a:lnTo>
                <a:lnTo>
                  <a:pt x="1254" y="156"/>
                </a:lnTo>
                <a:lnTo>
                  <a:pt x="1243" y="157"/>
                </a:lnTo>
                <a:lnTo>
                  <a:pt x="1235" y="159"/>
                </a:lnTo>
                <a:lnTo>
                  <a:pt x="1233" y="160"/>
                </a:lnTo>
                <a:lnTo>
                  <a:pt x="1233" y="160"/>
                </a:lnTo>
                <a:lnTo>
                  <a:pt x="1230" y="164"/>
                </a:lnTo>
                <a:lnTo>
                  <a:pt x="1229" y="165"/>
                </a:lnTo>
                <a:lnTo>
                  <a:pt x="1229" y="165"/>
                </a:lnTo>
                <a:lnTo>
                  <a:pt x="1228" y="165"/>
                </a:lnTo>
                <a:lnTo>
                  <a:pt x="1223" y="164"/>
                </a:lnTo>
                <a:lnTo>
                  <a:pt x="1217" y="164"/>
                </a:lnTo>
                <a:lnTo>
                  <a:pt x="1213" y="164"/>
                </a:lnTo>
                <a:lnTo>
                  <a:pt x="1208" y="166"/>
                </a:lnTo>
                <a:lnTo>
                  <a:pt x="1208" y="166"/>
                </a:lnTo>
                <a:lnTo>
                  <a:pt x="1202" y="170"/>
                </a:lnTo>
                <a:lnTo>
                  <a:pt x="1198" y="173"/>
                </a:lnTo>
                <a:lnTo>
                  <a:pt x="1195" y="178"/>
                </a:lnTo>
                <a:lnTo>
                  <a:pt x="1194" y="185"/>
                </a:lnTo>
                <a:lnTo>
                  <a:pt x="1194" y="185"/>
                </a:lnTo>
                <a:lnTo>
                  <a:pt x="1193" y="191"/>
                </a:lnTo>
                <a:lnTo>
                  <a:pt x="1194" y="195"/>
                </a:lnTo>
                <a:lnTo>
                  <a:pt x="1195" y="197"/>
                </a:lnTo>
                <a:lnTo>
                  <a:pt x="1195" y="197"/>
                </a:lnTo>
                <a:lnTo>
                  <a:pt x="1197" y="200"/>
                </a:lnTo>
                <a:lnTo>
                  <a:pt x="1197" y="202"/>
                </a:lnTo>
                <a:lnTo>
                  <a:pt x="1197" y="202"/>
                </a:lnTo>
                <a:lnTo>
                  <a:pt x="1197" y="204"/>
                </a:lnTo>
                <a:lnTo>
                  <a:pt x="1197" y="206"/>
                </a:lnTo>
                <a:lnTo>
                  <a:pt x="1194" y="206"/>
                </a:lnTo>
                <a:lnTo>
                  <a:pt x="1194" y="206"/>
                </a:lnTo>
                <a:lnTo>
                  <a:pt x="1188" y="203"/>
                </a:lnTo>
                <a:lnTo>
                  <a:pt x="1182" y="202"/>
                </a:lnTo>
                <a:lnTo>
                  <a:pt x="1182" y="202"/>
                </a:lnTo>
                <a:lnTo>
                  <a:pt x="1179" y="202"/>
                </a:lnTo>
                <a:lnTo>
                  <a:pt x="1177" y="204"/>
                </a:lnTo>
                <a:lnTo>
                  <a:pt x="1173" y="206"/>
                </a:lnTo>
                <a:lnTo>
                  <a:pt x="1163" y="206"/>
                </a:lnTo>
                <a:lnTo>
                  <a:pt x="1163" y="195"/>
                </a:lnTo>
                <a:lnTo>
                  <a:pt x="1152" y="191"/>
                </a:lnTo>
                <a:lnTo>
                  <a:pt x="1139" y="71"/>
                </a:lnTo>
                <a:lnTo>
                  <a:pt x="1155" y="53"/>
                </a:lnTo>
                <a:lnTo>
                  <a:pt x="1147" y="51"/>
                </a:lnTo>
                <a:lnTo>
                  <a:pt x="1147" y="51"/>
                </a:lnTo>
                <a:lnTo>
                  <a:pt x="1147" y="48"/>
                </a:lnTo>
                <a:lnTo>
                  <a:pt x="1146" y="46"/>
                </a:lnTo>
                <a:lnTo>
                  <a:pt x="1143" y="45"/>
                </a:lnTo>
                <a:lnTo>
                  <a:pt x="1143" y="45"/>
                </a:lnTo>
                <a:lnTo>
                  <a:pt x="1141" y="46"/>
                </a:lnTo>
                <a:lnTo>
                  <a:pt x="1139" y="47"/>
                </a:lnTo>
                <a:lnTo>
                  <a:pt x="1136" y="48"/>
                </a:lnTo>
                <a:lnTo>
                  <a:pt x="1136" y="25"/>
                </a:lnTo>
                <a:lnTo>
                  <a:pt x="1136" y="25"/>
                </a:lnTo>
                <a:lnTo>
                  <a:pt x="1134" y="24"/>
                </a:lnTo>
                <a:lnTo>
                  <a:pt x="1132" y="21"/>
                </a:lnTo>
                <a:lnTo>
                  <a:pt x="1131" y="21"/>
                </a:lnTo>
                <a:lnTo>
                  <a:pt x="1131" y="21"/>
                </a:lnTo>
                <a:lnTo>
                  <a:pt x="1130" y="22"/>
                </a:lnTo>
                <a:lnTo>
                  <a:pt x="1130" y="26"/>
                </a:lnTo>
                <a:lnTo>
                  <a:pt x="1129" y="36"/>
                </a:lnTo>
                <a:lnTo>
                  <a:pt x="1129" y="52"/>
                </a:lnTo>
                <a:lnTo>
                  <a:pt x="1129" y="52"/>
                </a:lnTo>
                <a:lnTo>
                  <a:pt x="1129" y="56"/>
                </a:lnTo>
                <a:lnTo>
                  <a:pt x="1127" y="61"/>
                </a:lnTo>
                <a:lnTo>
                  <a:pt x="1127" y="61"/>
                </a:lnTo>
                <a:lnTo>
                  <a:pt x="1126" y="66"/>
                </a:lnTo>
                <a:lnTo>
                  <a:pt x="1126" y="68"/>
                </a:lnTo>
                <a:lnTo>
                  <a:pt x="1127" y="71"/>
                </a:lnTo>
                <a:lnTo>
                  <a:pt x="1127" y="71"/>
                </a:lnTo>
                <a:lnTo>
                  <a:pt x="1130" y="74"/>
                </a:lnTo>
                <a:lnTo>
                  <a:pt x="1131" y="76"/>
                </a:lnTo>
                <a:lnTo>
                  <a:pt x="1134" y="167"/>
                </a:lnTo>
                <a:lnTo>
                  <a:pt x="1132" y="175"/>
                </a:lnTo>
                <a:lnTo>
                  <a:pt x="1134" y="183"/>
                </a:lnTo>
                <a:lnTo>
                  <a:pt x="1136" y="201"/>
                </a:lnTo>
                <a:lnTo>
                  <a:pt x="1136" y="201"/>
                </a:lnTo>
                <a:lnTo>
                  <a:pt x="1134" y="200"/>
                </a:lnTo>
                <a:lnTo>
                  <a:pt x="1132" y="200"/>
                </a:lnTo>
                <a:lnTo>
                  <a:pt x="1131" y="200"/>
                </a:lnTo>
                <a:lnTo>
                  <a:pt x="1131" y="200"/>
                </a:lnTo>
                <a:lnTo>
                  <a:pt x="1130" y="202"/>
                </a:lnTo>
                <a:lnTo>
                  <a:pt x="1130" y="206"/>
                </a:lnTo>
                <a:lnTo>
                  <a:pt x="1131" y="212"/>
                </a:lnTo>
                <a:lnTo>
                  <a:pt x="1131" y="218"/>
                </a:lnTo>
                <a:lnTo>
                  <a:pt x="1124" y="219"/>
                </a:lnTo>
                <a:lnTo>
                  <a:pt x="1119" y="204"/>
                </a:lnTo>
                <a:lnTo>
                  <a:pt x="1119" y="204"/>
                </a:lnTo>
                <a:lnTo>
                  <a:pt x="1117" y="211"/>
                </a:lnTo>
                <a:lnTo>
                  <a:pt x="1116" y="217"/>
                </a:lnTo>
                <a:lnTo>
                  <a:pt x="1116" y="217"/>
                </a:lnTo>
                <a:lnTo>
                  <a:pt x="1116" y="230"/>
                </a:lnTo>
                <a:lnTo>
                  <a:pt x="1100" y="230"/>
                </a:lnTo>
                <a:lnTo>
                  <a:pt x="1088" y="230"/>
                </a:lnTo>
                <a:lnTo>
                  <a:pt x="1086" y="227"/>
                </a:lnTo>
                <a:lnTo>
                  <a:pt x="1083" y="230"/>
                </a:lnTo>
                <a:lnTo>
                  <a:pt x="1078" y="235"/>
                </a:lnTo>
                <a:lnTo>
                  <a:pt x="1065" y="235"/>
                </a:lnTo>
                <a:lnTo>
                  <a:pt x="1065" y="235"/>
                </a:lnTo>
                <a:lnTo>
                  <a:pt x="1064" y="233"/>
                </a:lnTo>
                <a:lnTo>
                  <a:pt x="1060" y="227"/>
                </a:lnTo>
                <a:lnTo>
                  <a:pt x="1058" y="224"/>
                </a:lnTo>
                <a:lnTo>
                  <a:pt x="1056" y="222"/>
                </a:lnTo>
                <a:lnTo>
                  <a:pt x="1052" y="222"/>
                </a:lnTo>
                <a:lnTo>
                  <a:pt x="1047" y="222"/>
                </a:lnTo>
                <a:lnTo>
                  <a:pt x="1047" y="222"/>
                </a:lnTo>
                <a:lnTo>
                  <a:pt x="1043" y="224"/>
                </a:lnTo>
                <a:lnTo>
                  <a:pt x="1041" y="227"/>
                </a:lnTo>
                <a:lnTo>
                  <a:pt x="1038" y="229"/>
                </a:lnTo>
                <a:lnTo>
                  <a:pt x="1038" y="233"/>
                </a:lnTo>
                <a:lnTo>
                  <a:pt x="1037" y="238"/>
                </a:lnTo>
                <a:lnTo>
                  <a:pt x="1038" y="243"/>
                </a:lnTo>
                <a:lnTo>
                  <a:pt x="1038" y="243"/>
                </a:lnTo>
                <a:lnTo>
                  <a:pt x="1039" y="248"/>
                </a:lnTo>
                <a:lnTo>
                  <a:pt x="1041" y="249"/>
                </a:lnTo>
                <a:lnTo>
                  <a:pt x="1041" y="249"/>
                </a:lnTo>
                <a:lnTo>
                  <a:pt x="1033" y="257"/>
                </a:lnTo>
                <a:lnTo>
                  <a:pt x="1026" y="261"/>
                </a:lnTo>
                <a:lnTo>
                  <a:pt x="1021" y="265"/>
                </a:lnTo>
                <a:lnTo>
                  <a:pt x="1021" y="265"/>
                </a:lnTo>
                <a:lnTo>
                  <a:pt x="1000" y="269"/>
                </a:lnTo>
                <a:lnTo>
                  <a:pt x="984" y="271"/>
                </a:lnTo>
                <a:lnTo>
                  <a:pt x="979" y="281"/>
                </a:lnTo>
                <a:lnTo>
                  <a:pt x="973" y="281"/>
                </a:lnTo>
                <a:lnTo>
                  <a:pt x="965" y="281"/>
                </a:lnTo>
                <a:lnTo>
                  <a:pt x="965" y="281"/>
                </a:lnTo>
                <a:lnTo>
                  <a:pt x="966" y="279"/>
                </a:lnTo>
                <a:lnTo>
                  <a:pt x="968" y="275"/>
                </a:lnTo>
                <a:lnTo>
                  <a:pt x="969" y="269"/>
                </a:lnTo>
                <a:lnTo>
                  <a:pt x="969" y="269"/>
                </a:lnTo>
                <a:lnTo>
                  <a:pt x="968" y="263"/>
                </a:lnTo>
                <a:lnTo>
                  <a:pt x="968" y="258"/>
                </a:lnTo>
                <a:lnTo>
                  <a:pt x="965" y="255"/>
                </a:lnTo>
                <a:lnTo>
                  <a:pt x="963" y="253"/>
                </a:lnTo>
                <a:lnTo>
                  <a:pt x="963" y="253"/>
                </a:lnTo>
                <a:lnTo>
                  <a:pt x="956" y="253"/>
                </a:lnTo>
                <a:lnTo>
                  <a:pt x="949" y="253"/>
                </a:lnTo>
                <a:lnTo>
                  <a:pt x="938" y="253"/>
                </a:lnTo>
                <a:lnTo>
                  <a:pt x="938" y="233"/>
                </a:lnTo>
                <a:lnTo>
                  <a:pt x="927" y="233"/>
                </a:lnTo>
                <a:lnTo>
                  <a:pt x="927" y="255"/>
                </a:lnTo>
                <a:lnTo>
                  <a:pt x="872" y="255"/>
                </a:lnTo>
                <a:lnTo>
                  <a:pt x="872" y="247"/>
                </a:lnTo>
                <a:lnTo>
                  <a:pt x="865" y="247"/>
                </a:lnTo>
                <a:lnTo>
                  <a:pt x="865" y="232"/>
                </a:lnTo>
                <a:lnTo>
                  <a:pt x="865" y="232"/>
                </a:lnTo>
                <a:lnTo>
                  <a:pt x="862" y="229"/>
                </a:lnTo>
                <a:lnTo>
                  <a:pt x="860" y="228"/>
                </a:lnTo>
                <a:lnTo>
                  <a:pt x="857" y="228"/>
                </a:lnTo>
                <a:lnTo>
                  <a:pt x="857" y="228"/>
                </a:lnTo>
                <a:lnTo>
                  <a:pt x="854" y="229"/>
                </a:lnTo>
                <a:lnTo>
                  <a:pt x="852" y="233"/>
                </a:lnTo>
                <a:lnTo>
                  <a:pt x="852" y="235"/>
                </a:lnTo>
                <a:lnTo>
                  <a:pt x="852" y="253"/>
                </a:lnTo>
                <a:lnTo>
                  <a:pt x="733" y="253"/>
                </a:lnTo>
                <a:lnTo>
                  <a:pt x="733" y="253"/>
                </a:lnTo>
                <a:lnTo>
                  <a:pt x="732" y="249"/>
                </a:lnTo>
                <a:lnTo>
                  <a:pt x="732" y="245"/>
                </a:lnTo>
                <a:lnTo>
                  <a:pt x="730" y="243"/>
                </a:lnTo>
                <a:lnTo>
                  <a:pt x="730" y="243"/>
                </a:lnTo>
                <a:lnTo>
                  <a:pt x="727" y="242"/>
                </a:lnTo>
                <a:lnTo>
                  <a:pt x="724" y="240"/>
                </a:lnTo>
                <a:lnTo>
                  <a:pt x="720" y="240"/>
                </a:lnTo>
                <a:lnTo>
                  <a:pt x="715" y="146"/>
                </a:lnTo>
                <a:lnTo>
                  <a:pt x="716" y="140"/>
                </a:lnTo>
                <a:lnTo>
                  <a:pt x="702" y="140"/>
                </a:lnTo>
                <a:lnTo>
                  <a:pt x="702" y="140"/>
                </a:lnTo>
                <a:lnTo>
                  <a:pt x="702" y="141"/>
                </a:lnTo>
                <a:lnTo>
                  <a:pt x="704" y="144"/>
                </a:lnTo>
                <a:lnTo>
                  <a:pt x="705" y="146"/>
                </a:lnTo>
                <a:lnTo>
                  <a:pt x="710" y="242"/>
                </a:lnTo>
                <a:lnTo>
                  <a:pt x="710" y="242"/>
                </a:lnTo>
                <a:lnTo>
                  <a:pt x="706" y="242"/>
                </a:lnTo>
                <a:lnTo>
                  <a:pt x="704" y="243"/>
                </a:lnTo>
                <a:lnTo>
                  <a:pt x="702" y="244"/>
                </a:lnTo>
                <a:lnTo>
                  <a:pt x="702" y="245"/>
                </a:lnTo>
                <a:lnTo>
                  <a:pt x="702" y="245"/>
                </a:lnTo>
                <a:lnTo>
                  <a:pt x="709" y="258"/>
                </a:lnTo>
                <a:lnTo>
                  <a:pt x="695" y="258"/>
                </a:lnTo>
                <a:lnTo>
                  <a:pt x="695" y="243"/>
                </a:lnTo>
                <a:lnTo>
                  <a:pt x="695" y="243"/>
                </a:lnTo>
                <a:lnTo>
                  <a:pt x="693" y="238"/>
                </a:lnTo>
                <a:lnTo>
                  <a:pt x="690" y="235"/>
                </a:lnTo>
                <a:lnTo>
                  <a:pt x="689" y="235"/>
                </a:lnTo>
                <a:lnTo>
                  <a:pt x="688" y="235"/>
                </a:lnTo>
                <a:lnTo>
                  <a:pt x="688" y="235"/>
                </a:lnTo>
                <a:lnTo>
                  <a:pt x="684" y="237"/>
                </a:lnTo>
                <a:lnTo>
                  <a:pt x="684" y="238"/>
                </a:lnTo>
                <a:lnTo>
                  <a:pt x="684" y="240"/>
                </a:lnTo>
                <a:lnTo>
                  <a:pt x="684" y="243"/>
                </a:lnTo>
                <a:lnTo>
                  <a:pt x="684" y="243"/>
                </a:lnTo>
                <a:lnTo>
                  <a:pt x="686" y="248"/>
                </a:lnTo>
                <a:lnTo>
                  <a:pt x="686" y="258"/>
                </a:lnTo>
                <a:lnTo>
                  <a:pt x="679" y="258"/>
                </a:lnTo>
                <a:lnTo>
                  <a:pt x="679" y="258"/>
                </a:lnTo>
                <a:lnTo>
                  <a:pt x="672" y="253"/>
                </a:lnTo>
                <a:lnTo>
                  <a:pt x="664" y="249"/>
                </a:lnTo>
                <a:lnTo>
                  <a:pt x="660" y="248"/>
                </a:lnTo>
                <a:lnTo>
                  <a:pt x="658" y="248"/>
                </a:lnTo>
                <a:lnTo>
                  <a:pt x="658" y="248"/>
                </a:lnTo>
                <a:lnTo>
                  <a:pt x="650" y="249"/>
                </a:lnTo>
                <a:lnTo>
                  <a:pt x="650" y="249"/>
                </a:lnTo>
                <a:lnTo>
                  <a:pt x="647" y="245"/>
                </a:lnTo>
                <a:lnTo>
                  <a:pt x="644" y="242"/>
                </a:lnTo>
                <a:lnTo>
                  <a:pt x="643" y="240"/>
                </a:lnTo>
                <a:lnTo>
                  <a:pt x="643" y="240"/>
                </a:lnTo>
                <a:lnTo>
                  <a:pt x="641" y="242"/>
                </a:lnTo>
                <a:lnTo>
                  <a:pt x="637" y="243"/>
                </a:lnTo>
                <a:lnTo>
                  <a:pt x="634" y="245"/>
                </a:lnTo>
                <a:lnTo>
                  <a:pt x="633" y="248"/>
                </a:lnTo>
                <a:lnTo>
                  <a:pt x="633" y="248"/>
                </a:lnTo>
                <a:lnTo>
                  <a:pt x="634" y="252"/>
                </a:lnTo>
                <a:lnTo>
                  <a:pt x="637" y="254"/>
                </a:lnTo>
                <a:lnTo>
                  <a:pt x="639" y="255"/>
                </a:lnTo>
                <a:lnTo>
                  <a:pt x="639" y="255"/>
                </a:lnTo>
                <a:lnTo>
                  <a:pt x="637" y="260"/>
                </a:lnTo>
                <a:lnTo>
                  <a:pt x="633" y="265"/>
                </a:lnTo>
                <a:lnTo>
                  <a:pt x="633" y="265"/>
                </a:lnTo>
                <a:lnTo>
                  <a:pt x="612" y="255"/>
                </a:lnTo>
                <a:lnTo>
                  <a:pt x="592" y="245"/>
                </a:lnTo>
                <a:lnTo>
                  <a:pt x="572" y="235"/>
                </a:lnTo>
                <a:lnTo>
                  <a:pt x="572" y="201"/>
                </a:lnTo>
                <a:lnTo>
                  <a:pt x="556" y="201"/>
                </a:lnTo>
                <a:lnTo>
                  <a:pt x="556" y="201"/>
                </a:lnTo>
                <a:lnTo>
                  <a:pt x="558" y="196"/>
                </a:lnTo>
                <a:lnTo>
                  <a:pt x="558" y="193"/>
                </a:lnTo>
                <a:lnTo>
                  <a:pt x="556" y="191"/>
                </a:lnTo>
                <a:lnTo>
                  <a:pt x="543" y="191"/>
                </a:lnTo>
                <a:lnTo>
                  <a:pt x="543" y="202"/>
                </a:lnTo>
                <a:lnTo>
                  <a:pt x="532" y="202"/>
                </a:lnTo>
                <a:lnTo>
                  <a:pt x="532" y="230"/>
                </a:lnTo>
                <a:lnTo>
                  <a:pt x="532" y="230"/>
                </a:lnTo>
                <a:lnTo>
                  <a:pt x="530" y="229"/>
                </a:lnTo>
                <a:lnTo>
                  <a:pt x="528" y="226"/>
                </a:lnTo>
                <a:lnTo>
                  <a:pt x="523" y="223"/>
                </a:lnTo>
                <a:lnTo>
                  <a:pt x="520" y="222"/>
                </a:lnTo>
                <a:lnTo>
                  <a:pt x="515" y="222"/>
                </a:lnTo>
                <a:lnTo>
                  <a:pt x="515" y="222"/>
                </a:lnTo>
                <a:lnTo>
                  <a:pt x="512" y="223"/>
                </a:lnTo>
                <a:lnTo>
                  <a:pt x="509" y="224"/>
                </a:lnTo>
                <a:lnTo>
                  <a:pt x="507" y="227"/>
                </a:lnTo>
                <a:lnTo>
                  <a:pt x="507" y="229"/>
                </a:lnTo>
                <a:lnTo>
                  <a:pt x="506" y="234"/>
                </a:lnTo>
                <a:lnTo>
                  <a:pt x="506" y="237"/>
                </a:lnTo>
                <a:lnTo>
                  <a:pt x="498" y="237"/>
                </a:lnTo>
                <a:lnTo>
                  <a:pt x="498" y="99"/>
                </a:lnTo>
                <a:lnTo>
                  <a:pt x="492" y="99"/>
                </a:lnTo>
                <a:lnTo>
                  <a:pt x="480" y="112"/>
                </a:lnTo>
                <a:lnTo>
                  <a:pt x="465" y="112"/>
                </a:lnTo>
                <a:lnTo>
                  <a:pt x="471" y="56"/>
                </a:lnTo>
                <a:lnTo>
                  <a:pt x="456" y="47"/>
                </a:lnTo>
                <a:lnTo>
                  <a:pt x="456" y="25"/>
                </a:lnTo>
                <a:lnTo>
                  <a:pt x="439" y="19"/>
                </a:lnTo>
                <a:lnTo>
                  <a:pt x="363" y="19"/>
                </a:lnTo>
                <a:lnTo>
                  <a:pt x="373" y="10"/>
                </a:lnTo>
                <a:lnTo>
                  <a:pt x="333" y="10"/>
                </a:lnTo>
                <a:lnTo>
                  <a:pt x="333" y="10"/>
                </a:lnTo>
                <a:lnTo>
                  <a:pt x="343" y="16"/>
                </a:lnTo>
                <a:lnTo>
                  <a:pt x="348" y="21"/>
                </a:lnTo>
                <a:lnTo>
                  <a:pt x="349" y="22"/>
                </a:lnTo>
                <a:lnTo>
                  <a:pt x="347" y="24"/>
                </a:lnTo>
                <a:lnTo>
                  <a:pt x="299" y="24"/>
                </a:lnTo>
                <a:lnTo>
                  <a:pt x="299" y="24"/>
                </a:lnTo>
                <a:lnTo>
                  <a:pt x="290" y="24"/>
                </a:lnTo>
                <a:lnTo>
                  <a:pt x="283" y="24"/>
                </a:lnTo>
                <a:lnTo>
                  <a:pt x="280" y="24"/>
                </a:lnTo>
                <a:lnTo>
                  <a:pt x="280" y="31"/>
                </a:lnTo>
                <a:lnTo>
                  <a:pt x="275" y="31"/>
                </a:lnTo>
                <a:lnTo>
                  <a:pt x="275" y="21"/>
                </a:lnTo>
                <a:lnTo>
                  <a:pt x="249" y="21"/>
                </a:lnTo>
                <a:lnTo>
                  <a:pt x="249" y="31"/>
                </a:lnTo>
                <a:lnTo>
                  <a:pt x="242" y="31"/>
                </a:lnTo>
                <a:lnTo>
                  <a:pt x="242" y="16"/>
                </a:lnTo>
                <a:lnTo>
                  <a:pt x="219" y="16"/>
                </a:lnTo>
                <a:lnTo>
                  <a:pt x="191" y="0"/>
                </a:lnTo>
                <a:lnTo>
                  <a:pt x="170" y="4"/>
                </a:lnTo>
                <a:lnTo>
                  <a:pt x="165" y="11"/>
                </a:lnTo>
                <a:lnTo>
                  <a:pt x="180" y="31"/>
                </a:lnTo>
                <a:lnTo>
                  <a:pt x="188" y="26"/>
                </a:lnTo>
                <a:lnTo>
                  <a:pt x="190" y="38"/>
                </a:lnTo>
                <a:lnTo>
                  <a:pt x="169" y="42"/>
                </a:lnTo>
                <a:lnTo>
                  <a:pt x="169" y="42"/>
                </a:lnTo>
                <a:lnTo>
                  <a:pt x="170" y="61"/>
                </a:lnTo>
                <a:lnTo>
                  <a:pt x="170" y="74"/>
                </a:lnTo>
                <a:lnTo>
                  <a:pt x="170" y="78"/>
                </a:lnTo>
                <a:lnTo>
                  <a:pt x="169" y="79"/>
                </a:lnTo>
                <a:lnTo>
                  <a:pt x="169" y="79"/>
                </a:lnTo>
                <a:lnTo>
                  <a:pt x="149" y="81"/>
                </a:lnTo>
                <a:lnTo>
                  <a:pt x="149" y="81"/>
                </a:lnTo>
                <a:lnTo>
                  <a:pt x="155" y="69"/>
                </a:lnTo>
                <a:lnTo>
                  <a:pt x="159" y="61"/>
                </a:lnTo>
                <a:lnTo>
                  <a:pt x="160" y="58"/>
                </a:lnTo>
                <a:lnTo>
                  <a:pt x="160" y="58"/>
                </a:lnTo>
                <a:lnTo>
                  <a:pt x="154" y="56"/>
                </a:lnTo>
                <a:lnTo>
                  <a:pt x="150" y="55"/>
                </a:lnTo>
                <a:lnTo>
                  <a:pt x="148" y="55"/>
                </a:lnTo>
                <a:lnTo>
                  <a:pt x="148" y="55"/>
                </a:lnTo>
                <a:lnTo>
                  <a:pt x="129" y="87"/>
                </a:lnTo>
                <a:lnTo>
                  <a:pt x="129" y="87"/>
                </a:lnTo>
                <a:lnTo>
                  <a:pt x="113" y="97"/>
                </a:lnTo>
                <a:lnTo>
                  <a:pt x="100" y="103"/>
                </a:lnTo>
                <a:lnTo>
                  <a:pt x="94" y="107"/>
                </a:lnTo>
                <a:lnTo>
                  <a:pt x="94" y="107"/>
                </a:lnTo>
                <a:lnTo>
                  <a:pt x="92" y="110"/>
                </a:lnTo>
                <a:lnTo>
                  <a:pt x="92" y="114"/>
                </a:lnTo>
                <a:lnTo>
                  <a:pt x="92" y="114"/>
                </a:lnTo>
                <a:lnTo>
                  <a:pt x="92" y="116"/>
                </a:lnTo>
                <a:lnTo>
                  <a:pt x="94" y="120"/>
                </a:lnTo>
                <a:lnTo>
                  <a:pt x="97" y="124"/>
                </a:lnTo>
                <a:lnTo>
                  <a:pt x="97" y="124"/>
                </a:lnTo>
                <a:lnTo>
                  <a:pt x="97" y="126"/>
                </a:lnTo>
                <a:lnTo>
                  <a:pt x="96" y="129"/>
                </a:lnTo>
                <a:lnTo>
                  <a:pt x="94" y="130"/>
                </a:lnTo>
                <a:lnTo>
                  <a:pt x="94" y="130"/>
                </a:lnTo>
                <a:lnTo>
                  <a:pt x="91" y="128"/>
                </a:lnTo>
                <a:lnTo>
                  <a:pt x="89" y="128"/>
                </a:lnTo>
                <a:lnTo>
                  <a:pt x="87" y="130"/>
                </a:lnTo>
                <a:lnTo>
                  <a:pt x="87" y="130"/>
                </a:lnTo>
                <a:lnTo>
                  <a:pt x="86" y="136"/>
                </a:lnTo>
                <a:lnTo>
                  <a:pt x="86" y="143"/>
                </a:lnTo>
                <a:lnTo>
                  <a:pt x="86" y="150"/>
                </a:lnTo>
                <a:lnTo>
                  <a:pt x="41" y="211"/>
                </a:lnTo>
                <a:lnTo>
                  <a:pt x="30" y="204"/>
                </a:lnTo>
                <a:lnTo>
                  <a:pt x="30" y="200"/>
                </a:lnTo>
                <a:lnTo>
                  <a:pt x="30" y="200"/>
                </a:lnTo>
                <a:lnTo>
                  <a:pt x="32" y="196"/>
                </a:lnTo>
                <a:lnTo>
                  <a:pt x="35" y="193"/>
                </a:lnTo>
                <a:lnTo>
                  <a:pt x="36" y="191"/>
                </a:lnTo>
                <a:lnTo>
                  <a:pt x="36" y="191"/>
                </a:lnTo>
                <a:lnTo>
                  <a:pt x="34" y="182"/>
                </a:lnTo>
                <a:lnTo>
                  <a:pt x="31" y="177"/>
                </a:lnTo>
                <a:lnTo>
                  <a:pt x="30" y="176"/>
                </a:lnTo>
                <a:lnTo>
                  <a:pt x="30" y="176"/>
                </a:lnTo>
                <a:lnTo>
                  <a:pt x="30" y="176"/>
                </a:lnTo>
                <a:lnTo>
                  <a:pt x="29" y="171"/>
                </a:lnTo>
                <a:lnTo>
                  <a:pt x="27" y="157"/>
                </a:lnTo>
                <a:lnTo>
                  <a:pt x="25" y="116"/>
                </a:lnTo>
                <a:lnTo>
                  <a:pt x="24" y="74"/>
                </a:lnTo>
                <a:lnTo>
                  <a:pt x="22" y="56"/>
                </a:lnTo>
                <a:lnTo>
                  <a:pt x="22" y="56"/>
                </a:lnTo>
                <a:lnTo>
                  <a:pt x="20" y="56"/>
                </a:lnTo>
                <a:lnTo>
                  <a:pt x="19" y="56"/>
                </a:lnTo>
                <a:lnTo>
                  <a:pt x="17" y="57"/>
                </a:lnTo>
                <a:lnTo>
                  <a:pt x="17" y="57"/>
                </a:lnTo>
                <a:lnTo>
                  <a:pt x="16" y="61"/>
                </a:lnTo>
                <a:lnTo>
                  <a:pt x="16" y="64"/>
                </a:lnTo>
                <a:lnTo>
                  <a:pt x="16" y="64"/>
                </a:lnTo>
                <a:lnTo>
                  <a:pt x="17" y="89"/>
                </a:lnTo>
                <a:lnTo>
                  <a:pt x="25" y="178"/>
                </a:lnTo>
                <a:lnTo>
                  <a:pt x="25" y="178"/>
                </a:lnTo>
                <a:lnTo>
                  <a:pt x="25" y="186"/>
                </a:lnTo>
                <a:lnTo>
                  <a:pt x="25" y="186"/>
                </a:lnTo>
                <a:lnTo>
                  <a:pt x="24" y="188"/>
                </a:lnTo>
                <a:lnTo>
                  <a:pt x="24" y="191"/>
                </a:lnTo>
                <a:lnTo>
                  <a:pt x="24" y="191"/>
                </a:lnTo>
                <a:lnTo>
                  <a:pt x="24" y="197"/>
                </a:lnTo>
                <a:lnTo>
                  <a:pt x="24" y="201"/>
                </a:lnTo>
                <a:lnTo>
                  <a:pt x="22" y="203"/>
                </a:lnTo>
                <a:lnTo>
                  <a:pt x="22" y="203"/>
                </a:lnTo>
                <a:lnTo>
                  <a:pt x="20" y="206"/>
                </a:lnTo>
                <a:lnTo>
                  <a:pt x="17" y="208"/>
                </a:lnTo>
                <a:lnTo>
                  <a:pt x="17" y="208"/>
                </a:lnTo>
                <a:lnTo>
                  <a:pt x="6" y="212"/>
                </a:lnTo>
                <a:lnTo>
                  <a:pt x="6" y="212"/>
                </a:lnTo>
                <a:close/>
                <a:moveTo>
                  <a:pt x="1290" y="187"/>
                </a:moveTo>
                <a:lnTo>
                  <a:pt x="1290" y="187"/>
                </a:lnTo>
                <a:lnTo>
                  <a:pt x="1286" y="183"/>
                </a:lnTo>
                <a:lnTo>
                  <a:pt x="1283" y="181"/>
                </a:lnTo>
                <a:lnTo>
                  <a:pt x="1281" y="180"/>
                </a:lnTo>
                <a:lnTo>
                  <a:pt x="1281" y="180"/>
                </a:lnTo>
                <a:lnTo>
                  <a:pt x="1278" y="181"/>
                </a:lnTo>
                <a:lnTo>
                  <a:pt x="1276" y="183"/>
                </a:lnTo>
                <a:lnTo>
                  <a:pt x="1275" y="187"/>
                </a:lnTo>
                <a:lnTo>
                  <a:pt x="1275" y="187"/>
                </a:lnTo>
                <a:lnTo>
                  <a:pt x="1276" y="181"/>
                </a:lnTo>
                <a:lnTo>
                  <a:pt x="1277" y="176"/>
                </a:lnTo>
                <a:lnTo>
                  <a:pt x="1280" y="175"/>
                </a:lnTo>
                <a:lnTo>
                  <a:pt x="1281" y="172"/>
                </a:lnTo>
                <a:lnTo>
                  <a:pt x="1281" y="172"/>
                </a:lnTo>
                <a:lnTo>
                  <a:pt x="1287" y="171"/>
                </a:lnTo>
                <a:lnTo>
                  <a:pt x="1287" y="171"/>
                </a:lnTo>
                <a:lnTo>
                  <a:pt x="1291" y="172"/>
                </a:lnTo>
                <a:lnTo>
                  <a:pt x="1297" y="176"/>
                </a:lnTo>
                <a:lnTo>
                  <a:pt x="1297" y="176"/>
                </a:lnTo>
                <a:lnTo>
                  <a:pt x="1303" y="180"/>
                </a:lnTo>
                <a:lnTo>
                  <a:pt x="1306" y="182"/>
                </a:lnTo>
                <a:lnTo>
                  <a:pt x="1306" y="185"/>
                </a:lnTo>
                <a:lnTo>
                  <a:pt x="1306" y="185"/>
                </a:lnTo>
                <a:lnTo>
                  <a:pt x="1290" y="187"/>
                </a:lnTo>
                <a:close/>
                <a:moveTo>
                  <a:pt x="949" y="271"/>
                </a:moveTo>
                <a:lnTo>
                  <a:pt x="932" y="271"/>
                </a:lnTo>
                <a:lnTo>
                  <a:pt x="932" y="271"/>
                </a:lnTo>
                <a:lnTo>
                  <a:pt x="934" y="265"/>
                </a:lnTo>
                <a:lnTo>
                  <a:pt x="938" y="260"/>
                </a:lnTo>
                <a:lnTo>
                  <a:pt x="940" y="259"/>
                </a:lnTo>
                <a:lnTo>
                  <a:pt x="943" y="258"/>
                </a:lnTo>
                <a:lnTo>
                  <a:pt x="943" y="258"/>
                </a:lnTo>
                <a:lnTo>
                  <a:pt x="944" y="259"/>
                </a:lnTo>
                <a:lnTo>
                  <a:pt x="947" y="260"/>
                </a:lnTo>
                <a:lnTo>
                  <a:pt x="948" y="265"/>
                </a:lnTo>
                <a:lnTo>
                  <a:pt x="949" y="271"/>
                </a:lnTo>
                <a:lnTo>
                  <a:pt x="949" y="271"/>
                </a:lnTo>
                <a:close/>
                <a:moveTo>
                  <a:pt x="954" y="271"/>
                </a:moveTo>
                <a:lnTo>
                  <a:pt x="954" y="271"/>
                </a:lnTo>
                <a:lnTo>
                  <a:pt x="955" y="265"/>
                </a:lnTo>
                <a:lnTo>
                  <a:pt x="958" y="261"/>
                </a:lnTo>
                <a:lnTo>
                  <a:pt x="959" y="260"/>
                </a:lnTo>
                <a:lnTo>
                  <a:pt x="960" y="259"/>
                </a:lnTo>
                <a:lnTo>
                  <a:pt x="960" y="259"/>
                </a:lnTo>
                <a:lnTo>
                  <a:pt x="961" y="259"/>
                </a:lnTo>
                <a:lnTo>
                  <a:pt x="963" y="260"/>
                </a:lnTo>
                <a:lnTo>
                  <a:pt x="963" y="265"/>
                </a:lnTo>
                <a:lnTo>
                  <a:pt x="963" y="271"/>
                </a:lnTo>
                <a:lnTo>
                  <a:pt x="954" y="271"/>
                </a:lnTo>
                <a:close/>
                <a:moveTo>
                  <a:pt x="798" y="261"/>
                </a:moveTo>
                <a:lnTo>
                  <a:pt x="797" y="270"/>
                </a:lnTo>
                <a:lnTo>
                  <a:pt x="735" y="271"/>
                </a:lnTo>
                <a:lnTo>
                  <a:pt x="733" y="263"/>
                </a:lnTo>
                <a:lnTo>
                  <a:pt x="798" y="261"/>
                </a:lnTo>
                <a:close/>
                <a:moveTo>
                  <a:pt x="804" y="261"/>
                </a:moveTo>
                <a:lnTo>
                  <a:pt x="846" y="260"/>
                </a:lnTo>
                <a:lnTo>
                  <a:pt x="841" y="266"/>
                </a:lnTo>
                <a:lnTo>
                  <a:pt x="804" y="269"/>
                </a:lnTo>
                <a:lnTo>
                  <a:pt x="804" y="261"/>
                </a:lnTo>
                <a:close/>
                <a:moveTo>
                  <a:pt x="114" y="141"/>
                </a:moveTo>
                <a:lnTo>
                  <a:pt x="114" y="141"/>
                </a:lnTo>
                <a:lnTo>
                  <a:pt x="129" y="140"/>
                </a:lnTo>
                <a:lnTo>
                  <a:pt x="129" y="140"/>
                </a:lnTo>
                <a:lnTo>
                  <a:pt x="130" y="144"/>
                </a:lnTo>
                <a:lnTo>
                  <a:pt x="129" y="150"/>
                </a:lnTo>
                <a:lnTo>
                  <a:pt x="128" y="159"/>
                </a:lnTo>
                <a:lnTo>
                  <a:pt x="117" y="159"/>
                </a:lnTo>
                <a:lnTo>
                  <a:pt x="114" y="141"/>
                </a:lnTo>
                <a:close/>
                <a:moveTo>
                  <a:pt x="411" y="77"/>
                </a:moveTo>
                <a:lnTo>
                  <a:pt x="411" y="77"/>
                </a:lnTo>
                <a:lnTo>
                  <a:pt x="413" y="78"/>
                </a:lnTo>
                <a:lnTo>
                  <a:pt x="413" y="81"/>
                </a:lnTo>
                <a:lnTo>
                  <a:pt x="413" y="88"/>
                </a:lnTo>
                <a:lnTo>
                  <a:pt x="413" y="99"/>
                </a:lnTo>
                <a:lnTo>
                  <a:pt x="400" y="98"/>
                </a:lnTo>
                <a:lnTo>
                  <a:pt x="400" y="98"/>
                </a:lnTo>
                <a:lnTo>
                  <a:pt x="399" y="78"/>
                </a:lnTo>
                <a:lnTo>
                  <a:pt x="399" y="78"/>
                </a:lnTo>
                <a:lnTo>
                  <a:pt x="400" y="77"/>
                </a:lnTo>
                <a:lnTo>
                  <a:pt x="404" y="77"/>
                </a:lnTo>
                <a:lnTo>
                  <a:pt x="411" y="77"/>
                </a:lnTo>
                <a:lnTo>
                  <a:pt x="411" y="77"/>
                </a:lnTo>
                <a:close/>
                <a:moveTo>
                  <a:pt x="384" y="79"/>
                </a:moveTo>
                <a:lnTo>
                  <a:pt x="384" y="99"/>
                </a:lnTo>
                <a:lnTo>
                  <a:pt x="379" y="100"/>
                </a:lnTo>
                <a:lnTo>
                  <a:pt x="377" y="81"/>
                </a:lnTo>
                <a:lnTo>
                  <a:pt x="384" y="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ED48C979-76DF-4F7D-BD5E-95DCD273FB5F}"/>
              </a:ext>
            </a:extLst>
          </p:cNvPr>
          <p:cNvSpPr>
            <a:spLocks/>
          </p:cNvSpPr>
          <p:nvPr/>
        </p:nvSpPr>
        <p:spPr bwMode="auto">
          <a:xfrm>
            <a:off x="4124847" y="1448595"/>
            <a:ext cx="1627024" cy="381710"/>
          </a:xfrm>
          <a:custGeom>
            <a:avLst/>
            <a:gdLst>
              <a:gd name="T0" fmla="*/ 702 w 1624"/>
              <a:gd name="T1" fmla="*/ 119 h 381"/>
              <a:gd name="T2" fmla="*/ 322 w 1624"/>
              <a:gd name="T3" fmla="*/ 83 h 381"/>
              <a:gd name="T4" fmla="*/ 307 w 1624"/>
              <a:gd name="T5" fmla="*/ 47 h 381"/>
              <a:gd name="T6" fmla="*/ 302 w 1624"/>
              <a:gd name="T7" fmla="*/ 85 h 381"/>
              <a:gd name="T8" fmla="*/ 282 w 1624"/>
              <a:gd name="T9" fmla="*/ 18 h 381"/>
              <a:gd name="T10" fmla="*/ 239 w 1624"/>
              <a:gd name="T11" fmla="*/ 83 h 381"/>
              <a:gd name="T12" fmla="*/ 232 w 1624"/>
              <a:gd name="T13" fmla="*/ 8 h 381"/>
              <a:gd name="T14" fmla="*/ 232 w 1624"/>
              <a:gd name="T15" fmla="*/ 81 h 381"/>
              <a:gd name="T16" fmla="*/ 202 w 1624"/>
              <a:gd name="T17" fmla="*/ 41 h 381"/>
              <a:gd name="T18" fmla="*/ 192 w 1624"/>
              <a:gd name="T19" fmla="*/ 29 h 381"/>
              <a:gd name="T20" fmla="*/ 191 w 1624"/>
              <a:gd name="T21" fmla="*/ 78 h 381"/>
              <a:gd name="T22" fmla="*/ 176 w 1624"/>
              <a:gd name="T23" fmla="*/ 73 h 381"/>
              <a:gd name="T24" fmla="*/ 159 w 1624"/>
              <a:gd name="T25" fmla="*/ 69 h 381"/>
              <a:gd name="T26" fmla="*/ 111 w 1624"/>
              <a:gd name="T27" fmla="*/ 62 h 381"/>
              <a:gd name="T28" fmla="*/ 92 w 1624"/>
              <a:gd name="T29" fmla="*/ 65 h 381"/>
              <a:gd name="T30" fmla="*/ 68 w 1624"/>
              <a:gd name="T31" fmla="*/ 78 h 381"/>
              <a:gd name="T32" fmla="*/ 67 w 1624"/>
              <a:gd name="T33" fmla="*/ 82 h 381"/>
              <a:gd name="T34" fmla="*/ 51 w 1624"/>
              <a:gd name="T35" fmla="*/ 80 h 381"/>
              <a:gd name="T36" fmla="*/ 38 w 1624"/>
              <a:gd name="T37" fmla="*/ 81 h 381"/>
              <a:gd name="T38" fmla="*/ 7 w 1624"/>
              <a:gd name="T39" fmla="*/ 86 h 381"/>
              <a:gd name="T40" fmla="*/ 0 w 1624"/>
              <a:gd name="T41" fmla="*/ 117 h 381"/>
              <a:gd name="T42" fmla="*/ 9 w 1624"/>
              <a:gd name="T43" fmla="*/ 142 h 381"/>
              <a:gd name="T44" fmla="*/ 24 w 1624"/>
              <a:gd name="T45" fmla="*/ 186 h 381"/>
              <a:gd name="T46" fmla="*/ 62 w 1624"/>
              <a:gd name="T47" fmla="*/ 279 h 381"/>
              <a:gd name="T48" fmla="*/ 67 w 1624"/>
              <a:gd name="T49" fmla="*/ 294 h 381"/>
              <a:gd name="T50" fmla="*/ 88 w 1624"/>
              <a:gd name="T51" fmla="*/ 316 h 381"/>
              <a:gd name="T52" fmla="*/ 115 w 1624"/>
              <a:gd name="T53" fmla="*/ 323 h 381"/>
              <a:gd name="T54" fmla="*/ 185 w 1624"/>
              <a:gd name="T55" fmla="*/ 340 h 381"/>
              <a:gd name="T56" fmla="*/ 253 w 1624"/>
              <a:gd name="T57" fmla="*/ 329 h 381"/>
              <a:gd name="T58" fmla="*/ 312 w 1624"/>
              <a:gd name="T59" fmla="*/ 326 h 381"/>
              <a:gd name="T60" fmla="*/ 341 w 1624"/>
              <a:gd name="T61" fmla="*/ 328 h 381"/>
              <a:gd name="T62" fmla="*/ 446 w 1624"/>
              <a:gd name="T63" fmla="*/ 344 h 381"/>
              <a:gd name="T64" fmla="*/ 495 w 1624"/>
              <a:gd name="T65" fmla="*/ 335 h 381"/>
              <a:gd name="T66" fmla="*/ 525 w 1624"/>
              <a:gd name="T67" fmla="*/ 344 h 381"/>
              <a:gd name="T68" fmla="*/ 560 w 1624"/>
              <a:gd name="T69" fmla="*/ 345 h 381"/>
              <a:gd name="T70" fmla="*/ 613 w 1624"/>
              <a:gd name="T71" fmla="*/ 349 h 381"/>
              <a:gd name="T72" fmla="*/ 632 w 1624"/>
              <a:gd name="T73" fmla="*/ 336 h 381"/>
              <a:gd name="T74" fmla="*/ 665 w 1624"/>
              <a:gd name="T75" fmla="*/ 349 h 381"/>
              <a:gd name="T76" fmla="*/ 721 w 1624"/>
              <a:gd name="T77" fmla="*/ 356 h 381"/>
              <a:gd name="T78" fmla="*/ 773 w 1624"/>
              <a:gd name="T79" fmla="*/ 351 h 381"/>
              <a:gd name="T80" fmla="*/ 813 w 1624"/>
              <a:gd name="T81" fmla="*/ 356 h 381"/>
              <a:gd name="T82" fmla="*/ 918 w 1624"/>
              <a:gd name="T83" fmla="*/ 357 h 381"/>
              <a:gd name="T84" fmla="*/ 975 w 1624"/>
              <a:gd name="T85" fmla="*/ 368 h 381"/>
              <a:gd name="T86" fmla="*/ 1090 w 1624"/>
              <a:gd name="T87" fmla="*/ 367 h 381"/>
              <a:gd name="T88" fmla="*/ 1095 w 1624"/>
              <a:gd name="T89" fmla="*/ 362 h 381"/>
              <a:gd name="T90" fmla="*/ 1137 w 1624"/>
              <a:gd name="T91" fmla="*/ 376 h 381"/>
              <a:gd name="T92" fmla="*/ 1282 w 1624"/>
              <a:gd name="T93" fmla="*/ 377 h 381"/>
              <a:gd name="T94" fmla="*/ 1370 w 1624"/>
              <a:gd name="T95" fmla="*/ 365 h 381"/>
              <a:gd name="T96" fmla="*/ 1496 w 1624"/>
              <a:gd name="T97" fmla="*/ 355 h 381"/>
              <a:gd name="T98" fmla="*/ 1577 w 1624"/>
              <a:gd name="T99" fmla="*/ 344 h 381"/>
              <a:gd name="T100" fmla="*/ 1586 w 1624"/>
              <a:gd name="T101" fmla="*/ 335 h 381"/>
              <a:gd name="T102" fmla="*/ 1592 w 1624"/>
              <a:gd name="T103" fmla="*/ 314 h 381"/>
              <a:gd name="T104" fmla="*/ 1598 w 1624"/>
              <a:gd name="T105" fmla="*/ 277 h 381"/>
              <a:gd name="T106" fmla="*/ 1610 w 1624"/>
              <a:gd name="T107" fmla="*/ 257 h 381"/>
              <a:gd name="T108" fmla="*/ 1624 w 1624"/>
              <a:gd name="T109" fmla="*/ 242 h 381"/>
              <a:gd name="T110" fmla="*/ 1608 w 1624"/>
              <a:gd name="T111" fmla="*/ 200 h 381"/>
              <a:gd name="T112" fmla="*/ 1568 w 1624"/>
              <a:gd name="T113" fmla="*/ 163 h 381"/>
              <a:gd name="T114" fmla="*/ 1540 w 1624"/>
              <a:gd name="T115" fmla="*/ 156 h 381"/>
              <a:gd name="T116" fmla="*/ 1500 w 1624"/>
              <a:gd name="T117" fmla="*/ 80 h 381"/>
              <a:gd name="T118" fmla="*/ 1322 w 1624"/>
              <a:gd name="T119" fmla="*/ 98 h 381"/>
              <a:gd name="T120" fmla="*/ 1314 w 1624"/>
              <a:gd name="T121" fmla="*/ 87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4" h="381">
                <a:moveTo>
                  <a:pt x="1294" y="154"/>
                </a:moveTo>
                <a:lnTo>
                  <a:pt x="1294" y="154"/>
                </a:lnTo>
                <a:lnTo>
                  <a:pt x="1074" y="142"/>
                </a:lnTo>
                <a:lnTo>
                  <a:pt x="881" y="130"/>
                </a:lnTo>
                <a:lnTo>
                  <a:pt x="702" y="119"/>
                </a:lnTo>
                <a:lnTo>
                  <a:pt x="702" y="119"/>
                </a:lnTo>
                <a:lnTo>
                  <a:pt x="442" y="98"/>
                </a:lnTo>
                <a:lnTo>
                  <a:pt x="333" y="90"/>
                </a:lnTo>
                <a:lnTo>
                  <a:pt x="328" y="87"/>
                </a:lnTo>
                <a:lnTo>
                  <a:pt x="328" y="69"/>
                </a:lnTo>
                <a:lnTo>
                  <a:pt x="322" y="69"/>
                </a:lnTo>
                <a:lnTo>
                  <a:pt x="322" y="83"/>
                </a:lnTo>
                <a:lnTo>
                  <a:pt x="307" y="83"/>
                </a:lnTo>
                <a:lnTo>
                  <a:pt x="307" y="83"/>
                </a:lnTo>
                <a:lnTo>
                  <a:pt x="307" y="71"/>
                </a:lnTo>
                <a:lnTo>
                  <a:pt x="307" y="56"/>
                </a:lnTo>
                <a:lnTo>
                  <a:pt x="307" y="56"/>
                </a:lnTo>
                <a:lnTo>
                  <a:pt x="307" y="47"/>
                </a:lnTo>
                <a:lnTo>
                  <a:pt x="307" y="40"/>
                </a:lnTo>
                <a:lnTo>
                  <a:pt x="300" y="40"/>
                </a:lnTo>
                <a:lnTo>
                  <a:pt x="300" y="54"/>
                </a:lnTo>
                <a:lnTo>
                  <a:pt x="300" y="54"/>
                </a:lnTo>
                <a:lnTo>
                  <a:pt x="301" y="70"/>
                </a:lnTo>
                <a:lnTo>
                  <a:pt x="302" y="85"/>
                </a:lnTo>
                <a:lnTo>
                  <a:pt x="276" y="85"/>
                </a:lnTo>
                <a:lnTo>
                  <a:pt x="276" y="42"/>
                </a:lnTo>
                <a:lnTo>
                  <a:pt x="282" y="42"/>
                </a:lnTo>
                <a:lnTo>
                  <a:pt x="282" y="42"/>
                </a:lnTo>
                <a:lnTo>
                  <a:pt x="282" y="28"/>
                </a:lnTo>
                <a:lnTo>
                  <a:pt x="282" y="18"/>
                </a:lnTo>
                <a:lnTo>
                  <a:pt x="282" y="13"/>
                </a:lnTo>
                <a:lnTo>
                  <a:pt x="266" y="13"/>
                </a:lnTo>
                <a:lnTo>
                  <a:pt x="266" y="72"/>
                </a:lnTo>
                <a:lnTo>
                  <a:pt x="261" y="72"/>
                </a:lnTo>
                <a:lnTo>
                  <a:pt x="261" y="83"/>
                </a:lnTo>
                <a:lnTo>
                  <a:pt x="239" y="83"/>
                </a:lnTo>
                <a:lnTo>
                  <a:pt x="239" y="0"/>
                </a:lnTo>
                <a:lnTo>
                  <a:pt x="239" y="0"/>
                </a:lnTo>
                <a:lnTo>
                  <a:pt x="235" y="7"/>
                </a:lnTo>
                <a:lnTo>
                  <a:pt x="233" y="9"/>
                </a:lnTo>
                <a:lnTo>
                  <a:pt x="232" y="9"/>
                </a:lnTo>
                <a:lnTo>
                  <a:pt x="232" y="8"/>
                </a:lnTo>
                <a:lnTo>
                  <a:pt x="232" y="8"/>
                </a:lnTo>
                <a:lnTo>
                  <a:pt x="234" y="42"/>
                </a:lnTo>
                <a:lnTo>
                  <a:pt x="234" y="69"/>
                </a:lnTo>
                <a:lnTo>
                  <a:pt x="234" y="77"/>
                </a:lnTo>
                <a:lnTo>
                  <a:pt x="233" y="80"/>
                </a:lnTo>
                <a:lnTo>
                  <a:pt x="232" y="81"/>
                </a:lnTo>
                <a:lnTo>
                  <a:pt x="232" y="81"/>
                </a:lnTo>
                <a:lnTo>
                  <a:pt x="197" y="78"/>
                </a:lnTo>
                <a:lnTo>
                  <a:pt x="197" y="60"/>
                </a:lnTo>
                <a:lnTo>
                  <a:pt x="202" y="55"/>
                </a:lnTo>
                <a:lnTo>
                  <a:pt x="202" y="55"/>
                </a:lnTo>
                <a:lnTo>
                  <a:pt x="202" y="41"/>
                </a:lnTo>
                <a:lnTo>
                  <a:pt x="202" y="29"/>
                </a:lnTo>
                <a:lnTo>
                  <a:pt x="202" y="29"/>
                </a:lnTo>
                <a:lnTo>
                  <a:pt x="193" y="25"/>
                </a:lnTo>
                <a:lnTo>
                  <a:pt x="193" y="25"/>
                </a:lnTo>
                <a:lnTo>
                  <a:pt x="192" y="29"/>
                </a:lnTo>
                <a:lnTo>
                  <a:pt x="192" y="29"/>
                </a:lnTo>
                <a:lnTo>
                  <a:pt x="191" y="40"/>
                </a:lnTo>
                <a:lnTo>
                  <a:pt x="191" y="40"/>
                </a:lnTo>
                <a:lnTo>
                  <a:pt x="190" y="61"/>
                </a:lnTo>
                <a:lnTo>
                  <a:pt x="191" y="75"/>
                </a:lnTo>
                <a:lnTo>
                  <a:pt x="191" y="75"/>
                </a:lnTo>
                <a:lnTo>
                  <a:pt x="191" y="78"/>
                </a:lnTo>
                <a:lnTo>
                  <a:pt x="191" y="81"/>
                </a:lnTo>
                <a:lnTo>
                  <a:pt x="191" y="81"/>
                </a:lnTo>
                <a:lnTo>
                  <a:pt x="177" y="80"/>
                </a:lnTo>
                <a:lnTo>
                  <a:pt x="177" y="80"/>
                </a:lnTo>
                <a:lnTo>
                  <a:pt x="177" y="76"/>
                </a:lnTo>
                <a:lnTo>
                  <a:pt x="176" y="73"/>
                </a:lnTo>
                <a:lnTo>
                  <a:pt x="173" y="71"/>
                </a:lnTo>
                <a:lnTo>
                  <a:pt x="173" y="71"/>
                </a:lnTo>
                <a:lnTo>
                  <a:pt x="170" y="70"/>
                </a:lnTo>
                <a:lnTo>
                  <a:pt x="166" y="69"/>
                </a:lnTo>
                <a:lnTo>
                  <a:pt x="161" y="69"/>
                </a:lnTo>
                <a:lnTo>
                  <a:pt x="159" y="69"/>
                </a:lnTo>
                <a:lnTo>
                  <a:pt x="159" y="69"/>
                </a:lnTo>
                <a:lnTo>
                  <a:pt x="157" y="73"/>
                </a:lnTo>
                <a:lnTo>
                  <a:pt x="157" y="76"/>
                </a:lnTo>
                <a:lnTo>
                  <a:pt x="113" y="76"/>
                </a:lnTo>
                <a:lnTo>
                  <a:pt x="113" y="76"/>
                </a:lnTo>
                <a:lnTo>
                  <a:pt x="111" y="62"/>
                </a:lnTo>
                <a:lnTo>
                  <a:pt x="111" y="62"/>
                </a:lnTo>
                <a:lnTo>
                  <a:pt x="108" y="61"/>
                </a:lnTo>
                <a:lnTo>
                  <a:pt x="100" y="61"/>
                </a:lnTo>
                <a:lnTo>
                  <a:pt x="100" y="61"/>
                </a:lnTo>
                <a:lnTo>
                  <a:pt x="95" y="62"/>
                </a:lnTo>
                <a:lnTo>
                  <a:pt x="92" y="65"/>
                </a:lnTo>
                <a:lnTo>
                  <a:pt x="92" y="65"/>
                </a:lnTo>
                <a:lnTo>
                  <a:pt x="90" y="67"/>
                </a:lnTo>
                <a:lnTo>
                  <a:pt x="89" y="71"/>
                </a:lnTo>
                <a:lnTo>
                  <a:pt x="89" y="71"/>
                </a:lnTo>
                <a:lnTo>
                  <a:pt x="89" y="75"/>
                </a:lnTo>
                <a:lnTo>
                  <a:pt x="68" y="78"/>
                </a:lnTo>
                <a:lnTo>
                  <a:pt x="68" y="78"/>
                </a:lnTo>
                <a:lnTo>
                  <a:pt x="71" y="80"/>
                </a:lnTo>
                <a:lnTo>
                  <a:pt x="71" y="81"/>
                </a:lnTo>
                <a:lnTo>
                  <a:pt x="71" y="82"/>
                </a:lnTo>
                <a:lnTo>
                  <a:pt x="67" y="82"/>
                </a:lnTo>
                <a:lnTo>
                  <a:pt x="67" y="82"/>
                </a:lnTo>
                <a:lnTo>
                  <a:pt x="55" y="83"/>
                </a:lnTo>
                <a:lnTo>
                  <a:pt x="55" y="83"/>
                </a:lnTo>
                <a:lnTo>
                  <a:pt x="55" y="81"/>
                </a:lnTo>
                <a:lnTo>
                  <a:pt x="53" y="80"/>
                </a:lnTo>
                <a:lnTo>
                  <a:pt x="51" y="80"/>
                </a:lnTo>
                <a:lnTo>
                  <a:pt x="51" y="80"/>
                </a:lnTo>
                <a:lnTo>
                  <a:pt x="43" y="78"/>
                </a:lnTo>
                <a:lnTo>
                  <a:pt x="41" y="78"/>
                </a:lnTo>
                <a:lnTo>
                  <a:pt x="40" y="80"/>
                </a:lnTo>
                <a:lnTo>
                  <a:pt x="40" y="80"/>
                </a:lnTo>
                <a:lnTo>
                  <a:pt x="38" y="81"/>
                </a:lnTo>
                <a:lnTo>
                  <a:pt x="38" y="81"/>
                </a:lnTo>
                <a:lnTo>
                  <a:pt x="38" y="82"/>
                </a:lnTo>
                <a:lnTo>
                  <a:pt x="36" y="83"/>
                </a:lnTo>
                <a:lnTo>
                  <a:pt x="36" y="83"/>
                </a:lnTo>
                <a:lnTo>
                  <a:pt x="21" y="83"/>
                </a:lnTo>
                <a:lnTo>
                  <a:pt x="11" y="85"/>
                </a:lnTo>
                <a:lnTo>
                  <a:pt x="7" y="86"/>
                </a:lnTo>
                <a:lnTo>
                  <a:pt x="6" y="88"/>
                </a:lnTo>
                <a:lnTo>
                  <a:pt x="6" y="88"/>
                </a:lnTo>
                <a:lnTo>
                  <a:pt x="4" y="93"/>
                </a:lnTo>
                <a:lnTo>
                  <a:pt x="2" y="101"/>
                </a:lnTo>
                <a:lnTo>
                  <a:pt x="0" y="117"/>
                </a:lnTo>
                <a:lnTo>
                  <a:pt x="0" y="117"/>
                </a:lnTo>
                <a:lnTo>
                  <a:pt x="0" y="124"/>
                </a:lnTo>
                <a:lnTo>
                  <a:pt x="0" y="129"/>
                </a:lnTo>
                <a:lnTo>
                  <a:pt x="1" y="133"/>
                </a:lnTo>
                <a:lnTo>
                  <a:pt x="2" y="135"/>
                </a:lnTo>
                <a:lnTo>
                  <a:pt x="2" y="135"/>
                </a:lnTo>
                <a:lnTo>
                  <a:pt x="9" y="142"/>
                </a:lnTo>
                <a:lnTo>
                  <a:pt x="14" y="145"/>
                </a:lnTo>
                <a:lnTo>
                  <a:pt x="14" y="145"/>
                </a:lnTo>
                <a:lnTo>
                  <a:pt x="17" y="165"/>
                </a:lnTo>
                <a:lnTo>
                  <a:pt x="21" y="179"/>
                </a:lnTo>
                <a:lnTo>
                  <a:pt x="24" y="186"/>
                </a:lnTo>
                <a:lnTo>
                  <a:pt x="24" y="186"/>
                </a:lnTo>
                <a:lnTo>
                  <a:pt x="30" y="187"/>
                </a:lnTo>
                <a:lnTo>
                  <a:pt x="35" y="189"/>
                </a:lnTo>
                <a:lnTo>
                  <a:pt x="35" y="189"/>
                </a:lnTo>
                <a:lnTo>
                  <a:pt x="48" y="232"/>
                </a:lnTo>
                <a:lnTo>
                  <a:pt x="57" y="262"/>
                </a:lnTo>
                <a:lnTo>
                  <a:pt x="62" y="279"/>
                </a:lnTo>
                <a:lnTo>
                  <a:pt x="62" y="279"/>
                </a:lnTo>
                <a:lnTo>
                  <a:pt x="64" y="289"/>
                </a:lnTo>
                <a:lnTo>
                  <a:pt x="67" y="294"/>
                </a:lnTo>
                <a:lnTo>
                  <a:pt x="67" y="294"/>
                </a:lnTo>
                <a:lnTo>
                  <a:pt x="67" y="294"/>
                </a:lnTo>
                <a:lnTo>
                  <a:pt x="67" y="294"/>
                </a:lnTo>
                <a:lnTo>
                  <a:pt x="72" y="301"/>
                </a:lnTo>
                <a:lnTo>
                  <a:pt x="72" y="301"/>
                </a:lnTo>
                <a:lnTo>
                  <a:pt x="83" y="319"/>
                </a:lnTo>
                <a:lnTo>
                  <a:pt x="83" y="319"/>
                </a:lnTo>
                <a:lnTo>
                  <a:pt x="85" y="318"/>
                </a:lnTo>
                <a:lnTo>
                  <a:pt x="88" y="316"/>
                </a:lnTo>
                <a:lnTo>
                  <a:pt x="90" y="315"/>
                </a:lnTo>
                <a:lnTo>
                  <a:pt x="95" y="315"/>
                </a:lnTo>
                <a:lnTo>
                  <a:pt x="100" y="315"/>
                </a:lnTo>
                <a:lnTo>
                  <a:pt x="107" y="318"/>
                </a:lnTo>
                <a:lnTo>
                  <a:pt x="115" y="323"/>
                </a:lnTo>
                <a:lnTo>
                  <a:pt x="115" y="323"/>
                </a:lnTo>
                <a:lnTo>
                  <a:pt x="124" y="328"/>
                </a:lnTo>
                <a:lnTo>
                  <a:pt x="134" y="331"/>
                </a:lnTo>
                <a:lnTo>
                  <a:pt x="145" y="335"/>
                </a:lnTo>
                <a:lnTo>
                  <a:pt x="155" y="337"/>
                </a:lnTo>
                <a:lnTo>
                  <a:pt x="173" y="340"/>
                </a:lnTo>
                <a:lnTo>
                  <a:pt x="185" y="340"/>
                </a:lnTo>
                <a:lnTo>
                  <a:pt x="185" y="340"/>
                </a:lnTo>
                <a:lnTo>
                  <a:pt x="196" y="337"/>
                </a:lnTo>
                <a:lnTo>
                  <a:pt x="216" y="332"/>
                </a:lnTo>
                <a:lnTo>
                  <a:pt x="235" y="329"/>
                </a:lnTo>
                <a:lnTo>
                  <a:pt x="245" y="329"/>
                </a:lnTo>
                <a:lnTo>
                  <a:pt x="253" y="329"/>
                </a:lnTo>
                <a:lnTo>
                  <a:pt x="253" y="329"/>
                </a:lnTo>
                <a:lnTo>
                  <a:pt x="275" y="332"/>
                </a:lnTo>
                <a:lnTo>
                  <a:pt x="285" y="332"/>
                </a:lnTo>
                <a:lnTo>
                  <a:pt x="299" y="330"/>
                </a:lnTo>
                <a:lnTo>
                  <a:pt x="299" y="330"/>
                </a:lnTo>
                <a:lnTo>
                  <a:pt x="312" y="326"/>
                </a:lnTo>
                <a:lnTo>
                  <a:pt x="322" y="324"/>
                </a:lnTo>
                <a:lnTo>
                  <a:pt x="330" y="324"/>
                </a:lnTo>
                <a:lnTo>
                  <a:pt x="332" y="324"/>
                </a:lnTo>
                <a:lnTo>
                  <a:pt x="336" y="325"/>
                </a:lnTo>
                <a:lnTo>
                  <a:pt x="336" y="325"/>
                </a:lnTo>
                <a:lnTo>
                  <a:pt x="341" y="328"/>
                </a:lnTo>
                <a:lnTo>
                  <a:pt x="351" y="330"/>
                </a:lnTo>
                <a:lnTo>
                  <a:pt x="378" y="334"/>
                </a:lnTo>
                <a:lnTo>
                  <a:pt x="408" y="339"/>
                </a:lnTo>
                <a:lnTo>
                  <a:pt x="430" y="342"/>
                </a:lnTo>
                <a:lnTo>
                  <a:pt x="430" y="342"/>
                </a:lnTo>
                <a:lnTo>
                  <a:pt x="446" y="344"/>
                </a:lnTo>
                <a:lnTo>
                  <a:pt x="463" y="345"/>
                </a:lnTo>
                <a:lnTo>
                  <a:pt x="477" y="344"/>
                </a:lnTo>
                <a:lnTo>
                  <a:pt x="486" y="341"/>
                </a:lnTo>
                <a:lnTo>
                  <a:pt x="486" y="341"/>
                </a:lnTo>
                <a:lnTo>
                  <a:pt x="491" y="339"/>
                </a:lnTo>
                <a:lnTo>
                  <a:pt x="495" y="335"/>
                </a:lnTo>
                <a:lnTo>
                  <a:pt x="499" y="334"/>
                </a:lnTo>
                <a:lnTo>
                  <a:pt x="502" y="334"/>
                </a:lnTo>
                <a:lnTo>
                  <a:pt x="507" y="335"/>
                </a:lnTo>
                <a:lnTo>
                  <a:pt x="512" y="336"/>
                </a:lnTo>
                <a:lnTo>
                  <a:pt x="512" y="336"/>
                </a:lnTo>
                <a:lnTo>
                  <a:pt x="525" y="344"/>
                </a:lnTo>
                <a:lnTo>
                  <a:pt x="530" y="344"/>
                </a:lnTo>
                <a:lnTo>
                  <a:pt x="535" y="345"/>
                </a:lnTo>
                <a:lnTo>
                  <a:pt x="535" y="345"/>
                </a:lnTo>
                <a:lnTo>
                  <a:pt x="546" y="344"/>
                </a:lnTo>
                <a:lnTo>
                  <a:pt x="554" y="344"/>
                </a:lnTo>
                <a:lnTo>
                  <a:pt x="560" y="345"/>
                </a:lnTo>
                <a:lnTo>
                  <a:pt x="560" y="345"/>
                </a:lnTo>
                <a:lnTo>
                  <a:pt x="571" y="349"/>
                </a:lnTo>
                <a:lnTo>
                  <a:pt x="588" y="351"/>
                </a:lnTo>
                <a:lnTo>
                  <a:pt x="597" y="351"/>
                </a:lnTo>
                <a:lnTo>
                  <a:pt x="606" y="350"/>
                </a:lnTo>
                <a:lnTo>
                  <a:pt x="613" y="349"/>
                </a:lnTo>
                <a:lnTo>
                  <a:pt x="621" y="347"/>
                </a:lnTo>
                <a:lnTo>
                  <a:pt x="621" y="347"/>
                </a:lnTo>
                <a:lnTo>
                  <a:pt x="624" y="344"/>
                </a:lnTo>
                <a:lnTo>
                  <a:pt x="627" y="341"/>
                </a:lnTo>
                <a:lnTo>
                  <a:pt x="631" y="337"/>
                </a:lnTo>
                <a:lnTo>
                  <a:pt x="632" y="336"/>
                </a:lnTo>
                <a:lnTo>
                  <a:pt x="633" y="336"/>
                </a:lnTo>
                <a:lnTo>
                  <a:pt x="639" y="339"/>
                </a:lnTo>
                <a:lnTo>
                  <a:pt x="639" y="339"/>
                </a:lnTo>
                <a:lnTo>
                  <a:pt x="649" y="344"/>
                </a:lnTo>
                <a:lnTo>
                  <a:pt x="658" y="347"/>
                </a:lnTo>
                <a:lnTo>
                  <a:pt x="665" y="349"/>
                </a:lnTo>
                <a:lnTo>
                  <a:pt x="671" y="349"/>
                </a:lnTo>
                <a:lnTo>
                  <a:pt x="671" y="349"/>
                </a:lnTo>
                <a:lnTo>
                  <a:pt x="680" y="350"/>
                </a:lnTo>
                <a:lnTo>
                  <a:pt x="694" y="352"/>
                </a:lnTo>
                <a:lnTo>
                  <a:pt x="707" y="356"/>
                </a:lnTo>
                <a:lnTo>
                  <a:pt x="721" y="356"/>
                </a:lnTo>
                <a:lnTo>
                  <a:pt x="721" y="356"/>
                </a:lnTo>
                <a:lnTo>
                  <a:pt x="735" y="355"/>
                </a:lnTo>
                <a:lnTo>
                  <a:pt x="751" y="352"/>
                </a:lnTo>
                <a:lnTo>
                  <a:pt x="764" y="350"/>
                </a:lnTo>
                <a:lnTo>
                  <a:pt x="769" y="350"/>
                </a:lnTo>
                <a:lnTo>
                  <a:pt x="773" y="351"/>
                </a:lnTo>
                <a:lnTo>
                  <a:pt x="773" y="351"/>
                </a:lnTo>
                <a:lnTo>
                  <a:pt x="778" y="354"/>
                </a:lnTo>
                <a:lnTo>
                  <a:pt x="783" y="355"/>
                </a:lnTo>
                <a:lnTo>
                  <a:pt x="795" y="356"/>
                </a:lnTo>
                <a:lnTo>
                  <a:pt x="808" y="356"/>
                </a:lnTo>
                <a:lnTo>
                  <a:pt x="813" y="356"/>
                </a:lnTo>
                <a:lnTo>
                  <a:pt x="813" y="356"/>
                </a:lnTo>
                <a:lnTo>
                  <a:pt x="829" y="355"/>
                </a:lnTo>
                <a:lnTo>
                  <a:pt x="863" y="355"/>
                </a:lnTo>
                <a:lnTo>
                  <a:pt x="898" y="355"/>
                </a:lnTo>
                <a:lnTo>
                  <a:pt x="910" y="356"/>
                </a:lnTo>
                <a:lnTo>
                  <a:pt x="918" y="357"/>
                </a:lnTo>
                <a:lnTo>
                  <a:pt x="918" y="357"/>
                </a:lnTo>
                <a:lnTo>
                  <a:pt x="922" y="360"/>
                </a:lnTo>
                <a:lnTo>
                  <a:pt x="927" y="362"/>
                </a:lnTo>
                <a:lnTo>
                  <a:pt x="939" y="366"/>
                </a:lnTo>
                <a:lnTo>
                  <a:pt x="956" y="368"/>
                </a:lnTo>
                <a:lnTo>
                  <a:pt x="975" y="368"/>
                </a:lnTo>
                <a:lnTo>
                  <a:pt x="975" y="368"/>
                </a:lnTo>
                <a:lnTo>
                  <a:pt x="1011" y="367"/>
                </a:lnTo>
                <a:lnTo>
                  <a:pt x="1043" y="367"/>
                </a:lnTo>
                <a:lnTo>
                  <a:pt x="1043" y="367"/>
                </a:lnTo>
                <a:lnTo>
                  <a:pt x="1071" y="367"/>
                </a:lnTo>
                <a:lnTo>
                  <a:pt x="1090" y="367"/>
                </a:lnTo>
                <a:lnTo>
                  <a:pt x="1090" y="367"/>
                </a:lnTo>
                <a:lnTo>
                  <a:pt x="1091" y="367"/>
                </a:lnTo>
                <a:lnTo>
                  <a:pt x="1093" y="366"/>
                </a:lnTo>
                <a:lnTo>
                  <a:pt x="1093" y="363"/>
                </a:lnTo>
                <a:lnTo>
                  <a:pt x="1094" y="362"/>
                </a:lnTo>
                <a:lnTo>
                  <a:pt x="1095" y="362"/>
                </a:lnTo>
                <a:lnTo>
                  <a:pt x="1102" y="367"/>
                </a:lnTo>
                <a:lnTo>
                  <a:pt x="1102" y="367"/>
                </a:lnTo>
                <a:lnTo>
                  <a:pt x="1112" y="372"/>
                </a:lnTo>
                <a:lnTo>
                  <a:pt x="1122" y="375"/>
                </a:lnTo>
                <a:lnTo>
                  <a:pt x="1131" y="376"/>
                </a:lnTo>
                <a:lnTo>
                  <a:pt x="1137" y="376"/>
                </a:lnTo>
                <a:lnTo>
                  <a:pt x="1137" y="376"/>
                </a:lnTo>
                <a:lnTo>
                  <a:pt x="1195" y="375"/>
                </a:lnTo>
                <a:lnTo>
                  <a:pt x="1241" y="376"/>
                </a:lnTo>
                <a:lnTo>
                  <a:pt x="1262" y="376"/>
                </a:lnTo>
                <a:lnTo>
                  <a:pt x="1282" y="377"/>
                </a:lnTo>
                <a:lnTo>
                  <a:pt x="1282" y="377"/>
                </a:lnTo>
                <a:lnTo>
                  <a:pt x="1308" y="381"/>
                </a:lnTo>
                <a:lnTo>
                  <a:pt x="1322" y="381"/>
                </a:lnTo>
                <a:lnTo>
                  <a:pt x="1333" y="378"/>
                </a:lnTo>
                <a:lnTo>
                  <a:pt x="1346" y="373"/>
                </a:lnTo>
                <a:lnTo>
                  <a:pt x="1346" y="373"/>
                </a:lnTo>
                <a:lnTo>
                  <a:pt x="1370" y="365"/>
                </a:lnTo>
                <a:lnTo>
                  <a:pt x="1380" y="362"/>
                </a:lnTo>
                <a:lnTo>
                  <a:pt x="1395" y="362"/>
                </a:lnTo>
                <a:lnTo>
                  <a:pt x="1395" y="362"/>
                </a:lnTo>
                <a:lnTo>
                  <a:pt x="1421" y="361"/>
                </a:lnTo>
                <a:lnTo>
                  <a:pt x="1457" y="358"/>
                </a:lnTo>
                <a:lnTo>
                  <a:pt x="1496" y="355"/>
                </a:lnTo>
                <a:lnTo>
                  <a:pt x="1530" y="351"/>
                </a:lnTo>
                <a:lnTo>
                  <a:pt x="1530" y="351"/>
                </a:lnTo>
                <a:lnTo>
                  <a:pt x="1553" y="347"/>
                </a:lnTo>
                <a:lnTo>
                  <a:pt x="1566" y="346"/>
                </a:lnTo>
                <a:lnTo>
                  <a:pt x="1573" y="345"/>
                </a:lnTo>
                <a:lnTo>
                  <a:pt x="1577" y="344"/>
                </a:lnTo>
                <a:lnTo>
                  <a:pt x="1577" y="344"/>
                </a:lnTo>
                <a:lnTo>
                  <a:pt x="1582" y="342"/>
                </a:lnTo>
                <a:lnTo>
                  <a:pt x="1584" y="342"/>
                </a:lnTo>
                <a:lnTo>
                  <a:pt x="1586" y="341"/>
                </a:lnTo>
                <a:lnTo>
                  <a:pt x="1586" y="340"/>
                </a:lnTo>
                <a:lnTo>
                  <a:pt x="1586" y="335"/>
                </a:lnTo>
                <a:lnTo>
                  <a:pt x="1586" y="335"/>
                </a:lnTo>
                <a:lnTo>
                  <a:pt x="1584" y="329"/>
                </a:lnTo>
                <a:lnTo>
                  <a:pt x="1583" y="325"/>
                </a:lnTo>
                <a:lnTo>
                  <a:pt x="1586" y="320"/>
                </a:lnTo>
                <a:lnTo>
                  <a:pt x="1592" y="314"/>
                </a:lnTo>
                <a:lnTo>
                  <a:pt x="1592" y="314"/>
                </a:lnTo>
                <a:lnTo>
                  <a:pt x="1598" y="305"/>
                </a:lnTo>
                <a:lnTo>
                  <a:pt x="1602" y="299"/>
                </a:lnTo>
                <a:lnTo>
                  <a:pt x="1602" y="294"/>
                </a:lnTo>
                <a:lnTo>
                  <a:pt x="1600" y="290"/>
                </a:lnTo>
                <a:lnTo>
                  <a:pt x="1600" y="290"/>
                </a:lnTo>
                <a:lnTo>
                  <a:pt x="1598" y="277"/>
                </a:lnTo>
                <a:lnTo>
                  <a:pt x="1595" y="266"/>
                </a:lnTo>
                <a:lnTo>
                  <a:pt x="1595" y="266"/>
                </a:lnTo>
                <a:lnTo>
                  <a:pt x="1595" y="256"/>
                </a:lnTo>
                <a:lnTo>
                  <a:pt x="1595" y="256"/>
                </a:lnTo>
                <a:lnTo>
                  <a:pt x="1604" y="257"/>
                </a:lnTo>
                <a:lnTo>
                  <a:pt x="1610" y="257"/>
                </a:lnTo>
                <a:lnTo>
                  <a:pt x="1614" y="256"/>
                </a:lnTo>
                <a:lnTo>
                  <a:pt x="1617" y="254"/>
                </a:lnTo>
                <a:lnTo>
                  <a:pt x="1617" y="254"/>
                </a:lnTo>
                <a:lnTo>
                  <a:pt x="1621" y="251"/>
                </a:lnTo>
                <a:lnTo>
                  <a:pt x="1624" y="247"/>
                </a:lnTo>
                <a:lnTo>
                  <a:pt x="1624" y="242"/>
                </a:lnTo>
                <a:lnTo>
                  <a:pt x="1623" y="233"/>
                </a:lnTo>
                <a:lnTo>
                  <a:pt x="1623" y="233"/>
                </a:lnTo>
                <a:lnTo>
                  <a:pt x="1620" y="225"/>
                </a:lnTo>
                <a:lnTo>
                  <a:pt x="1617" y="216"/>
                </a:lnTo>
                <a:lnTo>
                  <a:pt x="1608" y="200"/>
                </a:lnTo>
                <a:lnTo>
                  <a:pt x="1608" y="200"/>
                </a:lnTo>
                <a:lnTo>
                  <a:pt x="1586" y="165"/>
                </a:lnTo>
                <a:lnTo>
                  <a:pt x="1586" y="165"/>
                </a:lnTo>
                <a:lnTo>
                  <a:pt x="1583" y="164"/>
                </a:lnTo>
                <a:lnTo>
                  <a:pt x="1579" y="163"/>
                </a:lnTo>
                <a:lnTo>
                  <a:pt x="1568" y="163"/>
                </a:lnTo>
                <a:lnTo>
                  <a:pt x="1568" y="163"/>
                </a:lnTo>
                <a:lnTo>
                  <a:pt x="1563" y="163"/>
                </a:lnTo>
                <a:lnTo>
                  <a:pt x="1557" y="165"/>
                </a:lnTo>
                <a:lnTo>
                  <a:pt x="1551" y="168"/>
                </a:lnTo>
                <a:lnTo>
                  <a:pt x="1547" y="155"/>
                </a:lnTo>
                <a:lnTo>
                  <a:pt x="1547" y="155"/>
                </a:lnTo>
                <a:lnTo>
                  <a:pt x="1540" y="156"/>
                </a:lnTo>
                <a:lnTo>
                  <a:pt x="1535" y="156"/>
                </a:lnTo>
                <a:lnTo>
                  <a:pt x="1534" y="156"/>
                </a:lnTo>
                <a:lnTo>
                  <a:pt x="1532" y="155"/>
                </a:lnTo>
                <a:lnTo>
                  <a:pt x="1532" y="91"/>
                </a:lnTo>
                <a:lnTo>
                  <a:pt x="1515" y="91"/>
                </a:lnTo>
                <a:lnTo>
                  <a:pt x="1500" y="80"/>
                </a:lnTo>
                <a:lnTo>
                  <a:pt x="1453" y="62"/>
                </a:lnTo>
                <a:lnTo>
                  <a:pt x="1380" y="62"/>
                </a:lnTo>
                <a:lnTo>
                  <a:pt x="1329" y="76"/>
                </a:lnTo>
                <a:lnTo>
                  <a:pt x="1332" y="80"/>
                </a:lnTo>
                <a:lnTo>
                  <a:pt x="1322" y="98"/>
                </a:lnTo>
                <a:lnTo>
                  <a:pt x="1322" y="98"/>
                </a:lnTo>
                <a:lnTo>
                  <a:pt x="1323" y="93"/>
                </a:lnTo>
                <a:lnTo>
                  <a:pt x="1323" y="88"/>
                </a:lnTo>
                <a:lnTo>
                  <a:pt x="1323" y="87"/>
                </a:lnTo>
                <a:lnTo>
                  <a:pt x="1322" y="87"/>
                </a:lnTo>
                <a:lnTo>
                  <a:pt x="1314" y="87"/>
                </a:lnTo>
                <a:lnTo>
                  <a:pt x="1314" y="87"/>
                </a:lnTo>
                <a:lnTo>
                  <a:pt x="1309" y="111"/>
                </a:lnTo>
                <a:lnTo>
                  <a:pt x="1309" y="111"/>
                </a:lnTo>
                <a:lnTo>
                  <a:pt x="1313" y="123"/>
                </a:lnTo>
                <a:lnTo>
                  <a:pt x="1297" y="132"/>
                </a:lnTo>
                <a:lnTo>
                  <a:pt x="1294" y="1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7F471BE5-D629-4B27-85E2-EF01F5ABFA86}"/>
              </a:ext>
            </a:extLst>
          </p:cNvPr>
          <p:cNvSpPr>
            <a:spLocks noEditPoints="1"/>
          </p:cNvSpPr>
          <p:nvPr/>
        </p:nvSpPr>
        <p:spPr bwMode="auto">
          <a:xfrm>
            <a:off x="2229111" y="1169933"/>
            <a:ext cx="1718208" cy="867491"/>
          </a:xfrm>
          <a:custGeom>
            <a:avLst/>
            <a:gdLst>
              <a:gd name="T0" fmla="*/ 742 w 1434"/>
              <a:gd name="T1" fmla="*/ 185 h 724"/>
              <a:gd name="T2" fmla="*/ 748 w 1434"/>
              <a:gd name="T3" fmla="*/ 192 h 724"/>
              <a:gd name="T4" fmla="*/ 660 w 1434"/>
              <a:gd name="T5" fmla="*/ 215 h 724"/>
              <a:gd name="T6" fmla="*/ 575 w 1434"/>
              <a:gd name="T7" fmla="*/ 226 h 724"/>
              <a:gd name="T8" fmla="*/ 488 w 1434"/>
              <a:gd name="T9" fmla="*/ 247 h 724"/>
              <a:gd name="T10" fmla="*/ 400 w 1434"/>
              <a:gd name="T11" fmla="*/ 269 h 724"/>
              <a:gd name="T12" fmla="*/ 312 w 1434"/>
              <a:gd name="T13" fmla="*/ 290 h 724"/>
              <a:gd name="T14" fmla="*/ 154 w 1434"/>
              <a:gd name="T15" fmla="*/ 335 h 724"/>
              <a:gd name="T16" fmla="*/ 150 w 1434"/>
              <a:gd name="T17" fmla="*/ 342 h 724"/>
              <a:gd name="T18" fmla="*/ 141 w 1434"/>
              <a:gd name="T19" fmla="*/ 488 h 724"/>
              <a:gd name="T20" fmla="*/ 32 w 1434"/>
              <a:gd name="T21" fmla="*/ 518 h 724"/>
              <a:gd name="T22" fmla="*/ 30 w 1434"/>
              <a:gd name="T23" fmla="*/ 527 h 724"/>
              <a:gd name="T24" fmla="*/ 11 w 1434"/>
              <a:gd name="T25" fmla="*/ 568 h 724"/>
              <a:gd name="T26" fmla="*/ 9 w 1434"/>
              <a:gd name="T27" fmla="*/ 643 h 724"/>
              <a:gd name="T28" fmla="*/ 12 w 1434"/>
              <a:gd name="T29" fmla="*/ 664 h 724"/>
              <a:gd name="T30" fmla="*/ 24 w 1434"/>
              <a:gd name="T31" fmla="*/ 674 h 724"/>
              <a:gd name="T32" fmla="*/ 45 w 1434"/>
              <a:gd name="T33" fmla="*/ 672 h 724"/>
              <a:gd name="T34" fmla="*/ 53 w 1434"/>
              <a:gd name="T35" fmla="*/ 685 h 724"/>
              <a:gd name="T36" fmla="*/ 87 w 1434"/>
              <a:gd name="T37" fmla="*/ 688 h 724"/>
              <a:gd name="T38" fmla="*/ 110 w 1434"/>
              <a:gd name="T39" fmla="*/ 689 h 724"/>
              <a:gd name="T40" fmla="*/ 124 w 1434"/>
              <a:gd name="T41" fmla="*/ 700 h 724"/>
              <a:gd name="T42" fmla="*/ 145 w 1434"/>
              <a:gd name="T43" fmla="*/ 705 h 724"/>
              <a:gd name="T44" fmla="*/ 162 w 1434"/>
              <a:gd name="T45" fmla="*/ 718 h 724"/>
              <a:gd name="T46" fmla="*/ 173 w 1434"/>
              <a:gd name="T47" fmla="*/ 715 h 724"/>
              <a:gd name="T48" fmla="*/ 192 w 1434"/>
              <a:gd name="T49" fmla="*/ 723 h 724"/>
              <a:gd name="T50" fmla="*/ 213 w 1434"/>
              <a:gd name="T51" fmla="*/ 723 h 724"/>
              <a:gd name="T52" fmla="*/ 519 w 1434"/>
              <a:gd name="T53" fmla="*/ 645 h 724"/>
              <a:gd name="T54" fmla="*/ 840 w 1434"/>
              <a:gd name="T55" fmla="*/ 566 h 724"/>
              <a:gd name="T56" fmla="*/ 948 w 1434"/>
              <a:gd name="T57" fmla="*/ 533 h 724"/>
              <a:gd name="T58" fmla="*/ 1079 w 1434"/>
              <a:gd name="T59" fmla="*/ 503 h 724"/>
              <a:gd name="T60" fmla="*/ 1190 w 1434"/>
              <a:gd name="T61" fmla="*/ 477 h 724"/>
              <a:gd name="T62" fmla="*/ 1251 w 1434"/>
              <a:gd name="T63" fmla="*/ 443 h 724"/>
              <a:gd name="T64" fmla="*/ 1290 w 1434"/>
              <a:gd name="T65" fmla="*/ 414 h 724"/>
              <a:gd name="T66" fmla="*/ 1337 w 1434"/>
              <a:gd name="T67" fmla="*/ 335 h 724"/>
              <a:gd name="T68" fmla="*/ 1399 w 1434"/>
              <a:gd name="T69" fmla="*/ 264 h 724"/>
              <a:gd name="T70" fmla="*/ 1433 w 1434"/>
              <a:gd name="T71" fmla="*/ 231 h 724"/>
              <a:gd name="T72" fmla="*/ 1426 w 1434"/>
              <a:gd name="T73" fmla="*/ 223 h 724"/>
              <a:gd name="T74" fmla="*/ 1380 w 1434"/>
              <a:gd name="T75" fmla="*/ 213 h 724"/>
              <a:gd name="T76" fmla="*/ 1301 w 1434"/>
              <a:gd name="T77" fmla="*/ 215 h 724"/>
              <a:gd name="T78" fmla="*/ 1195 w 1434"/>
              <a:gd name="T79" fmla="*/ 226 h 724"/>
              <a:gd name="T80" fmla="*/ 1174 w 1434"/>
              <a:gd name="T81" fmla="*/ 226 h 724"/>
              <a:gd name="T82" fmla="*/ 1154 w 1434"/>
              <a:gd name="T83" fmla="*/ 229 h 724"/>
              <a:gd name="T84" fmla="*/ 1132 w 1434"/>
              <a:gd name="T85" fmla="*/ 213 h 724"/>
              <a:gd name="T86" fmla="*/ 1067 w 1434"/>
              <a:gd name="T87" fmla="*/ 181 h 724"/>
              <a:gd name="T88" fmla="*/ 1010 w 1434"/>
              <a:gd name="T89" fmla="*/ 154 h 724"/>
              <a:gd name="T90" fmla="*/ 810 w 1434"/>
              <a:gd name="T91" fmla="*/ 9 h 724"/>
              <a:gd name="T92" fmla="*/ 792 w 1434"/>
              <a:gd name="T93" fmla="*/ 0 h 724"/>
              <a:gd name="T94" fmla="*/ 761 w 1434"/>
              <a:gd name="T95" fmla="*/ 6 h 724"/>
              <a:gd name="T96" fmla="*/ 770 w 1434"/>
              <a:gd name="T97" fmla="*/ 13 h 724"/>
              <a:gd name="T98" fmla="*/ 758 w 1434"/>
              <a:gd name="T99" fmla="*/ 176 h 724"/>
              <a:gd name="T100" fmla="*/ 165 w 1434"/>
              <a:gd name="T101" fmla="*/ 321 h 724"/>
              <a:gd name="T102" fmla="*/ 136 w 1434"/>
              <a:gd name="T103" fmla="*/ 333 h 724"/>
              <a:gd name="T104" fmla="*/ 857 w 1434"/>
              <a:gd name="T105" fmla="*/ 97 h 724"/>
              <a:gd name="T106" fmla="*/ 806 w 1434"/>
              <a:gd name="T107" fmla="*/ 105 h 724"/>
              <a:gd name="T108" fmla="*/ 777 w 1434"/>
              <a:gd name="T109" fmla="*/ 15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34" h="724">
                <a:moveTo>
                  <a:pt x="748" y="192"/>
                </a:moveTo>
                <a:lnTo>
                  <a:pt x="664" y="213"/>
                </a:lnTo>
                <a:lnTo>
                  <a:pt x="664" y="203"/>
                </a:lnTo>
                <a:lnTo>
                  <a:pt x="664" y="203"/>
                </a:lnTo>
                <a:lnTo>
                  <a:pt x="742" y="185"/>
                </a:lnTo>
                <a:lnTo>
                  <a:pt x="742" y="185"/>
                </a:lnTo>
                <a:lnTo>
                  <a:pt x="748" y="182"/>
                </a:lnTo>
                <a:lnTo>
                  <a:pt x="757" y="180"/>
                </a:lnTo>
                <a:lnTo>
                  <a:pt x="754" y="187"/>
                </a:lnTo>
                <a:lnTo>
                  <a:pt x="748" y="192"/>
                </a:lnTo>
                <a:close/>
                <a:moveTo>
                  <a:pt x="660" y="215"/>
                </a:moveTo>
                <a:lnTo>
                  <a:pt x="580" y="234"/>
                </a:lnTo>
                <a:lnTo>
                  <a:pt x="580" y="224"/>
                </a:lnTo>
                <a:lnTo>
                  <a:pt x="660" y="205"/>
                </a:lnTo>
                <a:lnTo>
                  <a:pt x="660" y="215"/>
                </a:lnTo>
                <a:close/>
                <a:moveTo>
                  <a:pt x="575" y="236"/>
                </a:moveTo>
                <a:lnTo>
                  <a:pt x="493" y="257"/>
                </a:lnTo>
                <a:lnTo>
                  <a:pt x="493" y="245"/>
                </a:lnTo>
                <a:lnTo>
                  <a:pt x="579" y="224"/>
                </a:lnTo>
                <a:lnTo>
                  <a:pt x="575" y="226"/>
                </a:lnTo>
                <a:lnTo>
                  <a:pt x="575" y="236"/>
                </a:lnTo>
                <a:close/>
                <a:moveTo>
                  <a:pt x="488" y="258"/>
                </a:moveTo>
                <a:lnTo>
                  <a:pt x="404" y="279"/>
                </a:lnTo>
                <a:lnTo>
                  <a:pt x="404" y="268"/>
                </a:lnTo>
                <a:lnTo>
                  <a:pt x="488" y="247"/>
                </a:lnTo>
                <a:lnTo>
                  <a:pt x="488" y="258"/>
                </a:lnTo>
                <a:close/>
                <a:moveTo>
                  <a:pt x="400" y="280"/>
                </a:moveTo>
                <a:lnTo>
                  <a:pt x="316" y="300"/>
                </a:lnTo>
                <a:lnTo>
                  <a:pt x="316" y="290"/>
                </a:lnTo>
                <a:lnTo>
                  <a:pt x="400" y="269"/>
                </a:lnTo>
                <a:lnTo>
                  <a:pt x="400" y="280"/>
                </a:lnTo>
                <a:close/>
                <a:moveTo>
                  <a:pt x="312" y="301"/>
                </a:moveTo>
                <a:lnTo>
                  <a:pt x="230" y="322"/>
                </a:lnTo>
                <a:lnTo>
                  <a:pt x="230" y="311"/>
                </a:lnTo>
                <a:lnTo>
                  <a:pt x="312" y="290"/>
                </a:lnTo>
                <a:lnTo>
                  <a:pt x="312" y="301"/>
                </a:lnTo>
                <a:close/>
                <a:moveTo>
                  <a:pt x="225" y="324"/>
                </a:moveTo>
                <a:lnTo>
                  <a:pt x="162" y="340"/>
                </a:lnTo>
                <a:lnTo>
                  <a:pt x="162" y="340"/>
                </a:lnTo>
                <a:lnTo>
                  <a:pt x="154" y="335"/>
                </a:lnTo>
                <a:lnTo>
                  <a:pt x="149" y="331"/>
                </a:lnTo>
                <a:lnTo>
                  <a:pt x="149" y="331"/>
                </a:lnTo>
                <a:lnTo>
                  <a:pt x="225" y="312"/>
                </a:lnTo>
                <a:lnTo>
                  <a:pt x="225" y="324"/>
                </a:lnTo>
                <a:close/>
                <a:moveTo>
                  <a:pt x="150" y="342"/>
                </a:moveTo>
                <a:lnTo>
                  <a:pt x="131" y="347"/>
                </a:lnTo>
                <a:lnTo>
                  <a:pt x="98" y="445"/>
                </a:lnTo>
                <a:lnTo>
                  <a:pt x="152" y="460"/>
                </a:lnTo>
                <a:lnTo>
                  <a:pt x="141" y="488"/>
                </a:lnTo>
                <a:lnTo>
                  <a:pt x="141" y="488"/>
                </a:lnTo>
                <a:lnTo>
                  <a:pt x="88" y="502"/>
                </a:lnTo>
                <a:lnTo>
                  <a:pt x="50" y="512"/>
                </a:lnTo>
                <a:lnTo>
                  <a:pt x="37" y="517"/>
                </a:lnTo>
                <a:lnTo>
                  <a:pt x="32" y="518"/>
                </a:lnTo>
                <a:lnTo>
                  <a:pt x="32" y="518"/>
                </a:lnTo>
                <a:lnTo>
                  <a:pt x="30" y="522"/>
                </a:lnTo>
                <a:lnTo>
                  <a:pt x="30" y="523"/>
                </a:lnTo>
                <a:lnTo>
                  <a:pt x="30" y="523"/>
                </a:lnTo>
                <a:lnTo>
                  <a:pt x="30" y="527"/>
                </a:lnTo>
                <a:lnTo>
                  <a:pt x="30" y="527"/>
                </a:lnTo>
                <a:lnTo>
                  <a:pt x="30" y="533"/>
                </a:lnTo>
                <a:lnTo>
                  <a:pt x="30" y="533"/>
                </a:lnTo>
                <a:lnTo>
                  <a:pt x="24" y="539"/>
                </a:lnTo>
                <a:lnTo>
                  <a:pt x="24" y="539"/>
                </a:lnTo>
                <a:lnTo>
                  <a:pt x="11" y="568"/>
                </a:lnTo>
                <a:lnTo>
                  <a:pt x="0" y="595"/>
                </a:lnTo>
                <a:lnTo>
                  <a:pt x="0" y="595"/>
                </a:lnTo>
                <a:lnTo>
                  <a:pt x="4" y="619"/>
                </a:lnTo>
                <a:lnTo>
                  <a:pt x="9" y="643"/>
                </a:lnTo>
                <a:lnTo>
                  <a:pt x="9" y="643"/>
                </a:lnTo>
                <a:lnTo>
                  <a:pt x="10" y="645"/>
                </a:lnTo>
                <a:lnTo>
                  <a:pt x="11" y="647"/>
                </a:lnTo>
                <a:lnTo>
                  <a:pt x="11" y="647"/>
                </a:lnTo>
                <a:lnTo>
                  <a:pt x="12" y="664"/>
                </a:lnTo>
                <a:lnTo>
                  <a:pt x="12" y="664"/>
                </a:lnTo>
                <a:lnTo>
                  <a:pt x="15" y="669"/>
                </a:lnTo>
                <a:lnTo>
                  <a:pt x="19" y="673"/>
                </a:lnTo>
                <a:lnTo>
                  <a:pt x="21" y="674"/>
                </a:lnTo>
                <a:lnTo>
                  <a:pt x="24" y="674"/>
                </a:lnTo>
                <a:lnTo>
                  <a:pt x="24" y="674"/>
                </a:lnTo>
                <a:lnTo>
                  <a:pt x="30" y="673"/>
                </a:lnTo>
                <a:lnTo>
                  <a:pt x="36" y="671"/>
                </a:lnTo>
                <a:lnTo>
                  <a:pt x="38" y="669"/>
                </a:lnTo>
                <a:lnTo>
                  <a:pt x="42" y="669"/>
                </a:lnTo>
                <a:lnTo>
                  <a:pt x="45" y="672"/>
                </a:lnTo>
                <a:lnTo>
                  <a:pt x="48" y="674"/>
                </a:lnTo>
                <a:lnTo>
                  <a:pt x="48" y="674"/>
                </a:lnTo>
                <a:lnTo>
                  <a:pt x="51" y="678"/>
                </a:lnTo>
                <a:lnTo>
                  <a:pt x="52" y="682"/>
                </a:lnTo>
                <a:lnTo>
                  <a:pt x="53" y="685"/>
                </a:lnTo>
                <a:lnTo>
                  <a:pt x="56" y="688"/>
                </a:lnTo>
                <a:lnTo>
                  <a:pt x="58" y="689"/>
                </a:lnTo>
                <a:lnTo>
                  <a:pt x="71" y="689"/>
                </a:lnTo>
                <a:lnTo>
                  <a:pt x="71" y="689"/>
                </a:lnTo>
                <a:lnTo>
                  <a:pt x="87" y="688"/>
                </a:lnTo>
                <a:lnTo>
                  <a:pt x="97" y="685"/>
                </a:lnTo>
                <a:lnTo>
                  <a:pt x="102" y="685"/>
                </a:lnTo>
                <a:lnTo>
                  <a:pt x="104" y="685"/>
                </a:lnTo>
                <a:lnTo>
                  <a:pt x="108" y="687"/>
                </a:lnTo>
                <a:lnTo>
                  <a:pt x="110" y="689"/>
                </a:lnTo>
                <a:lnTo>
                  <a:pt x="110" y="689"/>
                </a:lnTo>
                <a:lnTo>
                  <a:pt x="115" y="694"/>
                </a:lnTo>
                <a:lnTo>
                  <a:pt x="118" y="697"/>
                </a:lnTo>
                <a:lnTo>
                  <a:pt x="124" y="700"/>
                </a:lnTo>
                <a:lnTo>
                  <a:pt x="124" y="700"/>
                </a:lnTo>
                <a:lnTo>
                  <a:pt x="129" y="702"/>
                </a:lnTo>
                <a:lnTo>
                  <a:pt x="135" y="703"/>
                </a:lnTo>
                <a:lnTo>
                  <a:pt x="140" y="703"/>
                </a:lnTo>
                <a:lnTo>
                  <a:pt x="145" y="705"/>
                </a:lnTo>
                <a:lnTo>
                  <a:pt x="145" y="705"/>
                </a:lnTo>
                <a:lnTo>
                  <a:pt x="147" y="706"/>
                </a:lnTo>
                <a:lnTo>
                  <a:pt x="152" y="711"/>
                </a:lnTo>
                <a:lnTo>
                  <a:pt x="152" y="711"/>
                </a:lnTo>
                <a:lnTo>
                  <a:pt x="157" y="716"/>
                </a:lnTo>
                <a:lnTo>
                  <a:pt x="162" y="718"/>
                </a:lnTo>
                <a:lnTo>
                  <a:pt x="166" y="719"/>
                </a:lnTo>
                <a:lnTo>
                  <a:pt x="170" y="719"/>
                </a:lnTo>
                <a:lnTo>
                  <a:pt x="170" y="719"/>
                </a:lnTo>
                <a:lnTo>
                  <a:pt x="172" y="716"/>
                </a:lnTo>
                <a:lnTo>
                  <a:pt x="173" y="715"/>
                </a:lnTo>
                <a:lnTo>
                  <a:pt x="176" y="714"/>
                </a:lnTo>
                <a:lnTo>
                  <a:pt x="181" y="716"/>
                </a:lnTo>
                <a:lnTo>
                  <a:pt x="181" y="716"/>
                </a:lnTo>
                <a:lnTo>
                  <a:pt x="187" y="721"/>
                </a:lnTo>
                <a:lnTo>
                  <a:pt x="192" y="723"/>
                </a:lnTo>
                <a:lnTo>
                  <a:pt x="197" y="724"/>
                </a:lnTo>
                <a:lnTo>
                  <a:pt x="202" y="723"/>
                </a:lnTo>
                <a:lnTo>
                  <a:pt x="202" y="723"/>
                </a:lnTo>
                <a:lnTo>
                  <a:pt x="207" y="723"/>
                </a:lnTo>
                <a:lnTo>
                  <a:pt x="213" y="723"/>
                </a:lnTo>
                <a:lnTo>
                  <a:pt x="222" y="723"/>
                </a:lnTo>
                <a:lnTo>
                  <a:pt x="222" y="723"/>
                </a:lnTo>
                <a:lnTo>
                  <a:pt x="243" y="716"/>
                </a:lnTo>
                <a:lnTo>
                  <a:pt x="243" y="716"/>
                </a:lnTo>
                <a:lnTo>
                  <a:pt x="519" y="645"/>
                </a:lnTo>
                <a:lnTo>
                  <a:pt x="716" y="595"/>
                </a:lnTo>
                <a:lnTo>
                  <a:pt x="787" y="578"/>
                </a:lnTo>
                <a:lnTo>
                  <a:pt x="823" y="569"/>
                </a:lnTo>
                <a:lnTo>
                  <a:pt x="823" y="569"/>
                </a:lnTo>
                <a:lnTo>
                  <a:pt x="840" y="566"/>
                </a:lnTo>
                <a:lnTo>
                  <a:pt x="858" y="561"/>
                </a:lnTo>
                <a:lnTo>
                  <a:pt x="896" y="550"/>
                </a:lnTo>
                <a:lnTo>
                  <a:pt x="928" y="540"/>
                </a:lnTo>
                <a:lnTo>
                  <a:pt x="948" y="533"/>
                </a:lnTo>
                <a:lnTo>
                  <a:pt x="948" y="533"/>
                </a:lnTo>
                <a:lnTo>
                  <a:pt x="969" y="528"/>
                </a:lnTo>
                <a:lnTo>
                  <a:pt x="1003" y="519"/>
                </a:lnTo>
                <a:lnTo>
                  <a:pt x="1044" y="511"/>
                </a:lnTo>
                <a:lnTo>
                  <a:pt x="1079" y="503"/>
                </a:lnTo>
                <a:lnTo>
                  <a:pt x="1079" y="503"/>
                </a:lnTo>
                <a:lnTo>
                  <a:pt x="1110" y="498"/>
                </a:lnTo>
                <a:lnTo>
                  <a:pt x="1142" y="492"/>
                </a:lnTo>
                <a:lnTo>
                  <a:pt x="1171" y="486"/>
                </a:lnTo>
                <a:lnTo>
                  <a:pt x="1182" y="482"/>
                </a:lnTo>
                <a:lnTo>
                  <a:pt x="1190" y="477"/>
                </a:lnTo>
                <a:lnTo>
                  <a:pt x="1190" y="477"/>
                </a:lnTo>
                <a:lnTo>
                  <a:pt x="1220" y="460"/>
                </a:lnTo>
                <a:lnTo>
                  <a:pt x="1236" y="451"/>
                </a:lnTo>
                <a:lnTo>
                  <a:pt x="1251" y="443"/>
                </a:lnTo>
                <a:lnTo>
                  <a:pt x="1251" y="443"/>
                </a:lnTo>
                <a:lnTo>
                  <a:pt x="1270" y="435"/>
                </a:lnTo>
                <a:lnTo>
                  <a:pt x="1276" y="430"/>
                </a:lnTo>
                <a:lnTo>
                  <a:pt x="1285" y="421"/>
                </a:lnTo>
                <a:lnTo>
                  <a:pt x="1285" y="421"/>
                </a:lnTo>
                <a:lnTo>
                  <a:pt x="1290" y="414"/>
                </a:lnTo>
                <a:lnTo>
                  <a:pt x="1294" y="404"/>
                </a:lnTo>
                <a:lnTo>
                  <a:pt x="1307" y="382"/>
                </a:lnTo>
                <a:lnTo>
                  <a:pt x="1320" y="358"/>
                </a:lnTo>
                <a:lnTo>
                  <a:pt x="1328" y="346"/>
                </a:lnTo>
                <a:lnTo>
                  <a:pt x="1337" y="335"/>
                </a:lnTo>
                <a:lnTo>
                  <a:pt x="1337" y="335"/>
                </a:lnTo>
                <a:lnTo>
                  <a:pt x="1354" y="312"/>
                </a:lnTo>
                <a:lnTo>
                  <a:pt x="1373" y="290"/>
                </a:lnTo>
                <a:lnTo>
                  <a:pt x="1391" y="272"/>
                </a:lnTo>
                <a:lnTo>
                  <a:pt x="1399" y="264"/>
                </a:lnTo>
                <a:lnTo>
                  <a:pt x="1406" y="259"/>
                </a:lnTo>
                <a:lnTo>
                  <a:pt x="1406" y="259"/>
                </a:lnTo>
                <a:lnTo>
                  <a:pt x="1417" y="249"/>
                </a:lnTo>
                <a:lnTo>
                  <a:pt x="1427" y="239"/>
                </a:lnTo>
                <a:lnTo>
                  <a:pt x="1433" y="231"/>
                </a:lnTo>
                <a:lnTo>
                  <a:pt x="1434" y="228"/>
                </a:lnTo>
                <a:lnTo>
                  <a:pt x="1434" y="226"/>
                </a:lnTo>
                <a:lnTo>
                  <a:pt x="1434" y="226"/>
                </a:lnTo>
                <a:lnTo>
                  <a:pt x="1431" y="224"/>
                </a:lnTo>
                <a:lnTo>
                  <a:pt x="1426" y="223"/>
                </a:lnTo>
                <a:lnTo>
                  <a:pt x="1410" y="218"/>
                </a:lnTo>
                <a:lnTo>
                  <a:pt x="1410" y="218"/>
                </a:lnTo>
                <a:lnTo>
                  <a:pt x="1394" y="215"/>
                </a:lnTo>
                <a:lnTo>
                  <a:pt x="1387" y="213"/>
                </a:lnTo>
                <a:lnTo>
                  <a:pt x="1380" y="213"/>
                </a:lnTo>
                <a:lnTo>
                  <a:pt x="1380" y="213"/>
                </a:lnTo>
                <a:lnTo>
                  <a:pt x="1356" y="213"/>
                </a:lnTo>
                <a:lnTo>
                  <a:pt x="1333" y="213"/>
                </a:lnTo>
                <a:lnTo>
                  <a:pt x="1301" y="215"/>
                </a:lnTo>
                <a:lnTo>
                  <a:pt x="1301" y="215"/>
                </a:lnTo>
                <a:lnTo>
                  <a:pt x="1263" y="218"/>
                </a:lnTo>
                <a:lnTo>
                  <a:pt x="1231" y="222"/>
                </a:lnTo>
                <a:lnTo>
                  <a:pt x="1199" y="226"/>
                </a:lnTo>
                <a:lnTo>
                  <a:pt x="1199" y="226"/>
                </a:lnTo>
                <a:lnTo>
                  <a:pt x="1195" y="226"/>
                </a:lnTo>
                <a:lnTo>
                  <a:pt x="1187" y="224"/>
                </a:lnTo>
                <a:lnTo>
                  <a:pt x="1187" y="224"/>
                </a:lnTo>
                <a:lnTo>
                  <a:pt x="1181" y="224"/>
                </a:lnTo>
                <a:lnTo>
                  <a:pt x="1174" y="226"/>
                </a:lnTo>
                <a:lnTo>
                  <a:pt x="1174" y="226"/>
                </a:lnTo>
                <a:lnTo>
                  <a:pt x="1166" y="229"/>
                </a:lnTo>
                <a:lnTo>
                  <a:pt x="1161" y="229"/>
                </a:lnTo>
                <a:lnTo>
                  <a:pt x="1161" y="229"/>
                </a:lnTo>
                <a:lnTo>
                  <a:pt x="1154" y="229"/>
                </a:lnTo>
                <a:lnTo>
                  <a:pt x="1154" y="229"/>
                </a:lnTo>
                <a:lnTo>
                  <a:pt x="1153" y="227"/>
                </a:lnTo>
                <a:lnTo>
                  <a:pt x="1152" y="223"/>
                </a:lnTo>
                <a:lnTo>
                  <a:pt x="1148" y="221"/>
                </a:lnTo>
                <a:lnTo>
                  <a:pt x="1148" y="221"/>
                </a:lnTo>
                <a:lnTo>
                  <a:pt x="1132" y="213"/>
                </a:lnTo>
                <a:lnTo>
                  <a:pt x="1132" y="213"/>
                </a:lnTo>
                <a:lnTo>
                  <a:pt x="1107" y="207"/>
                </a:lnTo>
                <a:lnTo>
                  <a:pt x="1084" y="201"/>
                </a:lnTo>
                <a:lnTo>
                  <a:pt x="1084" y="201"/>
                </a:lnTo>
                <a:lnTo>
                  <a:pt x="1067" y="181"/>
                </a:lnTo>
                <a:lnTo>
                  <a:pt x="1054" y="167"/>
                </a:lnTo>
                <a:lnTo>
                  <a:pt x="1049" y="164"/>
                </a:lnTo>
                <a:lnTo>
                  <a:pt x="1047" y="161"/>
                </a:lnTo>
                <a:lnTo>
                  <a:pt x="1047" y="161"/>
                </a:lnTo>
                <a:lnTo>
                  <a:pt x="1010" y="154"/>
                </a:lnTo>
                <a:lnTo>
                  <a:pt x="1001" y="140"/>
                </a:lnTo>
                <a:lnTo>
                  <a:pt x="966" y="112"/>
                </a:lnTo>
                <a:lnTo>
                  <a:pt x="913" y="99"/>
                </a:lnTo>
                <a:lnTo>
                  <a:pt x="891" y="94"/>
                </a:lnTo>
                <a:lnTo>
                  <a:pt x="810" y="9"/>
                </a:lnTo>
                <a:lnTo>
                  <a:pt x="810" y="9"/>
                </a:lnTo>
                <a:lnTo>
                  <a:pt x="805" y="3"/>
                </a:lnTo>
                <a:lnTo>
                  <a:pt x="805" y="3"/>
                </a:lnTo>
                <a:lnTo>
                  <a:pt x="800" y="1"/>
                </a:lnTo>
                <a:lnTo>
                  <a:pt x="792" y="0"/>
                </a:lnTo>
                <a:lnTo>
                  <a:pt x="792" y="0"/>
                </a:lnTo>
                <a:lnTo>
                  <a:pt x="783" y="0"/>
                </a:lnTo>
                <a:lnTo>
                  <a:pt x="773" y="3"/>
                </a:lnTo>
                <a:lnTo>
                  <a:pt x="764" y="4"/>
                </a:lnTo>
                <a:lnTo>
                  <a:pt x="761" y="6"/>
                </a:lnTo>
                <a:lnTo>
                  <a:pt x="761" y="6"/>
                </a:lnTo>
                <a:lnTo>
                  <a:pt x="761" y="9"/>
                </a:lnTo>
                <a:lnTo>
                  <a:pt x="763" y="10"/>
                </a:lnTo>
                <a:lnTo>
                  <a:pt x="763" y="10"/>
                </a:lnTo>
                <a:lnTo>
                  <a:pt x="770" y="13"/>
                </a:lnTo>
                <a:lnTo>
                  <a:pt x="789" y="91"/>
                </a:lnTo>
                <a:lnTo>
                  <a:pt x="788" y="112"/>
                </a:lnTo>
                <a:lnTo>
                  <a:pt x="782" y="115"/>
                </a:lnTo>
                <a:lnTo>
                  <a:pt x="758" y="176"/>
                </a:lnTo>
                <a:lnTo>
                  <a:pt x="758" y="176"/>
                </a:lnTo>
                <a:lnTo>
                  <a:pt x="747" y="179"/>
                </a:lnTo>
                <a:lnTo>
                  <a:pt x="747" y="179"/>
                </a:lnTo>
                <a:lnTo>
                  <a:pt x="441" y="253"/>
                </a:lnTo>
                <a:lnTo>
                  <a:pt x="234" y="304"/>
                </a:lnTo>
                <a:lnTo>
                  <a:pt x="165" y="321"/>
                </a:lnTo>
                <a:lnTo>
                  <a:pt x="139" y="329"/>
                </a:lnTo>
                <a:lnTo>
                  <a:pt x="139" y="329"/>
                </a:lnTo>
                <a:lnTo>
                  <a:pt x="136" y="332"/>
                </a:lnTo>
                <a:lnTo>
                  <a:pt x="136" y="333"/>
                </a:lnTo>
                <a:lnTo>
                  <a:pt x="136" y="333"/>
                </a:lnTo>
                <a:lnTo>
                  <a:pt x="141" y="337"/>
                </a:lnTo>
                <a:lnTo>
                  <a:pt x="150" y="342"/>
                </a:lnTo>
                <a:lnTo>
                  <a:pt x="150" y="342"/>
                </a:lnTo>
                <a:close/>
                <a:moveTo>
                  <a:pt x="810" y="31"/>
                </a:moveTo>
                <a:lnTo>
                  <a:pt x="857" y="97"/>
                </a:lnTo>
                <a:lnTo>
                  <a:pt x="824" y="103"/>
                </a:lnTo>
                <a:lnTo>
                  <a:pt x="810" y="31"/>
                </a:lnTo>
                <a:close/>
                <a:moveTo>
                  <a:pt x="798" y="17"/>
                </a:moveTo>
                <a:lnTo>
                  <a:pt x="818" y="103"/>
                </a:lnTo>
                <a:lnTo>
                  <a:pt x="806" y="105"/>
                </a:lnTo>
                <a:lnTo>
                  <a:pt x="799" y="104"/>
                </a:lnTo>
                <a:lnTo>
                  <a:pt x="788" y="40"/>
                </a:lnTo>
                <a:lnTo>
                  <a:pt x="785" y="41"/>
                </a:lnTo>
                <a:lnTo>
                  <a:pt x="784" y="53"/>
                </a:lnTo>
                <a:lnTo>
                  <a:pt x="777" y="15"/>
                </a:lnTo>
                <a:lnTo>
                  <a:pt x="798" y="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6">
            <a:extLst>
              <a:ext uri="{FF2B5EF4-FFF2-40B4-BE49-F238E27FC236}">
                <a16:creationId xmlns:a16="http://schemas.microsoft.com/office/drawing/2014/main" id="{7079CE87-1FDB-4542-83D4-E31A451E4233}"/>
              </a:ext>
            </a:extLst>
          </p:cNvPr>
          <p:cNvSpPr>
            <a:spLocks noEditPoints="1"/>
          </p:cNvSpPr>
          <p:nvPr/>
        </p:nvSpPr>
        <p:spPr bwMode="auto">
          <a:xfrm>
            <a:off x="5958683" y="1229117"/>
            <a:ext cx="1778384" cy="680069"/>
          </a:xfrm>
          <a:custGeom>
            <a:avLst/>
            <a:gdLst>
              <a:gd name="T0" fmla="*/ 144 w 2126"/>
              <a:gd name="T1" fmla="*/ 346 h 813"/>
              <a:gd name="T2" fmla="*/ 67 w 2126"/>
              <a:gd name="T3" fmla="*/ 411 h 813"/>
              <a:gd name="T4" fmla="*/ 72 w 2126"/>
              <a:gd name="T5" fmla="*/ 380 h 813"/>
              <a:gd name="T6" fmla="*/ 57 w 2126"/>
              <a:gd name="T7" fmla="*/ 409 h 813"/>
              <a:gd name="T8" fmla="*/ 22 w 2126"/>
              <a:gd name="T9" fmla="*/ 413 h 813"/>
              <a:gd name="T10" fmla="*/ 75 w 2126"/>
              <a:gd name="T11" fmla="*/ 516 h 813"/>
              <a:gd name="T12" fmla="*/ 166 w 2126"/>
              <a:gd name="T13" fmla="*/ 605 h 813"/>
              <a:gd name="T14" fmla="*/ 289 w 2126"/>
              <a:gd name="T15" fmla="*/ 659 h 813"/>
              <a:gd name="T16" fmla="*/ 448 w 2126"/>
              <a:gd name="T17" fmla="*/ 705 h 813"/>
              <a:gd name="T18" fmla="*/ 855 w 2126"/>
              <a:gd name="T19" fmla="*/ 736 h 813"/>
              <a:gd name="T20" fmla="*/ 1231 w 2126"/>
              <a:gd name="T21" fmla="*/ 784 h 813"/>
              <a:gd name="T22" fmla="*/ 1632 w 2126"/>
              <a:gd name="T23" fmla="*/ 792 h 813"/>
              <a:gd name="T24" fmla="*/ 1824 w 2126"/>
              <a:gd name="T25" fmla="*/ 798 h 813"/>
              <a:gd name="T26" fmla="*/ 1913 w 2126"/>
              <a:gd name="T27" fmla="*/ 803 h 813"/>
              <a:gd name="T28" fmla="*/ 2022 w 2126"/>
              <a:gd name="T29" fmla="*/ 772 h 813"/>
              <a:gd name="T30" fmla="*/ 2036 w 2126"/>
              <a:gd name="T31" fmla="*/ 753 h 813"/>
              <a:gd name="T32" fmla="*/ 2023 w 2126"/>
              <a:gd name="T33" fmla="*/ 679 h 813"/>
              <a:gd name="T34" fmla="*/ 2122 w 2126"/>
              <a:gd name="T35" fmla="*/ 493 h 813"/>
              <a:gd name="T36" fmla="*/ 2107 w 2126"/>
              <a:gd name="T37" fmla="*/ 487 h 813"/>
              <a:gd name="T38" fmla="*/ 2085 w 2126"/>
              <a:gd name="T39" fmla="*/ 488 h 813"/>
              <a:gd name="T40" fmla="*/ 1959 w 2126"/>
              <a:gd name="T41" fmla="*/ 478 h 813"/>
              <a:gd name="T42" fmla="*/ 1937 w 2126"/>
              <a:gd name="T43" fmla="*/ 468 h 813"/>
              <a:gd name="T44" fmla="*/ 1902 w 2126"/>
              <a:gd name="T45" fmla="*/ 468 h 813"/>
              <a:gd name="T46" fmla="*/ 1873 w 2126"/>
              <a:gd name="T47" fmla="*/ 472 h 813"/>
              <a:gd name="T48" fmla="*/ 1837 w 2126"/>
              <a:gd name="T49" fmla="*/ 472 h 813"/>
              <a:gd name="T50" fmla="*/ 1788 w 2126"/>
              <a:gd name="T51" fmla="*/ 481 h 813"/>
              <a:gd name="T52" fmla="*/ 1732 w 2126"/>
              <a:gd name="T53" fmla="*/ 434 h 813"/>
              <a:gd name="T54" fmla="*/ 1634 w 2126"/>
              <a:gd name="T55" fmla="*/ 351 h 813"/>
              <a:gd name="T56" fmla="*/ 1614 w 2126"/>
              <a:gd name="T57" fmla="*/ 237 h 813"/>
              <a:gd name="T58" fmla="*/ 1598 w 2126"/>
              <a:gd name="T59" fmla="*/ 245 h 813"/>
              <a:gd name="T60" fmla="*/ 1411 w 2126"/>
              <a:gd name="T61" fmla="*/ 404 h 813"/>
              <a:gd name="T62" fmla="*/ 911 w 2126"/>
              <a:gd name="T63" fmla="*/ 311 h 813"/>
              <a:gd name="T64" fmla="*/ 814 w 2126"/>
              <a:gd name="T65" fmla="*/ 279 h 813"/>
              <a:gd name="T66" fmla="*/ 797 w 2126"/>
              <a:gd name="T67" fmla="*/ 270 h 813"/>
              <a:gd name="T68" fmla="*/ 766 w 2126"/>
              <a:gd name="T69" fmla="*/ 273 h 813"/>
              <a:gd name="T70" fmla="*/ 725 w 2126"/>
              <a:gd name="T71" fmla="*/ 207 h 813"/>
              <a:gd name="T72" fmla="*/ 723 w 2126"/>
              <a:gd name="T73" fmla="*/ 176 h 813"/>
              <a:gd name="T74" fmla="*/ 584 w 2126"/>
              <a:gd name="T75" fmla="*/ 167 h 813"/>
              <a:gd name="T76" fmla="*/ 590 w 2126"/>
              <a:gd name="T77" fmla="*/ 146 h 813"/>
              <a:gd name="T78" fmla="*/ 555 w 2126"/>
              <a:gd name="T79" fmla="*/ 77 h 813"/>
              <a:gd name="T80" fmla="*/ 549 w 2126"/>
              <a:gd name="T81" fmla="*/ 15 h 813"/>
              <a:gd name="T82" fmla="*/ 534 w 2126"/>
              <a:gd name="T83" fmla="*/ 17 h 813"/>
              <a:gd name="T84" fmla="*/ 420 w 2126"/>
              <a:gd name="T85" fmla="*/ 67 h 813"/>
              <a:gd name="T86" fmla="*/ 391 w 2126"/>
              <a:gd name="T87" fmla="*/ 165 h 813"/>
              <a:gd name="T88" fmla="*/ 347 w 2126"/>
              <a:gd name="T89" fmla="*/ 131 h 813"/>
              <a:gd name="T90" fmla="*/ 304 w 2126"/>
              <a:gd name="T91" fmla="*/ 145 h 813"/>
              <a:gd name="T92" fmla="*/ 292 w 2126"/>
              <a:gd name="T93" fmla="*/ 167 h 813"/>
              <a:gd name="T94" fmla="*/ 287 w 2126"/>
              <a:gd name="T95" fmla="*/ 243 h 813"/>
              <a:gd name="T96" fmla="*/ 526 w 2126"/>
              <a:gd name="T97" fmla="*/ 50 h 813"/>
              <a:gd name="T98" fmla="*/ 539 w 2126"/>
              <a:gd name="T99" fmla="*/ 78 h 813"/>
              <a:gd name="T100" fmla="*/ 495 w 2126"/>
              <a:gd name="T101" fmla="*/ 128 h 813"/>
              <a:gd name="T102" fmla="*/ 813 w 2126"/>
              <a:gd name="T103" fmla="*/ 343 h 813"/>
              <a:gd name="T104" fmla="*/ 671 w 2126"/>
              <a:gd name="T105" fmla="*/ 389 h 813"/>
              <a:gd name="T106" fmla="*/ 1608 w 2126"/>
              <a:gd name="T107" fmla="*/ 290 h 813"/>
              <a:gd name="T108" fmla="*/ 1595 w 2126"/>
              <a:gd name="T109" fmla="*/ 312 h 813"/>
              <a:gd name="T110" fmla="*/ 448 w 2126"/>
              <a:gd name="T111" fmla="*/ 214 h 813"/>
              <a:gd name="T112" fmla="*/ 602 w 2126"/>
              <a:gd name="T113" fmla="*/ 221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26" h="813">
                <a:moveTo>
                  <a:pt x="277" y="286"/>
                </a:moveTo>
                <a:lnTo>
                  <a:pt x="233" y="286"/>
                </a:lnTo>
                <a:lnTo>
                  <a:pt x="233" y="337"/>
                </a:lnTo>
                <a:lnTo>
                  <a:pt x="212" y="337"/>
                </a:lnTo>
                <a:lnTo>
                  <a:pt x="212" y="379"/>
                </a:lnTo>
                <a:lnTo>
                  <a:pt x="199" y="379"/>
                </a:lnTo>
                <a:lnTo>
                  <a:pt x="199" y="346"/>
                </a:lnTo>
                <a:lnTo>
                  <a:pt x="144" y="346"/>
                </a:lnTo>
                <a:lnTo>
                  <a:pt x="144" y="392"/>
                </a:lnTo>
                <a:lnTo>
                  <a:pt x="121" y="392"/>
                </a:lnTo>
                <a:lnTo>
                  <a:pt x="121" y="404"/>
                </a:lnTo>
                <a:lnTo>
                  <a:pt x="90" y="404"/>
                </a:lnTo>
                <a:lnTo>
                  <a:pt x="76" y="419"/>
                </a:lnTo>
                <a:lnTo>
                  <a:pt x="76" y="419"/>
                </a:lnTo>
                <a:lnTo>
                  <a:pt x="71" y="415"/>
                </a:lnTo>
                <a:lnTo>
                  <a:pt x="67" y="411"/>
                </a:lnTo>
                <a:lnTo>
                  <a:pt x="66" y="409"/>
                </a:lnTo>
                <a:lnTo>
                  <a:pt x="65" y="406"/>
                </a:lnTo>
                <a:lnTo>
                  <a:pt x="65" y="406"/>
                </a:lnTo>
                <a:lnTo>
                  <a:pt x="66" y="402"/>
                </a:lnTo>
                <a:lnTo>
                  <a:pt x="69" y="397"/>
                </a:lnTo>
                <a:lnTo>
                  <a:pt x="72" y="393"/>
                </a:lnTo>
                <a:lnTo>
                  <a:pt x="72" y="380"/>
                </a:lnTo>
                <a:lnTo>
                  <a:pt x="72" y="380"/>
                </a:lnTo>
                <a:lnTo>
                  <a:pt x="70" y="382"/>
                </a:lnTo>
                <a:lnTo>
                  <a:pt x="64" y="385"/>
                </a:lnTo>
                <a:lnTo>
                  <a:pt x="61" y="388"/>
                </a:lnTo>
                <a:lnTo>
                  <a:pt x="59" y="392"/>
                </a:lnTo>
                <a:lnTo>
                  <a:pt x="56" y="395"/>
                </a:lnTo>
                <a:lnTo>
                  <a:pt x="56" y="400"/>
                </a:lnTo>
                <a:lnTo>
                  <a:pt x="56" y="400"/>
                </a:lnTo>
                <a:lnTo>
                  <a:pt x="57" y="409"/>
                </a:lnTo>
                <a:lnTo>
                  <a:pt x="60" y="416"/>
                </a:lnTo>
                <a:lnTo>
                  <a:pt x="65" y="421"/>
                </a:lnTo>
                <a:lnTo>
                  <a:pt x="44" y="421"/>
                </a:lnTo>
                <a:lnTo>
                  <a:pt x="44" y="414"/>
                </a:lnTo>
                <a:lnTo>
                  <a:pt x="31" y="414"/>
                </a:lnTo>
                <a:lnTo>
                  <a:pt x="31" y="425"/>
                </a:lnTo>
                <a:lnTo>
                  <a:pt x="22" y="425"/>
                </a:lnTo>
                <a:lnTo>
                  <a:pt x="22" y="413"/>
                </a:lnTo>
                <a:lnTo>
                  <a:pt x="10" y="413"/>
                </a:lnTo>
                <a:lnTo>
                  <a:pt x="10" y="424"/>
                </a:lnTo>
                <a:lnTo>
                  <a:pt x="0" y="424"/>
                </a:lnTo>
                <a:lnTo>
                  <a:pt x="7" y="436"/>
                </a:lnTo>
                <a:lnTo>
                  <a:pt x="45" y="460"/>
                </a:lnTo>
                <a:lnTo>
                  <a:pt x="45" y="460"/>
                </a:lnTo>
                <a:lnTo>
                  <a:pt x="60" y="488"/>
                </a:lnTo>
                <a:lnTo>
                  <a:pt x="75" y="516"/>
                </a:lnTo>
                <a:lnTo>
                  <a:pt x="88" y="547"/>
                </a:lnTo>
                <a:lnTo>
                  <a:pt x="88" y="547"/>
                </a:lnTo>
                <a:lnTo>
                  <a:pt x="98" y="571"/>
                </a:lnTo>
                <a:lnTo>
                  <a:pt x="106" y="585"/>
                </a:lnTo>
                <a:lnTo>
                  <a:pt x="109" y="592"/>
                </a:lnTo>
                <a:lnTo>
                  <a:pt x="109" y="592"/>
                </a:lnTo>
                <a:lnTo>
                  <a:pt x="127" y="596"/>
                </a:lnTo>
                <a:lnTo>
                  <a:pt x="166" y="605"/>
                </a:lnTo>
                <a:lnTo>
                  <a:pt x="191" y="611"/>
                </a:lnTo>
                <a:lnTo>
                  <a:pt x="215" y="618"/>
                </a:lnTo>
                <a:lnTo>
                  <a:pt x="236" y="626"/>
                </a:lnTo>
                <a:lnTo>
                  <a:pt x="253" y="633"/>
                </a:lnTo>
                <a:lnTo>
                  <a:pt x="253" y="633"/>
                </a:lnTo>
                <a:lnTo>
                  <a:pt x="266" y="641"/>
                </a:lnTo>
                <a:lnTo>
                  <a:pt x="274" y="648"/>
                </a:lnTo>
                <a:lnTo>
                  <a:pt x="289" y="659"/>
                </a:lnTo>
                <a:lnTo>
                  <a:pt x="297" y="664"/>
                </a:lnTo>
                <a:lnTo>
                  <a:pt x="308" y="670"/>
                </a:lnTo>
                <a:lnTo>
                  <a:pt x="323" y="677"/>
                </a:lnTo>
                <a:lnTo>
                  <a:pt x="342" y="683"/>
                </a:lnTo>
                <a:lnTo>
                  <a:pt x="342" y="683"/>
                </a:lnTo>
                <a:lnTo>
                  <a:pt x="367" y="689"/>
                </a:lnTo>
                <a:lnTo>
                  <a:pt x="394" y="695"/>
                </a:lnTo>
                <a:lnTo>
                  <a:pt x="448" y="705"/>
                </a:lnTo>
                <a:lnTo>
                  <a:pt x="505" y="715"/>
                </a:lnTo>
                <a:lnTo>
                  <a:pt x="505" y="715"/>
                </a:lnTo>
                <a:lnTo>
                  <a:pt x="607" y="719"/>
                </a:lnTo>
                <a:lnTo>
                  <a:pt x="707" y="724"/>
                </a:lnTo>
                <a:lnTo>
                  <a:pt x="759" y="727"/>
                </a:lnTo>
                <a:lnTo>
                  <a:pt x="809" y="731"/>
                </a:lnTo>
                <a:lnTo>
                  <a:pt x="809" y="731"/>
                </a:lnTo>
                <a:lnTo>
                  <a:pt x="855" y="736"/>
                </a:lnTo>
                <a:lnTo>
                  <a:pt x="895" y="741"/>
                </a:lnTo>
                <a:lnTo>
                  <a:pt x="967" y="752"/>
                </a:lnTo>
                <a:lnTo>
                  <a:pt x="1039" y="763"/>
                </a:lnTo>
                <a:lnTo>
                  <a:pt x="1081" y="770"/>
                </a:lnTo>
                <a:lnTo>
                  <a:pt x="1130" y="776"/>
                </a:lnTo>
                <a:lnTo>
                  <a:pt x="1130" y="776"/>
                </a:lnTo>
                <a:lnTo>
                  <a:pt x="1182" y="781"/>
                </a:lnTo>
                <a:lnTo>
                  <a:pt x="1231" y="784"/>
                </a:lnTo>
                <a:lnTo>
                  <a:pt x="1316" y="789"/>
                </a:lnTo>
                <a:lnTo>
                  <a:pt x="1382" y="791"/>
                </a:lnTo>
                <a:lnTo>
                  <a:pt x="1424" y="791"/>
                </a:lnTo>
                <a:lnTo>
                  <a:pt x="1424" y="791"/>
                </a:lnTo>
                <a:lnTo>
                  <a:pt x="1514" y="789"/>
                </a:lnTo>
                <a:lnTo>
                  <a:pt x="1574" y="789"/>
                </a:lnTo>
                <a:lnTo>
                  <a:pt x="1603" y="789"/>
                </a:lnTo>
                <a:lnTo>
                  <a:pt x="1632" y="792"/>
                </a:lnTo>
                <a:lnTo>
                  <a:pt x="1632" y="792"/>
                </a:lnTo>
                <a:lnTo>
                  <a:pt x="1659" y="793"/>
                </a:lnTo>
                <a:lnTo>
                  <a:pt x="1684" y="793"/>
                </a:lnTo>
                <a:lnTo>
                  <a:pt x="1731" y="791"/>
                </a:lnTo>
                <a:lnTo>
                  <a:pt x="1753" y="789"/>
                </a:lnTo>
                <a:lnTo>
                  <a:pt x="1777" y="791"/>
                </a:lnTo>
                <a:lnTo>
                  <a:pt x="1799" y="793"/>
                </a:lnTo>
                <a:lnTo>
                  <a:pt x="1824" y="798"/>
                </a:lnTo>
                <a:lnTo>
                  <a:pt x="1824" y="798"/>
                </a:lnTo>
                <a:lnTo>
                  <a:pt x="1845" y="803"/>
                </a:lnTo>
                <a:lnTo>
                  <a:pt x="1859" y="808"/>
                </a:lnTo>
                <a:lnTo>
                  <a:pt x="1867" y="812"/>
                </a:lnTo>
                <a:lnTo>
                  <a:pt x="1873" y="813"/>
                </a:lnTo>
                <a:lnTo>
                  <a:pt x="1878" y="813"/>
                </a:lnTo>
                <a:lnTo>
                  <a:pt x="1886" y="812"/>
                </a:lnTo>
                <a:lnTo>
                  <a:pt x="1913" y="803"/>
                </a:lnTo>
                <a:lnTo>
                  <a:pt x="1913" y="803"/>
                </a:lnTo>
                <a:lnTo>
                  <a:pt x="1943" y="794"/>
                </a:lnTo>
                <a:lnTo>
                  <a:pt x="1960" y="788"/>
                </a:lnTo>
                <a:lnTo>
                  <a:pt x="1972" y="783"/>
                </a:lnTo>
                <a:lnTo>
                  <a:pt x="1990" y="778"/>
                </a:lnTo>
                <a:lnTo>
                  <a:pt x="1990" y="778"/>
                </a:lnTo>
                <a:lnTo>
                  <a:pt x="2015" y="772"/>
                </a:lnTo>
                <a:lnTo>
                  <a:pt x="2022" y="772"/>
                </a:lnTo>
                <a:lnTo>
                  <a:pt x="2022" y="772"/>
                </a:lnTo>
                <a:lnTo>
                  <a:pt x="2026" y="771"/>
                </a:lnTo>
                <a:lnTo>
                  <a:pt x="2028" y="771"/>
                </a:lnTo>
                <a:lnTo>
                  <a:pt x="2033" y="767"/>
                </a:lnTo>
                <a:lnTo>
                  <a:pt x="2033" y="767"/>
                </a:lnTo>
                <a:lnTo>
                  <a:pt x="2034" y="763"/>
                </a:lnTo>
                <a:lnTo>
                  <a:pt x="2036" y="758"/>
                </a:lnTo>
                <a:lnTo>
                  <a:pt x="2036" y="753"/>
                </a:lnTo>
                <a:lnTo>
                  <a:pt x="2036" y="750"/>
                </a:lnTo>
                <a:lnTo>
                  <a:pt x="2036" y="750"/>
                </a:lnTo>
                <a:lnTo>
                  <a:pt x="2032" y="740"/>
                </a:lnTo>
                <a:lnTo>
                  <a:pt x="2027" y="721"/>
                </a:lnTo>
                <a:lnTo>
                  <a:pt x="2023" y="698"/>
                </a:lnTo>
                <a:lnTo>
                  <a:pt x="2022" y="688"/>
                </a:lnTo>
                <a:lnTo>
                  <a:pt x="2023" y="679"/>
                </a:lnTo>
                <a:lnTo>
                  <a:pt x="2023" y="679"/>
                </a:lnTo>
                <a:lnTo>
                  <a:pt x="2028" y="657"/>
                </a:lnTo>
                <a:lnTo>
                  <a:pt x="2037" y="628"/>
                </a:lnTo>
                <a:lnTo>
                  <a:pt x="2043" y="612"/>
                </a:lnTo>
                <a:lnTo>
                  <a:pt x="2048" y="597"/>
                </a:lnTo>
                <a:lnTo>
                  <a:pt x="2055" y="585"/>
                </a:lnTo>
                <a:lnTo>
                  <a:pt x="2062" y="574"/>
                </a:lnTo>
                <a:lnTo>
                  <a:pt x="2062" y="574"/>
                </a:lnTo>
                <a:lnTo>
                  <a:pt x="2122" y="493"/>
                </a:lnTo>
                <a:lnTo>
                  <a:pt x="2122" y="493"/>
                </a:lnTo>
                <a:lnTo>
                  <a:pt x="2126" y="488"/>
                </a:lnTo>
                <a:lnTo>
                  <a:pt x="2126" y="488"/>
                </a:lnTo>
                <a:lnTo>
                  <a:pt x="2126" y="487"/>
                </a:lnTo>
                <a:lnTo>
                  <a:pt x="2121" y="487"/>
                </a:lnTo>
                <a:lnTo>
                  <a:pt x="2121" y="487"/>
                </a:lnTo>
                <a:lnTo>
                  <a:pt x="2107" y="487"/>
                </a:lnTo>
                <a:lnTo>
                  <a:pt x="2107" y="487"/>
                </a:lnTo>
                <a:lnTo>
                  <a:pt x="2103" y="485"/>
                </a:lnTo>
                <a:lnTo>
                  <a:pt x="2099" y="483"/>
                </a:lnTo>
                <a:lnTo>
                  <a:pt x="2094" y="483"/>
                </a:lnTo>
                <a:lnTo>
                  <a:pt x="2094" y="483"/>
                </a:lnTo>
                <a:lnTo>
                  <a:pt x="2088" y="486"/>
                </a:lnTo>
                <a:lnTo>
                  <a:pt x="2085" y="487"/>
                </a:lnTo>
                <a:lnTo>
                  <a:pt x="2085" y="487"/>
                </a:lnTo>
                <a:lnTo>
                  <a:pt x="2085" y="488"/>
                </a:lnTo>
                <a:lnTo>
                  <a:pt x="2085" y="488"/>
                </a:lnTo>
                <a:lnTo>
                  <a:pt x="2083" y="490"/>
                </a:lnTo>
                <a:lnTo>
                  <a:pt x="2075" y="490"/>
                </a:lnTo>
                <a:lnTo>
                  <a:pt x="2075" y="490"/>
                </a:lnTo>
                <a:lnTo>
                  <a:pt x="1963" y="496"/>
                </a:lnTo>
                <a:lnTo>
                  <a:pt x="1963" y="496"/>
                </a:lnTo>
                <a:lnTo>
                  <a:pt x="1961" y="486"/>
                </a:lnTo>
                <a:lnTo>
                  <a:pt x="1959" y="478"/>
                </a:lnTo>
                <a:lnTo>
                  <a:pt x="1956" y="476"/>
                </a:lnTo>
                <a:lnTo>
                  <a:pt x="1954" y="472"/>
                </a:lnTo>
                <a:lnTo>
                  <a:pt x="1954" y="472"/>
                </a:lnTo>
                <a:lnTo>
                  <a:pt x="1949" y="470"/>
                </a:lnTo>
                <a:lnTo>
                  <a:pt x="1943" y="467"/>
                </a:lnTo>
                <a:lnTo>
                  <a:pt x="1939" y="467"/>
                </a:lnTo>
                <a:lnTo>
                  <a:pt x="1937" y="468"/>
                </a:lnTo>
                <a:lnTo>
                  <a:pt x="1937" y="468"/>
                </a:lnTo>
                <a:lnTo>
                  <a:pt x="1930" y="471"/>
                </a:lnTo>
                <a:lnTo>
                  <a:pt x="1927" y="473"/>
                </a:lnTo>
                <a:lnTo>
                  <a:pt x="1922" y="472"/>
                </a:lnTo>
                <a:lnTo>
                  <a:pt x="1922" y="472"/>
                </a:lnTo>
                <a:lnTo>
                  <a:pt x="1912" y="470"/>
                </a:lnTo>
                <a:lnTo>
                  <a:pt x="1907" y="468"/>
                </a:lnTo>
                <a:lnTo>
                  <a:pt x="1902" y="468"/>
                </a:lnTo>
                <a:lnTo>
                  <a:pt x="1902" y="468"/>
                </a:lnTo>
                <a:lnTo>
                  <a:pt x="1896" y="468"/>
                </a:lnTo>
                <a:lnTo>
                  <a:pt x="1894" y="468"/>
                </a:lnTo>
                <a:lnTo>
                  <a:pt x="1892" y="470"/>
                </a:lnTo>
                <a:lnTo>
                  <a:pt x="1892" y="470"/>
                </a:lnTo>
                <a:lnTo>
                  <a:pt x="1888" y="471"/>
                </a:lnTo>
                <a:lnTo>
                  <a:pt x="1883" y="471"/>
                </a:lnTo>
                <a:lnTo>
                  <a:pt x="1873" y="472"/>
                </a:lnTo>
                <a:lnTo>
                  <a:pt x="1873" y="472"/>
                </a:lnTo>
                <a:lnTo>
                  <a:pt x="1860" y="472"/>
                </a:lnTo>
                <a:lnTo>
                  <a:pt x="1860" y="472"/>
                </a:lnTo>
                <a:lnTo>
                  <a:pt x="1856" y="471"/>
                </a:lnTo>
                <a:lnTo>
                  <a:pt x="1852" y="472"/>
                </a:lnTo>
                <a:lnTo>
                  <a:pt x="1852" y="472"/>
                </a:lnTo>
                <a:lnTo>
                  <a:pt x="1849" y="476"/>
                </a:lnTo>
                <a:lnTo>
                  <a:pt x="1849" y="476"/>
                </a:lnTo>
                <a:lnTo>
                  <a:pt x="1837" y="472"/>
                </a:lnTo>
                <a:lnTo>
                  <a:pt x="1826" y="471"/>
                </a:lnTo>
                <a:lnTo>
                  <a:pt x="1814" y="471"/>
                </a:lnTo>
                <a:lnTo>
                  <a:pt x="1814" y="471"/>
                </a:lnTo>
                <a:lnTo>
                  <a:pt x="1803" y="472"/>
                </a:lnTo>
                <a:lnTo>
                  <a:pt x="1795" y="475"/>
                </a:lnTo>
                <a:lnTo>
                  <a:pt x="1790" y="477"/>
                </a:lnTo>
                <a:lnTo>
                  <a:pt x="1788" y="481"/>
                </a:lnTo>
                <a:lnTo>
                  <a:pt x="1788" y="481"/>
                </a:lnTo>
                <a:lnTo>
                  <a:pt x="1785" y="483"/>
                </a:lnTo>
                <a:lnTo>
                  <a:pt x="1783" y="487"/>
                </a:lnTo>
                <a:lnTo>
                  <a:pt x="1778" y="497"/>
                </a:lnTo>
                <a:lnTo>
                  <a:pt x="1778" y="497"/>
                </a:lnTo>
                <a:lnTo>
                  <a:pt x="1772" y="506"/>
                </a:lnTo>
                <a:lnTo>
                  <a:pt x="1714" y="506"/>
                </a:lnTo>
                <a:lnTo>
                  <a:pt x="1714" y="434"/>
                </a:lnTo>
                <a:lnTo>
                  <a:pt x="1732" y="434"/>
                </a:lnTo>
                <a:lnTo>
                  <a:pt x="1732" y="404"/>
                </a:lnTo>
                <a:lnTo>
                  <a:pt x="1743" y="404"/>
                </a:lnTo>
                <a:lnTo>
                  <a:pt x="1731" y="379"/>
                </a:lnTo>
                <a:lnTo>
                  <a:pt x="1731" y="359"/>
                </a:lnTo>
                <a:lnTo>
                  <a:pt x="1725" y="359"/>
                </a:lnTo>
                <a:lnTo>
                  <a:pt x="1675" y="359"/>
                </a:lnTo>
                <a:lnTo>
                  <a:pt x="1669" y="351"/>
                </a:lnTo>
                <a:lnTo>
                  <a:pt x="1634" y="351"/>
                </a:lnTo>
                <a:lnTo>
                  <a:pt x="1614" y="281"/>
                </a:lnTo>
                <a:lnTo>
                  <a:pt x="1619" y="273"/>
                </a:lnTo>
                <a:lnTo>
                  <a:pt x="1616" y="249"/>
                </a:lnTo>
                <a:lnTo>
                  <a:pt x="1616" y="249"/>
                </a:lnTo>
                <a:lnTo>
                  <a:pt x="1616" y="247"/>
                </a:lnTo>
                <a:lnTo>
                  <a:pt x="1616" y="242"/>
                </a:lnTo>
                <a:lnTo>
                  <a:pt x="1616" y="239"/>
                </a:lnTo>
                <a:lnTo>
                  <a:pt x="1614" y="237"/>
                </a:lnTo>
                <a:lnTo>
                  <a:pt x="1612" y="234"/>
                </a:lnTo>
                <a:lnTo>
                  <a:pt x="1608" y="234"/>
                </a:lnTo>
                <a:lnTo>
                  <a:pt x="1608" y="234"/>
                </a:lnTo>
                <a:lnTo>
                  <a:pt x="1605" y="234"/>
                </a:lnTo>
                <a:lnTo>
                  <a:pt x="1602" y="235"/>
                </a:lnTo>
                <a:lnTo>
                  <a:pt x="1601" y="238"/>
                </a:lnTo>
                <a:lnTo>
                  <a:pt x="1600" y="240"/>
                </a:lnTo>
                <a:lnTo>
                  <a:pt x="1598" y="245"/>
                </a:lnTo>
                <a:lnTo>
                  <a:pt x="1598" y="248"/>
                </a:lnTo>
                <a:lnTo>
                  <a:pt x="1558" y="248"/>
                </a:lnTo>
                <a:lnTo>
                  <a:pt x="1553" y="288"/>
                </a:lnTo>
                <a:lnTo>
                  <a:pt x="1518" y="342"/>
                </a:lnTo>
                <a:lnTo>
                  <a:pt x="1479" y="342"/>
                </a:lnTo>
                <a:lnTo>
                  <a:pt x="1462" y="361"/>
                </a:lnTo>
                <a:lnTo>
                  <a:pt x="1442" y="372"/>
                </a:lnTo>
                <a:lnTo>
                  <a:pt x="1411" y="404"/>
                </a:lnTo>
                <a:lnTo>
                  <a:pt x="1408" y="434"/>
                </a:lnTo>
                <a:lnTo>
                  <a:pt x="1261" y="382"/>
                </a:lnTo>
                <a:lnTo>
                  <a:pt x="1261" y="382"/>
                </a:lnTo>
                <a:lnTo>
                  <a:pt x="1169" y="363"/>
                </a:lnTo>
                <a:lnTo>
                  <a:pt x="1072" y="343"/>
                </a:lnTo>
                <a:lnTo>
                  <a:pt x="1072" y="343"/>
                </a:lnTo>
                <a:lnTo>
                  <a:pt x="993" y="327"/>
                </a:lnTo>
                <a:lnTo>
                  <a:pt x="911" y="311"/>
                </a:lnTo>
                <a:lnTo>
                  <a:pt x="911" y="311"/>
                </a:lnTo>
                <a:lnTo>
                  <a:pt x="856" y="299"/>
                </a:lnTo>
                <a:lnTo>
                  <a:pt x="808" y="289"/>
                </a:lnTo>
                <a:lnTo>
                  <a:pt x="808" y="289"/>
                </a:lnTo>
                <a:lnTo>
                  <a:pt x="811" y="285"/>
                </a:lnTo>
                <a:lnTo>
                  <a:pt x="813" y="283"/>
                </a:lnTo>
                <a:lnTo>
                  <a:pt x="814" y="279"/>
                </a:lnTo>
                <a:lnTo>
                  <a:pt x="814" y="279"/>
                </a:lnTo>
                <a:lnTo>
                  <a:pt x="814" y="275"/>
                </a:lnTo>
                <a:lnTo>
                  <a:pt x="812" y="273"/>
                </a:lnTo>
                <a:lnTo>
                  <a:pt x="811" y="270"/>
                </a:lnTo>
                <a:lnTo>
                  <a:pt x="808" y="269"/>
                </a:lnTo>
                <a:lnTo>
                  <a:pt x="808" y="269"/>
                </a:lnTo>
                <a:lnTo>
                  <a:pt x="802" y="269"/>
                </a:lnTo>
                <a:lnTo>
                  <a:pt x="797" y="270"/>
                </a:lnTo>
                <a:lnTo>
                  <a:pt x="797" y="270"/>
                </a:lnTo>
                <a:lnTo>
                  <a:pt x="794" y="273"/>
                </a:lnTo>
                <a:lnTo>
                  <a:pt x="793" y="273"/>
                </a:lnTo>
                <a:lnTo>
                  <a:pt x="790" y="273"/>
                </a:lnTo>
                <a:lnTo>
                  <a:pt x="790" y="273"/>
                </a:lnTo>
                <a:lnTo>
                  <a:pt x="783" y="273"/>
                </a:lnTo>
                <a:lnTo>
                  <a:pt x="772" y="273"/>
                </a:lnTo>
                <a:lnTo>
                  <a:pt x="772" y="273"/>
                </a:lnTo>
                <a:lnTo>
                  <a:pt x="766" y="273"/>
                </a:lnTo>
                <a:lnTo>
                  <a:pt x="764" y="274"/>
                </a:lnTo>
                <a:lnTo>
                  <a:pt x="757" y="274"/>
                </a:lnTo>
                <a:lnTo>
                  <a:pt x="741" y="273"/>
                </a:lnTo>
                <a:lnTo>
                  <a:pt x="741" y="273"/>
                </a:lnTo>
                <a:lnTo>
                  <a:pt x="710" y="268"/>
                </a:lnTo>
                <a:lnTo>
                  <a:pt x="703" y="266"/>
                </a:lnTo>
                <a:lnTo>
                  <a:pt x="710" y="213"/>
                </a:lnTo>
                <a:lnTo>
                  <a:pt x="725" y="207"/>
                </a:lnTo>
                <a:lnTo>
                  <a:pt x="725" y="201"/>
                </a:lnTo>
                <a:lnTo>
                  <a:pt x="713" y="193"/>
                </a:lnTo>
                <a:lnTo>
                  <a:pt x="713" y="193"/>
                </a:lnTo>
                <a:lnTo>
                  <a:pt x="719" y="186"/>
                </a:lnTo>
                <a:lnTo>
                  <a:pt x="723" y="180"/>
                </a:lnTo>
                <a:lnTo>
                  <a:pt x="723" y="177"/>
                </a:lnTo>
                <a:lnTo>
                  <a:pt x="723" y="176"/>
                </a:lnTo>
                <a:lnTo>
                  <a:pt x="723" y="176"/>
                </a:lnTo>
                <a:lnTo>
                  <a:pt x="713" y="174"/>
                </a:lnTo>
                <a:lnTo>
                  <a:pt x="705" y="171"/>
                </a:lnTo>
                <a:lnTo>
                  <a:pt x="693" y="188"/>
                </a:lnTo>
                <a:lnTo>
                  <a:pt x="584" y="188"/>
                </a:lnTo>
                <a:lnTo>
                  <a:pt x="578" y="174"/>
                </a:lnTo>
                <a:lnTo>
                  <a:pt x="578" y="174"/>
                </a:lnTo>
                <a:lnTo>
                  <a:pt x="581" y="171"/>
                </a:lnTo>
                <a:lnTo>
                  <a:pt x="584" y="167"/>
                </a:lnTo>
                <a:lnTo>
                  <a:pt x="588" y="161"/>
                </a:lnTo>
                <a:lnTo>
                  <a:pt x="588" y="161"/>
                </a:lnTo>
                <a:lnTo>
                  <a:pt x="591" y="155"/>
                </a:lnTo>
                <a:lnTo>
                  <a:pt x="594" y="152"/>
                </a:lnTo>
                <a:lnTo>
                  <a:pt x="595" y="151"/>
                </a:lnTo>
                <a:lnTo>
                  <a:pt x="595" y="150"/>
                </a:lnTo>
                <a:lnTo>
                  <a:pt x="590" y="146"/>
                </a:lnTo>
                <a:lnTo>
                  <a:pt x="590" y="146"/>
                </a:lnTo>
                <a:lnTo>
                  <a:pt x="583" y="141"/>
                </a:lnTo>
                <a:lnTo>
                  <a:pt x="576" y="139"/>
                </a:lnTo>
                <a:lnTo>
                  <a:pt x="570" y="138"/>
                </a:lnTo>
                <a:lnTo>
                  <a:pt x="568" y="138"/>
                </a:lnTo>
                <a:lnTo>
                  <a:pt x="568" y="138"/>
                </a:lnTo>
                <a:lnTo>
                  <a:pt x="565" y="129"/>
                </a:lnTo>
                <a:lnTo>
                  <a:pt x="560" y="108"/>
                </a:lnTo>
                <a:lnTo>
                  <a:pt x="555" y="77"/>
                </a:lnTo>
                <a:lnTo>
                  <a:pt x="548" y="36"/>
                </a:lnTo>
                <a:lnTo>
                  <a:pt x="539" y="36"/>
                </a:lnTo>
                <a:lnTo>
                  <a:pt x="539" y="36"/>
                </a:lnTo>
                <a:lnTo>
                  <a:pt x="542" y="32"/>
                </a:lnTo>
                <a:lnTo>
                  <a:pt x="547" y="26"/>
                </a:lnTo>
                <a:lnTo>
                  <a:pt x="549" y="22"/>
                </a:lnTo>
                <a:lnTo>
                  <a:pt x="550" y="17"/>
                </a:lnTo>
                <a:lnTo>
                  <a:pt x="549" y="15"/>
                </a:lnTo>
                <a:lnTo>
                  <a:pt x="548" y="11"/>
                </a:lnTo>
                <a:lnTo>
                  <a:pt x="548" y="11"/>
                </a:lnTo>
                <a:lnTo>
                  <a:pt x="544" y="10"/>
                </a:lnTo>
                <a:lnTo>
                  <a:pt x="542" y="10"/>
                </a:lnTo>
                <a:lnTo>
                  <a:pt x="539" y="11"/>
                </a:lnTo>
                <a:lnTo>
                  <a:pt x="538" y="12"/>
                </a:lnTo>
                <a:lnTo>
                  <a:pt x="536" y="16"/>
                </a:lnTo>
                <a:lnTo>
                  <a:pt x="534" y="17"/>
                </a:lnTo>
                <a:lnTo>
                  <a:pt x="528" y="0"/>
                </a:lnTo>
                <a:lnTo>
                  <a:pt x="507" y="0"/>
                </a:lnTo>
                <a:lnTo>
                  <a:pt x="484" y="140"/>
                </a:lnTo>
                <a:lnTo>
                  <a:pt x="475" y="146"/>
                </a:lnTo>
                <a:lnTo>
                  <a:pt x="471" y="159"/>
                </a:lnTo>
                <a:lnTo>
                  <a:pt x="427" y="164"/>
                </a:lnTo>
                <a:lnTo>
                  <a:pt x="427" y="66"/>
                </a:lnTo>
                <a:lnTo>
                  <a:pt x="420" y="67"/>
                </a:lnTo>
                <a:lnTo>
                  <a:pt x="420" y="155"/>
                </a:lnTo>
                <a:lnTo>
                  <a:pt x="408" y="167"/>
                </a:lnTo>
                <a:lnTo>
                  <a:pt x="408" y="197"/>
                </a:lnTo>
                <a:lnTo>
                  <a:pt x="399" y="203"/>
                </a:lnTo>
                <a:lnTo>
                  <a:pt x="410" y="209"/>
                </a:lnTo>
                <a:lnTo>
                  <a:pt x="410" y="252"/>
                </a:lnTo>
                <a:lnTo>
                  <a:pt x="391" y="252"/>
                </a:lnTo>
                <a:lnTo>
                  <a:pt x="391" y="165"/>
                </a:lnTo>
                <a:lnTo>
                  <a:pt x="372" y="165"/>
                </a:lnTo>
                <a:lnTo>
                  <a:pt x="372" y="165"/>
                </a:lnTo>
                <a:lnTo>
                  <a:pt x="371" y="159"/>
                </a:lnTo>
                <a:lnTo>
                  <a:pt x="367" y="152"/>
                </a:lnTo>
                <a:lnTo>
                  <a:pt x="363" y="146"/>
                </a:lnTo>
                <a:lnTo>
                  <a:pt x="358" y="139"/>
                </a:lnTo>
                <a:lnTo>
                  <a:pt x="351" y="133"/>
                </a:lnTo>
                <a:lnTo>
                  <a:pt x="347" y="131"/>
                </a:lnTo>
                <a:lnTo>
                  <a:pt x="342" y="129"/>
                </a:lnTo>
                <a:lnTo>
                  <a:pt x="337" y="129"/>
                </a:lnTo>
                <a:lnTo>
                  <a:pt x="332" y="129"/>
                </a:lnTo>
                <a:lnTo>
                  <a:pt x="332" y="129"/>
                </a:lnTo>
                <a:lnTo>
                  <a:pt x="321" y="130"/>
                </a:lnTo>
                <a:lnTo>
                  <a:pt x="314" y="135"/>
                </a:lnTo>
                <a:lnTo>
                  <a:pt x="308" y="140"/>
                </a:lnTo>
                <a:lnTo>
                  <a:pt x="304" y="145"/>
                </a:lnTo>
                <a:lnTo>
                  <a:pt x="301" y="151"/>
                </a:lnTo>
                <a:lnTo>
                  <a:pt x="300" y="156"/>
                </a:lnTo>
                <a:lnTo>
                  <a:pt x="299" y="161"/>
                </a:lnTo>
                <a:lnTo>
                  <a:pt x="299" y="161"/>
                </a:lnTo>
                <a:lnTo>
                  <a:pt x="295" y="162"/>
                </a:lnTo>
                <a:lnTo>
                  <a:pt x="293" y="165"/>
                </a:lnTo>
                <a:lnTo>
                  <a:pt x="292" y="167"/>
                </a:lnTo>
                <a:lnTo>
                  <a:pt x="292" y="167"/>
                </a:lnTo>
                <a:lnTo>
                  <a:pt x="293" y="170"/>
                </a:lnTo>
                <a:lnTo>
                  <a:pt x="294" y="172"/>
                </a:lnTo>
                <a:lnTo>
                  <a:pt x="297" y="175"/>
                </a:lnTo>
                <a:lnTo>
                  <a:pt x="297" y="176"/>
                </a:lnTo>
                <a:lnTo>
                  <a:pt x="297" y="176"/>
                </a:lnTo>
                <a:lnTo>
                  <a:pt x="289" y="242"/>
                </a:lnTo>
                <a:lnTo>
                  <a:pt x="289" y="242"/>
                </a:lnTo>
                <a:lnTo>
                  <a:pt x="287" y="243"/>
                </a:lnTo>
                <a:lnTo>
                  <a:pt x="284" y="244"/>
                </a:lnTo>
                <a:lnTo>
                  <a:pt x="284" y="244"/>
                </a:lnTo>
                <a:lnTo>
                  <a:pt x="283" y="249"/>
                </a:lnTo>
                <a:lnTo>
                  <a:pt x="283" y="259"/>
                </a:lnTo>
                <a:lnTo>
                  <a:pt x="283" y="273"/>
                </a:lnTo>
                <a:lnTo>
                  <a:pt x="285" y="286"/>
                </a:lnTo>
                <a:lnTo>
                  <a:pt x="277" y="286"/>
                </a:lnTo>
                <a:close/>
                <a:moveTo>
                  <a:pt x="526" y="50"/>
                </a:moveTo>
                <a:lnTo>
                  <a:pt x="529" y="82"/>
                </a:lnTo>
                <a:lnTo>
                  <a:pt x="502" y="83"/>
                </a:lnTo>
                <a:lnTo>
                  <a:pt x="506" y="57"/>
                </a:lnTo>
                <a:lnTo>
                  <a:pt x="526" y="50"/>
                </a:lnTo>
                <a:close/>
                <a:moveTo>
                  <a:pt x="537" y="46"/>
                </a:moveTo>
                <a:lnTo>
                  <a:pt x="546" y="46"/>
                </a:lnTo>
                <a:lnTo>
                  <a:pt x="552" y="78"/>
                </a:lnTo>
                <a:lnTo>
                  <a:pt x="539" y="78"/>
                </a:lnTo>
                <a:lnTo>
                  <a:pt x="537" y="46"/>
                </a:lnTo>
                <a:close/>
                <a:moveTo>
                  <a:pt x="528" y="109"/>
                </a:moveTo>
                <a:lnTo>
                  <a:pt x="528" y="146"/>
                </a:lnTo>
                <a:lnTo>
                  <a:pt x="528" y="146"/>
                </a:lnTo>
                <a:lnTo>
                  <a:pt x="493" y="145"/>
                </a:lnTo>
                <a:lnTo>
                  <a:pt x="493" y="145"/>
                </a:lnTo>
                <a:lnTo>
                  <a:pt x="493" y="140"/>
                </a:lnTo>
                <a:lnTo>
                  <a:pt x="495" y="128"/>
                </a:lnTo>
                <a:lnTo>
                  <a:pt x="498" y="112"/>
                </a:lnTo>
                <a:lnTo>
                  <a:pt x="528" y="109"/>
                </a:lnTo>
                <a:close/>
                <a:moveTo>
                  <a:pt x="668" y="307"/>
                </a:moveTo>
                <a:lnTo>
                  <a:pt x="668" y="307"/>
                </a:lnTo>
                <a:lnTo>
                  <a:pt x="674" y="306"/>
                </a:lnTo>
                <a:lnTo>
                  <a:pt x="684" y="307"/>
                </a:lnTo>
                <a:lnTo>
                  <a:pt x="698" y="309"/>
                </a:lnTo>
                <a:lnTo>
                  <a:pt x="813" y="343"/>
                </a:lnTo>
                <a:lnTo>
                  <a:pt x="1268" y="446"/>
                </a:lnTo>
                <a:lnTo>
                  <a:pt x="1268" y="454"/>
                </a:lnTo>
                <a:lnTo>
                  <a:pt x="953" y="439"/>
                </a:lnTo>
                <a:lnTo>
                  <a:pt x="944" y="429"/>
                </a:lnTo>
                <a:lnTo>
                  <a:pt x="887" y="418"/>
                </a:lnTo>
                <a:lnTo>
                  <a:pt x="885" y="395"/>
                </a:lnTo>
                <a:lnTo>
                  <a:pt x="803" y="383"/>
                </a:lnTo>
                <a:lnTo>
                  <a:pt x="671" y="389"/>
                </a:lnTo>
                <a:lnTo>
                  <a:pt x="671" y="389"/>
                </a:lnTo>
                <a:lnTo>
                  <a:pt x="669" y="348"/>
                </a:lnTo>
                <a:lnTo>
                  <a:pt x="668" y="320"/>
                </a:lnTo>
                <a:lnTo>
                  <a:pt x="668" y="307"/>
                </a:lnTo>
                <a:lnTo>
                  <a:pt x="668" y="307"/>
                </a:lnTo>
                <a:close/>
                <a:moveTo>
                  <a:pt x="1607" y="288"/>
                </a:moveTo>
                <a:lnTo>
                  <a:pt x="1607" y="288"/>
                </a:lnTo>
                <a:lnTo>
                  <a:pt x="1608" y="290"/>
                </a:lnTo>
                <a:lnTo>
                  <a:pt x="1611" y="296"/>
                </a:lnTo>
                <a:lnTo>
                  <a:pt x="1617" y="316"/>
                </a:lnTo>
                <a:lnTo>
                  <a:pt x="1626" y="346"/>
                </a:lnTo>
                <a:lnTo>
                  <a:pt x="1614" y="346"/>
                </a:lnTo>
                <a:lnTo>
                  <a:pt x="1614" y="337"/>
                </a:lnTo>
                <a:lnTo>
                  <a:pt x="1584" y="336"/>
                </a:lnTo>
                <a:lnTo>
                  <a:pt x="1584" y="336"/>
                </a:lnTo>
                <a:lnTo>
                  <a:pt x="1595" y="312"/>
                </a:lnTo>
                <a:lnTo>
                  <a:pt x="1602" y="296"/>
                </a:lnTo>
                <a:lnTo>
                  <a:pt x="1607" y="288"/>
                </a:lnTo>
                <a:lnTo>
                  <a:pt x="1607" y="288"/>
                </a:lnTo>
                <a:close/>
                <a:moveTo>
                  <a:pt x="448" y="214"/>
                </a:moveTo>
                <a:lnTo>
                  <a:pt x="448" y="239"/>
                </a:lnTo>
                <a:lnTo>
                  <a:pt x="425" y="240"/>
                </a:lnTo>
                <a:lnTo>
                  <a:pt x="427" y="214"/>
                </a:lnTo>
                <a:lnTo>
                  <a:pt x="448" y="214"/>
                </a:lnTo>
                <a:close/>
                <a:moveTo>
                  <a:pt x="695" y="214"/>
                </a:moveTo>
                <a:lnTo>
                  <a:pt x="692" y="244"/>
                </a:lnTo>
                <a:lnTo>
                  <a:pt x="681" y="243"/>
                </a:lnTo>
                <a:lnTo>
                  <a:pt x="682" y="217"/>
                </a:lnTo>
                <a:lnTo>
                  <a:pt x="695" y="214"/>
                </a:lnTo>
                <a:close/>
                <a:moveTo>
                  <a:pt x="601" y="218"/>
                </a:moveTo>
                <a:lnTo>
                  <a:pt x="601" y="218"/>
                </a:lnTo>
                <a:lnTo>
                  <a:pt x="602" y="221"/>
                </a:lnTo>
                <a:lnTo>
                  <a:pt x="602" y="227"/>
                </a:lnTo>
                <a:lnTo>
                  <a:pt x="604" y="235"/>
                </a:lnTo>
                <a:lnTo>
                  <a:pt x="583" y="234"/>
                </a:lnTo>
                <a:lnTo>
                  <a:pt x="585" y="221"/>
                </a:lnTo>
                <a:lnTo>
                  <a:pt x="585" y="221"/>
                </a:lnTo>
                <a:lnTo>
                  <a:pt x="601" y="218"/>
                </a:lnTo>
                <a:lnTo>
                  <a:pt x="601" y="2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7">
            <a:extLst>
              <a:ext uri="{FF2B5EF4-FFF2-40B4-BE49-F238E27FC236}">
                <a16:creationId xmlns:a16="http://schemas.microsoft.com/office/drawing/2014/main" id="{8A42670A-2A7C-4AA8-BC6B-05B255FB3638}"/>
              </a:ext>
            </a:extLst>
          </p:cNvPr>
          <p:cNvSpPr>
            <a:spLocks/>
          </p:cNvSpPr>
          <p:nvPr/>
        </p:nvSpPr>
        <p:spPr bwMode="auto">
          <a:xfrm>
            <a:off x="7926946" y="1513411"/>
            <a:ext cx="1612068" cy="254056"/>
          </a:xfrm>
          <a:custGeom>
            <a:avLst/>
            <a:gdLst>
              <a:gd name="T0" fmla="*/ 5 w 1764"/>
              <a:gd name="T1" fmla="*/ 195 h 278"/>
              <a:gd name="T2" fmla="*/ 0 w 1764"/>
              <a:gd name="T3" fmla="*/ 204 h 278"/>
              <a:gd name="T4" fmla="*/ 7 w 1764"/>
              <a:gd name="T5" fmla="*/ 248 h 278"/>
              <a:gd name="T6" fmla="*/ 22 w 1764"/>
              <a:gd name="T7" fmla="*/ 258 h 278"/>
              <a:gd name="T8" fmla="*/ 85 w 1764"/>
              <a:gd name="T9" fmla="*/ 274 h 278"/>
              <a:gd name="T10" fmla="*/ 123 w 1764"/>
              <a:gd name="T11" fmla="*/ 277 h 278"/>
              <a:gd name="T12" fmla="*/ 212 w 1764"/>
              <a:gd name="T13" fmla="*/ 273 h 278"/>
              <a:gd name="T14" fmla="*/ 336 w 1764"/>
              <a:gd name="T15" fmla="*/ 268 h 278"/>
              <a:gd name="T16" fmla="*/ 404 w 1764"/>
              <a:gd name="T17" fmla="*/ 273 h 278"/>
              <a:gd name="T18" fmla="*/ 529 w 1764"/>
              <a:gd name="T19" fmla="*/ 278 h 278"/>
              <a:gd name="T20" fmla="*/ 692 w 1764"/>
              <a:gd name="T21" fmla="*/ 274 h 278"/>
              <a:gd name="T22" fmla="*/ 753 w 1764"/>
              <a:gd name="T23" fmla="*/ 269 h 278"/>
              <a:gd name="T24" fmla="*/ 810 w 1764"/>
              <a:gd name="T25" fmla="*/ 264 h 278"/>
              <a:gd name="T26" fmla="*/ 907 w 1764"/>
              <a:gd name="T27" fmla="*/ 271 h 278"/>
              <a:gd name="T28" fmla="*/ 1052 w 1764"/>
              <a:gd name="T29" fmla="*/ 263 h 278"/>
              <a:gd name="T30" fmla="*/ 1085 w 1764"/>
              <a:gd name="T31" fmla="*/ 258 h 278"/>
              <a:gd name="T32" fmla="*/ 1152 w 1764"/>
              <a:gd name="T33" fmla="*/ 262 h 278"/>
              <a:gd name="T34" fmla="*/ 1242 w 1764"/>
              <a:gd name="T35" fmla="*/ 261 h 278"/>
              <a:gd name="T36" fmla="*/ 1302 w 1764"/>
              <a:gd name="T37" fmla="*/ 255 h 278"/>
              <a:gd name="T38" fmla="*/ 1381 w 1764"/>
              <a:gd name="T39" fmla="*/ 256 h 278"/>
              <a:gd name="T40" fmla="*/ 1458 w 1764"/>
              <a:gd name="T41" fmla="*/ 255 h 278"/>
              <a:gd name="T42" fmla="*/ 1523 w 1764"/>
              <a:gd name="T43" fmla="*/ 246 h 278"/>
              <a:gd name="T44" fmla="*/ 1583 w 1764"/>
              <a:gd name="T45" fmla="*/ 241 h 278"/>
              <a:gd name="T46" fmla="*/ 1649 w 1764"/>
              <a:gd name="T47" fmla="*/ 236 h 278"/>
              <a:gd name="T48" fmla="*/ 1719 w 1764"/>
              <a:gd name="T49" fmla="*/ 221 h 278"/>
              <a:gd name="T50" fmla="*/ 1729 w 1764"/>
              <a:gd name="T51" fmla="*/ 207 h 278"/>
              <a:gd name="T52" fmla="*/ 1745 w 1764"/>
              <a:gd name="T53" fmla="*/ 155 h 278"/>
              <a:gd name="T54" fmla="*/ 1763 w 1764"/>
              <a:gd name="T55" fmla="*/ 101 h 278"/>
              <a:gd name="T56" fmla="*/ 1740 w 1764"/>
              <a:gd name="T57" fmla="*/ 93 h 278"/>
              <a:gd name="T58" fmla="*/ 1727 w 1764"/>
              <a:gd name="T59" fmla="*/ 71 h 278"/>
              <a:gd name="T60" fmla="*/ 1715 w 1764"/>
              <a:gd name="T61" fmla="*/ 69 h 278"/>
              <a:gd name="T62" fmla="*/ 1706 w 1764"/>
              <a:gd name="T63" fmla="*/ 79 h 278"/>
              <a:gd name="T64" fmla="*/ 1691 w 1764"/>
              <a:gd name="T65" fmla="*/ 81 h 278"/>
              <a:gd name="T66" fmla="*/ 1684 w 1764"/>
              <a:gd name="T67" fmla="*/ 77 h 278"/>
              <a:gd name="T68" fmla="*/ 1678 w 1764"/>
              <a:gd name="T69" fmla="*/ 74 h 278"/>
              <a:gd name="T70" fmla="*/ 1667 w 1764"/>
              <a:gd name="T71" fmla="*/ 74 h 278"/>
              <a:gd name="T72" fmla="*/ 1651 w 1764"/>
              <a:gd name="T73" fmla="*/ 82 h 278"/>
              <a:gd name="T74" fmla="*/ 1637 w 1764"/>
              <a:gd name="T75" fmla="*/ 76 h 278"/>
              <a:gd name="T76" fmla="*/ 1618 w 1764"/>
              <a:gd name="T77" fmla="*/ 74 h 278"/>
              <a:gd name="T78" fmla="*/ 1571 w 1764"/>
              <a:gd name="T79" fmla="*/ 88 h 278"/>
              <a:gd name="T80" fmla="*/ 1582 w 1764"/>
              <a:gd name="T81" fmla="*/ 60 h 278"/>
              <a:gd name="T82" fmla="*/ 1583 w 1764"/>
              <a:gd name="T83" fmla="*/ 55 h 278"/>
              <a:gd name="T84" fmla="*/ 1573 w 1764"/>
              <a:gd name="T85" fmla="*/ 39 h 278"/>
              <a:gd name="T86" fmla="*/ 1567 w 1764"/>
              <a:gd name="T87" fmla="*/ 33 h 278"/>
              <a:gd name="T88" fmla="*/ 1549 w 1764"/>
              <a:gd name="T89" fmla="*/ 34 h 278"/>
              <a:gd name="T90" fmla="*/ 1443 w 1764"/>
              <a:gd name="T91" fmla="*/ 40 h 278"/>
              <a:gd name="T92" fmla="*/ 343 w 1764"/>
              <a:gd name="T93" fmla="*/ 84 h 278"/>
              <a:gd name="T94" fmla="*/ 308 w 1764"/>
              <a:gd name="T95" fmla="*/ 54 h 278"/>
              <a:gd name="T96" fmla="*/ 300 w 1764"/>
              <a:gd name="T97" fmla="*/ 14 h 278"/>
              <a:gd name="T98" fmla="*/ 255 w 1764"/>
              <a:gd name="T99" fmla="*/ 28 h 278"/>
              <a:gd name="T100" fmla="*/ 178 w 1764"/>
              <a:gd name="T101" fmla="*/ 20 h 278"/>
              <a:gd name="T102" fmla="*/ 141 w 1764"/>
              <a:gd name="T103" fmla="*/ 107 h 278"/>
              <a:gd name="T104" fmla="*/ 64 w 1764"/>
              <a:gd name="T105" fmla="*/ 117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4" h="278">
                <a:moveTo>
                  <a:pt x="14" y="154"/>
                </a:moveTo>
                <a:lnTo>
                  <a:pt x="10" y="193"/>
                </a:lnTo>
                <a:lnTo>
                  <a:pt x="10" y="193"/>
                </a:lnTo>
                <a:lnTo>
                  <a:pt x="5" y="195"/>
                </a:lnTo>
                <a:lnTo>
                  <a:pt x="1" y="199"/>
                </a:lnTo>
                <a:lnTo>
                  <a:pt x="1" y="201"/>
                </a:lnTo>
                <a:lnTo>
                  <a:pt x="0" y="204"/>
                </a:lnTo>
                <a:lnTo>
                  <a:pt x="0" y="204"/>
                </a:lnTo>
                <a:lnTo>
                  <a:pt x="0" y="214"/>
                </a:lnTo>
                <a:lnTo>
                  <a:pt x="2" y="228"/>
                </a:lnTo>
                <a:lnTo>
                  <a:pt x="5" y="243"/>
                </a:lnTo>
                <a:lnTo>
                  <a:pt x="7" y="248"/>
                </a:lnTo>
                <a:lnTo>
                  <a:pt x="10" y="252"/>
                </a:lnTo>
                <a:lnTo>
                  <a:pt x="10" y="252"/>
                </a:lnTo>
                <a:lnTo>
                  <a:pt x="15" y="256"/>
                </a:lnTo>
                <a:lnTo>
                  <a:pt x="22" y="258"/>
                </a:lnTo>
                <a:lnTo>
                  <a:pt x="42" y="262"/>
                </a:lnTo>
                <a:lnTo>
                  <a:pt x="69" y="264"/>
                </a:lnTo>
                <a:lnTo>
                  <a:pt x="69" y="264"/>
                </a:lnTo>
                <a:lnTo>
                  <a:pt x="85" y="274"/>
                </a:lnTo>
                <a:lnTo>
                  <a:pt x="85" y="274"/>
                </a:lnTo>
                <a:lnTo>
                  <a:pt x="90" y="277"/>
                </a:lnTo>
                <a:lnTo>
                  <a:pt x="99" y="277"/>
                </a:lnTo>
                <a:lnTo>
                  <a:pt x="123" y="277"/>
                </a:lnTo>
                <a:lnTo>
                  <a:pt x="151" y="276"/>
                </a:lnTo>
                <a:lnTo>
                  <a:pt x="176" y="274"/>
                </a:lnTo>
                <a:lnTo>
                  <a:pt x="176" y="274"/>
                </a:lnTo>
                <a:lnTo>
                  <a:pt x="212" y="273"/>
                </a:lnTo>
                <a:lnTo>
                  <a:pt x="260" y="271"/>
                </a:lnTo>
                <a:lnTo>
                  <a:pt x="260" y="271"/>
                </a:lnTo>
                <a:lnTo>
                  <a:pt x="297" y="269"/>
                </a:lnTo>
                <a:lnTo>
                  <a:pt x="336" y="268"/>
                </a:lnTo>
                <a:lnTo>
                  <a:pt x="373" y="269"/>
                </a:lnTo>
                <a:lnTo>
                  <a:pt x="390" y="271"/>
                </a:lnTo>
                <a:lnTo>
                  <a:pt x="404" y="273"/>
                </a:lnTo>
                <a:lnTo>
                  <a:pt x="404" y="273"/>
                </a:lnTo>
                <a:lnTo>
                  <a:pt x="431" y="277"/>
                </a:lnTo>
                <a:lnTo>
                  <a:pt x="459" y="278"/>
                </a:lnTo>
                <a:lnTo>
                  <a:pt x="492" y="278"/>
                </a:lnTo>
                <a:lnTo>
                  <a:pt x="529" y="278"/>
                </a:lnTo>
                <a:lnTo>
                  <a:pt x="529" y="278"/>
                </a:lnTo>
                <a:lnTo>
                  <a:pt x="619" y="276"/>
                </a:lnTo>
                <a:lnTo>
                  <a:pt x="660" y="274"/>
                </a:lnTo>
                <a:lnTo>
                  <a:pt x="692" y="274"/>
                </a:lnTo>
                <a:lnTo>
                  <a:pt x="692" y="274"/>
                </a:lnTo>
                <a:lnTo>
                  <a:pt x="706" y="274"/>
                </a:lnTo>
                <a:lnTo>
                  <a:pt x="721" y="273"/>
                </a:lnTo>
                <a:lnTo>
                  <a:pt x="753" y="269"/>
                </a:lnTo>
                <a:lnTo>
                  <a:pt x="785" y="266"/>
                </a:lnTo>
                <a:lnTo>
                  <a:pt x="799" y="264"/>
                </a:lnTo>
                <a:lnTo>
                  <a:pt x="810" y="264"/>
                </a:lnTo>
                <a:lnTo>
                  <a:pt x="810" y="264"/>
                </a:lnTo>
                <a:lnTo>
                  <a:pt x="829" y="266"/>
                </a:lnTo>
                <a:lnTo>
                  <a:pt x="847" y="268"/>
                </a:lnTo>
                <a:lnTo>
                  <a:pt x="871" y="271"/>
                </a:lnTo>
                <a:lnTo>
                  <a:pt x="907" y="271"/>
                </a:lnTo>
                <a:lnTo>
                  <a:pt x="907" y="271"/>
                </a:lnTo>
                <a:lnTo>
                  <a:pt x="950" y="269"/>
                </a:lnTo>
                <a:lnTo>
                  <a:pt x="991" y="267"/>
                </a:lnTo>
                <a:lnTo>
                  <a:pt x="1052" y="263"/>
                </a:lnTo>
                <a:lnTo>
                  <a:pt x="1052" y="263"/>
                </a:lnTo>
                <a:lnTo>
                  <a:pt x="1066" y="261"/>
                </a:lnTo>
                <a:lnTo>
                  <a:pt x="1074" y="258"/>
                </a:lnTo>
                <a:lnTo>
                  <a:pt x="1085" y="258"/>
                </a:lnTo>
                <a:lnTo>
                  <a:pt x="1106" y="259"/>
                </a:lnTo>
                <a:lnTo>
                  <a:pt x="1106" y="259"/>
                </a:lnTo>
                <a:lnTo>
                  <a:pt x="1132" y="261"/>
                </a:lnTo>
                <a:lnTo>
                  <a:pt x="1152" y="262"/>
                </a:lnTo>
                <a:lnTo>
                  <a:pt x="1185" y="263"/>
                </a:lnTo>
                <a:lnTo>
                  <a:pt x="1185" y="263"/>
                </a:lnTo>
                <a:lnTo>
                  <a:pt x="1210" y="262"/>
                </a:lnTo>
                <a:lnTo>
                  <a:pt x="1242" y="261"/>
                </a:lnTo>
                <a:lnTo>
                  <a:pt x="1272" y="258"/>
                </a:lnTo>
                <a:lnTo>
                  <a:pt x="1288" y="256"/>
                </a:lnTo>
                <a:lnTo>
                  <a:pt x="1288" y="256"/>
                </a:lnTo>
                <a:lnTo>
                  <a:pt x="1302" y="255"/>
                </a:lnTo>
                <a:lnTo>
                  <a:pt x="1325" y="256"/>
                </a:lnTo>
                <a:lnTo>
                  <a:pt x="1355" y="256"/>
                </a:lnTo>
                <a:lnTo>
                  <a:pt x="1381" y="256"/>
                </a:lnTo>
                <a:lnTo>
                  <a:pt x="1381" y="256"/>
                </a:lnTo>
                <a:lnTo>
                  <a:pt x="1400" y="256"/>
                </a:lnTo>
                <a:lnTo>
                  <a:pt x="1416" y="256"/>
                </a:lnTo>
                <a:lnTo>
                  <a:pt x="1432" y="256"/>
                </a:lnTo>
                <a:lnTo>
                  <a:pt x="1458" y="255"/>
                </a:lnTo>
                <a:lnTo>
                  <a:pt x="1458" y="255"/>
                </a:lnTo>
                <a:lnTo>
                  <a:pt x="1484" y="251"/>
                </a:lnTo>
                <a:lnTo>
                  <a:pt x="1505" y="248"/>
                </a:lnTo>
                <a:lnTo>
                  <a:pt x="1523" y="246"/>
                </a:lnTo>
                <a:lnTo>
                  <a:pt x="1545" y="245"/>
                </a:lnTo>
                <a:lnTo>
                  <a:pt x="1545" y="245"/>
                </a:lnTo>
                <a:lnTo>
                  <a:pt x="1566" y="243"/>
                </a:lnTo>
                <a:lnTo>
                  <a:pt x="1583" y="241"/>
                </a:lnTo>
                <a:lnTo>
                  <a:pt x="1602" y="240"/>
                </a:lnTo>
                <a:lnTo>
                  <a:pt x="1623" y="237"/>
                </a:lnTo>
                <a:lnTo>
                  <a:pt x="1623" y="237"/>
                </a:lnTo>
                <a:lnTo>
                  <a:pt x="1649" y="236"/>
                </a:lnTo>
                <a:lnTo>
                  <a:pt x="1677" y="232"/>
                </a:lnTo>
                <a:lnTo>
                  <a:pt x="1702" y="227"/>
                </a:lnTo>
                <a:lnTo>
                  <a:pt x="1712" y="224"/>
                </a:lnTo>
                <a:lnTo>
                  <a:pt x="1719" y="221"/>
                </a:lnTo>
                <a:lnTo>
                  <a:pt x="1719" y="221"/>
                </a:lnTo>
                <a:lnTo>
                  <a:pt x="1722" y="219"/>
                </a:lnTo>
                <a:lnTo>
                  <a:pt x="1724" y="216"/>
                </a:lnTo>
                <a:lnTo>
                  <a:pt x="1729" y="207"/>
                </a:lnTo>
                <a:lnTo>
                  <a:pt x="1734" y="196"/>
                </a:lnTo>
                <a:lnTo>
                  <a:pt x="1738" y="185"/>
                </a:lnTo>
                <a:lnTo>
                  <a:pt x="1744" y="165"/>
                </a:lnTo>
                <a:lnTo>
                  <a:pt x="1745" y="155"/>
                </a:lnTo>
                <a:lnTo>
                  <a:pt x="1764" y="149"/>
                </a:lnTo>
                <a:lnTo>
                  <a:pt x="1764" y="149"/>
                </a:lnTo>
                <a:lnTo>
                  <a:pt x="1763" y="101"/>
                </a:lnTo>
                <a:lnTo>
                  <a:pt x="1763" y="101"/>
                </a:lnTo>
                <a:lnTo>
                  <a:pt x="1761" y="98"/>
                </a:lnTo>
                <a:lnTo>
                  <a:pt x="1759" y="97"/>
                </a:lnTo>
                <a:lnTo>
                  <a:pt x="1751" y="95"/>
                </a:lnTo>
                <a:lnTo>
                  <a:pt x="1740" y="93"/>
                </a:lnTo>
                <a:lnTo>
                  <a:pt x="1735" y="74"/>
                </a:lnTo>
                <a:lnTo>
                  <a:pt x="1735" y="74"/>
                </a:lnTo>
                <a:lnTo>
                  <a:pt x="1732" y="72"/>
                </a:lnTo>
                <a:lnTo>
                  <a:pt x="1727" y="71"/>
                </a:lnTo>
                <a:lnTo>
                  <a:pt x="1722" y="71"/>
                </a:lnTo>
                <a:lnTo>
                  <a:pt x="1722" y="71"/>
                </a:lnTo>
                <a:lnTo>
                  <a:pt x="1718" y="70"/>
                </a:lnTo>
                <a:lnTo>
                  <a:pt x="1715" y="69"/>
                </a:lnTo>
                <a:lnTo>
                  <a:pt x="1713" y="67"/>
                </a:lnTo>
                <a:lnTo>
                  <a:pt x="1711" y="71"/>
                </a:lnTo>
                <a:lnTo>
                  <a:pt x="1711" y="71"/>
                </a:lnTo>
                <a:lnTo>
                  <a:pt x="1706" y="79"/>
                </a:lnTo>
                <a:lnTo>
                  <a:pt x="1703" y="80"/>
                </a:lnTo>
                <a:lnTo>
                  <a:pt x="1701" y="81"/>
                </a:lnTo>
                <a:lnTo>
                  <a:pt x="1701" y="81"/>
                </a:lnTo>
                <a:lnTo>
                  <a:pt x="1691" y="81"/>
                </a:lnTo>
                <a:lnTo>
                  <a:pt x="1684" y="81"/>
                </a:lnTo>
                <a:lnTo>
                  <a:pt x="1684" y="81"/>
                </a:lnTo>
                <a:lnTo>
                  <a:pt x="1684" y="80"/>
                </a:lnTo>
                <a:lnTo>
                  <a:pt x="1684" y="77"/>
                </a:lnTo>
                <a:lnTo>
                  <a:pt x="1683" y="75"/>
                </a:lnTo>
                <a:lnTo>
                  <a:pt x="1682" y="74"/>
                </a:lnTo>
                <a:lnTo>
                  <a:pt x="1678" y="74"/>
                </a:lnTo>
                <a:lnTo>
                  <a:pt x="1678" y="74"/>
                </a:lnTo>
                <a:lnTo>
                  <a:pt x="1673" y="74"/>
                </a:lnTo>
                <a:lnTo>
                  <a:pt x="1670" y="74"/>
                </a:lnTo>
                <a:lnTo>
                  <a:pt x="1668" y="72"/>
                </a:lnTo>
                <a:lnTo>
                  <a:pt x="1667" y="74"/>
                </a:lnTo>
                <a:lnTo>
                  <a:pt x="1667" y="74"/>
                </a:lnTo>
                <a:lnTo>
                  <a:pt x="1666" y="79"/>
                </a:lnTo>
                <a:lnTo>
                  <a:pt x="1663" y="82"/>
                </a:lnTo>
                <a:lnTo>
                  <a:pt x="1651" y="82"/>
                </a:lnTo>
                <a:lnTo>
                  <a:pt x="1651" y="82"/>
                </a:lnTo>
                <a:lnTo>
                  <a:pt x="1647" y="80"/>
                </a:lnTo>
                <a:lnTo>
                  <a:pt x="1644" y="77"/>
                </a:lnTo>
                <a:lnTo>
                  <a:pt x="1637" y="76"/>
                </a:lnTo>
                <a:lnTo>
                  <a:pt x="1637" y="76"/>
                </a:lnTo>
                <a:lnTo>
                  <a:pt x="1625" y="72"/>
                </a:lnTo>
                <a:lnTo>
                  <a:pt x="1621" y="72"/>
                </a:lnTo>
                <a:lnTo>
                  <a:pt x="1618" y="74"/>
                </a:lnTo>
                <a:lnTo>
                  <a:pt x="1618" y="74"/>
                </a:lnTo>
                <a:lnTo>
                  <a:pt x="1600" y="82"/>
                </a:lnTo>
                <a:lnTo>
                  <a:pt x="1584" y="87"/>
                </a:lnTo>
                <a:lnTo>
                  <a:pt x="1571" y="88"/>
                </a:lnTo>
                <a:lnTo>
                  <a:pt x="1571" y="59"/>
                </a:lnTo>
                <a:lnTo>
                  <a:pt x="1571" y="59"/>
                </a:lnTo>
                <a:lnTo>
                  <a:pt x="1577" y="60"/>
                </a:lnTo>
                <a:lnTo>
                  <a:pt x="1582" y="60"/>
                </a:lnTo>
                <a:lnTo>
                  <a:pt x="1583" y="60"/>
                </a:lnTo>
                <a:lnTo>
                  <a:pt x="1584" y="59"/>
                </a:lnTo>
                <a:lnTo>
                  <a:pt x="1584" y="59"/>
                </a:lnTo>
                <a:lnTo>
                  <a:pt x="1583" y="55"/>
                </a:lnTo>
                <a:lnTo>
                  <a:pt x="1579" y="51"/>
                </a:lnTo>
                <a:lnTo>
                  <a:pt x="1574" y="45"/>
                </a:lnTo>
                <a:lnTo>
                  <a:pt x="1574" y="45"/>
                </a:lnTo>
                <a:lnTo>
                  <a:pt x="1573" y="39"/>
                </a:lnTo>
                <a:lnTo>
                  <a:pt x="1571" y="34"/>
                </a:lnTo>
                <a:lnTo>
                  <a:pt x="1569" y="33"/>
                </a:lnTo>
                <a:lnTo>
                  <a:pt x="1567" y="33"/>
                </a:lnTo>
                <a:lnTo>
                  <a:pt x="1567" y="33"/>
                </a:lnTo>
                <a:lnTo>
                  <a:pt x="1556" y="31"/>
                </a:lnTo>
                <a:lnTo>
                  <a:pt x="1551" y="33"/>
                </a:lnTo>
                <a:lnTo>
                  <a:pt x="1549" y="33"/>
                </a:lnTo>
                <a:lnTo>
                  <a:pt x="1549" y="34"/>
                </a:lnTo>
                <a:lnTo>
                  <a:pt x="1549" y="34"/>
                </a:lnTo>
                <a:lnTo>
                  <a:pt x="1548" y="38"/>
                </a:lnTo>
                <a:lnTo>
                  <a:pt x="1547" y="40"/>
                </a:lnTo>
                <a:lnTo>
                  <a:pt x="1443" y="40"/>
                </a:lnTo>
                <a:lnTo>
                  <a:pt x="1421" y="57"/>
                </a:lnTo>
                <a:lnTo>
                  <a:pt x="1421" y="57"/>
                </a:lnTo>
                <a:lnTo>
                  <a:pt x="343" y="84"/>
                </a:lnTo>
                <a:lnTo>
                  <a:pt x="343" y="84"/>
                </a:lnTo>
                <a:lnTo>
                  <a:pt x="329" y="90"/>
                </a:lnTo>
                <a:lnTo>
                  <a:pt x="318" y="96"/>
                </a:lnTo>
                <a:lnTo>
                  <a:pt x="308" y="98"/>
                </a:lnTo>
                <a:lnTo>
                  <a:pt x="308" y="54"/>
                </a:lnTo>
                <a:lnTo>
                  <a:pt x="318" y="44"/>
                </a:lnTo>
                <a:lnTo>
                  <a:pt x="313" y="40"/>
                </a:lnTo>
                <a:lnTo>
                  <a:pt x="313" y="14"/>
                </a:lnTo>
                <a:lnTo>
                  <a:pt x="300" y="14"/>
                </a:lnTo>
                <a:lnTo>
                  <a:pt x="300" y="2"/>
                </a:lnTo>
                <a:lnTo>
                  <a:pt x="267" y="0"/>
                </a:lnTo>
                <a:lnTo>
                  <a:pt x="255" y="0"/>
                </a:lnTo>
                <a:lnTo>
                  <a:pt x="255" y="28"/>
                </a:lnTo>
                <a:lnTo>
                  <a:pt x="243" y="28"/>
                </a:lnTo>
                <a:lnTo>
                  <a:pt x="243" y="4"/>
                </a:lnTo>
                <a:lnTo>
                  <a:pt x="187" y="4"/>
                </a:lnTo>
                <a:lnTo>
                  <a:pt x="178" y="20"/>
                </a:lnTo>
                <a:lnTo>
                  <a:pt x="134" y="43"/>
                </a:lnTo>
                <a:lnTo>
                  <a:pt x="134" y="71"/>
                </a:lnTo>
                <a:lnTo>
                  <a:pt x="141" y="71"/>
                </a:lnTo>
                <a:lnTo>
                  <a:pt x="141" y="107"/>
                </a:lnTo>
                <a:lnTo>
                  <a:pt x="85" y="107"/>
                </a:lnTo>
                <a:lnTo>
                  <a:pt x="85" y="98"/>
                </a:lnTo>
                <a:lnTo>
                  <a:pt x="64" y="98"/>
                </a:lnTo>
                <a:lnTo>
                  <a:pt x="64" y="117"/>
                </a:lnTo>
                <a:lnTo>
                  <a:pt x="14" y="1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C7871157-F081-44D7-A6DD-B6A25157810E}"/>
              </a:ext>
            </a:extLst>
          </p:cNvPr>
          <p:cNvSpPr>
            <a:spLocks noEditPoints="1"/>
          </p:cNvSpPr>
          <p:nvPr/>
        </p:nvSpPr>
        <p:spPr bwMode="auto">
          <a:xfrm>
            <a:off x="4067612" y="3244615"/>
            <a:ext cx="1741494" cy="682138"/>
          </a:xfrm>
          <a:custGeom>
            <a:avLst/>
            <a:gdLst>
              <a:gd name="T0" fmla="*/ 470 w 2216"/>
              <a:gd name="T1" fmla="*/ 543 h 868"/>
              <a:gd name="T2" fmla="*/ 213 w 2216"/>
              <a:gd name="T3" fmla="*/ 610 h 868"/>
              <a:gd name="T4" fmla="*/ 6 w 2216"/>
              <a:gd name="T5" fmla="*/ 613 h 868"/>
              <a:gd name="T6" fmla="*/ 82 w 2216"/>
              <a:gd name="T7" fmla="*/ 656 h 868"/>
              <a:gd name="T8" fmla="*/ 80 w 2216"/>
              <a:gd name="T9" fmla="*/ 677 h 868"/>
              <a:gd name="T10" fmla="*/ 155 w 2216"/>
              <a:gd name="T11" fmla="*/ 723 h 868"/>
              <a:gd name="T12" fmla="*/ 181 w 2216"/>
              <a:gd name="T13" fmla="*/ 751 h 868"/>
              <a:gd name="T14" fmla="*/ 235 w 2216"/>
              <a:gd name="T15" fmla="*/ 815 h 868"/>
              <a:gd name="T16" fmla="*/ 277 w 2216"/>
              <a:gd name="T17" fmla="*/ 836 h 868"/>
              <a:gd name="T18" fmla="*/ 350 w 2216"/>
              <a:gd name="T19" fmla="*/ 817 h 868"/>
              <a:gd name="T20" fmla="*/ 385 w 2216"/>
              <a:gd name="T21" fmla="*/ 822 h 868"/>
              <a:gd name="T22" fmla="*/ 434 w 2216"/>
              <a:gd name="T23" fmla="*/ 841 h 868"/>
              <a:gd name="T24" fmla="*/ 501 w 2216"/>
              <a:gd name="T25" fmla="*/ 850 h 868"/>
              <a:gd name="T26" fmla="*/ 664 w 2216"/>
              <a:gd name="T27" fmla="*/ 851 h 868"/>
              <a:gd name="T28" fmla="*/ 714 w 2216"/>
              <a:gd name="T29" fmla="*/ 855 h 868"/>
              <a:gd name="T30" fmla="*/ 756 w 2216"/>
              <a:gd name="T31" fmla="*/ 867 h 868"/>
              <a:gd name="T32" fmla="*/ 850 w 2216"/>
              <a:gd name="T33" fmla="*/ 867 h 868"/>
              <a:gd name="T34" fmla="*/ 935 w 2216"/>
              <a:gd name="T35" fmla="*/ 860 h 868"/>
              <a:gd name="T36" fmla="*/ 1078 w 2216"/>
              <a:gd name="T37" fmla="*/ 858 h 868"/>
              <a:gd name="T38" fmla="*/ 1192 w 2216"/>
              <a:gd name="T39" fmla="*/ 860 h 868"/>
              <a:gd name="T40" fmla="*/ 1271 w 2216"/>
              <a:gd name="T41" fmla="*/ 844 h 868"/>
              <a:gd name="T42" fmla="*/ 1285 w 2216"/>
              <a:gd name="T43" fmla="*/ 839 h 868"/>
              <a:gd name="T44" fmla="*/ 1333 w 2216"/>
              <a:gd name="T45" fmla="*/ 844 h 868"/>
              <a:gd name="T46" fmla="*/ 1415 w 2216"/>
              <a:gd name="T47" fmla="*/ 847 h 868"/>
              <a:gd name="T48" fmla="*/ 1647 w 2216"/>
              <a:gd name="T49" fmla="*/ 841 h 868"/>
              <a:gd name="T50" fmla="*/ 1709 w 2216"/>
              <a:gd name="T51" fmla="*/ 843 h 868"/>
              <a:gd name="T52" fmla="*/ 1741 w 2216"/>
              <a:gd name="T53" fmla="*/ 855 h 868"/>
              <a:gd name="T54" fmla="*/ 1829 w 2216"/>
              <a:gd name="T55" fmla="*/ 851 h 868"/>
              <a:gd name="T56" fmla="*/ 2213 w 2216"/>
              <a:gd name="T57" fmla="*/ 810 h 868"/>
              <a:gd name="T58" fmla="*/ 2204 w 2216"/>
              <a:gd name="T59" fmla="*/ 699 h 868"/>
              <a:gd name="T60" fmla="*/ 2185 w 2216"/>
              <a:gd name="T61" fmla="*/ 646 h 868"/>
              <a:gd name="T62" fmla="*/ 2171 w 2216"/>
              <a:gd name="T63" fmla="*/ 641 h 868"/>
              <a:gd name="T64" fmla="*/ 2018 w 2216"/>
              <a:gd name="T65" fmla="*/ 637 h 868"/>
              <a:gd name="T66" fmla="*/ 2021 w 2216"/>
              <a:gd name="T67" fmla="*/ 404 h 868"/>
              <a:gd name="T68" fmla="*/ 2035 w 2216"/>
              <a:gd name="T69" fmla="*/ 385 h 868"/>
              <a:gd name="T70" fmla="*/ 2052 w 2216"/>
              <a:gd name="T71" fmla="*/ 381 h 868"/>
              <a:gd name="T72" fmla="*/ 1943 w 2216"/>
              <a:gd name="T73" fmla="*/ 377 h 868"/>
              <a:gd name="T74" fmla="*/ 1005 w 2216"/>
              <a:gd name="T75" fmla="*/ 255 h 868"/>
              <a:gd name="T76" fmla="*/ 1107 w 2216"/>
              <a:gd name="T77" fmla="*/ 25 h 868"/>
              <a:gd name="T78" fmla="*/ 1015 w 2216"/>
              <a:gd name="T79" fmla="*/ 144 h 868"/>
              <a:gd name="T80" fmla="*/ 904 w 2216"/>
              <a:gd name="T81" fmla="*/ 238 h 868"/>
              <a:gd name="T82" fmla="*/ 919 w 2216"/>
              <a:gd name="T83" fmla="*/ 216 h 868"/>
              <a:gd name="T84" fmla="*/ 919 w 2216"/>
              <a:gd name="T85" fmla="*/ 190 h 868"/>
              <a:gd name="T86" fmla="*/ 911 w 2216"/>
              <a:gd name="T87" fmla="*/ 178 h 868"/>
              <a:gd name="T88" fmla="*/ 877 w 2216"/>
              <a:gd name="T89" fmla="*/ 175 h 868"/>
              <a:gd name="T90" fmla="*/ 877 w 2216"/>
              <a:gd name="T91" fmla="*/ 240 h 868"/>
              <a:gd name="T92" fmla="*/ 648 w 2216"/>
              <a:gd name="T93" fmla="*/ 389 h 868"/>
              <a:gd name="T94" fmla="*/ 1844 w 2216"/>
              <a:gd name="T95" fmla="*/ 385 h 868"/>
              <a:gd name="T96" fmla="*/ 1724 w 2216"/>
              <a:gd name="T97" fmla="*/ 404 h 868"/>
              <a:gd name="T98" fmla="*/ 1717 w 2216"/>
              <a:gd name="T99" fmla="*/ 404 h 868"/>
              <a:gd name="T100" fmla="*/ 1717 w 2216"/>
              <a:gd name="T101" fmla="*/ 404 h 868"/>
              <a:gd name="T102" fmla="*/ 1593 w 2216"/>
              <a:gd name="T103" fmla="*/ 385 h 868"/>
              <a:gd name="T104" fmla="*/ 1335 w 2216"/>
              <a:gd name="T105" fmla="*/ 385 h 868"/>
              <a:gd name="T106" fmla="*/ 1207 w 2216"/>
              <a:gd name="T107" fmla="*/ 404 h 868"/>
              <a:gd name="T108" fmla="*/ 1328 w 2216"/>
              <a:gd name="T109" fmla="*/ 404 h 868"/>
              <a:gd name="T110" fmla="*/ 667 w 2216"/>
              <a:gd name="T111" fmla="*/ 366 h 868"/>
              <a:gd name="T112" fmla="*/ 95 w 2216"/>
              <a:gd name="T113" fmla="*/ 655 h 868"/>
              <a:gd name="T114" fmla="*/ 23 w 2216"/>
              <a:gd name="T115" fmla="*/ 618 h 868"/>
              <a:gd name="T116" fmla="*/ 208 w 2216"/>
              <a:gd name="T117" fmla="*/ 660 h 868"/>
              <a:gd name="T118" fmla="*/ 210 w 2216"/>
              <a:gd name="T119" fmla="*/ 615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16" h="868">
                <a:moveTo>
                  <a:pt x="645" y="389"/>
                </a:moveTo>
                <a:lnTo>
                  <a:pt x="568" y="486"/>
                </a:lnTo>
                <a:lnTo>
                  <a:pt x="516" y="486"/>
                </a:lnTo>
                <a:lnTo>
                  <a:pt x="470" y="543"/>
                </a:lnTo>
                <a:lnTo>
                  <a:pt x="492" y="548"/>
                </a:lnTo>
                <a:lnTo>
                  <a:pt x="400" y="647"/>
                </a:lnTo>
                <a:lnTo>
                  <a:pt x="306" y="653"/>
                </a:lnTo>
                <a:lnTo>
                  <a:pt x="213" y="610"/>
                </a:lnTo>
                <a:lnTo>
                  <a:pt x="213" y="610"/>
                </a:lnTo>
                <a:lnTo>
                  <a:pt x="102" y="611"/>
                </a:lnTo>
                <a:lnTo>
                  <a:pt x="28" y="612"/>
                </a:lnTo>
                <a:lnTo>
                  <a:pt x="6" y="613"/>
                </a:lnTo>
                <a:lnTo>
                  <a:pt x="1" y="615"/>
                </a:lnTo>
                <a:lnTo>
                  <a:pt x="0" y="616"/>
                </a:lnTo>
                <a:lnTo>
                  <a:pt x="0" y="616"/>
                </a:lnTo>
                <a:lnTo>
                  <a:pt x="82" y="656"/>
                </a:lnTo>
                <a:lnTo>
                  <a:pt x="46" y="663"/>
                </a:lnTo>
                <a:lnTo>
                  <a:pt x="46" y="663"/>
                </a:lnTo>
                <a:lnTo>
                  <a:pt x="62" y="669"/>
                </a:lnTo>
                <a:lnTo>
                  <a:pt x="80" y="677"/>
                </a:lnTo>
                <a:lnTo>
                  <a:pt x="101" y="687"/>
                </a:lnTo>
                <a:lnTo>
                  <a:pt x="124" y="699"/>
                </a:lnTo>
                <a:lnTo>
                  <a:pt x="145" y="714"/>
                </a:lnTo>
                <a:lnTo>
                  <a:pt x="155" y="723"/>
                </a:lnTo>
                <a:lnTo>
                  <a:pt x="165" y="732"/>
                </a:lnTo>
                <a:lnTo>
                  <a:pt x="174" y="741"/>
                </a:lnTo>
                <a:lnTo>
                  <a:pt x="181" y="751"/>
                </a:lnTo>
                <a:lnTo>
                  <a:pt x="181" y="751"/>
                </a:lnTo>
                <a:lnTo>
                  <a:pt x="194" y="770"/>
                </a:lnTo>
                <a:lnTo>
                  <a:pt x="208" y="788"/>
                </a:lnTo>
                <a:lnTo>
                  <a:pt x="222" y="803"/>
                </a:lnTo>
                <a:lnTo>
                  <a:pt x="235" y="815"/>
                </a:lnTo>
                <a:lnTo>
                  <a:pt x="255" y="834"/>
                </a:lnTo>
                <a:lnTo>
                  <a:pt x="263" y="841"/>
                </a:lnTo>
                <a:lnTo>
                  <a:pt x="263" y="841"/>
                </a:lnTo>
                <a:lnTo>
                  <a:pt x="277" y="836"/>
                </a:lnTo>
                <a:lnTo>
                  <a:pt x="292" y="831"/>
                </a:lnTo>
                <a:lnTo>
                  <a:pt x="309" y="824"/>
                </a:lnTo>
                <a:lnTo>
                  <a:pt x="330" y="820"/>
                </a:lnTo>
                <a:lnTo>
                  <a:pt x="350" y="817"/>
                </a:lnTo>
                <a:lnTo>
                  <a:pt x="360" y="817"/>
                </a:lnTo>
                <a:lnTo>
                  <a:pt x="369" y="817"/>
                </a:lnTo>
                <a:lnTo>
                  <a:pt x="377" y="819"/>
                </a:lnTo>
                <a:lnTo>
                  <a:pt x="385" y="822"/>
                </a:lnTo>
                <a:lnTo>
                  <a:pt x="385" y="822"/>
                </a:lnTo>
                <a:lnTo>
                  <a:pt x="410" y="833"/>
                </a:lnTo>
                <a:lnTo>
                  <a:pt x="422" y="837"/>
                </a:lnTo>
                <a:lnTo>
                  <a:pt x="434" y="841"/>
                </a:lnTo>
                <a:lnTo>
                  <a:pt x="447" y="844"/>
                </a:lnTo>
                <a:lnTo>
                  <a:pt x="462" y="846"/>
                </a:lnTo>
                <a:lnTo>
                  <a:pt x="480" y="848"/>
                </a:lnTo>
                <a:lnTo>
                  <a:pt x="501" y="850"/>
                </a:lnTo>
                <a:lnTo>
                  <a:pt x="501" y="850"/>
                </a:lnTo>
                <a:lnTo>
                  <a:pt x="555" y="850"/>
                </a:lnTo>
                <a:lnTo>
                  <a:pt x="614" y="851"/>
                </a:lnTo>
                <a:lnTo>
                  <a:pt x="664" y="851"/>
                </a:lnTo>
                <a:lnTo>
                  <a:pt x="697" y="851"/>
                </a:lnTo>
                <a:lnTo>
                  <a:pt x="697" y="851"/>
                </a:lnTo>
                <a:lnTo>
                  <a:pt x="707" y="853"/>
                </a:lnTo>
                <a:lnTo>
                  <a:pt x="714" y="855"/>
                </a:lnTo>
                <a:lnTo>
                  <a:pt x="728" y="861"/>
                </a:lnTo>
                <a:lnTo>
                  <a:pt x="736" y="863"/>
                </a:lnTo>
                <a:lnTo>
                  <a:pt x="745" y="866"/>
                </a:lnTo>
                <a:lnTo>
                  <a:pt x="756" y="867"/>
                </a:lnTo>
                <a:lnTo>
                  <a:pt x="770" y="868"/>
                </a:lnTo>
                <a:lnTo>
                  <a:pt x="770" y="868"/>
                </a:lnTo>
                <a:lnTo>
                  <a:pt x="808" y="868"/>
                </a:lnTo>
                <a:lnTo>
                  <a:pt x="850" y="867"/>
                </a:lnTo>
                <a:lnTo>
                  <a:pt x="887" y="865"/>
                </a:lnTo>
                <a:lnTo>
                  <a:pt x="914" y="862"/>
                </a:lnTo>
                <a:lnTo>
                  <a:pt x="914" y="862"/>
                </a:lnTo>
                <a:lnTo>
                  <a:pt x="935" y="860"/>
                </a:lnTo>
                <a:lnTo>
                  <a:pt x="959" y="858"/>
                </a:lnTo>
                <a:lnTo>
                  <a:pt x="1005" y="858"/>
                </a:lnTo>
                <a:lnTo>
                  <a:pt x="1078" y="858"/>
                </a:lnTo>
                <a:lnTo>
                  <a:pt x="1078" y="858"/>
                </a:lnTo>
                <a:lnTo>
                  <a:pt x="1115" y="858"/>
                </a:lnTo>
                <a:lnTo>
                  <a:pt x="1174" y="860"/>
                </a:lnTo>
                <a:lnTo>
                  <a:pt x="1174" y="860"/>
                </a:lnTo>
                <a:lnTo>
                  <a:pt x="1192" y="860"/>
                </a:lnTo>
                <a:lnTo>
                  <a:pt x="1210" y="857"/>
                </a:lnTo>
                <a:lnTo>
                  <a:pt x="1228" y="855"/>
                </a:lnTo>
                <a:lnTo>
                  <a:pt x="1245" y="851"/>
                </a:lnTo>
                <a:lnTo>
                  <a:pt x="1271" y="844"/>
                </a:lnTo>
                <a:lnTo>
                  <a:pt x="1284" y="841"/>
                </a:lnTo>
                <a:lnTo>
                  <a:pt x="1284" y="841"/>
                </a:lnTo>
                <a:lnTo>
                  <a:pt x="1285" y="839"/>
                </a:lnTo>
                <a:lnTo>
                  <a:pt x="1285" y="839"/>
                </a:lnTo>
                <a:lnTo>
                  <a:pt x="1285" y="838"/>
                </a:lnTo>
                <a:lnTo>
                  <a:pt x="1286" y="838"/>
                </a:lnTo>
                <a:lnTo>
                  <a:pt x="1299" y="839"/>
                </a:lnTo>
                <a:lnTo>
                  <a:pt x="1333" y="844"/>
                </a:lnTo>
                <a:lnTo>
                  <a:pt x="1333" y="844"/>
                </a:lnTo>
                <a:lnTo>
                  <a:pt x="1348" y="847"/>
                </a:lnTo>
                <a:lnTo>
                  <a:pt x="1367" y="847"/>
                </a:lnTo>
                <a:lnTo>
                  <a:pt x="1415" y="847"/>
                </a:lnTo>
                <a:lnTo>
                  <a:pt x="1473" y="846"/>
                </a:lnTo>
                <a:lnTo>
                  <a:pt x="1534" y="844"/>
                </a:lnTo>
                <a:lnTo>
                  <a:pt x="1594" y="842"/>
                </a:lnTo>
                <a:lnTo>
                  <a:pt x="1647" y="841"/>
                </a:lnTo>
                <a:lnTo>
                  <a:pt x="1688" y="841"/>
                </a:lnTo>
                <a:lnTo>
                  <a:pt x="1700" y="841"/>
                </a:lnTo>
                <a:lnTo>
                  <a:pt x="1709" y="843"/>
                </a:lnTo>
                <a:lnTo>
                  <a:pt x="1709" y="843"/>
                </a:lnTo>
                <a:lnTo>
                  <a:pt x="1719" y="847"/>
                </a:lnTo>
                <a:lnTo>
                  <a:pt x="1725" y="850"/>
                </a:lnTo>
                <a:lnTo>
                  <a:pt x="1732" y="853"/>
                </a:lnTo>
                <a:lnTo>
                  <a:pt x="1741" y="855"/>
                </a:lnTo>
                <a:lnTo>
                  <a:pt x="1752" y="856"/>
                </a:lnTo>
                <a:lnTo>
                  <a:pt x="1770" y="856"/>
                </a:lnTo>
                <a:lnTo>
                  <a:pt x="1795" y="855"/>
                </a:lnTo>
                <a:lnTo>
                  <a:pt x="1829" y="851"/>
                </a:lnTo>
                <a:lnTo>
                  <a:pt x="1829" y="851"/>
                </a:lnTo>
                <a:lnTo>
                  <a:pt x="1997" y="836"/>
                </a:lnTo>
                <a:lnTo>
                  <a:pt x="2083" y="828"/>
                </a:lnTo>
                <a:lnTo>
                  <a:pt x="2213" y="810"/>
                </a:lnTo>
                <a:lnTo>
                  <a:pt x="2216" y="749"/>
                </a:lnTo>
                <a:lnTo>
                  <a:pt x="2216" y="749"/>
                </a:lnTo>
                <a:lnTo>
                  <a:pt x="2213" y="733"/>
                </a:lnTo>
                <a:lnTo>
                  <a:pt x="2204" y="699"/>
                </a:lnTo>
                <a:lnTo>
                  <a:pt x="2199" y="680"/>
                </a:lnTo>
                <a:lnTo>
                  <a:pt x="2192" y="664"/>
                </a:lnTo>
                <a:lnTo>
                  <a:pt x="2187" y="651"/>
                </a:lnTo>
                <a:lnTo>
                  <a:pt x="2185" y="646"/>
                </a:lnTo>
                <a:lnTo>
                  <a:pt x="2182" y="644"/>
                </a:lnTo>
                <a:lnTo>
                  <a:pt x="2182" y="644"/>
                </a:lnTo>
                <a:lnTo>
                  <a:pt x="2179" y="642"/>
                </a:lnTo>
                <a:lnTo>
                  <a:pt x="2171" y="641"/>
                </a:lnTo>
                <a:lnTo>
                  <a:pt x="2151" y="639"/>
                </a:lnTo>
                <a:lnTo>
                  <a:pt x="2095" y="637"/>
                </a:lnTo>
                <a:lnTo>
                  <a:pt x="2042" y="637"/>
                </a:lnTo>
                <a:lnTo>
                  <a:pt x="2018" y="637"/>
                </a:lnTo>
                <a:lnTo>
                  <a:pt x="1980" y="541"/>
                </a:lnTo>
                <a:lnTo>
                  <a:pt x="2100" y="541"/>
                </a:lnTo>
                <a:lnTo>
                  <a:pt x="2069" y="406"/>
                </a:lnTo>
                <a:lnTo>
                  <a:pt x="2021" y="404"/>
                </a:lnTo>
                <a:lnTo>
                  <a:pt x="1967" y="404"/>
                </a:lnTo>
                <a:lnTo>
                  <a:pt x="1967" y="385"/>
                </a:lnTo>
                <a:lnTo>
                  <a:pt x="2035" y="385"/>
                </a:lnTo>
                <a:lnTo>
                  <a:pt x="2035" y="385"/>
                </a:lnTo>
                <a:lnTo>
                  <a:pt x="2044" y="385"/>
                </a:lnTo>
                <a:lnTo>
                  <a:pt x="2049" y="384"/>
                </a:lnTo>
                <a:lnTo>
                  <a:pt x="2051" y="382"/>
                </a:lnTo>
                <a:lnTo>
                  <a:pt x="2052" y="381"/>
                </a:lnTo>
                <a:lnTo>
                  <a:pt x="2052" y="381"/>
                </a:lnTo>
                <a:lnTo>
                  <a:pt x="2045" y="380"/>
                </a:lnTo>
                <a:lnTo>
                  <a:pt x="2022" y="379"/>
                </a:lnTo>
                <a:lnTo>
                  <a:pt x="1943" y="377"/>
                </a:lnTo>
                <a:lnTo>
                  <a:pt x="1688" y="376"/>
                </a:lnTo>
                <a:lnTo>
                  <a:pt x="1197" y="377"/>
                </a:lnTo>
                <a:lnTo>
                  <a:pt x="1152" y="255"/>
                </a:lnTo>
                <a:lnTo>
                  <a:pt x="1005" y="255"/>
                </a:lnTo>
                <a:lnTo>
                  <a:pt x="1122" y="30"/>
                </a:lnTo>
                <a:lnTo>
                  <a:pt x="1127" y="0"/>
                </a:lnTo>
                <a:lnTo>
                  <a:pt x="1110" y="0"/>
                </a:lnTo>
                <a:lnTo>
                  <a:pt x="1107" y="25"/>
                </a:lnTo>
                <a:lnTo>
                  <a:pt x="1030" y="130"/>
                </a:lnTo>
                <a:lnTo>
                  <a:pt x="983" y="130"/>
                </a:lnTo>
                <a:lnTo>
                  <a:pt x="983" y="144"/>
                </a:lnTo>
                <a:lnTo>
                  <a:pt x="1015" y="144"/>
                </a:lnTo>
                <a:lnTo>
                  <a:pt x="933" y="240"/>
                </a:lnTo>
                <a:lnTo>
                  <a:pt x="901" y="240"/>
                </a:lnTo>
                <a:lnTo>
                  <a:pt x="901" y="240"/>
                </a:lnTo>
                <a:lnTo>
                  <a:pt x="904" y="238"/>
                </a:lnTo>
                <a:lnTo>
                  <a:pt x="908" y="235"/>
                </a:lnTo>
                <a:lnTo>
                  <a:pt x="914" y="227"/>
                </a:lnTo>
                <a:lnTo>
                  <a:pt x="916" y="222"/>
                </a:lnTo>
                <a:lnTo>
                  <a:pt x="919" y="216"/>
                </a:lnTo>
                <a:lnTo>
                  <a:pt x="919" y="216"/>
                </a:lnTo>
                <a:lnTo>
                  <a:pt x="919" y="209"/>
                </a:lnTo>
                <a:lnTo>
                  <a:pt x="920" y="203"/>
                </a:lnTo>
                <a:lnTo>
                  <a:pt x="919" y="190"/>
                </a:lnTo>
                <a:lnTo>
                  <a:pt x="915" y="182"/>
                </a:lnTo>
                <a:lnTo>
                  <a:pt x="914" y="178"/>
                </a:lnTo>
                <a:lnTo>
                  <a:pt x="911" y="178"/>
                </a:lnTo>
                <a:lnTo>
                  <a:pt x="911" y="178"/>
                </a:lnTo>
                <a:lnTo>
                  <a:pt x="908" y="179"/>
                </a:lnTo>
                <a:lnTo>
                  <a:pt x="901" y="182"/>
                </a:lnTo>
                <a:lnTo>
                  <a:pt x="895" y="185"/>
                </a:lnTo>
                <a:lnTo>
                  <a:pt x="877" y="175"/>
                </a:lnTo>
                <a:lnTo>
                  <a:pt x="846" y="175"/>
                </a:lnTo>
                <a:lnTo>
                  <a:pt x="856" y="227"/>
                </a:lnTo>
                <a:lnTo>
                  <a:pt x="882" y="227"/>
                </a:lnTo>
                <a:lnTo>
                  <a:pt x="877" y="240"/>
                </a:lnTo>
                <a:lnTo>
                  <a:pt x="819" y="240"/>
                </a:lnTo>
                <a:lnTo>
                  <a:pt x="726" y="360"/>
                </a:lnTo>
                <a:lnTo>
                  <a:pt x="664" y="358"/>
                </a:lnTo>
                <a:lnTo>
                  <a:pt x="648" y="389"/>
                </a:lnTo>
                <a:lnTo>
                  <a:pt x="645" y="389"/>
                </a:lnTo>
                <a:close/>
                <a:moveTo>
                  <a:pt x="1960" y="404"/>
                </a:moveTo>
                <a:lnTo>
                  <a:pt x="1844" y="404"/>
                </a:lnTo>
                <a:lnTo>
                  <a:pt x="1844" y="385"/>
                </a:lnTo>
                <a:lnTo>
                  <a:pt x="1960" y="385"/>
                </a:lnTo>
                <a:lnTo>
                  <a:pt x="1960" y="404"/>
                </a:lnTo>
                <a:close/>
                <a:moveTo>
                  <a:pt x="1837" y="404"/>
                </a:moveTo>
                <a:lnTo>
                  <a:pt x="1724" y="404"/>
                </a:lnTo>
                <a:lnTo>
                  <a:pt x="1724" y="385"/>
                </a:lnTo>
                <a:lnTo>
                  <a:pt x="1837" y="385"/>
                </a:lnTo>
                <a:lnTo>
                  <a:pt x="1837" y="404"/>
                </a:lnTo>
                <a:close/>
                <a:moveTo>
                  <a:pt x="1717" y="404"/>
                </a:moveTo>
                <a:lnTo>
                  <a:pt x="1600" y="404"/>
                </a:lnTo>
                <a:lnTo>
                  <a:pt x="1600" y="385"/>
                </a:lnTo>
                <a:lnTo>
                  <a:pt x="1717" y="385"/>
                </a:lnTo>
                <a:lnTo>
                  <a:pt x="1717" y="404"/>
                </a:lnTo>
                <a:close/>
                <a:moveTo>
                  <a:pt x="1593" y="404"/>
                </a:moveTo>
                <a:lnTo>
                  <a:pt x="1459" y="404"/>
                </a:lnTo>
                <a:lnTo>
                  <a:pt x="1459" y="385"/>
                </a:lnTo>
                <a:lnTo>
                  <a:pt x="1593" y="385"/>
                </a:lnTo>
                <a:lnTo>
                  <a:pt x="1593" y="404"/>
                </a:lnTo>
                <a:close/>
                <a:moveTo>
                  <a:pt x="1452" y="404"/>
                </a:moveTo>
                <a:lnTo>
                  <a:pt x="1335" y="404"/>
                </a:lnTo>
                <a:lnTo>
                  <a:pt x="1335" y="385"/>
                </a:lnTo>
                <a:lnTo>
                  <a:pt x="1452" y="385"/>
                </a:lnTo>
                <a:lnTo>
                  <a:pt x="1452" y="404"/>
                </a:lnTo>
                <a:close/>
                <a:moveTo>
                  <a:pt x="1328" y="404"/>
                </a:moveTo>
                <a:lnTo>
                  <a:pt x="1207" y="404"/>
                </a:lnTo>
                <a:lnTo>
                  <a:pt x="1199" y="385"/>
                </a:lnTo>
                <a:lnTo>
                  <a:pt x="1327" y="385"/>
                </a:lnTo>
                <a:lnTo>
                  <a:pt x="1328" y="385"/>
                </a:lnTo>
                <a:lnTo>
                  <a:pt x="1328" y="404"/>
                </a:lnTo>
                <a:close/>
                <a:moveTo>
                  <a:pt x="720" y="368"/>
                </a:moveTo>
                <a:lnTo>
                  <a:pt x="706" y="387"/>
                </a:lnTo>
                <a:lnTo>
                  <a:pt x="655" y="389"/>
                </a:lnTo>
                <a:lnTo>
                  <a:pt x="667" y="366"/>
                </a:lnTo>
                <a:lnTo>
                  <a:pt x="720" y="368"/>
                </a:lnTo>
                <a:close/>
                <a:moveTo>
                  <a:pt x="208" y="660"/>
                </a:moveTo>
                <a:lnTo>
                  <a:pt x="95" y="655"/>
                </a:lnTo>
                <a:lnTo>
                  <a:pt x="95" y="655"/>
                </a:lnTo>
                <a:lnTo>
                  <a:pt x="20" y="620"/>
                </a:lnTo>
                <a:lnTo>
                  <a:pt x="20" y="620"/>
                </a:lnTo>
                <a:lnTo>
                  <a:pt x="20" y="618"/>
                </a:lnTo>
                <a:lnTo>
                  <a:pt x="23" y="618"/>
                </a:lnTo>
                <a:lnTo>
                  <a:pt x="33" y="617"/>
                </a:lnTo>
                <a:lnTo>
                  <a:pt x="71" y="616"/>
                </a:lnTo>
                <a:lnTo>
                  <a:pt x="126" y="615"/>
                </a:lnTo>
                <a:lnTo>
                  <a:pt x="208" y="660"/>
                </a:lnTo>
                <a:close/>
                <a:moveTo>
                  <a:pt x="311" y="661"/>
                </a:moveTo>
                <a:lnTo>
                  <a:pt x="227" y="661"/>
                </a:lnTo>
                <a:lnTo>
                  <a:pt x="139" y="615"/>
                </a:lnTo>
                <a:lnTo>
                  <a:pt x="210" y="615"/>
                </a:lnTo>
                <a:lnTo>
                  <a:pt x="311" y="6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F07910CE-A07C-4D4A-B2C5-4B2BA5FAA6FF}"/>
              </a:ext>
            </a:extLst>
          </p:cNvPr>
          <p:cNvSpPr>
            <a:spLocks noEditPoints="1"/>
          </p:cNvSpPr>
          <p:nvPr/>
        </p:nvSpPr>
        <p:spPr bwMode="auto">
          <a:xfrm>
            <a:off x="5985671" y="3296880"/>
            <a:ext cx="1741494" cy="576133"/>
          </a:xfrm>
          <a:custGeom>
            <a:avLst/>
            <a:gdLst>
              <a:gd name="T0" fmla="*/ 93 w 1197"/>
              <a:gd name="T1" fmla="*/ 375 h 396"/>
              <a:gd name="T2" fmla="*/ 146 w 1197"/>
              <a:gd name="T3" fmla="*/ 375 h 396"/>
              <a:gd name="T4" fmla="*/ 205 w 1197"/>
              <a:gd name="T5" fmla="*/ 390 h 396"/>
              <a:gd name="T6" fmla="*/ 261 w 1197"/>
              <a:gd name="T7" fmla="*/ 394 h 396"/>
              <a:gd name="T8" fmla="*/ 368 w 1197"/>
              <a:gd name="T9" fmla="*/ 392 h 396"/>
              <a:gd name="T10" fmla="*/ 538 w 1197"/>
              <a:gd name="T11" fmla="*/ 387 h 396"/>
              <a:gd name="T12" fmla="*/ 675 w 1197"/>
              <a:gd name="T13" fmla="*/ 392 h 396"/>
              <a:gd name="T14" fmla="*/ 789 w 1197"/>
              <a:gd name="T15" fmla="*/ 391 h 396"/>
              <a:gd name="T16" fmla="*/ 870 w 1197"/>
              <a:gd name="T17" fmla="*/ 386 h 396"/>
              <a:gd name="T18" fmla="*/ 1022 w 1197"/>
              <a:gd name="T19" fmla="*/ 372 h 396"/>
              <a:gd name="T20" fmla="*/ 1137 w 1197"/>
              <a:gd name="T21" fmla="*/ 356 h 396"/>
              <a:gd name="T22" fmla="*/ 1160 w 1197"/>
              <a:gd name="T23" fmla="*/ 337 h 396"/>
              <a:gd name="T24" fmla="*/ 1172 w 1197"/>
              <a:gd name="T25" fmla="*/ 331 h 396"/>
              <a:gd name="T26" fmla="*/ 1160 w 1197"/>
              <a:gd name="T27" fmla="*/ 315 h 396"/>
              <a:gd name="T28" fmla="*/ 1158 w 1197"/>
              <a:gd name="T29" fmla="*/ 284 h 396"/>
              <a:gd name="T30" fmla="*/ 1166 w 1197"/>
              <a:gd name="T31" fmla="*/ 266 h 396"/>
              <a:gd name="T32" fmla="*/ 1160 w 1197"/>
              <a:gd name="T33" fmla="*/ 223 h 396"/>
              <a:gd name="T34" fmla="*/ 1110 w 1197"/>
              <a:gd name="T35" fmla="*/ 223 h 396"/>
              <a:gd name="T36" fmla="*/ 1089 w 1197"/>
              <a:gd name="T37" fmla="*/ 223 h 396"/>
              <a:gd name="T38" fmla="*/ 1071 w 1197"/>
              <a:gd name="T39" fmla="*/ 222 h 396"/>
              <a:gd name="T40" fmla="*/ 1054 w 1197"/>
              <a:gd name="T41" fmla="*/ 223 h 396"/>
              <a:gd name="T42" fmla="*/ 1016 w 1197"/>
              <a:gd name="T43" fmla="*/ 240 h 396"/>
              <a:gd name="T44" fmla="*/ 980 w 1197"/>
              <a:gd name="T45" fmla="*/ 243 h 396"/>
              <a:gd name="T46" fmla="*/ 922 w 1197"/>
              <a:gd name="T47" fmla="*/ 105 h 396"/>
              <a:gd name="T48" fmla="*/ 905 w 1197"/>
              <a:gd name="T49" fmla="*/ 138 h 396"/>
              <a:gd name="T50" fmla="*/ 839 w 1197"/>
              <a:gd name="T51" fmla="*/ 243 h 396"/>
              <a:gd name="T52" fmla="*/ 726 w 1197"/>
              <a:gd name="T53" fmla="*/ 223 h 396"/>
              <a:gd name="T54" fmla="*/ 482 w 1197"/>
              <a:gd name="T55" fmla="*/ 195 h 396"/>
              <a:gd name="T56" fmla="*/ 399 w 1197"/>
              <a:gd name="T57" fmla="*/ 195 h 396"/>
              <a:gd name="T58" fmla="*/ 399 w 1197"/>
              <a:gd name="T59" fmla="*/ 166 h 396"/>
              <a:gd name="T60" fmla="*/ 360 w 1197"/>
              <a:gd name="T61" fmla="*/ 138 h 396"/>
              <a:gd name="T62" fmla="*/ 291 w 1197"/>
              <a:gd name="T63" fmla="*/ 142 h 396"/>
              <a:gd name="T64" fmla="*/ 291 w 1197"/>
              <a:gd name="T65" fmla="*/ 17 h 396"/>
              <a:gd name="T66" fmla="*/ 267 w 1197"/>
              <a:gd name="T67" fmla="*/ 17 h 396"/>
              <a:gd name="T68" fmla="*/ 247 w 1197"/>
              <a:gd name="T69" fmla="*/ 205 h 396"/>
              <a:gd name="T70" fmla="*/ 222 w 1197"/>
              <a:gd name="T71" fmla="*/ 166 h 396"/>
              <a:gd name="T72" fmla="*/ 207 w 1197"/>
              <a:gd name="T73" fmla="*/ 166 h 396"/>
              <a:gd name="T74" fmla="*/ 181 w 1197"/>
              <a:gd name="T75" fmla="*/ 154 h 396"/>
              <a:gd name="T76" fmla="*/ 149 w 1197"/>
              <a:gd name="T77" fmla="*/ 215 h 396"/>
              <a:gd name="T78" fmla="*/ 144 w 1197"/>
              <a:gd name="T79" fmla="*/ 274 h 396"/>
              <a:gd name="T80" fmla="*/ 110 w 1197"/>
              <a:gd name="T81" fmla="*/ 274 h 396"/>
              <a:gd name="T82" fmla="*/ 0 w 1197"/>
              <a:gd name="T83" fmla="*/ 303 h 396"/>
              <a:gd name="T84" fmla="*/ 839 w 1197"/>
              <a:gd name="T85" fmla="*/ 266 h 396"/>
              <a:gd name="T86" fmla="*/ 448 w 1197"/>
              <a:gd name="T87" fmla="*/ 272 h 396"/>
              <a:gd name="T88" fmla="*/ 425 w 1197"/>
              <a:gd name="T89" fmla="*/ 289 h 396"/>
              <a:gd name="T90" fmla="*/ 500 w 1197"/>
              <a:gd name="T91" fmla="*/ 230 h 396"/>
              <a:gd name="T92" fmla="*/ 696 w 1197"/>
              <a:gd name="T93" fmla="*/ 249 h 396"/>
              <a:gd name="T94" fmla="*/ 839 w 1197"/>
              <a:gd name="T95" fmla="*/ 254 h 396"/>
              <a:gd name="T96" fmla="*/ 419 w 1197"/>
              <a:gd name="T97" fmla="*/ 253 h 396"/>
              <a:gd name="T98" fmla="*/ 403 w 1197"/>
              <a:gd name="T99" fmla="*/ 21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97" h="396">
                <a:moveTo>
                  <a:pt x="41" y="315"/>
                </a:moveTo>
                <a:lnTo>
                  <a:pt x="66" y="378"/>
                </a:lnTo>
                <a:lnTo>
                  <a:pt x="66" y="378"/>
                </a:lnTo>
                <a:lnTo>
                  <a:pt x="93" y="375"/>
                </a:lnTo>
                <a:lnTo>
                  <a:pt x="117" y="374"/>
                </a:lnTo>
                <a:lnTo>
                  <a:pt x="138" y="374"/>
                </a:lnTo>
                <a:lnTo>
                  <a:pt x="138" y="374"/>
                </a:lnTo>
                <a:lnTo>
                  <a:pt x="146" y="375"/>
                </a:lnTo>
                <a:lnTo>
                  <a:pt x="154" y="377"/>
                </a:lnTo>
                <a:lnTo>
                  <a:pt x="169" y="381"/>
                </a:lnTo>
                <a:lnTo>
                  <a:pt x="191" y="387"/>
                </a:lnTo>
                <a:lnTo>
                  <a:pt x="205" y="390"/>
                </a:lnTo>
                <a:lnTo>
                  <a:pt x="222" y="392"/>
                </a:lnTo>
                <a:lnTo>
                  <a:pt x="222" y="392"/>
                </a:lnTo>
                <a:lnTo>
                  <a:pt x="241" y="393"/>
                </a:lnTo>
                <a:lnTo>
                  <a:pt x="261" y="394"/>
                </a:lnTo>
                <a:lnTo>
                  <a:pt x="301" y="396"/>
                </a:lnTo>
                <a:lnTo>
                  <a:pt x="338" y="394"/>
                </a:lnTo>
                <a:lnTo>
                  <a:pt x="368" y="392"/>
                </a:lnTo>
                <a:lnTo>
                  <a:pt x="368" y="392"/>
                </a:lnTo>
                <a:lnTo>
                  <a:pt x="385" y="390"/>
                </a:lnTo>
                <a:lnTo>
                  <a:pt x="410" y="389"/>
                </a:lnTo>
                <a:lnTo>
                  <a:pt x="473" y="387"/>
                </a:lnTo>
                <a:lnTo>
                  <a:pt x="538" y="387"/>
                </a:lnTo>
                <a:lnTo>
                  <a:pt x="589" y="389"/>
                </a:lnTo>
                <a:lnTo>
                  <a:pt x="589" y="389"/>
                </a:lnTo>
                <a:lnTo>
                  <a:pt x="630" y="391"/>
                </a:lnTo>
                <a:lnTo>
                  <a:pt x="675" y="392"/>
                </a:lnTo>
                <a:lnTo>
                  <a:pt x="719" y="393"/>
                </a:lnTo>
                <a:lnTo>
                  <a:pt x="758" y="392"/>
                </a:lnTo>
                <a:lnTo>
                  <a:pt x="758" y="392"/>
                </a:lnTo>
                <a:lnTo>
                  <a:pt x="789" y="391"/>
                </a:lnTo>
                <a:lnTo>
                  <a:pt x="814" y="390"/>
                </a:lnTo>
                <a:lnTo>
                  <a:pt x="840" y="390"/>
                </a:lnTo>
                <a:lnTo>
                  <a:pt x="870" y="386"/>
                </a:lnTo>
                <a:lnTo>
                  <a:pt x="870" y="386"/>
                </a:lnTo>
                <a:lnTo>
                  <a:pt x="903" y="381"/>
                </a:lnTo>
                <a:lnTo>
                  <a:pt x="937" y="379"/>
                </a:lnTo>
                <a:lnTo>
                  <a:pt x="1022" y="372"/>
                </a:lnTo>
                <a:lnTo>
                  <a:pt x="1022" y="372"/>
                </a:lnTo>
                <a:lnTo>
                  <a:pt x="1070" y="367"/>
                </a:lnTo>
                <a:lnTo>
                  <a:pt x="1106" y="362"/>
                </a:lnTo>
                <a:lnTo>
                  <a:pt x="1129" y="359"/>
                </a:lnTo>
                <a:lnTo>
                  <a:pt x="1137" y="356"/>
                </a:lnTo>
                <a:lnTo>
                  <a:pt x="1140" y="354"/>
                </a:lnTo>
                <a:lnTo>
                  <a:pt x="1140" y="354"/>
                </a:lnTo>
                <a:lnTo>
                  <a:pt x="1151" y="346"/>
                </a:lnTo>
                <a:lnTo>
                  <a:pt x="1160" y="337"/>
                </a:lnTo>
                <a:lnTo>
                  <a:pt x="1160" y="337"/>
                </a:lnTo>
                <a:lnTo>
                  <a:pt x="1165" y="334"/>
                </a:lnTo>
                <a:lnTo>
                  <a:pt x="1169" y="333"/>
                </a:lnTo>
                <a:lnTo>
                  <a:pt x="1172" y="331"/>
                </a:lnTo>
                <a:lnTo>
                  <a:pt x="1172" y="331"/>
                </a:lnTo>
                <a:lnTo>
                  <a:pt x="1168" y="328"/>
                </a:lnTo>
                <a:lnTo>
                  <a:pt x="1164" y="322"/>
                </a:lnTo>
                <a:lnTo>
                  <a:pt x="1160" y="315"/>
                </a:lnTo>
                <a:lnTo>
                  <a:pt x="1160" y="315"/>
                </a:lnTo>
                <a:lnTo>
                  <a:pt x="1158" y="304"/>
                </a:lnTo>
                <a:lnTo>
                  <a:pt x="1157" y="291"/>
                </a:lnTo>
                <a:lnTo>
                  <a:pt x="1158" y="284"/>
                </a:lnTo>
                <a:lnTo>
                  <a:pt x="1160" y="278"/>
                </a:lnTo>
                <a:lnTo>
                  <a:pt x="1163" y="271"/>
                </a:lnTo>
                <a:lnTo>
                  <a:pt x="1166" y="266"/>
                </a:lnTo>
                <a:lnTo>
                  <a:pt x="1166" y="266"/>
                </a:lnTo>
                <a:lnTo>
                  <a:pt x="1176" y="252"/>
                </a:lnTo>
                <a:lnTo>
                  <a:pt x="1187" y="235"/>
                </a:lnTo>
                <a:lnTo>
                  <a:pt x="1197" y="215"/>
                </a:lnTo>
                <a:lnTo>
                  <a:pt x="1160" y="223"/>
                </a:lnTo>
                <a:lnTo>
                  <a:pt x="1144" y="220"/>
                </a:lnTo>
                <a:lnTo>
                  <a:pt x="1144" y="220"/>
                </a:lnTo>
                <a:lnTo>
                  <a:pt x="1123" y="222"/>
                </a:lnTo>
                <a:lnTo>
                  <a:pt x="1110" y="223"/>
                </a:lnTo>
                <a:lnTo>
                  <a:pt x="1103" y="223"/>
                </a:lnTo>
                <a:lnTo>
                  <a:pt x="1103" y="223"/>
                </a:lnTo>
                <a:lnTo>
                  <a:pt x="1099" y="223"/>
                </a:lnTo>
                <a:lnTo>
                  <a:pt x="1089" y="223"/>
                </a:lnTo>
                <a:lnTo>
                  <a:pt x="1079" y="223"/>
                </a:lnTo>
                <a:lnTo>
                  <a:pt x="1075" y="223"/>
                </a:lnTo>
                <a:lnTo>
                  <a:pt x="1075" y="223"/>
                </a:lnTo>
                <a:lnTo>
                  <a:pt x="1071" y="222"/>
                </a:lnTo>
                <a:lnTo>
                  <a:pt x="1068" y="222"/>
                </a:lnTo>
                <a:lnTo>
                  <a:pt x="1063" y="223"/>
                </a:lnTo>
                <a:lnTo>
                  <a:pt x="1063" y="223"/>
                </a:lnTo>
                <a:lnTo>
                  <a:pt x="1054" y="223"/>
                </a:lnTo>
                <a:lnTo>
                  <a:pt x="1054" y="223"/>
                </a:lnTo>
                <a:lnTo>
                  <a:pt x="1046" y="234"/>
                </a:lnTo>
                <a:lnTo>
                  <a:pt x="1016" y="234"/>
                </a:lnTo>
                <a:lnTo>
                  <a:pt x="1016" y="240"/>
                </a:lnTo>
                <a:lnTo>
                  <a:pt x="1008" y="243"/>
                </a:lnTo>
                <a:lnTo>
                  <a:pt x="1000" y="237"/>
                </a:lnTo>
                <a:lnTo>
                  <a:pt x="994" y="237"/>
                </a:lnTo>
                <a:lnTo>
                  <a:pt x="980" y="243"/>
                </a:lnTo>
                <a:lnTo>
                  <a:pt x="980" y="201"/>
                </a:lnTo>
                <a:lnTo>
                  <a:pt x="951" y="201"/>
                </a:lnTo>
                <a:lnTo>
                  <a:pt x="919" y="138"/>
                </a:lnTo>
                <a:lnTo>
                  <a:pt x="922" y="105"/>
                </a:lnTo>
                <a:lnTo>
                  <a:pt x="916" y="105"/>
                </a:lnTo>
                <a:lnTo>
                  <a:pt x="914" y="120"/>
                </a:lnTo>
                <a:lnTo>
                  <a:pt x="905" y="120"/>
                </a:lnTo>
                <a:lnTo>
                  <a:pt x="905" y="138"/>
                </a:lnTo>
                <a:lnTo>
                  <a:pt x="880" y="203"/>
                </a:lnTo>
                <a:lnTo>
                  <a:pt x="833" y="205"/>
                </a:lnTo>
                <a:lnTo>
                  <a:pt x="839" y="243"/>
                </a:lnTo>
                <a:lnTo>
                  <a:pt x="839" y="243"/>
                </a:lnTo>
                <a:lnTo>
                  <a:pt x="805" y="237"/>
                </a:lnTo>
                <a:lnTo>
                  <a:pt x="746" y="226"/>
                </a:lnTo>
                <a:lnTo>
                  <a:pt x="746" y="226"/>
                </a:lnTo>
                <a:lnTo>
                  <a:pt x="726" y="223"/>
                </a:lnTo>
                <a:lnTo>
                  <a:pt x="692" y="220"/>
                </a:lnTo>
                <a:lnTo>
                  <a:pt x="602" y="211"/>
                </a:lnTo>
                <a:lnTo>
                  <a:pt x="482" y="203"/>
                </a:lnTo>
                <a:lnTo>
                  <a:pt x="482" y="195"/>
                </a:lnTo>
                <a:lnTo>
                  <a:pt x="425" y="201"/>
                </a:lnTo>
                <a:lnTo>
                  <a:pt x="413" y="201"/>
                </a:lnTo>
                <a:lnTo>
                  <a:pt x="413" y="195"/>
                </a:lnTo>
                <a:lnTo>
                  <a:pt x="399" y="195"/>
                </a:lnTo>
                <a:lnTo>
                  <a:pt x="399" y="186"/>
                </a:lnTo>
                <a:lnTo>
                  <a:pt x="391" y="186"/>
                </a:lnTo>
                <a:lnTo>
                  <a:pt x="391" y="180"/>
                </a:lnTo>
                <a:lnTo>
                  <a:pt x="399" y="166"/>
                </a:lnTo>
                <a:lnTo>
                  <a:pt x="399" y="148"/>
                </a:lnTo>
                <a:lnTo>
                  <a:pt x="370" y="148"/>
                </a:lnTo>
                <a:lnTo>
                  <a:pt x="370" y="138"/>
                </a:lnTo>
                <a:lnTo>
                  <a:pt x="360" y="138"/>
                </a:lnTo>
                <a:lnTo>
                  <a:pt x="360" y="148"/>
                </a:lnTo>
                <a:lnTo>
                  <a:pt x="299" y="148"/>
                </a:lnTo>
                <a:lnTo>
                  <a:pt x="299" y="142"/>
                </a:lnTo>
                <a:lnTo>
                  <a:pt x="291" y="142"/>
                </a:lnTo>
                <a:lnTo>
                  <a:pt x="291" y="152"/>
                </a:lnTo>
                <a:lnTo>
                  <a:pt x="279" y="152"/>
                </a:lnTo>
                <a:lnTo>
                  <a:pt x="279" y="17"/>
                </a:lnTo>
                <a:lnTo>
                  <a:pt x="291" y="17"/>
                </a:lnTo>
                <a:lnTo>
                  <a:pt x="291" y="0"/>
                </a:lnTo>
                <a:lnTo>
                  <a:pt x="259" y="0"/>
                </a:lnTo>
                <a:lnTo>
                  <a:pt x="259" y="17"/>
                </a:lnTo>
                <a:lnTo>
                  <a:pt x="267" y="17"/>
                </a:lnTo>
                <a:lnTo>
                  <a:pt x="267" y="215"/>
                </a:lnTo>
                <a:lnTo>
                  <a:pt x="253" y="215"/>
                </a:lnTo>
                <a:lnTo>
                  <a:pt x="253" y="205"/>
                </a:lnTo>
                <a:lnTo>
                  <a:pt x="247" y="205"/>
                </a:lnTo>
                <a:lnTo>
                  <a:pt x="247" y="154"/>
                </a:lnTo>
                <a:lnTo>
                  <a:pt x="236" y="154"/>
                </a:lnTo>
                <a:lnTo>
                  <a:pt x="236" y="166"/>
                </a:lnTo>
                <a:lnTo>
                  <a:pt x="222" y="166"/>
                </a:lnTo>
                <a:lnTo>
                  <a:pt x="210" y="160"/>
                </a:lnTo>
                <a:lnTo>
                  <a:pt x="196" y="160"/>
                </a:lnTo>
                <a:lnTo>
                  <a:pt x="196" y="166"/>
                </a:lnTo>
                <a:lnTo>
                  <a:pt x="207" y="166"/>
                </a:lnTo>
                <a:lnTo>
                  <a:pt x="216" y="174"/>
                </a:lnTo>
                <a:lnTo>
                  <a:pt x="187" y="174"/>
                </a:lnTo>
                <a:lnTo>
                  <a:pt x="187" y="154"/>
                </a:lnTo>
                <a:lnTo>
                  <a:pt x="181" y="154"/>
                </a:lnTo>
                <a:lnTo>
                  <a:pt x="181" y="174"/>
                </a:lnTo>
                <a:lnTo>
                  <a:pt x="175" y="174"/>
                </a:lnTo>
                <a:lnTo>
                  <a:pt x="175" y="215"/>
                </a:lnTo>
                <a:lnTo>
                  <a:pt x="149" y="215"/>
                </a:lnTo>
                <a:lnTo>
                  <a:pt x="149" y="223"/>
                </a:lnTo>
                <a:lnTo>
                  <a:pt x="155" y="223"/>
                </a:lnTo>
                <a:lnTo>
                  <a:pt x="155" y="280"/>
                </a:lnTo>
                <a:lnTo>
                  <a:pt x="144" y="274"/>
                </a:lnTo>
                <a:lnTo>
                  <a:pt x="126" y="274"/>
                </a:lnTo>
                <a:lnTo>
                  <a:pt x="115" y="289"/>
                </a:lnTo>
                <a:lnTo>
                  <a:pt x="115" y="274"/>
                </a:lnTo>
                <a:lnTo>
                  <a:pt x="110" y="274"/>
                </a:lnTo>
                <a:lnTo>
                  <a:pt x="110" y="283"/>
                </a:lnTo>
                <a:lnTo>
                  <a:pt x="27" y="283"/>
                </a:lnTo>
                <a:lnTo>
                  <a:pt x="0" y="297"/>
                </a:lnTo>
                <a:lnTo>
                  <a:pt x="0" y="303"/>
                </a:lnTo>
                <a:lnTo>
                  <a:pt x="35" y="306"/>
                </a:lnTo>
                <a:lnTo>
                  <a:pt x="41" y="315"/>
                </a:lnTo>
                <a:close/>
                <a:moveTo>
                  <a:pt x="839" y="254"/>
                </a:moveTo>
                <a:lnTo>
                  <a:pt x="839" y="266"/>
                </a:lnTo>
                <a:lnTo>
                  <a:pt x="517" y="280"/>
                </a:lnTo>
                <a:lnTo>
                  <a:pt x="517" y="254"/>
                </a:lnTo>
                <a:lnTo>
                  <a:pt x="468" y="254"/>
                </a:lnTo>
                <a:lnTo>
                  <a:pt x="448" y="272"/>
                </a:lnTo>
                <a:lnTo>
                  <a:pt x="448" y="280"/>
                </a:lnTo>
                <a:lnTo>
                  <a:pt x="437" y="280"/>
                </a:lnTo>
                <a:lnTo>
                  <a:pt x="437" y="289"/>
                </a:lnTo>
                <a:lnTo>
                  <a:pt x="425" y="289"/>
                </a:lnTo>
                <a:lnTo>
                  <a:pt x="425" y="217"/>
                </a:lnTo>
                <a:lnTo>
                  <a:pt x="425" y="217"/>
                </a:lnTo>
                <a:lnTo>
                  <a:pt x="466" y="224"/>
                </a:lnTo>
                <a:lnTo>
                  <a:pt x="500" y="230"/>
                </a:lnTo>
                <a:lnTo>
                  <a:pt x="531" y="234"/>
                </a:lnTo>
                <a:lnTo>
                  <a:pt x="531" y="234"/>
                </a:lnTo>
                <a:lnTo>
                  <a:pt x="636" y="243"/>
                </a:lnTo>
                <a:lnTo>
                  <a:pt x="696" y="249"/>
                </a:lnTo>
                <a:lnTo>
                  <a:pt x="736" y="252"/>
                </a:lnTo>
                <a:lnTo>
                  <a:pt x="736" y="252"/>
                </a:lnTo>
                <a:lnTo>
                  <a:pt x="839" y="254"/>
                </a:lnTo>
                <a:lnTo>
                  <a:pt x="839" y="254"/>
                </a:lnTo>
                <a:close/>
                <a:moveTo>
                  <a:pt x="419" y="217"/>
                </a:moveTo>
                <a:lnTo>
                  <a:pt x="419" y="217"/>
                </a:lnTo>
                <a:lnTo>
                  <a:pt x="419" y="229"/>
                </a:lnTo>
                <a:lnTo>
                  <a:pt x="419" y="253"/>
                </a:lnTo>
                <a:lnTo>
                  <a:pt x="419" y="289"/>
                </a:lnTo>
                <a:lnTo>
                  <a:pt x="403" y="289"/>
                </a:lnTo>
                <a:lnTo>
                  <a:pt x="403" y="217"/>
                </a:lnTo>
                <a:lnTo>
                  <a:pt x="403" y="217"/>
                </a:lnTo>
                <a:lnTo>
                  <a:pt x="419" y="217"/>
                </a:lnTo>
                <a:lnTo>
                  <a:pt x="419" y="2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6EDEE2C4-0140-4E38-9AD7-76918DF6BCAE}"/>
              </a:ext>
            </a:extLst>
          </p:cNvPr>
          <p:cNvSpPr>
            <a:spLocks noEditPoints="1"/>
          </p:cNvSpPr>
          <p:nvPr/>
        </p:nvSpPr>
        <p:spPr bwMode="auto">
          <a:xfrm>
            <a:off x="7905454" y="2783789"/>
            <a:ext cx="1612068" cy="1166648"/>
          </a:xfrm>
          <a:custGeom>
            <a:avLst/>
            <a:gdLst>
              <a:gd name="T0" fmla="*/ 107 w 1093"/>
              <a:gd name="T1" fmla="*/ 526 h 791"/>
              <a:gd name="T2" fmla="*/ 25 w 1093"/>
              <a:gd name="T3" fmla="*/ 552 h 791"/>
              <a:gd name="T4" fmla="*/ 11 w 1093"/>
              <a:gd name="T5" fmla="*/ 570 h 791"/>
              <a:gd name="T6" fmla="*/ 1 w 1093"/>
              <a:gd name="T7" fmla="*/ 627 h 791"/>
              <a:gd name="T8" fmla="*/ 7 w 1093"/>
              <a:gd name="T9" fmla="*/ 650 h 791"/>
              <a:gd name="T10" fmla="*/ 28 w 1093"/>
              <a:gd name="T11" fmla="*/ 668 h 791"/>
              <a:gd name="T12" fmla="*/ 34 w 1093"/>
              <a:gd name="T13" fmla="*/ 669 h 791"/>
              <a:gd name="T14" fmla="*/ 56 w 1093"/>
              <a:gd name="T15" fmla="*/ 699 h 791"/>
              <a:gd name="T16" fmla="*/ 90 w 1093"/>
              <a:gd name="T17" fmla="*/ 721 h 791"/>
              <a:gd name="T18" fmla="*/ 140 w 1093"/>
              <a:gd name="T19" fmla="*/ 753 h 791"/>
              <a:gd name="T20" fmla="*/ 265 w 1093"/>
              <a:gd name="T21" fmla="*/ 790 h 791"/>
              <a:gd name="T22" fmla="*/ 348 w 1093"/>
              <a:gd name="T23" fmla="*/ 781 h 791"/>
              <a:gd name="T24" fmla="*/ 501 w 1093"/>
              <a:gd name="T25" fmla="*/ 753 h 791"/>
              <a:gd name="T26" fmla="*/ 648 w 1093"/>
              <a:gd name="T27" fmla="*/ 760 h 791"/>
              <a:gd name="T28" fmla="*/ 820 w 1093"/>
              <a:gd name="T29" fmla="*/ 779 h 791"/>
              <a:gd name="T30" fmla="*/ 868 w 1093"/>
              <a:gd name="T31" fmla="*/ 787 h 791"/>
              <a:gd name="T32" fmla="*/ 955 w 1093"/>
              <a:gd name="T33" fmla="*/ 771 h 791"/>
              <a:gd name="T34" fmla="*/ 1015 w 1093"/>
              <a:gd name="T35" fmla="*/ 747 h 791"/>
              <a:gd name="T36" fmla="*/ 1074 w 1093"/>
              <a:gd name="T37" fmla="*/ 716 h 791"/>
              <a:gd name="T38" fmla="*/ 1091 w 1093"/>
              <a:gd name="T39" fmla="*/ 677 h 791"/>
              <a:gd name="T40" fmla="*/ 1092 w 1093"/>
              <a:gd name="T41" fmla="*/ 644 h 791"/>
              <a:gd name="T42" fmla="*/ 828 w 1093"/>
              <a:gd name="T43" fmla="*/ 641 h 791"/>
              <a:gd name="T44" fmla="*/ 639 w 1093"/>
              <a:gd name="T45" fmla="*/ 603 h 791"/>
              <a:gd name="T46" fmla="*/ 584 w 1093"/>
              <a:gd name="T47" fmla="*/ 546 h 791"/>
              <a:gd name="T48" fmla="*/ 552 w 1093"/>
              <a:gd name="T49" fmla="*/ 527 h 791"/>
              <a:gd name="T50" fmla="*/ 578 w 1093"/>
              <a:gd name="T51" fmla="*/ 518 h 791"/>
              <a:gd name="T52" fmla="*/ 553 w 1093"/>
              <a:gd name="T53" fmla="*/ 507 h 791"/>
              <a:gd name="T54" fmla="*/ 538 w 1093"/>
              <a:gd name="T55" fmla="*/ 532 h 791"/>
              <a:gd name="T56" fmla="*/ 458 w 1093"/>
              <a:gd name="T57" fmla="*/ 461 h 791"/>
              <a:gd name="T58" fmla="*/ 507 w 1093"/>
              <a:gd name="T59" fmla="*/ 392 h 791"/>
              <a:gd name="T60" fmla="*/ 452 w 1093"/>
              <a:gd name="T61" fmla="*/ 184 h 791"/>
              <a:gd name="T62" fmla="*/ 403 w 1093"/>
              <a:gd name="T63" fmla="*/ 155 h 791"/>
              <a:gd name="T64" fmla="*/ 259 w 1093"/>
              <a:gd name="T65" fmla="*/ 166 h 791"/>
              <a:gd name="T66" fmla="*/ 259 w 1093"/>
              <a:gd name="T67" fmla="*/ 295 h 791"/>
              <a:gd name="T68" fmla="*/ 134 w 1093"/>
              <a:gd name="T69" fmla="*/ 542 h 791"/>
              <a:gd name="T70" fmla="*/ 225 w 1093"/>
              <a:gd name="T71" fmla="*/ 550 h 791"/>
              <a:gd name="T72" fmla="*/ 231 w 1093"/>
              <a:gd name="T73" fmla="*/ 464 h 791"/>
              <a:gd name="T74" fmla="*/ 253 w 1093"/>
              <a:gd name="T75" fmla="*/ 361 h 791"/>
              <a:gd name="T76" fmla="*/ 312 w 1093"/>
              <a:gd name="T77" fmla="*/ 355 h 791"/>
              <a:gd name="T78" fmla="*/ 360 w 1093"/>
              <a:gd name="T79" fmla="*/ 310 h 791"/>
              <a:gd name="T80" fmla="*/ 308 w 1093"/>
              <a:gd name="T81" fmla="*/ 381 h 791"/>
              <a:gd name="T82" fmla="*/ 308 w 1093"/>
              <a:gd name="T83" fmla="*/ 381 h 791"/>
              <a:gd name="T84" fmla="*/ 279 w 1093"/>
              <a:gd name="T85" fmla="*/ 381 h 791"/>
              <a:gd name="T86" fmla="*/ 303 w 1093"/>
              <a:gd name="T87" fmla="*/ 392 h 791"/>
              <a:gd name="T88" fmla="*/ 337 w 1093"/>
              <a:gd name="T89" fmla="*/ 383 h 791"/>
              <a:gd name="T90" fmla="*/ 415 w 1093"/>
              <a:gd name="T91" fmla="*/ 389 h 791"/>
              <a:gd name="T92" fmla="*/ 354 w 1093"/>
              <a:gd name="T93" fmla="*/ 220 h 791"/>
              <a:gd name="T94" fmla="*/ 397 w 1093"/>
              <a:gd name="T95" fmla="*/ 186 h 791"/>
              <a:gd name="T96" fmla="*/ 390 w 1093"/>
              <a:gd name="T97" fmla="*/ 222 h 791"/>
              <a:gd name="T98" fmla="*/ 288 w 1093"/>
              <a:gd name="T99" fmla="*/ 220 h 791"/>
              <a:gd name="T100" fmla="*/ 251 w 1093"/>
              <a:gd name="T101" fmla="*/ 507 h 791"/>
              <a:gd name="T102" fmla="*/ 225 w 1093"/>
              <a:gd name="T103" fmla="*/ 446 h 791"/>
              <a:gd name="T104" fmla="*/ 389 w 1093"/>
              <a:gd name="T105" fmla="*/ 355 h 791"/>
              <a:gd name="T106" fmla="*/ 461 w 1093"/>
              <a:gd name="T107" fmla="*/ 402 h 791"/>
              <a:gd name="T108" fmla="*/ 463 w 1093"/>
              <a:gd name="T109" fmla="*/ 419 h 791"/>
              <a:gd name="T110" fmla="*/ 472 w 1093"/>
              <a:gd name="T111" fmla="*/ 404 h 791"/>
              <a:gd name="T112" fmla="*/ 489 w 1093"/>
              <a:gd name="T113" fmla="*/ 418 h 791"/>
              <a:gd name="T114" fmla="*/ 472 w 1093"/>
              <a:gd name="T115" fmla="*/ 418 h 791"/>
              <a:gd name="T116" fmla="*/ 779 w 1093"/>
              <a:gd name="T117" fmla="*/ 644 h 791"/>
              <a:gd name="T118" fmla="*/ 667 w 1093"/>
              <a:gd name="T119" fmla="*/ 638 h 791"/>
              <a:gd name="T120" fmla="*/ 692 w 1093"/>
              <a:gd name="T121" fmla="*/ 628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93" h="791">
                <a:moveTo>
                  <a:pt x="216" y="381"/>
                </a:moveTo>
                <a:lnTo>
                  <a:pt x="127" y="542"/>
                </a:lnTo>
                <a:lnTo>
                  <a:pt x="127" y="542"/>
                </a:lnTo>
                <a:lnTo>
                  <a:pt x="127" y="526"/>
                </a:lnTo>
                <a:lnTo>
                  <a:pt x="107" y="526"/>
                </a:lnTo>
                <a:lnTo>
                  <a:pt x="107" y="542"/>
                </a:lnTo>
                <a:lnTo>
                  <a:pt x="30" y="552"/>
                </a:lnTo>
                <a:lnTo>
                  <a:pt x="30" y="552"/>
                </a:lnTo>
                <a:lnTo>
                  <a:pt x="28" y="552"/>
                </a:lnTo>
                <a:lnTo>
                  <a:pt x="25" y="552"/>
                </a:lnTo>
                <a:lnTo>
                  <a:pt x="20" y="553"/>
                </a:lnTo>
                <a:lnTo>
                  <a:pt x="18" y="556"/>
                </a:lnTo>
                <a:lnTo>
                  <a:pt x="15" y="558"/>
                </a:lnTo>
                <a:lnTo>
                  <a:pt x="15" y="558"/>
                </a:lnTo>
                <a:lnTo>
                  <a:pt x="11" y="570"/>
                </a:lnTo>
                <a:lnTo>
                  <a:pt x="5" y="590"/>
                </a:lnTo>
                <a:lnTo>
                  <a:pt x="2" y="601"/>
                </a:lnTo>
                <a:lnTo>
                  <a:pt x="0" y="612"/>
                </a:lnTo>
                <a:lnTo>
                  <a:pt x="0" y="620"/>
                </a:lnTo>
                <a:lnTo>
                  <a:pt x="1" y="627"/>
                </a:lnTo>
                <a:lnTo>
                  <a:pt x="1" y="627"/>
                </a:lnTo>
                <a:lnTo>
                  <a:pt x="6" y="641"/>
                </a:lnTo>
                <a:lnTo>
                  <a:pt x="7" y="646"/>
                </a:lnTo>
                <a:lnTo>
                  <a:pt x="7" y="646"/>
                </a:lnTo>
                <a:lnTo>
                  <a:pt x="7" y="650"/>
                </a:lnTo>
                <a:lnTo>
                  <a:pt x="9" y="652"/>
                </a:lnTo>
                <a:lnTo>
                  <a:pt x="15" y="658"/>
                </a:lnTo>
                <a:lnTo>
                  <a:pt x="15" y="658"/>
                </a:lnTo>
                <a:lnTo>
                  <a:pt x="22" y="664"/>
                </a:lnTo>
                <a:lnTo>
                  <a:pt x="28" y="668"/>
                </a:lnTo>
                <a:lnTo>
                  <a:pt x="33" y="670"/>
                </a:lnTo>
                <a:lnTo>
                  <a:pt x="33" y="670"/>
                </a:lnTo>
                <a:lnTo>
                  <a:pt x="32" y="669"/>
                </a:lnTo>
                <a:lnTo>
                  <a:pt x="33" y="668"/>
                </a:lnTo>
                <a:lnTo>
                  <a:pt x="34" y="669"/>
                </a:lnTo>
                <a:lnTo>
                  <a:pt x="38" y="676"/>
                </a:lnTo>
                <a:lnTo>
                  <a:pt x="38" y="676"/>
                </a:lnTo>
                <a:lnTo>
                  <a:pt x="46" y="690"/>
                </a:lnTo>
                <a:lnTo>
                  <a:pt x="50" y="695"/>
                </a:lnTo>
                <a:lnTo>
                  <a:pt x="56" y="699"/>
                </a:lnTo>
                <a:lnTo>
                  <a:pt x="56" y="699"/>
                </a:lnTo>
                <a:lnTo>
                  <a:pt x="74" y="709"/>
                </a:lnTo>
                <a:lnTo>
                  <a:pt x="83" y="716"/>
                </a:lnTo>
                <a:lnTo>
                  <a:pt x="90" y="721"/>
                </a:lnTo>
                <a:lnTo>
                  <a:pt x="90" y="721"/>
                </a:lnTo>
                <a:lnTo>
                  <a:pt x="101" y="732"/>
                </a:lnTo>
                <a:lnTo>
                  <a:pt x="109" y="738"/>
                </a:lnTo>
                <a:lnTo>
                  <a:pt x="119" y="744"/>
                </a:lnTo>
                <a:lnTo>
                  <a:pt x="119" y="744"/>
                </a:lnTo>
                <a:lnTo>
                  <a:pt x="140" y="753"/>
                </a:lnTo>
                <a:lnTo>
                  <a:pt x="177" y="766"/>
                </a:lnTo>
                <a:lnTo>
                  <a:pt x="222" y="781"/>
                </a:lnTo>
                <a:lnTo>
                  <a:pt x="245" y="785"/>
                </a:lnTo>
                <a:lnTo>
                  <a:pt x="265" y="790"/>
                </a:lnTo>
                <a:lnTo>
                  <a:pt x="265" y="790"/>
                </a:lnTo>
                <a:lnTo>
                  <a:pt x="276" y="791"/>
                </a:lnTo>
                <a:lnTo>
                  <a:pt x="288" y="790"/>
                </a:lnTo>
                <a:lnTo>
                  <a:pt x="301" y="789"/>
                </a:lnTo>
                <a:lnTo>
                  <a:pt x="316" y="788"/>
                </a:lnTo>
                <a:lnTo>
                  <a:pt x="348" y="781"/>
                </a:lnTo>
                <a:lnTo>
                  <a:pt x="385" y="774"/>
                </a:lnTo>
                <a:lnTo>
                  <a:pt x="423" y="765"/>
                </a:lnTo>
                <a:lnTo>
                  <a:pt x="461" y="758"/>
                </a:lnTo>
                <a:lnTo>
                  <a:pt x="482" y="756"/>
                </a:lnTo>
                <a:lnTo>
                  <a:pt x="501" y="753"/>
                </a:lnTo>
                <a:lnTo>
                  <a:pt x="520" y="753"/>
                </a:lnTo>
                <a:lnTo>
                  <a:pt x="538" y="752"/>
                </a:lnTo>
                <a:lnTo>
                  <a:pt x="538" y="752"/>
                </a:lnTo>
                <a:lnTo>
                  <a:pt x="599" y="756"/>
                </a:lnTo>
                <a:lnTo>
                  <a:pt x="648" y="760"/>
                </a:lnTo>
                <a:lnTo>
                  <a:pt x="698" y="766"/>
                </a:lnTo>
                <a:lnTo>
                  <a:pt x="765" y="772"/>
                </a:lnTo>
                <a:lnTo>
                  <a:pt x="765" y="772"/>
                </a:lnTo>
                <a:lnTo>
                  <a:pt x="798" y="776"/>
                </a:lnTo>
                <a:lnTo>
                  <a:pt x="820" y="779"/>
                </a:lnTo>
                <a:lnTo>
                  <a:pt x="833" y="783"/>
                </a:lnTo>
                <a:lnTo>
                  <a:pt x="841" y="785"/>
                </a:lnTo>
                <a:lnTo>
                  <a:pt x="847" y="787"/>
                </a:lnTo>
                <a:lnTo>
                  <a:pt x="855" y="788"/>
                </a:lnTo>
                <a:lnTo>
                  <a:pt x="868" y="787"/>
                </a:lnTo>
                <a:lnTo>
                  <a:pt x="889" y="784"/>
                </a:lnTo>
                <a:lnTo>
                  <a:pt x="889" y="784"/>
                </a:lnTo>
                <a:lnTo>
                  <a:pt x="912" y="781"/>
                </a:lnTo>
                <a:lnTo>
                  <a:pt x="935" y="776"/>
                </a:lnTo>
                <a:lnTo>
                  <a:pt x="955" y="771"/>
                </a:lnTo>
                <a:lnTo>
                  <a:pt x="972" y="765"/>
                </a:lnTo>
                <a:lnTo>
                  <a:pt x="987" y="759"/>
                </a:lnTo>
                <a:lnTo>
                  <a:pt x="999" y="754"/>
                </a:lnTo>
                <a:lnTo>
                  <a:pt x="1015" y="747"/>
                </a:lnTo>
                <a:lnTo>
                  <a:pt x="1015" y="747"/>
                </a:lnTo>
                <a:lnTo>
                  <a:pt x="1037" y="733"/>
                </a:lnTo>
                <a:lnTo>
                  <a:pt x="1049" y="724"/>
                </a:lnTo>
                <a:lnTo>
                  <a:pt x="1049" y="724"/>
                </a:lnTo>
                <a:lnTo>
                  <a:pt x="1063" y="720"/>
                </a:lnTo>
                <a:lnTo>
                  <a:pt x="1074" y="716"/>
                </a:lnTo>
                <a:lnTo>
                  <a:pt x="1081" y="713"/>
                </a:lnTo>
                <a:lnTo>
                  <a:pt x="1081" y="713"/>
                </a:lnTo>
                <a:lnTo>
                  <a:pt x="1082" y="708"/>
                </a:lnTo>
                <a:lnTo>
                  <a:pt x="1086" y="700"/>
                </a:lnTo>
                <a:lnTo>
                  <a:pt x="1091" y="677"/>
                </a:lnTo>
                <a:lnTo>
                  <a:pt x="1093" y="655"/>
                </a:lnTo>
                <a:lnTo>
                  <a:pt x="1093" y="647"/>
                </a:lnTo>
                <a:lnTo>
                  <a:pt x="1093" y="645"/>
                </a:lnTo>
                <a:lnTo>
                  <a:pt x="1092" y="644"/>
                </a:lnTo>
                <a:lnTo>
                  <a:pt x="1092" y="644"/>
                </a:lnTo>
                <a:lnTo>
                  <a:pt x="1075" y="641"/>
                </a:lnTo>
                <a:lnTo>
                  <a:pt x="1043" y="638"/>
                </a:lnTo>
                <a:lnTo>
                  <a:pt x="998" y="632"/>
                </a:lnTo>
                <a:lnTo>
                  <a:pt x="984" y="613"/>
                </a:lnTo>
                <a:lnTo>
                  <a:pt x="828" y="641"/>
                </a:lnTo>
                <a:lnTo>
                  <a:pt x="793" y="641"/>
                </a:lnTo>
                <a:lnTo>
                  <a:pt x="793" y="621"/>
                </a:lnTo>
                <a:lnTo>
                  <a:pt x="665" y="621"/>
                </a:lnTo>
                <a:lnTo>
                  <a:pt x="647" y="603"/>
                </a:lnTo>
                <a:lnTo>
                  <a:pt x="639" y="603"/>
                </a:lnTo>
                <a:lnTo>
                  <a:pt x="630" y="613"/>
                </a:lnTo>
                <a:lnTo>
                  <a:pt x="610" y="609"/>
                </a:lnTo>
                <a:lnTo>
                  <a:pt x="610" y="587"/>
                </a:lnTo>
                <a:lnTo>
                  <a:pt x="584" y="587"/>
                </a:lnTo>
                <a:lnTo>
                  <a:pt x="584" y="546"/>
                </a:lnTo>
                <a:lnTo>
                  <a:pt x="604" y="536"/>
                </a:lnTo>
                <a:lnTo>
                  <a:pt x="552" y="536"/>
                </a:lnTo>
                <a:lnTo>
                  <a:pt x="552" y="536"/>
                </a:lnTo>
                <a:lnTo>
                  <a:pt x="552" y="533"/>
                </a:lnTo>
                <a:lnTo>
                  <a:pt x="552" y="527"/>
                </a:lnTo>
                <a:lnTo>
                  <a:pt x="554" y="521"/>
                </a:lnTo>
                <a:lnTo>
                  <a:pt x="555" y="519"/>
                </a:lnTo>
                <a:lnTo>
                  <a:pt x="558" y="518"/>
                </a:lnTo>
                <a:lnTo>
                  <a:pt x="558" y="518"/>
                </a:lnTo>
                <a:lnTo>
                  <a:pt x="578" y="518"/>
                </a:lnTo>
                <a:lnTo>
                  <a:pt x="592" y="518"/>
                </a:lnTo>
                <a:lnTo>
                  <a:pt x="604" y="504"/>
                </a:lnTo>
                <a:lnTo>
                  <a:pt x="561" y="504"/>
                </a:lnTo>
                <a:lnTo>
                  <a:pt x="561" y="504"/>
                </a:lnTo>
                <a:lnTo>
                  <a:pt x="553" y="507"/>
                </a:lnTo>
                <a:lnTo>
                  <a:pt x="548" y="511"/>
                </a:lnTo>
                <a:lnTo>
                  <a:pt x="544" y="515"/>
                </a:lnTo>
                <a:lnTo>
                  <a:pt x="544" y="515"/>
                </a:lnTo>
                <a:lnTo>
                  <a:pt x="540" y="526"/>
                </a:lnTo>
                <a:lnTo>
                  <a:pt x="538" y="532"/>
                </a:lnTo>
                <a:lnTo>
                  <a:pt x="527" y="532"/>
                </a:lnTo>
                <a:lnTo>
                  <a:pt x="527" y="518"/>
                </a:lnTo>
                <a:lnTo>
                  <a:pt x="450" y="530"/>
                </a:lnTo>
                <a:lnTo>
                  <a:pt x="450" y="479"/>
                </a:lnTo>
                <a:lnTo>
                  <a:pt x="458" y="461"/>
                </a:lnTo>
                <a:lnTo>
                  <a:pt x="503" y="452"/>
                </a:lnTo>
                <a:lnTo>
                  <a:pt x="503" y="452"/>
                </a:lnTo>
                <a:lnTo>
                  <a:pt x="505" y="423"/>
                </a:lnTo>
                <a:lnTo>
                  <a:pt x="507" y="401"/>
                </a:lnTo>
                <a:lnTo>
                  <a:pt x="507" y="392"/>
                </a:lnTo>
                <a:lnTo>
                  <a:pt x="507" y="392"/>
                </a:lnTo>
                <a:lnTo>
                  <a:pt x="434" y="398"/>
                </a:lnTo>
                <a:lnTo>
                  <a:pt x="438" y="310"/>
                </a:lnTo>
                <a:lnTo>
                  <a:pt x="452" y="306"/>
                </a:lnTo>
                <a:lnTo>
                  <a:pt x="452" y="184"/>
                </a:lnTo>
                <a:lnTo>
                  <a:pt x="460" y="175"/>
                </a:lnTo>
                <a:lnTo>
                  <a:pt x="444" y="161"/>
                </a:lnTo>
                <a:lnTo>
                  <a:pt x="438" y="0"/>
                </a:lnTo>
                <a:lnTo>
                  <a:pt x="432" y="155"/>
                </a:lnTo>
                <a:lnTo>
                  <a:pt x="403" y="155"/>
                </a:lnTo>
                <a:lnTo>
                  <a:pt x="401" y="147"/>
                </a:lnTo>
                <a:lnTo>
                  <a:pt x="383" y="147"/>
                </a:lnTo>
                <a:lnTo>
                  <a:pt x="383" y="155"/>
                </a:lnTo>
                <a:lnTo>
                  <a:pt x="294" y="151"/>
                </a:lnTo>
                <a:lnTo>
                  <a:pt x="259" y="166"/>
                </a:lnTo>
                <a:lnTo>
                  <a:pt x="259" y="175"/>
                </a:lnTo>
                <a:lnTo>
                  <a:pt x="283" y="178"/>
                </a:lnTo>
                <a:lnTo>
                  <a:pt x="277" y="263"/>
                </a:lnTo>
                <a:lnTo>
                  <a:pt x="259" y="267"/>
                </a:lnTo>
                <a:lnTo>
                  <a:pt x="259" y="295"/>
                </a:lnTo>
                <a:lnTo>
                  <a:pt x="264" y="295"/>
                </a:lnTo>
                <a:lnTo>
                  <a:pt x="225" y="369"/>
                </a:lnTo>
                <a:lnTo>
                  <a:pt x="216" y="369"/>
                </a:lnTo>
                <a:lnTo>
                  <a:pt x="216" y="381"/>
                </a:lnTo>
                <a:close/>
                <a:moveTo>
                  <a:pt x="134" y="542"/>
                </a:moveTo>
                <a:lnTo>
                  <a:pt x="216" y="394"/>
                </a:lnTo>
                <a:lnTo>
                  <a:pt x="216" y="415"/>
                </a:lnTo>
                <a:lnTo>
                  <a:pt x="146" y="543"/>
                </a:lnTo>
                <a:lnTo>
                  <a:pt x="134" y="542"/>
                </a:lnTo>
                <a:close/>
                <a:moveTo>
                  <a:pt x="225" y="550"/>
                </a:moveTo>
                <a:lnTo>
                  <a:pt x="153" y="543"/>
                </a:lnTo>
                <a:lnTo>
                  <a:pt x="216" y="429"/>
                </a:lnTo>
                <a:lnTo>
                  <a:pt x="216" y="452"/>
                </a:lnTo>
                <a:lnTo>
                  <a:pt x="216" y="464"/>
                </a:lnTo>
                <a:lnTo>
                  <a:pt x="231" y="464"/>
                </a:lnTo>
                <a:lnTo>
                  <a:pt x="225" y="550"/>
                </a:lnTo>
                <a:close/>
                <a:moveTo>
                  <a:pt x="270" y="297"/>
                </a:moveTo>
                <a:lnTo>
                  <a:pt x="291" y="298"/>
                </a:lnTo>
                <a:lnTo>
                  <a:pt x="265" y="361"/>
                </a:lnTo>
                <a:lnTo>
                  <a:pt x="253" y="361"/>
                </a:lnTo>
                <a:lnTo>
                  <a:pt x="251" y="369"/>
                </a:lnTo>
                <a:lnTo>
                  <a:pt x="232" y="369"/>
                </a:lnTo>
                <a:lnTo>
                  <a:pt x="270" y="297"/>
                </a:lnTo>
                <a:close/>
                <a:moveTo>
                  <a:pt x="328" y="306"/>
                </a:moveTo>
                <a:lnTo>
                  <a:pt x="312" y="355"/>
                </a:lnTo>
                <a:lnTo>
                  <a:pt x="288" y="355"/>
                </a:lnTo>
                <a:lnTo>
                  <a:pt x="308" y="306"/>
                </a:lnTo>
                <a:lnTo>
                  <a:pt x="328" y="306"/>
                </a:lnTo>
                <a:close/>
                <a:moveTo>
                  <a:pt x="346" y="312"/>
                </a:moveTo>
                <a:lnTo>
                  <a:pt x="360" y="310"/>
                </a:lnTo>
                <a:lnTo>
                  <a:pt x="369" y="320"/>
                </a:lnTo>
                <a:lnTo>
                  <a:pt x="375" y="355"/>
                </a:lnTo>
                <a:lnTo>
                  <a:pt x="332" y="355"/>
                </a:lnTo>
                <a:lnTo>
                  <a:pt x="346" y="312"/>
                </a:lnTo>
                <a:close/>
                <a:moveTo>
                  <a:pt x="308" y="381"/>
                </a:moveTo>
                <a:lnTo>
                  <a:pt x="308" y="381"/>
                </a:lnTo>
                <a:lnTo>
                  <a:pt x="308" y="381"/>
                </a:lnTo>
                <a:lnTo>
                  <a:pt x="308" y="381"/>
                </a:lnTo>
                <a:lnTo>
                  <a:pt x="308" y="381"/>
                </a:lnTo>
                <a:lnTo>
                  <a:pt x="308" y="381"/>
                </a:lnTo>
                <a:close/>
                <a:moveTo>
                  <a:pt x="288" y="432"/>
                </a:moveTo>
                <a:lnTo>
                  <a:pt x="259" y="440"/>
                </a:lnTo>
                <a:lnTo>
                  <a:pt x="259" y="424"/>
                </a:lnTo>
                <a:lnTo>
                  <a:pt x="279" y="381"/>
                </a:lnTo>
                <a:lnTo>
                  <a:pt x="279" y="381"/>
                </a:lnTo>
                <a:lnTo>
                  <a:pt x="293" y="381"/>
                </a:lnTo>
                <a:lnTo>
                  <a:pt x="302" y="382"/>
                </a:lnTo>
                <a:lnTo>
                  <a:pt x="308" y="381"/>
                </a:lnTo>
                <a:lnTo>
                  <a:pt x="308" y="381"/>
                </a:lnTo>
                <a:lnTo>
                  <a:pt x="303" y="392"/>
                </a:lnTo>
                <a:lnTo>
                  <a:pt x="297" y="408"/>
                </a:lnTo>
                <a:lnTo>
                  <a:pt x="288" y="432"/>
                </a:lnTo>
                <a:lnTo>
                  <a:pt x="288" y="432"/>
                </a:lnTo>
                <a:close/>
                <a:moveTo>
                  <a:pt x="320" y="383"/>
                </a:moveTo>
                <a:lnTo>
                  <a:pt x="337" y="383"/>
                </a:lnTo>
                <a:lnTo>
                  <a:pt x="337" y="436"/>
                </a:lnTo>
                <a:lnTo>
                  <a:pt x="302" y="436"/>
                </a:lnTo>
                <a:lnTo>
                  <a:pt x="320" y="383"/>
                </a:lnTo>
                <a:close/>
                <a:moveTo>
                  <a:pt x="385" y="389"/>
                </a:moveTo>
                <a:lnTo>
                  <a:pt x="415" y="389"/>
                </a:lnTo>
                <a:lnTo>
                  <a:pt x="415" y="440"/>
                </a:lnTo>
                <a:lnTo>
                  <a:pt x="381" y="438"/>
                </a:lnTo>
                <a:lnTo>
                  <a:pt x="385" y="389"/>
                </a:lnTo>
                <a:close/>
                <a:moveTo>
                  <a:pt x="354" y="189"/>
                </a:moveTo>
                <a:lnTo>
                  <a:pt x="354" y="220"/>
                </a:lnTo>
                <a:lnTo>
                  <a:pt x="342" y="220"/>
                </a:lnTo>
                <a:lnTo>
                  <a:pt x="342" y="189"/>
                </a:lnTo>
                <a:lnTo>
                  <a:pt x="354" y="189"/>
                </a:lnTo>
                <a:close/>
                <a:moveTo>
                  <a:pt x="383" y="192"/>
                </a:moveTo>
                <a:lnTo>
                  <a:pt x="397" y="186"/>
                </a:lnTo>
                <a:lnTo>
                  <a:pt x="397" y="220"/>
                </a:lnTo>
                <a:lnTo>
                  <a:pt x="397" y="220"/>
                </a:lnTo>
                <a:lnTo>
                  <a:pt x="397" y="222"/>
                </a:lnTo>
                <a:lnTo>
                  <a:pt x="395" y="223"/>
                </a:lnTo>
                <a:lnTo>
                  <a:pt x="390" y="222"/>
                </a:lnTo>
                <a:lnTo>
                  <a:pt x="383" y="220"/>
                </a:lnTo>
                <a:lnTo>
                  <a:pt x="383" y="192"/>
                </a:lnTo>
                <a:close/>
                <a:moveTo>
                  <a:pt x="302" y="189"/>
                </a:moveTo>
                <a:lnTo>
                  <a:pt x="302" y="220"/>
                </a:lnTo>
                <a:lnTo>
                  <a:pt x="288" y="220"/>
                </a:lnTo>
                <a:lnTo>
                  <a:pt x="291" y="189"/>
                </a:lnTo>
                <a:lnTo>
                  <a:pt x="302" y="189"/>
                </a:lnTo>
                <a:close/>
                <a:moveTo>
                  <a:pt x="253" y="475"/>
                </a:moveTo>
                <a:lnTo>
                  <a:pt x="265" y="504"/>
                </a:lnTo>
                <a:lnTo>
                  <a:pt x="251" y="507"/>
                </a:lnTo>
                <a:lnTo>
                  <a:pt x="239" y="479"/>
                </a:lnTo>
                <a:lnTo>
                  <a:pt x="253" y="475"/>
                </a:lnTo>
                <a:close/>
                <a:moveTo>
                  <a:pt x="263" y="383"/>
                </a:moveTo>
                <a:lnTo>
                  <a:pt x="239" y="446"/>
                </a:lnTo>
                <a:lnTo>
                  <a:pt x="225" y="446"/>
                </a:lnTo>
                <a:lnTo>
                  <a:pt x="228" y="383"/>
                </a:lnTo>
                <a:lnTo>
                  <a:pt x="263" y="383"/>
                </a:lnTo>
                <a:close/>
                <a:moveTo>
                  <a:pt x="420" y="304"/>
                </a:moveTo>
                <a:lnTo>
                  <a:pt x="403" y="358"/>
                </a:lnTo>
                <a:lnTo>
                  <a:pt x="389" y="355"/>
                </a:lnTo>
                <a:lnTo>
                  <a:pt x="406" y="304"/>
                </a:lnTo>
                <a:lnTo>
                  <a:pt x="420" y="304"/>
                </a:lnTo>
                <a:close/>
                <a:moveTo>
                  <a:pt x="446" y="404"/>
                </a:moveTo>
                <a:lnTo>
                  <a:pt x="461" y="402"/>
                </a:lnTo>
                <a:lnTo>
                  <a:pt x="461" y="402"/>
                </a:lnTo>
                <a:lnTo>
                  <a:pt x="461" y="410"/>
                </a:lnTo>
                <a:lnTo>
                  <a:pt x="463" y="414"/>
                </a:lnTo>
                <a:lnTo>
                  <a:pt x="464" y="418"/>
                </a:lnTo>
                <a:lnTo>
                  <a:pt x="464" y="418"/>
                </a:lnTo>
                <a:lnTo>
                  <a:pt x="463" y="419"/>
                </a:lnTo>
                <a:lnTo>
                  <a:pt x="461" y="419"/>
                </a:lnTo>
                <a:lnTo>
                  <a:pt x="456" y="419"/>
                </a:lnTo>
                <a:lnTo>
                  <a:pt x="446" y="418"/>
                </a:lnTo>
                <a:lnTo>
                  <a:pt x="446" y="404"/>
                </a:lnTo>
                <a:close/>
                <a:moveTo>
                  <a:pt x="472" y="404"/>
                </a:moveTo>
                <a:lnTo>
                  <a:pt x="488" y="402"/>
                </a:lnTo>
                <a:lnTo>
                  <a:pt x="488" y="402"/>
                </a:lnTo>
                <a:lnTo>
                  <a:pt x="488" y="410"/>
                </a:lnTo>
                <a:lnTo>
                  <a:pt x="488" y="414"/>
                </a:lnTo>
                <a:lnTo>
                  <a:pt x="489" y="418"/>
                </a:lnTo>
                <a:lnTo>
                  <a:pt x="489" y="418"/>
                </a:lnTo>
                <a:lnTo>
                  <a:pt x="489" y="419"/>
                </a:lnTo>
                <a:lnTo>
                  <a:pt x="488" y="419"/>
                </a:lnTo>
                <a:lnTo>
                  <a:pt x="482" y="419"/>
                </a:lnTo>
                <a:lnTo>
                  <a:pt x="472" y="418"/>
                </a:lnTo>
                <a:lnTo>
                  <a:pt x="472" y="404"/>
                </a:lnTo>
                <a:close/>
                <a:moveTo>
                  <a:pt x="724" y="644"/>
                </a:moveTo>
                <a:lnTo>
                  <a:pt x="724" y="630"/>
                </a:lnTo>
                <a:lnTo>
                  <a:pt x="779" y="630"/>
                </a:lnTo>
                <a:lnTo>
                  <a:pt x="779" y="644"/>
                </a:lnTo>
                <a:lnTo>
                  <a:pt x="724" y="644"/>
                </a:lnTo>
                <a:close/>
                <a:moveTo>
                  <a:pt x="716" y="644"/>
                </a:moveTo>
                <a:lnTo>
                  <a:pt x="699" y="644"/>
                </a:lnTo>
                <a:lnTo>
                  <a:pt x="692" y="639"/>
                </a:lnTo>
                <a:lnTo>
                  <a:pt x="667" y="638"/>
                </a:lnTo>
                <a:lnTo>
                  <a:pt x="667" y="630"/>
                </a:lnTo>
                <a:lnTo>
                  <a:pt x="667" y="630"/>
                </a:lnTo>
                <a:lnTo>
                  <a:pt x="670" y="628"/>
                </a:lnTo>
                <a:lnTo>
                  <a:pt x="674" y="628"/>
                </a:lnTo>
                <a:lnTo>
                  <a:pt x="692" y="628"/>
                </a:lnTo>
                <a:lnTo>
                  <a:pt x="716" y="630"/>
                </a:lnTo>
                <a:lnTo>
                  <a:pt x="716" y="6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26ADF7E2-9A8E-4DBC-8770-8DD328315417}"/>
              </a:ext>
            </a:extLst>
          </p:cNvPr>
          <p:cNvSpPr>
            <a:spLocks noEditPoints="1"/>
          </p:cNvSpPr>
          <p:nvPr/>
        </p:nvSpPr>
        <p:spPr bwMode="auto">
          <a:xfrm>
            <a:off x="429149" y="5284038"/>
            <a:ext cx="1718209" cy="466601"/>
          </a:xfrm>
          <a:custGeom>
            <a:avLst/>
            <a:gdLst>
              <a:gd name="T0" fmla="*/ 107 w 1171"/>
              <a:gd name="T1" fmla="*/ 200 h 318"/>
              <a:gd name="T2" fmla="*/ 0 w 1171"/>
              <a:gd name="T3" fmla="*/ 214 h 318"/>
              <a:gd name="T4" fmla="*/ 32 w 1171"/>
              <a:gd name="T5" fmla="*/ 260 h 318"/>
              <a:gd name="T6" fmla="*/ 58 w 1171"/>
              <a:gd name="T7" fmla="*/ 300 h 318"/>
              <a:gd name="T8" fmla="*/ 197 w 1171"/>
              <a:gd name="T9" fmla="*/ 306 h 318"/>
              <a:gd name="T10" fmla="*/ 240 w 1171"/>
              <a:gd name="T11" fmla="*/ 313 h 318"/>
              <a:gd name="T12" fmla="*/ 302 w 1171"/>
              <a:gd name="T13" fmla="*/ 318 h 318"/>
              <a:gd name="T14" fmla="*/ 397 w 1171"/>
              <a:gd name="T15" fmla="*/ 315 h 318"/>
              <a:gd name="T16" fmla="*/ 468 w 1171"/>
              <a:gd name="T17" fmla="*/ 313 h 318"/>
              <a:gd name="T18" fmla="*/ 606 w 1171"/>
              <a:gd name="T19" fmla="*/ 306 h 318"/>
              <a:gd name="T20" fmla="*/ 672 w 1171"/>
              <a:gd name="T21" fmla="*/ 306 h 318"/>
              <a:gd name="T22" fmla="*/ 785 w 1171"/>
              <a:gd name="T23" fmla="*/ 307 h 318"/>
              <a:gd name="T24" fmla="*/ 817 w 1171"/>
              <a:gd name="T25" fmla="*/ 311 h 318"/>
              <a:gd name="T26" fmla="*/ 912 w 1171"/>
              <a:gd name="T27" fmla="*/ 311 h 318"/>
              <a:gd name="T28" fmla="*/ 1006 w 1171"/>
              <a:gd name="T29" fmla="*/ 305 h 318"/>
              <a:gd name="T30" fmla="*/ 1151 w 1171"/>
              <a:gd name="T31" fmla="*/ 274 h 318"/>
              <a:gd name="T32" fmla="*/ 1144 w 1171"/>
              <a:gd name="T33" fmla="*/ 273 h 318"/>
              <a:gd name="T34" fmla="*/ 1131 w 1171"/>
              <a:gd name="T35" fmla="*/ 263 h 318"/>
              <a:gd name="T36" fmla="*/ 1126 w 1171"/>
              <a:gd name="T37" fmla="*/ 251 h 318"/>
              <a:gd name="T38" fmla="*/ 1131 w 1171"/>
              <a:gd name="T39" fmla="*/ 235 h 318"/>
              <a:gd name="T40" fmla="*/ 1155 w 1171"/>
              <a:gd name="T41" fmla="*/ 199 h 318"/>
              <a:gd name="T42" fmla="*/ 1171 w 1171"/>
              <a:gd name="T43" fmla="*/ 174 h 318"/>
              <a:gd name="T44" fmla="*/ 1152 w 1171"/>
              <a:gd name="T45" fmla="*/ 174 h 318"/>
              <a:gd name="T46" fmla="*/ 1057 w 1171"/>
              <a:gd name="T47" fmla="*/ 178 h 318"/>
              <a:gd name="T48" fmla="*/ 1045 w 1171"/>
              <a:gd name="T49" fmla="*/ 170 h 318"/>
              <a:gd name="T50" fmla="*/ 1033 w 1171"/>
              <a:gd name="T51" fmla="*/ 168 h 318"/>
              <a:gd name="T52" fmla="*/ 1019 w 1171"/>
              <a:gd name="T53" fmla="*/ 173 h 318"/>
              <a:gd name="T54" fmla="*/ 1013 w 1171"/>
              <a:gd name="T55" fmla="*/ 183 h 318"/>
              <a:gd name="T56" fmla="*/ 982 w 1171"/>
              <a:gd name="T57" fmla="*/ 172 h 318"/>
              <a:gd name="T58" fmla="*/ 976 w 1171"/>
              <a:gd name="T59" fmla="*/ 11 h 318"/>
              <a:gd name="T60" fmla="*/ 950 w 1171"/>
              <a:gd name="T61" fmla="*/ 186 h 318"/>
              <a:gd name="T62" fmla="*/ 901 w 1171"/>
              <a:gd name="T63" fmla="*/ 94 h 318"/>
              <a:gd name="T64" fmla="*/ 885 w 1171"/>
              <a:gd name="T65" fmla="*/ 80 h 318"/>
              <a:gd name="T66" fmla="*/ 812 w 1171"/>
              <a:gd name="T67" fmla="*/ 172 h 318"/>
              <a:gd name="T68" fmla="*/ 410 w 1171"/>
              <a:gd name="T69" fmla="*/ 154 h 318"/>
              <a:gd name="T70" fmla="*/ 302 w 1171"/>
              <a:gd name="T71" fmla="*/ 143 h 318"/>
              <a:gd name="T72" fmla="*/ 304 w 1171"/>
              <a:gd name="T73" fmla="*/ 103 h 318"/>
              <a:gd name="T74" fmla="*/ 290 w 1171"/>
              <a:gd name="T75" fmla="*/ 117 h 318"/>
              <a:gd name="T76" fmla="*/ 284 w 1171"/>
              <a:gd name="T77" fmla="*/ 120 h 318"/>
              <a:gd name="T78" fmla="*/ 115 w 1171"/>
              <a:gd name="T79" fmla="*/ 149 h 318"/>
              <a:gd name="T80" fmla="*/ 103 w 1171"/>
              <a:gd name="T81" fmla="*/ 178 h 318"/>
              <a:gd name="T82" fmla="*/ 121 w 1171"/>
              <a:gd name="T83" fmla="*/ 188 h 318"/>
              <a:gd name="T84" fmla="*/ 123 w 1171"/>
              <a:gd name="T85" fmla="*/ 200 h 318"/>
              <a:gd name="T86" fmla="*/ 830 w 1171"/>
              <a:gd name="T87" fmla="*/ 198 h 318"/>
              <a:gd name="T88" fmla="*/ 442 w 1171"/>
              <a:gd name="T89" fmla="*/ 217 h 318"/>
              <a:gd name="T90" fmla="*/ 377 w 1171"/>
              <a:gd name="T91" fmla="*/ 198 h 318"/>
              <a:gd name="T92" fmla="*/ 353 w 1171"/>
              <a:gd name="T93" fmla="*/ 197 h 318"/>
              <a:gd name="T94" fmla="*/ 333 w 1171"/>
              <a:gd name="T95" fmla="*/ 166 h 318"/>
              <a:gd name="T96" fmla="*/ 907 w 1171"/>
              <a:gd name="T97" fmla="*/ 149 h 318"/>
              <a:gd name="T98" fmla="*/ 881 w 1171"/>
              <a:gd name="T99" fmla="*/ 149 h 318"/>
              <a:gd name="T100" fmla="*/ 881 w 1171"/>
              <a:gd name="T101" fmla="*/ 145 h 318"/>
              <a:gd name="T102" fmla="*/ 887 w 1171"/>
              <a:gd name="T103" fmla="*/ 135 h 318"/>
              <a:gd name="T104" fmla="*/ 873 w 1171"/>
              <a:gd name="T105" fmla="*/ 139 h 318"/>
              <a:gd name="T106" fmla="*/ 893 w 1171"/>
              <a:gd name="T107" fmla="*/ 82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71" h="318">
                <a:moveTo>
                  <a:pt x="123" y="200"/>
                </a:moveTo>
                <a:lnTo>
                  <a:pt x="123" y="200"/>
                </a:lnTo>
                <a:lnTo>
                  <a:pt x="107" y="200"/>
                </a:lnTo>
                <a:lnTo>
                  <a:pt x="92" y="200"/>
                </a:lnTo>
                <a:lnTo>
                  <a:pt x="92" y="214"/>
                </a:lnTo>
                <a:lnTo>
                  <a:pt x="0" y="214"/>
                </a:lnTo>
                <a:lnTo>
                  <a:pt x="0" y="231"/>
                </a:lnTo>
                <a:lnTo>
                  <a:pt x="23" y="231"/>
                </a:lnTo>
                <a:lnTo>
                  <a:pt x="32" y="260"/>
                </a:lnTo>
                <a:lnTo>
                  <a:pt x="46" y="260"/>
                </a:lnTo>
                <a:lnTo>
                  <a:pt x="58" y="300"/>
                </a:lnTo>
                <a:lnTo>
                  <a:pt x="58" y="300"/>
                </a:lnTo>
                <a:lnTo>
                  <a:pt x="121" y="301"/>
                </a:lnTo>
                <a:lnTo>
                  <a:pt x="174" y="304"/>
                </a:lnTo>
                <a:lnTo>
                  <a:pt x="197" y="306"/>
                </a:lnTo>
                <a:lnTo>
                  <a:pt x="215" y="308"/>
                </a:lnTo>
                <a:lnTo>
                  <a:pt x="215" y="308"/>
                </a:lnTo>
                <a:lnTo>
                  <a:pt x="240" y="313"/>
                </a:lnTo>
                <a:lnTo>
                  <a:pt x="259" y="315"/>
                </a:lnTo>
                <a:lnTo>
                  <a:pt x="302" y="318"/>
                </a:lnTo>
                <a:lnTo>
                  <a:pt x="302" y="318"/>
                </a:lnTo>
                <a:lnTo>
                  <a:pt x="332" y="318"/>
                </a:lnTo>
                <a:lnTo>
                  <a:pt x="364" y="317"/>
                </a:lnTo>
                <a:lnTo>
                  <a:pt x="397" y="315"/>
                </a:lnTo>
                <a:lnTo>
                  <a:pt x="428" y="314"/>
                </a:lnTo>
                <a:lnTo>
                  <a:pt x="428" y="314"/>
                </a:lnTo>
                <a:lnTo>
                  <a:pt x="468" y="313"/>
                </a:lnTo>
                <a:lnTo>
                  <a:pt x="523" y="310"/>
                </a:lnTo>
                <a:lnTo>
                  <a:pt x="581" y="306"/>
                </a:lnTo>
                <a:lnTo>
                  <a:pt x="606" y="306"/>
                </a:lnTo>
                <a:lnTo>
                  <a:pt x="629" y="306"/>
                </a:lnTo>
                <a:lnTo>
                  <a:pt x="629" y="306"/>
                </a:lnTo>
                <a:lnTo>
                  <a:pt x="672" y="306"/>
                </a:lnTo>
                <a:lnTo>
                  <a:pt x="719" y="306"/>
                </a:lnTo>
                <a:lnTo>
                  <a:pt x="765" y="306"/>
                </a:lnTo>
                <a:lnTo>
                  <a:pt x="785" y="307"/>
                </a:lnTo>
                <a:lnTo>
                  <a:pt x="801" y="308"/>
                </a:lnTo>
                <a:lnTo>
                  <a:pt x="801" y="308"/>
                </a:lnTo>
                <a:lnTo>
                  <a:pt x="817" y="311"/>
                </a:lnTo>
                <a:lnTo>
                  <a:pt x="834" y="311"/>
                </a:lnTo>
                <a:lnTo>
                  <a:pt x="872" y="312"/>
                </a:lnTo>
                <a:lnTo>
                  <a:pt x="912" y="311"/>
                </a:lnTo>
                <a:lnTo>
                  <a:pt x="954" y="308"/>
                </a:lnTo>
                <a:lnTo>
                  <a:pt x="954" y="308"/>
                </a:lnTo>
                <a:lnTo>
                  <a:pt x="1006" y="305"/>
                </a:lnTo>
                <a:lnTo>
                  <a:pt x="1067" y="299"/>
                </a:lnTo>
                <a:lnTo>
                  <a:pt x="1137" y="292"/>
                </a:lnTo>
                <a:lnTo>
                  <a:pt x="1151" y="274"/>
                </a:lnTo>
                <a:lnTo>
                  <a:pt x="1151" y="274"/>
                </a:lnTo>
                <a:lnTo>
                  <a:pt x="1149" y="274"/>
                </a:lnTo>
                <a:lnTo>
                  <a:pt x="1144" y="273"/>
                </a:lnTo>
                <a:lnTo>
                  <a:pt x="1137" y="269"/>
                </a:lnTo>
                <a:lnTo>
                  <a:pt x="1133" y="267"/>
                </a:lnTo>
                <a:lnTo>
                  <a:pt x="1131" y="263"/>
                </a:lnTo>
                <a:lnTo>
                  <a:pt x="1131" y="263"/>
                </a:lnTo>
                <a:lnTo>
                  <a:pt x="1127" y="256"/>
                </a:lnTo>
                <a:lnTo>
                  <a:pt x="1126" y="251"/>
                </a:lnTo>
                <a:lnTo>
                  <a:pt x="1127" y="244"/>
                </a:lnTo>
                <a:lnTo>
                  <a:pt x="1131" y="235"/>
                </a:lnTo>
                <a:lnTo>
                  <a:pt x="1131" y="235"/>
                </a:lnTo>
                <a:lnTo>
                  <a:pt x="1136" y="227"/>
                </a:lnTo>
                <a:lnTo>
                  <a:pt x="1142" y="218"/>
                </a:lnTo>
                <a:lnTo>
                  <a:pt x="1155" y="199"/>
                </a:lnTo>
                <a:lnTo>
                  <a:pt x="1168" y="182"/>
                </a:lnTo>
                <a:lnTo>
                  <a:pt x="1171" y="176"/>
                </a:lnTo>
                <a:lnTo>
                  <a:pt x="1171" y="174"/>
                </a:lnTo>
                <a:lnTo>
                  <a:pt x="1171" y="174"/>
                </a:lnTo>
                <a:lnTo>
                  <a:pt x="1166" y="174"/>
                </a:lnTo>
                <a:lnTo>
                  <a:pt x="1152" y="174"/>
                </a:lnTo>
                <a:lnTo>
                  <a:pt x="1113" y="175"/>
                </a:lnTo>
                <a:lnTo>
                  <a:pt x="1057" y="178"/>
                </a:lnTo>
                <a:lnTo>
                  <a:pt x="1057" y="178"/>
                </a:lnTo>
                <a:lnTo>
                  <a:pt x="1056" y="176"/>
                </a:lnTo>
                <a:lnTo>
                  <a:pt x="1053" y="173"/>
                </a:lnTo>
                <a:lnTo>
                  <a:pt x="1045" y="170"/>
                </a:lnTo>
                <a:lnTo>
                  <a:pt x="1041" y="169"/>
                </a:lnTo>
                <a:lnTo>
                  <a:pt x="1033" y="168"/>
                </a:lnTo>
                <a:lnTo>
                  <a:pt x="1033" y="168"/>
                </a:lnTo>
                <a:lnTo>
                  <a:pt x="1028" y="169"/>
                </a:lnTo>
                <a:lnTo>
                  <a:pt x="1023" y="170"/>
                </a:lnTo>
                <a:lnTo>
                  <a:pt x="1019" y="173"/>
                </a:lnTo>
                <a:lnTo>
                  <a:pt x="1017" y="175"/>
                </a:lnTo>
                <a:lnTo>
                  <a:pt x="1014" y="181"/>
                </a:lnTo>
                <a:lnTo>
                  <a:pt x="1013" y="183"/>
                </a:lnTo>
                <a:lnTo>
                  <a:pt x="999" y="183"/>
                </a:lnTo>
                <a:lnTo>
                  <a:pt x="991" y="172"/>
                </a:lnTo>
                <a:lnTo>
                  <a:pt x="982" y="172"/>
                </a:lnTo>
                <a:lnTo>
                  <a:pt x="982" y="15"/>
                </a:lnTo>
                <a:lnTo>
                  <a:pt x="979" y="0"/>
                </a:lnTo>
                <a:lnTo>
                  <a:pt x="976" y="11"/>
                </a:lnTo>
                <a:lnTo>
                  <a:pt x="976" y="168"/>
                </a:lnTo>
                <a:lnTo>
                  <a:pt x="962" y="168"/>
                </a:lnTo>
                <a:lnTo>
                  <a:pt x="950" y="186"/>
                </a:lnTo>
                <a:lnTo>
                  <a:pt x="950" y="151"/>
                </a:lnTo>
                <a:lnTo>
                  <a:pt x="916" y="143"/>
                </a:lnTo>
                <a:lnTo>
                  <a:pt x="901" y="94"/>
                </a:lnTo>
                <a:lnTo>
                  <a:pt x="901" y="57"/>
                </a:lnTo>
                <a:lnTo>
                  <a:pt x="891" y="74"/>
                </a:lnTo>
                <a:lnTo>
                  <a:pt x="885" y="80"/>
                </a:lnTo>
                <a:lnTo>
                  <a:pt x="847" y="143"/>
                </a:lnTo>
                <a:lnTo>
                  <a:pt x="812" y="143"/>
                </a:lnTo>
                <a:lnTo>
                  <a:pt x="812" y="172"/>
                </a:lnTo>
                <a:lnTo>
                  <a:pt x="812" y="183"/>
                </a:lnTo>
                <a:lnTo>
                  <a:pt x="738" y="166"/>
                </a:lnTo>
                <a:lnTo>
                  <a:pt x="410" y="154"/>
                </a:lnTo>
                <a:lnTo>
                  <a:pt x="420" y="143"/>
                </a:lnTo>
                <a:lnTo>
                  <a:pt x="330" y="154"/>
                </a:lnTo>
                <a:lnTo>
                  <a:pt x="302" y="143"/>
                </a:lnTo>
                <a:lnTo>
                  <a:pt x="313" y="120"/>
                </a:lnTo>
                <a:lnTo>
                  <a:pt x="304" y="120"/>
                </a:lnTo>
                <a:lnTo>
                  <a:pt x="304" y="103"/>
                </a:lnTo>
                <a:lnTo>
                  <a:pt x="296" y="103"/>
                </a:lnTo>
                <a:lnTo>
                  <a:pt x="296" y="117"/>
                </a:lnTo>
                <a:lnTo>
                  <a:pt x="290" y="117"/>
                </a:lnTo>
                <a:lnTo>
                  <a:pt x="290" y="106"/>
                </a:lnTo>
                <a:lnTo>
                  <a:pt x="284" y="106"/>
                </a:lnTo>
                <a:lnTo>
                  <a:pt x="284" y="120"/>
                </a:lnTo>
                <a:lnTo>
                  <a:pt x="235" y="120"/>
                </a:lnTo>
                <a:lnTo>
                  <a:pt x="235" y="149"/>
                </a:lnTo>
                <a:lnTo>
                  <a:pt x="115" y="149"/>
                </a:lnTo>
                <a:lnTo>
                  <a:pt x="115" y="160"/>
                </a:lnTo>
                <a:lnTo>
                  <a:pt x="103" y="160"/>
                </a:lnTo>
                <a:lnTo>
                  <a:pt x="103" y="178"/>
                </a:lnTo>
                <a:lnTo>
                  <a:pt x="117" y="178"/>
                </a:lnTo>
                <a:lnTo>
                  <a:pt x="117" y="178"/>
                </a:lnTo>
                <a:lnTo>
                  <a:pt x="121" y="188"/>
                </a:lnTo>
                <a:lnTo>
                  <a:pt x="123" y="197"/>
                </a:lnTo>
                <a:lnTo>
                  <a:pt x="123" y="200"/>
                </a:lnTo>
                <a:lnTo>
                  <a:pt x="123" y="200"/>
                </a:lnTo>
                <a:close/>
                <a:moveTo>
                  <a:pt x="333" y="166"/>
                </a:moveTo>
                <a:lnTo>
                  <a:pt x="810" y="188"/>
                </a:lnTo>
                <a:lnTo>
                  <a:pt x="830" y="198"/>
                </a:lnTo>
                <a:lnTo>
                  <a:pt x="822" y="206"/>
                </a:lnTo>
                <a:lnTo>
                  <a:pt x="807" y="200"/>
                </a:lnTo>
                <a:lnTo>
                  <a:pt x="442" y="217"/>
                </a:lnTo>
                <a:lnTo>
                  <a:pt x="442" y="217"/>
                </a:lnTo>
                <a:lnTo>
                  <a:pt x="410" y="207"/>
                </a:lnTo>
                <a:lnTo>
                  <a:pt x="377" y="198"/>
                </a:lnTo>
                <a:lnTo>
                  <a:pt x="377" y="198"/>
                </a:lnTo>
                <a:lnTo>
                  <a:pt x="368" y="197"/>
                </a:lnTo>
                <a:lnTo>
                  <a:pt x="353" y="197"/>
                </a:lnTo>
                <a:lnTo>
                  <a:pt x="330" y="198"/>
                </a:lnTo>
                <a:lnTo>
                  <a:pt x="327" y="180"/>
                </a:lnTo>
                <a:lnTo>
                  <a:pt x="333" y="166"/>
                </a:lnTo>
                <a:close/>
                <a:moveTo>
                  <a:pt x="893" y="82"/>
                </a:moveTo>
                <a:lnTo>
                  <a:pt x="907" y="149"/>
                </a:lnTo>
                <a:lnTo>
                  <a:pt x="907" y="149"/>
                </a:lnTo>
                <a:lnTo>
                  <a:pt x="895" y="149"/>
                </a:lnTo>
                <a:lnTo>
                  <a:pt x="886" y="149"/>
                </a:lnTo>
                <a:lnTo>
                  <a:pt x="881" y="149"/>
                </a:lnTo>
                <a:lnTo>
                  <a:pt x="881" y="149"/>
                </a:lnTo>
                <a:lnTo>
                  <a:pt x="881" y="147"/>
                </a:lnTo>
                <a:lnTo>
                  <a:pt x="881" y="145"/>
                </a:lnTo>
                <a:lnTo>
                  <a:pt x="881" y="143"/>
                </a:lnTo>
                <a:lnTo>
                  <a:pt x="887" y="143"/>
                </a:lnTo>
                <a:lnTo>
                  <a:pt x="887" y="135"/>
                </a:lnTo>
                <a:lnTo>
                  <a:pt x="867" y="135"/>
                </a:lnTo>
                <a:lnTo>
                  <a:pt x="867" y="139"/>
                </a:lnTo>
                <a:lnTo>
                  <a:pt x="873" y="139"/>
                </a:lnTo>
                <a:lnTo>
                  <a:pt x="873" y="145"/>
                </a:lnTo>
                <a:lnTo>
                  <a:pt x="856" y="145"/>
                </a:lnTo>
                <a:lnTo>
                  <a:pt x="893" y="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1E2A4964-A1CC-47FE-AC4B-43528D237AE1}"/>
              </a:ext>
            </a:extLst>
          </p:cNvPr>
          <p:cNvSpPr>
            <a:spLocks noEditPoints="1"/>
          </p:cNvSpPr>
          <p:nvPr/>
        </p:nvSpPr>
        <p:spPr bwMode="auto">
          <a:xfrm>
            <a:off x="2238611" y="5472167"/>
            <a:ext cx="1638300" cy="312738"/>
          </a:xfrm>
          <a:custGeom>
            <a:avLst/>
            <a:gdLst>
              <a:gd name="T0" fmla="*/ 38 w 1032"/>
              <a:gd name="T1" fmla="*/ 120 h 197"/>
              <a:gd name="T2" fmla="*/ 8 w 1032"/>
              <a:gd name="T3" fmla="*/ 127 h 197"/>
              <a:gd name="T4" fmla="*/ 0 w 1032"/>
              <a:gd name="T5" fmla="*/ 132 h 197"/>
              <a:gd name="T6" fmla="*/ 2 w 1032"/>
              <a:gd name="T7" fmla="*/ 138 h 197"/>
              <a:gd name="T8" fmla="*/ 9 w 1032"/>
              <a:gd name="T9" fmla="*/ 159 h 197"/>
              <a:gd name="T10" fmla="*/ 15 w 1032"/>
              <a:gd name="T11" fmla="*/ 169 h 197"/>
              <a:gd name="T12" fmla="*/ 19 w 1032"/>
              <a:gd name="T13" fmla="*/ 172 h 197"/>
              <a:gd name="T14" fmla="*/ 41 w 1032"/>
              <a:gd name="T15" fmla="*/ 181 h 197"/>
              <a:gd name="T16" fmla="*/ 61 w 1032"/>
              <a:gd name="T17" fmla="*/ 186 h 197"/>
              <a:gd name="T18" fmla="*/ 165 w 1032"/>
              <a:gd name="T19" fmla="*/ 186 h 197"/>
              <a:gd name="T20" fmla="*/ 394 w 1032"/>
              <a:gd name="T21" fmla="*/ 191 h 197"/>
              <a:gd name="T22" fmla="*/ 545 w 1032"/>
              <a:gd name="T23" fmla="*/ 195 h 197"/>
              <a:gd name="T24" fmla="*/ 687 w 1032"/>
              <a:gd name="T25" fmla="*/ 197 h 197"/>
              <a:gd name="T26" fmla="*/ 900 w 1032"/>
              <a:gd name="T27" fmla="*/ 197 h 197"/>
              <a:gd name="T28" fmla="*/ 928 w 1032"/>
              <a:gd name="T29" fmla="*/ 196 h 197"/>
              <a:gd name="T30" fmla="*/ 997 w 1032"/>
              <a:gd name="T31" fmla="*/ 191 h 197"/>
              <a:gd name="T32" fmla="*/ 999 w 1032"/>
              <a:gd name="T33" fmla="*/ 182 h 197"/>
              <a:gd name="T34" fmla="*/ 1003 w 1032"/>
              <a:gd name="T35" fmla="*/ 166 h 197"/>
              <a:gd name="T36" fmla="*/ 1019 w 1032"/>
              <a:gd name="T37" fmla="*/ 134 h 197"/>
              <a:gd name="T38" fmla="*/ 991 w 1032"/>
              <a:gd name="T39" fmla="*/ 108 h 197"/>
              <a:gd name="T40" fmla="*/ 985 w 1032"/>
              <a:gd name="T41" fmla="*/ 49 h 197"/>
              <a:gd name="T42" fmla="*/ 980 w 1032"/>
              <a:gd name="T43" fmla="*/ 108 h 197"/>
              <a:gd name="T44" fmla="*/ 951 w 1032"/>
              <a:gd name="T45" fmla="*/ 118 h 197"/>
              <a:gd name="T46" fmla="*/ 825 w 1032"/>
              <a:gd name="T47" fmla="*/ 122 h 197"/>
              <a:gd name="T48" fmla="*/ 813 w 1032"/>
              <a:gd name="T49" fmla="*/ 32 h 197"/>
              <a:gd name="T50" fmla="*/ 807 w 1032"/>
              <a:gd name="T51" fmla="*/ 71 h 197"/>
              <a:gd name="T52" fmla="*/ 658 w 1032"/>
              <a:gd name="T53" fmla="*/ 34 h 197"/>
              <a:gd name="T54" fmla="*/ 644 w 1032"/>
              <a:gd name="T55" fmla="*/ 97 h 197"/>
              <a:gd name="T56" fmla="*/ 508 w 1032"/>
              <a:gd name="T57" fmla="*/ 118 h 197"/>
              <a:gd name="T58" fmla="*/ 500 w 1032"/>
              <a:gd name="T59" fmla="*/ 29 h 197"/>
              <a:gd name="T60" fmla="*/ 483 w 1032"/>
              <a:gd name="T61" fmla="*/ 71 h 197"/>
              <a:gd name="T62" fmla="*/ 337 w 1032"/>
              <a:gd name="T63" fmla="*/ 32 h 197"/>
              <a:gd name="T64" fmla="*/ 319 w 1032"/>
              <a:gd name="T65" fmla="*/ 114 h 197"/>
              <a:gd name="T66" fmla="*/ 270 w 1032"/>
              <a:gd name="T67" fmla="*/ 97 h 197"/>
              <a:gd name="T68" fmla="*/ 256 w 1032"/>
              <a:gd name="T69" fmla="*/ 112 h 197"/>
              <a:gd name="T70" fmla="*/ 185 w 1032"/>
              <a:gd name="T71" fmla="*/ 89 h 197"/>
              <a:gd name="T72" fmla="*/ 130 w 1032"/>
              <a:gd name="T73" fmla="*/ 40 h 197"/>
              <a:gd name="T74" fmla="*/ 118 w 1032"/>
              <a:gd name="T75" fmla="*/ 0 h 197"/>
              <a:gd name="T76" fmla="*/ 98 w 1032"/>
              <a:gd name="T77" fmla="*/ 57 h 197"/>
              <a:gd name="T78" fmla="*/ 84 w 1032"/>
              <a:gd name="T79" fmla="*/ 37 h 197"/>
              <a:gd name="T80" fmla="*/ 67 w 1032"/>
              <a:gd name="T81" fmla="*/ 29 h 197"/>
              <a:gd name="T82" fmla="*/ 57 w 1032"/>
              <a:gd name="T83" fmla="*/ 75 h 197"/>
              <a:gd name="T84" fmla="*/ 53 w 1032"/>
              <a:gd name="T85" fmla="*/ 97 h 197"/>
              <a:gd name="T86" fmla="*/ 47 w 1032"/>
              <a:gd name="T87" fmla="*/ 97 h 197"/>
              <a:gd name="T88" fmla="*/ 47 w 1032"/>
              <a:gd name="T89" fmla="*/ 106 h 197"/>
              <a:gd name="T90" fmla="*/ 47 w 1032"/>
              <a:gd name="T91" fmla="*/ 108 h 197"/>
              <a:gd name="T92" fmla="*/ 38 w 1032"/>
              <a:gd name="T93" fmla="*/ 120 h 197"/>
              <a:gd name="T94" fmla="*/ 348 w 1032"/>
              <a:gd name="T95" fmla="*/ 83 h 197"/>
              <a:gd name="T96" fmla="*/ 480 w 1032"/>
              <a:gd name="T97" fmla="*/ 89 h 197"/>
              <a:gd name="T98" fmla="*/ 334 w 1032"/>
              <a:gd name="T99" fmla="*/ 118 h 197"/>
              <a:gd name="T100" fmla="*/ 667 w 1032"/>
              <a:gd name="T101" fmla="*/ 120 h 197"/>
              <a:gd name="T102" fmla="*/ 661 w 1032"/>
              <a:gd name="T103" fmla="*/ 92 h 197"/>
              <a:gd name="T104" fmla="*/ 799 w 1032"/>
              <a:gd name="T105" fmla="*/ 86 h 197"/>
              <a:gd name="T106" fmla="*/ 811 w 1032"/>
              <a:gd name="T107" fmla="*/ 12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32" h="197">
                <a:moveTo>
                  <a:pt x="38" y="120"/>
                </a:moveTo>
                <a:lnTo>
                  <a:pt x="38" y="120"/>
                </a:lnTo>
                <a:lnTo>
                  <a:pt x="19" y="124"/>
                </a:lnTo>
                <a:lnTo>
                  <a:pt x="8" y="127"/>
                </a:lnTo>
                <a:lnTo>
                  <a:pt x="3" y="130"/>
                </a:lnTo>
                <a:lnTo>
                  <a:pt x="0" y="132"/>
                </a:lnTo>
                <a:lnTo>
                  <a:pt x="0" y="132"/>
                </a:lnTo>
                <a:lnTo>
                  <a:pt x="2" y="138"/>
                </a:lnTo>
                <a:lnTo>
                  <a:pt x="4" y="149"/>
                </a:lnTo>
                <a:lnTo>
                  <a:pt x="9" y="159"/>
                </a:lnTo>
                <a:lnTo>
                  <a:pt x="12" y="165"/>
                </a:lnTo>
                <a:lnTo>
                  <a:pt x="15" y="169"/>
                </a:lnTo>
                <a:lnTo>
                  <a:pt x="15" y="169"/>
                </a:lnTo>
                <a:lnTo>
                  <a:pt x="19" y="172"/>
                </a:lnTo>
                <a:lnTo>
                  <a:pt x="25" y="175"/>
                </a:lnTo>
                <a:lnTo>
                  <a:pt x="41" y="181"/>
                </a:lnTo>
                <a:lnTo>
                  <a:pt x="61" y="186"/>
                </a:lnTo>
                <a:lnTo>
                  <a:pt x="61" y="186"/>
                </a:lnTo>
                <a:lnTo>
                  <a:pt x="104" y="186"/>
                </a:lnTo>
                <a:lnTo>
                  <a:pt x="165" y="186"/>
                </a:lnTo>
                <a:lnTo>
                  <a:pt x="165" y="186"/>
                </a:lnTo>
                <a:lnTo>
                  <a:pt x="394" y="191"/>
                </a:lnTo>
                <a:lnTo>
                  <a:pt x="394" y="191"/>
                </a:lnTo>
                <a:lnTo>
                  <a:pt x="545" y="195"/>
                </a:lnTo>
                <a:lnTo>
                  <a:pt x="687" y="197"/>
                </a:lnTo>
                <a:lnTo>
                  <a:pt x="687" y="197"/>
                </a:lnTo>
                <a:lnTo>
                  <a:pt x="803" y="197"/>
                </a:lnTo>
                <a:lnTo>
                  <a:pt x="900" y="197"/>
                </a:lnTo>
                <a:lnTo>
                  <a:pt x="900" y="197"/>
                </a:lnTo>
                <a:lnTo>
                  <a:pt x="928" y="196"/>
                </a:lnTo>
                <a:lnTo>
                  <a:pt x="960" y="195"/>
                </a:lnTo>
                <a:lnTo>
                  <a:pt x="997" y="191"/>
                </a:lnTo>
                <a:lnTo>
                  <a:pt x="997" y="191"/>
                </a:lnTo>
                <a:lnTo>
                  <a:pt x="999" y="182"/>
                </a:lnTo>
                <a:lnTo>
                  <a:pt x="1000" y="174"/>
                </a:lnTo>
                <a:lnTo>
                  <a:pt x="1003" y="166"/>
                </a:lnTo>
                <a:lnTo>
                  <a:pt x="1003" y="166"/>
                </a:lnTo>
                <a:lnTo>
                  <a:pt x="1019" y="134"/>
                </a:lnTo>
                <a:lnTo>
                  <a:pt x="1032" y="108"/>
                </a:lnTo>
                <a:lnTo>
                  <a:pt x="991" y="108"/>
                </a:lnTo>
                <a:lnTo>
                  <a:pt x="991" y="69"/>
                </a:lnTo>
                <a:lnTo>
                  <a:pt x="985" y="49"/>
                </a:lnTo>
                <a:lnTo>
                  <a:pt x="980" y="65"/>
                </a:lnTo>
                <a:lnTo>
                  <a:pt x="980" y="108"/>
                </a:lnTo>
                <a:lnTo>
                  <a:pt x="951" y="108"/>
                </a:lnTo>
                <a:lnTo>
                  <a:pt x="951" y="118"/>
                </a:lnTo>
                <a:lnTo>
                  <a:pt x="839" y="118"/>
                </a:lnTo>
                <a:lnTo>
                  <a:pt x="825" y="122"/>
                </a:lnTo>
                <a:lnTo>
                  <a:pt x="825" y="32"/>
                </a:lnTo>
                <a:lnTo>
                  <a:pt x="813" y="32"/>
                </a:lnTo>
                <a:lnTo>
                  <a:pt x="807" y="57"/>
                </a:lnTo>
                <a:lnTo>
                  <a:pt x="807" y="71"/>
                </a:lnTo>
                <a:lnTo>
                  <a:pt x="658" y="71"/>
                </a:lnTo>
                <a:lnTo>
                  <a:pt x="658" y="34"/>
                </a:lnTo>
                <a:lnTo>
                  <a:pt x="644" y="32"/>
                </a:lnTo>
                <a:lnTo>
                  <a:pt x="644" y="97"/>
                </a:lnTo>
                <a:lnTo>
                  <a:pt x="636" y="118"/>
                </a:lnTo>
                <a:lnTo>
                  <a:pt x="508" y="118"/>
                </a:lnTo>
                <a:lnTo>
                  <a:pt x="500" y="100"/>
                </a:lnTo>
                <a:lnTo>
                  <a:pt x="500" y="29"/>
                </a:lnTo>
                <a:lnTo>
                  <a:pt x="483" y="40"/>
                </a:lnTo>
                <a:lnTo>
                  <a:pt x="483" y="71"/>
                </a:lnTo>
                <a:lnTo>
                  <a:pt x="337" y="71"/>
                </a:lnTo>
                <a:lnTo>
                  <a:pt x="337" y="32"/>
                </a:lnTo>
                <a:lnTo>
                  <a:pt x="319" y="26"/>
                </a:lnTo>
                <a:lnTo>
                  <a:pt x="319" y="114"/>
                </a:lnTo>
                <a:lnTo>
                  <a:pt x="270" y="114"/>
                </a:lnTo>
                <a:lnTo>
                  <a:pt x="270" y="97"/>
                </a:lnTo>
                <a:lnTo>
                  <a:pt x="262" y="97"/>
                </a:lnTo>
                <a:lnTo>
                  <a:pt x="256" y="112"/>
                </a:lnTo>
                <a:lnTo>
                  <a:pt x="201" y="112"/>
                </a:lnTo>
                <a:lnTo>
                  <a:pt x="185" y="89"/>
                </a:lnTo>
                <a:lnTo>
                  <a:pt x="185" y="40"/>
                </a:lnTo>
                <a:lnTo>
                  <a:pt x="130" y="40"/>
                </a:lnTo>
                <a:lnTo>
                  <a:pt x="130" y="0"/>
                </a:lnTo>
                <a:lnTo>
                  <a:pt x="118" y="0"/>
                </a:lnTo>
                <a:lnTo>
                  <a:pt x="118" y="40"/>
                </a:lnTo>
                <a:lnTo>
                  <a:pt x="98" y="57"/>
                </a:lnTo>
                <a:lnTo>
                  <a:pt x="98" y="37"/>
                </a:lnTo>
                <a:lnTo>
                  <a:pt x="84" y="37"/>
                </a:lnTo>
                <a:lnTo>
                  <a:pt x="75" y="29"/>
                </a:lnTo>
                <a:lnTo>
                  <a:pt x="67" y="29"/>
                </a:lnTo>
                <a:lnTo>
                  <a:pt x="69" y="40"/>
                </a:lnTo>
                <a:lnTo>
                  <a:pt x="57" y="75"/>
                </a:lnTo>
                <a:lnTo>
                  <a:pt x="53" y="75"/>
                </a:lnTo>
                <a:lnTo>
                  <a:pt x="53" y="97"/>
                </a:lnTo>
                <a:lnTo>
                  <a:pt x="47" y="97"/>
                </a:lnTo>
                <a:lnTo>
                  <a:pt x="47" y="97"/>
                </a:lnTo>
                <a:lnTo>
                  <a:pt x="47" y="102"/>
                </a:lnTo>
                <a:lnTo>
                  <a:pt x="47" y="106"/>
                </a:lnTo>
                <a:lnTo>
                  <a:pt x="47" y="108"/>
                </a:lnTo>
                <a:lnTo>
                  <a:pt x="47" y="108"/>
                </a:lnTo>
                <a:lnTo>
                  <a:pt x="38" y="120"/>
                </a:lnTo>
                <a:lnTo>
                  <a:pt x="38" y="120"/>
                </a:lnTo>
                <a:close/>
                <a:moveTo>
                  <a:pt x="334" y="89"/>
                </a:moveTo>
                <a:lnTo>
                  <a:pt x="348" y="83"/>
                </a:lnTo>
                <a:lnTo>
                  <a:pt x="466" y="83"/>
                </a:lnTo>
                <a:lnTo>
                  <a:pt x="480" y="89"/>
                </a:lnTo>
                <a:lnTo>
                  <a:pt x="480" y="118"/>
                </a:lnTo>
                <a:lnTo>
                  <a:pt x="334" y="118"/>
                </a:lnTo>
                <a:lnTo>
                  <a:pt x="334" y="89"/>
                </a:lnTo>
                <a:close/>
                <a:moveTo>
                  <a:pt x="667" y="120"/>
                </a:moveTo>
                <a:lnTo>
                  <a:pt x="667" y="103"/>
                </a:lnTo>
                <a:lnTo>
                  <a:pt x="661" y="92"/>
                </a:lnTo>
                <a:lnTo>
                  <a:pt x="673" y="86"/>
                </a:lnTo>
                <a:lnTo>
                  <a:pt x="799" y="86"/>
                </a:lnTo>
                <a:lnTo>
                  <a:pt x="811" y="94"/>
                </a:lnTo>
                <a:lnTo>
                  <a:pt x="811" y="120"/>
                </a:lnTo>
                <a:lnTo>
                  <a:pt x="667" y="1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1F342975-AA7F-4098-A52F-9036F57A01C3}"/>
              </a:ext>
            </a:extLst>
          </p:cNvPr>
          <p:cNvSpPr>
            <a:spLocks/>
          </p:cNvSpPr>
          <p:nvPr/>
        </p:nvSpPr>
        <p:spPr bwMode="auto">
          <a:xfrm>
            <a:off x="4121946" y="5341062"/>
            <a:ext cx="1692697" cy="392175"/>
          </a:xfrm>
          <a:custGeom>
            <a:avLst/>
            <a:gdLst>
              <a:gd name="T0" fmla="*/ 933 w 1174"/>
              <a:gd name="T1" fmla="*/ 177 h 272"/>
              <a:gd name="T2" fmla="*/ 270 w 1174"/>
              <a:gd name="T3" fmla="*/ 191 h 272"/>
              <a:gd name="T4" fmla="*/ 246 w 1174"/>
              <a:gd name="T5" fmla="*/ 177 h 272"/>
              <a:gd name="T6" fmla="*/ 143 w 1174"/>
              <a:gd name="T7" fmla="*/ 183 h 272"/>
              <a:gd name="T8" fmla="*/ 89 w 1174"/>
              <a:gd name="T9" fmla="*/ 177 h 272"/>
              <a:gd name="T10" fmla="*/ 31 w 1174"/>
              <a:gd name="T11" fmla="*/ 177 h 272"/>
              <a:gd name="T12" fmla="*/ 10 w 1174"/>
              <a:gd name="T13" fmla="*/ 196 h 272"/>
              <a:gd name="T14" fmla="*/ 29 w 1174"/>
              <a:gd name="T15" fmla="*/ 226 h 272"/>
              <a:gd name="T16" fmla="*/ 49 w 1174"/>
              <a:gd name="T17" fmla="*/ 257 h 272"/>
              <a:gd name="T18" fmla="*/ 117 w 1174"/>
              <a:gd name="T19" fmla="*/ 258 h 272"/>
              <a:gd name="T20" fmla="*/ 138 w 1174"/>
              <a:gd name="T21" fmla="*/ 260 h 272"/>
              <a:gd name="T22" fmla="*/ 226 w 1174"/>
              <a:gd name="T23" fmla="*/ 263 h 272"/>
              <a:gd name="T24" fmla="*/ 240 w 1174"/>
              <a:gd name="T25" fmla="*/ 262 h 272"/>
              <a:gd name="T26" fmla="*/ 261 w 1174"/>
              <a:gd name="T27" fmla="*/ 263 h 272"/>
              <a:gd name="T28" fmla="*/ 344 w 1174"/>
              <a:gd name="T29" fmla="*/ 269 h 272"/>
              <a:gd name="T30" fmla="*/ 350 w 1174"/>
              <a:gd name="T31" fmla="*/ 265 h 272"/>
              <a:gd name="T32" fmla="*/ 361 w 1174"/>
              <a:gd name="T33" fmla="*/ 259 h 272"/>
              <a:gd name="T34" fmla="*/ 393 w 1174"/>
              <a:gd name="T35" fmla="*/ 263 h 272"/>
              <a:gd name="T36" fmla="*/ 426 w 1174"/>
              <a:gd name="T37" fmla="*/ 268 h 272"/>
              <a:gd name="T38" fmla="*/ 488 w 1174"/>
              <a:gd name="T39" fmla="*/ 265 h 272"/>
              <a:gd name="T40" fmla="*/ 516 w 1174"/>
              <a:gd name="T41" fmla="*/ 266 h 272"/>
              <a:gd name="T42" fmla="*/ 601 w 1174"/>
              <a:gd name="T43" fmla="*/ 271 h 272"/>
              <a:gd name="T44" fmla="*/ 620 w 1174"/>
              <a:gd name="T45" fmla="*/ 269 h 272"/>
              <a:gd name="T46" fmla="*/ 669 w 1174"/>
              <a:gd name="T47" fmla="*/ 266 h 272"/>
              <a:gd name="T48" fmla="*/ 689 w 1174"/>
              <a:gd name="T49" fmla="*/ 265 h 272"/>
              <a:gd name="T50" fmla="*/ 735 w 1174"/>
              <a:gd name="T51" fmla="*/ 263 h 272"/>
              <a:gd name="T52" fmla="*/ 772 w 1174"/>
              <a:gd name="T53" fmla="*/ 263 h 272"/>
              <a:gd name="T54" fmla="*/ 840 w 1174"/>
              <a:gd name="T55" fmla="*/ 271 h 272"/>
              <a:gd name="T56" fmla="*/ 867 w 1174"/>
              <a:gd name="T57" fmla="*/ 271 h 272"/>
              <a:gd name="T58" fmla="*/ 953 w 1174"/>
              <a:gd name="T59" fmla="*/ 266 h 272"/>
              <a:gd name="T60" fmla="*/ 1014 w 1174"/>
              <a:gd name="T61" fmla="*/ 266 h 272"/>
              <a:gd name="T62" fmla="*/ 1069 w 1174"/>
              <a:gd name="T63" fmla="*/ 263 h 272"/>
              <a:gd name="T64" fmla="*/ 1101 w 1174"/>
              <a:gd name="T65" fmla="*/ 264 h 272"/>
              <a:gd name="T66" fmla="*/ 1130 w 1174"/>
              <a:gd name="T67" fmla="*/ 259 h 272"/>
              <a:gd name="T68" fmla="*/ 1155 w 1174"/>
              <a:gd name="T69" fmla="*/ 256 h 272"/>
              <a:gd name="T70" fmla="*/ 1161 w 1174"/>
              <a:gd name="T71" fmla="*/ 250 h 272"/>
              <a:gd name="T72" fmla="*/ 1166 w 1174"/>
              <a:gd name="T73" fmla="*/ 238 h 272"/>
              <a:gd name="T74" fmla="*/ 1174 w 1174"/>
              <a:gd name="T75" fmla="*/ 212 h 272"/>
              <a:gd name="T76" fmla="*/ 1114 w 1174"/>
              <a:gd name="T77" fmla="*/ 146 h 272"/>
              <a:gd name="T78" fmla="*/ 1097 w 1174"/>
              <a:gd name="T79" fmla="*/ 143 h 272"/>
              <a:gd name="T80" fmla="*/ 1079 w 1174"/>
              <a:gd name="T81" fmla="*/ 57 h 272"/>
              <a:gd name="T82" fmla="*/ 1069 w 1174"/>
              <a:gd name="T83" fmla="*/ 51 h 272"/>
              <a:gd name="T84" fmla="*/ 1058 w 1174"/>
              <a:gd name="T85" fmla="*/ 68 h 272"/>
              <a:gd name="T86" fmla="*/ 1048 w 1174"/>
              <a:gd name="T87" fmla="*/ 69 h 272"/>
              <a:gd name="T88" fmla="*/ 1048 w 1174"/>
              <a:gd name="T89" fmla="*/ 118 h 272"/>
              <a:gd name="T90" fmla="*/ 1022 w 1174"/>
              <a:gd name="T91" fmla="*/ 74 h 272"/>
              <a:gd name="T92" fmla="*/ 1020 w 1174"/>
              <a:gd name="T93" fmla="*/ 37 h 272"/>
              <a:gd name="T94" fmla="*/ 985 w 1174"/>
              <a:gd name="T95" fmla="*/ 49 h 272"/>
              <a:gd name="T96" fmla="*/ 971 w 1174"/>
              <a:gd name="T97" fmla="*/ 80 h 272"/>
              <a:gd name="T98" fmla="*/ 959 w 1174"/>
              <a:gd name="T99" fmla="*/ 94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4" h="272">
                <a:moveTo>
                  <a:pt x="959" y="183"/>
                </a:moveTo>
                <a:lnTo>
                  <a:pt x="936" y="183"/>
                </a:lnTo>
                <a:lnTo>
                  <a:pt x="933" y="177"/>
                </a:lnTo>
                <a:lnTo>
                  <a:pt x="878" y="177"/>
                </a:lnTo>
                <a:lnTo>
                  <a:pt x="839" y="197"/>
                </a:lnTo>
                <a:lnTo>
                  <a:pt x="270" y="191"/>
                </a:lnTo>
                <a:lnTo>
                  <a:pt x="270" y="191"/>
                </a:lnTo>
                <a:lnTo>
                  <a:pt x="246" y="177"/>
                </a:lnTo>
                <a:lnTo>
                  <a:pt x="246" y="177"/>
                </a:lnTo>
                <a:lnTo>
                  <a:pt x="196" y="176"/>
                </a:lnTo>
                <a:lnTo>
                  <a:pt x="146" y="175"/>
                </a:lnTo>
                <a:lnTo>
                  <a:pt x="143" y="183"/>
                </a:lnTo>
                <a:lnTo>
                  <a:pt x="112" y="183"/>
                </a:lnTo>
                <a:lnTo>
                  <a:pt x="106" y="177"/>
                </a:lnTo>
                <a:lnTo>
                  <a:pt x="89" y="177"/>
                </a:lnTo>
                <a:lnTo>
                  <a:pt x="83" y="0"/>
                </a:lnTo>
                <a:lnTo>
                  <a:pt x="77" y="177"/>
                </a:lnTo>
                <a:lnTo>
                  <a:pt x="31" y="177"/>
                </a:lnTo>
                <a:lnTo>
                  <a:pt x="0" y="177"/>
                </a:lnTo>
                <a:lnTo>
                  <a:pt x="0" y="177"/>
                </a:lnTo>
                <a:lnTo>
                  <a:pt x="10" y="196"/>
                </a:lnTo>
                <a:lnTo>
                  <a:pt x="19" y="213"/>
                </a:lnTo>
                <a:lnTo>
                  <a:pt x="29" y="226"/>
                </a:lnTo>
                <a:lnTo>
                  <a:pt x="29" y="226"/>
                </a:lnTo>
                <a:lnTo>
                  <a:pt x="37" y="237"/>
                </a:lnTo>
                <a:lnTo>
                  <a:pt x="43" y="246"/>
                </a:lnTo>
                <a:lnTo>
                  <a:pt x="49" y="257"/>
                </a:lnTo>
                <a:lnTo>
                  <a:pt x="49" y="257"/>
                </a:lnTo>
                <a:lnTo>
                  <a:pt x="87" y="257"/>
                </a:lnTo>
                <a:lnTo>
                  <a:pt x="117" y="258"/>
                </a:lnTo>
                <a:lnTo>
                  <a:pt x="129" y="259"/>
                </a:lnTo>
                <a:lnTo>
                  <a:pt x="138" y="260"/>
                </a:lnTo>
                <a:lnTo>
                  <a:pt x="138" y="260"/>
                </a:lnTo>
                <a:lnTo>
                  <a:pt x="156" y="262"/>
                </a:lnTo>
                <a:lnTo>
                  <a:pt x="181" y="263"/>
                </a:lnTo>
                <a:lnTo>
                  <a:pt x="226" y="263"/>
                </a:lnTo>
                <a:lnTo>
                  <a:pt x="226" y="263"/>
                </a:lnTo>
                <a:lnTo>
                  <a:pt x="237" y="263"/>
                </a:lnTo>
                <a:lnTo>
                  <a:pt x="240" y="262"/>
                </a:lnTo>
                <a:lnTo>
                  <a:pt x="246" y="262"/>
                </a:lnTo>
                <a:lnTo>
                  <a:pt x="261" y="263"/>
                </a:lnTo>
                <a:lnTo>
                  <a:pt x="261" y="263"/>
                </a:lnTo>
                <a:lnTo>
                  <a:pt x="309" y="268"/>
                </a:lnTo>
                <a:lnTo>
                  <a:pt x="331" y="269"/>
                </a:lnTo>
                <a:lnTo>
                  <a:pt x="344" y="269"/>
                </a:lnTo>
                <a:lnTo>
                  <a:pt x="344" y="269"/>
                </a:lnTo>
                <a:lnTo>
                  <a:pt x="348" y="268"/>
                </a:lnTo>
                <a:lnTo>
                  <a:pt x="350" y="265"/>
                </a:lnTo>
                <a:lnTo>
                  <a:pt x="352" y="263"/>
                </a:lnTo>
                <a:lnTo>
                  <a:pt x="356" y="262"/>
                </a:lnTo>
                <a:lnTo>
                  <a:pt x="361" y="259"/>
                </a:lnTo>
                <a:lnTo>
                  <a:pt x="369" y="259"/>
                </a:lnTo>
                <a:lnTo>
                  <a:pt x="378" y="260"/>
                </a:lnTo>
                <a:lnTo>
                  <a:pt x="393" y="263"/>
                </a:lnTo>
                <a:lnTo>
                  <a:pt x="393" y="263"/>
                </a:lnTo>
                <a:lnTo>
                  <a:pt x="409" y="266"/>
                </a:lnTo>
                <a:lnTo>
                  <a:pt x="426" y="268"/>
                </a:lnTo>
                <a:lnTo>
                  <a:pt x="442" y="268"/>
                </a:lnTo>
                <a:lnTo>
                  <a:pt x="458" y="268"/>
                </a:lnTo>
                <a:lnTo>
                  <a:pt x="488" y="265"/>
                </a:lnTo>
                <a:lnTo>
                  <a:pt x="503" y="265"/>
                </a:lnTo>
                <a:lnTo>
                  <a:pt x="516" y="266"/>
                </a:lnTo>
                <a:lnTo>
                  <a:pt x="516" y="266"/>
                </a:lnTo>
                <a:lnTo>
                  <a:pt x="545" y="269"/>
                </a:lnTo>
                <a:lnTo>
                  <a:pt x="575" y="271"/>
                </a:lnTo>
                <a:lnTo>
                  <a:pt x="601" y="271"/>
                </a:lnTo>
                <a:lnTo>
                  <a:pt x="612" y="270"/>
                </a:lnTo>
                <a:lnTo>
                  <a:pt x="620" y="269"/>
                </a:lnTo>
                <a:lnTo>
                  <a:pt x="620" y="269"/>
                </a:lnTo>
                <a:lnTo>
                  <a:pt x="633" y="266"/>
                </a:lnTo>
                <a:lnTo>
                  <a:pt x="645" y="265"/>
                </a:lnTo>
                <a:lnTo>
                  <a:pt x="669" y="266"/>
                </a:lnTo>
                <a:lnTo>
                  <a:pt x="669" y="266"/>
                </a:lnTo>
                <a:lnTo>
                  <a:pt x="679" y="266"/>
                </a:lnTo>
                <a:lnTo>
                  <a:pt x="689" y="265"/>
                </a:lnTo>
                <a:lnTo>
                  <a:pt x="709" y="263"/>
                </a:lnTo>
                <a:lnTo>
                  <a:pt x="709" y="263"/>
                </a:lnTo>
                <a:lnTo>
                  <a:pt x="735" y="263"/>
                </a:lnTo>
                <a:lnTo>
                  <a:pt x="764" y="263"/>
                </a:lnTo>
                <a:lnTo>
                  <a:pt x="764" y="263"/>
                </a:lnTo>
                <a:lnTo>
                  <a:pt x="772" y="263"/>
                </a:lnTo>
                <a:lnTo>
                  <a:pt x="783" y="264"/>
                </a:lnTo>
                <a:lnTo>
                  <a:pt x="810" y="269"/>
                </a:lnTo>
                <a:lnTo>
                  <a:pt x="840" y="271"/>
                </a:lnTo>
                <a:lnTo>
                  <a:pt x="854" y="272"/>
                </a:lnTo>
                <a:lnTo>
                  <a:pt x="867" y="271"/>
                </a:lnTo>
                <a:lnTo>
                  <a:pt x="867" y="271"/>
                </a:lnTo>
                <a:lnTo>
                  <a:pt x="909" y="268"/>
                </a:lnTo>
                <a:lnTo>
                  <a:pt x="953" y="266"/>
                </a:lnTo>
                <a:lnTo>
                  <a:pt x="953" y="266"/>
                </a:lnTo>
                <a:lnTo>
                  <a:pt x="988" y="265"/>
                </a:lnTo>
                <a:lnTo>
                  <a:pt x="1014" y="266"/>
                </a:lnTo>
                <a:lnTo>
                  <a:pt x="1014" y="266"/>
                </a:lnTo>
                <a:lnTo>
                  <a:pt x="1042" y="265"/>
                </a:lnTo>
                <a:lnTo>
                  <a:pt x="1069" y="263"/>
                </a:lnTo>
                <a:lnTo>
                  <a:pt x="1069" y="263"/>
                </a:lnTo>
                <a:lnTo>
                  <a:pt x="1080" y="263"/>
                </a:lnTo>
                <a:lnTo>
                  <a:pt x="1091" y="264"/>
                </a:lnTo>
                <a:lnTo>
                  <a:pt x="1101" y="264"/>
                </a:lnTo>
                <a:lnTo>
                  <a:pt x="1111" y="263"/>
                </a:lnTo>
                <a:lnTo>
                  <a:pt x="1111" y="263"/>
                </a:lnTo>
                <a:lnTo>
                  <a:pt x="1130" y="259"/>
                </a:lnTo>
                <a:lnTo>
                  <a:pt x="1146" y="257"/>
                </a:lnTo>
                <a:lnTo>
                  <a:pt x="1146" y="257"/>
                </a:lnTo>
                <a:lnTo>
                  <a:pt x="1155" y="256"/>
                </a:lnTo>
                <a:lnTo>
                  <a:pt x="1160" y="254"/>
                </a:lnTo>
                <a:lnTo>
                  <a:pt x="1160" y="254"/>
                </a:lnTo>
                <a:lnTo>
                  <a:pt x="1161" y="250"/>
                </a:lnTo>
                <a:lnTo>
                  <a:pt x="1163" y="244"/>
                </a:lnTo>
                <a:lnTo>
                  <a:pt x="1166" y="238"/>
                </a:lnTo>
                <a:lnTo>
                  <a:pt x="1166" y="238"/>
                </a:lnTo>
                <a:lnTo>
                  <a:pt x="1170" y="230"/>
                </a:lnTo>
                <a:lnTo>
                  <a:pt x="1172" y="221"/>
                </a:lnTo>
                <a:lnTo>
                  <a:pt x="1174" y="212"/>
                </a:lnTo>
                <a:lnTo>
                  <a:pt x="1132" y="212"/>
                </a:lnTo>
                <a:lnTo>
                  <a:pt x="1132" y="146"/>
                </a:lnTo>
                <a:lnTo>
                  <a:pt x="1114" y="146"/>
                </a:lnTo>
                <a:lnTo>
                  <a:pt x="1111" y="112"/>
                </a:lnTo>
                <a:lnTo>
                  <a:pt x="1108" y="143"/>
                </a:lnTo>
                <a:lnTo>
                  <a:pt x="1097" y="143"/>
                </a:lnTo>
                <a:lnTo>
                  <a:pt x="1097" y="65"/>
                </a:lnTo>
                <a:lnTo>
                  <a:pt x="1079" y="65"/>
                </a:lnTo>
                <a:lnTo>
                  <a:pt x="1079" y="57"/>
                </a:lnTo>
                <a:lnTo>
                  <a:pt x="1085" y="49"/>
                </a:lnTo>
                <a:lnTo>
                  <a:pt x="1083" y="40"/>
                </a:lnTo>
                <a:lnTo>
                  <a:pt x="1069" y="51"/>
                </a:lnTo>
                <a:lnTo>
                  <a:pt x="1069" y="69"/>
                </a:lnTo>
                <a:lnTo>
                  <a:pt x="1069" y="69"/>
                </a:lnTo>
                <a:lnTo>
                  <a:pt x="1058" y="68"/>
                </a:lnTo>
                <a:lnTo>
                  <a:pt x="1051" y="68"/>
                </a:lnTo>
                <a:lnTo>
                  <a:pt x="1048" y="69"/>
                </a:lnTo>
                <a:lnTo>
                  <a:pt x="1048" y="69"/>
                </a:lnTo>
                <a:lnTo>
                  <a:pt x="1048" y="77"/>
                </a:lnTo>
                <a:lnTo>
                  <a:pt x="1048" y="94"/>
                </a:lnTo>
                <a:lnTo>
                  <a:pt x="1048" y="118"/>
                </a:lnTo>
                <a:lnTo>
                  <a:pt x="1036" y="106"/>
                </a:lnTo>
                <a:lnTo>
                  <a:pt x="1036" y="74"/>
                </a:lnTo>
                <a:lnTo>
                  <a:pt x="1022" y="74"/>
                </a:lnTo>
                <a:lnTo>
                  <a:pt x="1022" y="57"/>
                </a:lnTo>
                <a:lnTo>
                  <a:pt x="1010" y="57"/>
                </a:lnTo>
                <a:lnTo>
                  <a:pt x="1020" y="37"/>
                </a:lnTo>
                <a:lnTo>
                  <a:pt x="1005" y="37"/>
                </a:lnTo>
                <a:lnTo>
                  <a:pt x="994" y="49"/>
                </a:lnTo>
                <a:lnTo>
                  <a:pt x="985" y="49"/>
                </a:lnTo>
                <a:lnTo>
                  <a:pt x="985" y="71"/>
                </a:lnTo>
                <a:lnTo>
                  <a:pt x="971" y="71"/>
                </a:lnTo>
                <a:lnTo>
                  <a:pt x="971" y="80"/>
                </a:lnTo>
                <a:lnTo>
                  <a:pt x="965" y="80"/>
                </a:lnTo>
                <a:lnTo>
                  <a:pt x="965" y="94"/>
                </a:lnTo>
                <a:lnTo>
                  <a:pt x="959" y="94"/>
                </a:lnTo>
                <a:lnTo>
                  <a:pt x="959" y="1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6EA1CCF2-68DC-4794-A8CC-9BF0187DD0F8}"/>
              </a:ext>
            </a:extLst>
          </p:cNvPr>
          <p:cNvSpPr>
            <a:spLocks noEditPoints="1"/>
          </p:cNvSpPr>
          <p:nvPr/>
        </p:nvSpPr>
        <p:spPr bwMode="auto">
          <a:xfrm>
            <a:off x="6029091" y="4490427"/>
            <a:ext cx="1567167" cy="1701270"/>
          </a:xfrm>
          <a:custGeom>
            <a:avLst/>
            <a:gdLst>
              <a:gd name="T0" fmla="*/ 681 w 1788"/>
              <a:gd name="T1" fmla="*/ 1094 h 1941"/>
              <a:gd name="T2" fmla="*/ 531 w 1788"/>
              <a:gd name="T3" fmla="*/ 1222 h 1941"/>
              <a:gd name="T4" fmla="*/ 442 w 1788"/>
              <a:gd name="T5" fmla="*/ 1277 h 1941"/>
              <a:gd name="T6" fmla="*/ 412 w 1788"/>
              <a:gd name="T7" fmla="*/ 1233 h 1941"/>
              <a:gd name="T8" fmla="*/ 371 w 1788"/>
              <a:gd name="T9" fmla="*/ 1236 h 1941"/>
              <a:gd name="T10" fmla="*/ 319 w 1788"/>
              <a:gd name="T11" fmla="*/ 1261 h 1941"/>
              <a:gd name="T12" fmla="*/ 204 w 1788"/>
              <a:gd name="T13" fmla="*/ 1263 h 1941"/>
              <a:gd name="T14" fmla="*/ 206 w 1788"/>
              <a:gd name="T15" fmla="*/ 1192 h 1941"/>
              <a:gd name="T16" fmla="*/ 121 w 1788"/>
              <a:gd name="T17" fmla="*/ 1213 h 1941"/>
              <a:gd name="T18" fmla="*/ 100 w 1788"/>
              <a:gd name="T19" fmla="*/ 1343 h 1941"/>
              <a:gd name="T20" fmla="*/ 28 w 1788"/>
              <a:gd name="T21" fmla="*/ 1460 h 1941"/>
              <a:gd name="T22" fmla="*/ 92 w 1788"/>
              <a:gd name="T23" fmla="*/ 1584 h 1941"/>
              <a:gd name="T24" fmla="*/ 174 w 1788"/>
              <a:gd name="T25" fmla="*/ 1708 h 1941"/>
              <a:gd name="T26" fmla="*/ 239 w 1788"/>
              <a:gd name="T27" fmla="*/ 1824 h 1941"/>
              <a:gd name="T28" fmla="*/ 253 w 1788"/>
              <a:gd name="T29" fmla="*/ 1880 h 1941"/>
              <a:gd name="T30" fmla="*/ 285 w 1788"/>
              <a:gd name="T31" fmla="*/ 1941 h 1941"/>
              <a:gd name="T32" fmla="*/ 338 w 1788"/>
              <a:gd name="T33" fmla="*/ 1912 h 1941"/>
              <a:gd name="T34" fmla="*/ 493 w 1788"/>
              <a:gd name="T35" fmla="*/ 1864 h 1941"/>
              <a:gd name="T36" fmla="*/ 644 w 1788"/>
              <a:gd name="T37" fmla="*/ 1801 h 1941"/>
              <a:gd name="T38" fmla="*/ 910 w 1788"/>
              <a:gd name="T39" fmla="*/ 1737 h 1941"/>
              <a:gd name="T40" fmla="*/ 1068 w 1788"/>
              <a:gd name="T41" fmla="*/ 1683 h 1941"/>
              <a:gd name="T42" fmla="*/ 1214 w 1788"/>
              <a:gd name="T43" fmla="*/ 1590 h 1941"/>
              <a:gd name="T44" fmla="*/ 1534 w 1788"/>
              <a:gd name="T45" fmla="*/ 1428 h 1941"/>
              <a:gd name="T46" fmla="*/ 1672 w 1788"/>
              <a:gd name="T47" fmla="*/ 1342 h 1941"/>
              <a:gd name="T48" fmla="*/ 1747 w 1788"/>
              <a:gd name="T49" fmla="*/ 1250 h 1941"/>
              <a:gd name="T50" fmla="*/ 1775 w 1788"/>
              <a:gd name="T51" fmla="*/ 1213 h 1941"/>
              <a:gd name="T52" fmla="*/ 1767 w 1788"/>
              <a:gd name="T53" fmla="*/ 1190 h 1941"/>
              <a:gd name="T54" fmla="*/ 1786 w 1788"/>
              <a:gd name="T55" fmla="*/ 1150 h 1941"/>
              <a:gd name="T56" fmla="*/ 1768 w 1788"/>
              <a:gd name="T57" fmla="*/ 1122 h 1941"/>
              <a:gd name="T58" fmla="*/ 1754 w 1788"/>
              <a:gd name="T59" fmla="*/ 1060 h 1941"/>
              <a:gd name="T60" fmla="*/ 1740 w 1788"/>
              <a:gd name="T61" fmla="*/ 1037 h 1941"/>
              <a:gd name="T62" fmla="*/ 1672 w 1788"/>
              <a:gd name="T63" fmla="*/ 1055 h 1941"/>
              <a:gd name="T64" fmla="*/ 1529 w 1788"/>
              <a:gd name="T65" fmla="*/ 686 h 1941"/>
              <a:gd name="T66" fmla="*/ 1626 w 1788"/>
              <a:gd name="T67" fmla="*/ 703 h 1941"/>
              <a:gd name="T68" fmla="*/ 1716 w 1788"/>
              <a:gd name="T69" fmla="*/ 657 h 1941"/>
              <a:gd name="T70" fmla="*/ 1781 w 1788"/>
              <a:gd name="T71" fmla="*/ 603 h 1941"/>
              <a:gd name="T72" fmla="*/ 1682 w 1788"/>
              <a:gd name="T73" fmla="*/ 571 h 1941"/>
              <a:gd name="T74" fmla="*/ 1527 w 1788"/>
              <a:gd name="T75" fmla="*/ 15 h 1941"/>
              <a:gd name="T76" fmla="*/ 1506 w 1788"/>
              <a:gd name="T77" fmla="*/ 0 h 1941"/>
              <a:gd name="T78" fmla="*/ 1140 w 1788"/>
              <a:gd name="T79" fmla="*/ 455 h 1941"/>
              <a:gd name="T80" fmla="*/ 970 w 1788"/>
              <a:gd name="T81" fmla="*/ 538 h 1941"/>
              <a:gd name="T82" fmla="*/ 991 w 1788"/>
              <a:gd name="T83" fmla="*/ 555 h 1941"/>
              <a:gd name="T84" fmla="*/ 1066 w 1788"/>
              <a:gd name="T85" fmla="*/ 635 h 1941"/>
              <a:gd name="T86" fmla="*/ 1003 w 1788"/>
              <a:gd name="T87" fmla="*/ 677 h 1941"/>
              <a:gd name="T88" fmla="*/ 961 w 1788"/>
              <a:gd name="T89" fmla="*/ 703 h 1941"/>
              <a:gd name="T90" fmla="*/ 926 w 1788"/>
              <a:gd name="T91" fmla="*/ 701 h 1941"/>
              <a:gd name="T92" fmla="*/ 329 w 1788"/>
              <a:gd name="T93" fmla="*/ 1268 h 1941"/>
              <a:gd name="T94" fmla="*/ 338 w 1788"/>
              <a:gd name="T95" fmla="*/ 1259 h 1941"/>
              <a:gd name="T96" fmla="*/ 398 w 1788"/>
              <a:gd name="T97" fmla="*/ 1254 h 1941"/>
              <a:gd name="T98" fmla="*/ 109 w 1788"/>
              <a:gd name="T99" fmla="*/ 1394 h 1941"/>
              <a:gd name="T100" fmla="*/ 132 w 1788"/>
              <a:gd name="T101" fmla="*/ 1222 h 1941"/>
              <a:gd name="T102" fmla="*/ 195 w 1788"/>
              <a:gd name="T103" fmla="*/ 1208 h 1941"/>
              <a:gd name="T104" fmla="*/ 173 w 1788"/>
              <a:gd name="T105" fmla="*/ 1382 h 1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88" h="1941">
                <a:moveTo>
                  <a:pt x="926" y="701"/>
                </a:moveTo>
                <a:lnTo>
                  <a:pt x="876" y="895"/>
                </a:lnTo>
                <a:lnTo>
                  <a:pt x="781" y="949"/>
                </a:lnTo>
                <a:lnTo>
                  <a:pt x="730" y="1050"/>
                </a:lnTo>
                <a:lnTo>
                  <a:pt x="681" y="1094"/>
                </a:lnTo>
                <a:lnTo>
                  <a:pt x="665" y="1122"/>
                </a:lnTo>
                <a:lnTo>
                  <a:pt x="547" y="1180"/>
                </a:lnTo>
                <a:lnTo>
                  <a:pt x="547" y="1180"/>
                </a:lnTo>
                <a:lnTo>
                  <a:pt x="542" y="1197"/>
                </a:lnTo>
                <a:lnTo>
                  <a:pt x="531" y="1222"/>
                </a:lnTo>
                <a:lnTo>
                  <a:pt x="531" y="1222"/>
                </a:lnTo>
                <a:lnTo>
                  <a:pt x="526" y="1227"/>
                </a:lnTo>
                <a:lnTo>
                  <a:pt x="516" y="1234"/>
                </a:lnTo>
                <a:lnTo>
                  <a:pt x="486" y="1252"/>
                </a:lnTo>
                <a:lnTo>
                  <a:pt x="442" y="1277"/>
                </a:lnTo>
                <a:lnTo>
                  <a:pt x="401" y="1333"/>
                </a:lnTo>
                <a:lnTo>
                  <a:pt x="401" y="1333"/>
                </a:lnTo>
                <a:lnTo>
                  <a:pt x="410" y="1266"/>
                </a:lnTo>
                <a:lnTo>
                  <a:pt x="412" y="1243"/>
                </a:lnTo>
                <a:lnTo>
                  <a:pt x="412" y="1233"/>
                </a:lnTo>
                <a:lnTo>
                  <a:pt x="412" y="1233"/>
                </a:lnTo>
                <a:lnTo>
                  <a:pt x="410" y="1233"/>
                </a:lnTo>
                <a:lnTo>
                  <a:pt x="408" y="1231"/>
                </a:lnTo>
                <a:lnTo>
                  <a:pt x="400" y="1231"/>
                </a:lnTo>
                <a:lnTo>
                  <a:pt x="371" y="1236"/>
                </a:lnTo>
                <a:lnTo>
                  <a:pt x="341" y="1245"/>
                </a:lnTo>
                <a:lnTo>
                  <a:pt x="324" y="1250"/>
                </a:lnTo>
                <a:lnTo>
                  <a:pt x="324" y="1250"/>
                </a:lnTo>
                <a:lnTo>
                  <a:pt x="322" y="1254"/>
                </a:lnTo>
                <a:lnTo>
                  <a:pt x="319" y="1261"/>
                </a:lnTo>
                <a:lnTo>
                  <a:pt x="315" y="1285"/>
                </a:lnTo>
                <a:lnTo>
                  <a:pt x="306" y="1356"/>
                </a:lnTo>
                <a:lnTo>
                  <a:pt x="188" y="1379"/>
                </a:lnTo>
                <a:lnTo>
                  <a:pt x="188" y="1379"/>
                </a:lnTo>
                <a:lnTo>
                  <a:pt x="204" y="1263"/>
                </a:lnTo>
                <a:lnTo>
                  <a:pt x="209" y="1217"/>
                </a:lnTo>
                <a:lnTo>
                  <a:pt x="209" y="1196"/>
                </a:lnTo>
                <a:lnTo>
                  <a:pt x="209" y="1196"/>
                </a:lnTo>
                <a:lnTo>
                  <a:pt x="208" y="1194"/>
                </a:lnTo>
                <a:lnTo>
                  <a:pt x="206" y="1192"/>
                </a:lnTo>
                <a:lnTo>
                  <a:pt x="195" y="1194"/>
                </a:lnTo>
                <a:lnTo>
                  <a:pt x="169" y="1197"/>
                </a:lnTo>
                <a:lnTo>
                  <a:pt x="139" y="1206"/>
                </a:lnTo>
                <a:lnTo>
                  <a:pt x="121" y="1213"/>
                </a:lnTo>
                <a:lnTo>
                  <a:pt x="121" y="1213"/>
                </a:lnTo>
                <a:lnTo>
                  <a:pt x="120" y="1215"/>
                </a:lnTo>
                <a:lnTo>
                  <a:pt x="118" y="1219"/>
                </a:lnTo>
                <a:lnTo>
                  <a:pt x="114" y="1234"/>
                </a:lnTo>
                <a:lnTo>
                  <a:pt x="107" y="1284"/>
                </a:lnTo>
                <a:lnTo>
                  <a:pt x="100" y="1343"/>
                </a:lnTo>
                <a:lnTo>
                  <a:pt x="97" y="1396"/>
                </a:lnTo>
                <a:lnTo>
                  <a:pt x="0" y="1416"/>
                </a:lnTo>
                <a:lnTo>
                  <a:pt x="0" y="1416"/>
                </a:lnTo>
                <a:lnTo>
                  <a:pt x="16" y="1440"/>
                </a:lnTo>
                <a:lnTo>
                  <a:pt x="28" y="1460"/>
                </a:lnTo>
                <a:lnTo>
                  <a:pt x="37" y="1477"/>
                </a:lnTo>
                <a:lnTo>
                  <a:pt x="37" y="1477"/>
                </a:lnTo>
                <a:lnTo>
                  <a:pt x="49" y="1505"/>
                </a:lnTo>
                <a:lnTo>
                  <a:pt x="76" y="1555"/>
                </a:lnTo>
                <a:lnTo>
                  <a:pt x="92" y="1584"/>
                </a:lnTo>
                <a:lnTo>
                  <a:pt x="109" y="1616"/>
                </a:lnTo>
                <a:lnTo>
                  <a:pt x="130" y="1648"/>
                </a:lnTo>
                <a:lnTo>
                  <a:pt x="151" y="1679"/>
                </a:lnTo>
                <a:lnTo>
                  <a:pt x="151" y="1679"/>
                </a:lnTo>
                <a:lnTo>
                  <a:pt x="174" y="1708"/>
                </a:lnTo>
                <a:lnTo>
                  <a:pt x="192" y="1736"/>
                </a:lnTo>
                <a:lnTo>
                  <a:pt x="208" y="1760"/>
                </a:lnTo>
                <a:lnTo>
                  <a:pt x="222" y="1783"/>
                </a:lnTo>
                <a:lnTo>
                  <a:pt x="232" y="1804"/>
                </a:lnTo>
                <a:lnTo>
                  <a:pt x="239" y="1824"/>
                </a:lnTo>
                <a:lnTo>
                  <a:pt x="245" y="1839"/>
                </a:lnTo>
                <a:lnTo>
                  <a:pt x="246" y="1854"/>
                </a:lnTo>
                <a:lnTo>
                  <a:pt x="246" y="1854"/>
                </a:lnTo>
                <a:lnTo>
                  <a:pt x="248" y="1866"/>
                </a:lnTo>
                <a:lnTo>
                  <a:pt x="253" y="1880"/>
                </a:lnTo>
                <a:lnTo>
                  <a:pt x="264" y="1908"/>
                </a:lnTo>
                <a:lnTo>
                  <a:pt x="276" y="1931"/>
                </a:lnTo>
                <a:lnTo>
                  <a:pt x="282" y="1938"/>
                </a:lnTo>
                <a:lnTo>
                  <a:pt x="285" y="1941"/>
                </a:lnTo>
                <a:lnTo>
                  <a:pt x="285" y="1941"/>
                </a:lnTo>
                <a:lnTo>
                  <a:pt x="289" y="1940"/>
                </a:lnTo>
                <a:lnTo>
                  <a:pt x="294" y="1936"/>
                </a:lnTo>
                <a:lnTo>
                  <a:pt x="304" y="1931"/>
                </a:lnTo>
                <a:lnTo>
                  <a:pt x="317" y="1922"/>
                </a:lnTo>
                <a:lnTo>
                  <a:pt x="338" y="1912"/>
                </a:lnTo>
                <a:lnTo>
                  <a:pt x="364" y="1899"/>
                </a:lnTo>
                <a:lnTo>
                  <a:pt x="401" y="1889"/>
                </a:lnTo>
                <a:lnTo>
                  <a:pt x="447" y="1876"/>
                </a:lnTo>
                <a:lnTo>
                  <a:pt x="447" y="1876"/>
                </a:lnTo>
                <a:lnTo>
                  <a:pt x="493" y="1864"/>
                </a:lnTo>
                <a:lnTo>
                  <a:pt x="528" y="1852"/>
                </a:lnTo>
                <a:lnTo>
                  <a:pt x="556" y="1839"/>
                </a:lnTo>
                <a:lnTo>
                  <a:pt x="582" y="1827"/>
                </a:lnTo>
                <a:lnTo>
                  <a:pt x="611" y="1815"/>
                </a:lnTo>
                <a:lnTo>
                  <a:pt x="644" y="1801"/>
                </a:lnTo>
                <a:lnTo>
                  <a:pt x="688" y="1788"/>
                </a:lnTo>
                <a:lnTo>
                  <a:pt x="746" y="1774"/>
                </a:lnTo>
                <a:lnTo>
                  <a:pt x="746" y="1774"/>
                </a:lnTo>
                <a:lnTo>
                  <a:pt x="862" y="1750"/>
                </a:lnTo>
                <a:lnTo>
                  <a:pt x="910" y="1737"/>
                </a:lnTo>
                <a:lnTo>
                  <a:pt x="952" y="1727"/>
                </a:lnTo>
                <a:lnTo>
                  <a:pt x="987" y="1716"/>
                </a:lnTo>
                <a:lnTo>
                  <a:pt x="1019" y="1706"/>
                </a:lnTo>
                <a:lnTo>
                  <a:pt x="1045" y="1695"/>
                </a:lnTo>
                <a:lnTo>
                  <a:pt x="1068" y="1683"/>
                </a:lnTo>
                <a:lnTo>
                  <a:pt x="1068" y="1683"/>
                </a:lnTo>
                <a:lnTo>
                  <a:pt x="1109" y="1660"/>
                </a:lnTo>
                <a:lnTo>
                  <a:pt x="1146" y="1634"/>
                </a:lnTo>
                <a:lnTo>
                  <a:pt x="1188" y="1606"/>
                </a:lnTo>
                <a:lnTo>
                  <a:pt x="1214" y="1590"/>
                </a:lnTo>
                <a:lnTo>
                  <a:pt x="1246" y="1572"/>
                </a:lnTo>
                <a:lnTo>
                  <a:pt x="1246" y="1572"/>
                </a:lnTo>
                <a:lnTo>
                  <a:pt x="1323" y="1532"/>
                </a:lnTo>
                <a:lnTo>
                  <a:pt x="1409" y="1489"/>
                </a:lnTo>
                <a:lnTo>
                  <a:pt x="1534" y="1428"/>
                </a:lnTo>
                <a:lnTo>
                  <a:pt x="1534" y="1428"/>
                </a:lnTo>
                <a:lnTo>
                  <a:pt x="1550" y="1419"/>
                </a:lnTo>
                <a:lnTo>
                  <a:pt x="1571" y="1407"/>
                </a:lnTo>
                <a:lnTo>
                  <a:pt x="1617" y="1377"/>
                </a:lnTo>
                <a:lnTo>
                  <a:pt x="1672" y="1342"/>
                </a:lnTo>
                <a:lnTo>
                  <a:pt x="1677" y="1305"/>
                </a:lnTo>
                <a:lnTo>
                  <a:pt x="1677" y="1305"/>
                </a:lnTo>
                <a:lnTo>
                  <a:pt x="1693" y="1294"/>
                </a:lnTo>
                <a:lnTo>
                  <a:pt x="1730" y="1266"/>
                </a:lnTo>
                <a:lnTo>
                  <a:pt x="1747" y="1250"/>
                </a:lnTo>
                <a:lnTo>
                  <a:pt x="1763" y="1234"/>
                </a:lnTo>
                <a:lnTo>
                  <a:pt x="1774" y="1222"/>
                </a:lnTo>
                <a:lnTo>
                  <a:pt x="1775" y="1217"/>
                </a:lnTo>
                <a:lnTo>
                  <a:pt x="1775" y="1213"/>
                </a:lnTo>
                <a:lnTo>
                  <a:pt x="1775" y="1213"/>
                </a:lnTo>
                <a:lnTo>
                  <a:pt x="1772" y="1203"/>
                </a:lnTo>
                <a:lnTo>
                  <a:pt x="1768" y="1199"/>
                </a:lnTo>
                <a:lnTo>
                  <a:pt x="1767" y="1196"/>
                </a:lnTo>
                <a:lnTo>
                  <a:pt x="1767" y="1190"/>
                </a:lnTo>
                <a:lnTo>
                  <a:pt x="1767" y="1190"/>
                </a:lnTo>
                <a:lnTo>
                  <a:pt x="1772" y="1175"/>
                </a:lnTo>
                <a:lnTo>
                  <a:pt x="1775" y="1168"/>
                </a:lnTo>
                <a:lnTo>
                  <a:pt x="1775" y="1168"/>
                </a:lnTo>
                <a:lnTo>
                  <a:pt x="1783" y="1159"/>
                </a:lnTo>
                <a:lnTo>
                  <a:pt x="1786" y="1150"/>
                </a:lnTo>
                <a:lnTo>
                  <a:pt x="1788" y="1141"/>
                </a:lnTo>
                <a:lnTo>
                  <a:pt x="1788" y="1141"/>
                </a:lnTo>
                <a:lnTo>
                  <a:pt x="1786" y="1138"/>
                </a:lnTo>
                <a:lnTo>
                  <a:pt x="1781" y="1132"/>
                </a:lnTo>
                <a:lnTo>
                  <a:pt x="1768" y="1122"/>
                </a:lnTo>
                <a:lnTo>
                  <a:pt x="1749" y="1111"/>
                </a:lnTo>
                <a:lnTo>
                  <a:pt x="1749" y="1111"/>
                </a:lnTo>
                <a:lnTo>
                  <a:pt x="1751" y="1099"/>
                </a:lnTo>
                <a:lnTo>
                  <a:pt x="1754" y="1074"/>
                </a:lnTo>
                <a:lnTo>
                  <a:pt x="1754" y="1060"/>
                </a:lnTo>
                <a:lnTo>
                  <a:pt x="1753" y="1048"/>
                </a:lnTo>
                <a:lnTo>
                  <a:pt x="1751" y="1044"/>
                </a:lnTo>
                <a:lnTo>
                  <a:pt x="1747" y="1041"/>
                </a:lnTo>
                <a:lnTo>
                  <a:pt x="1746" y="1037"/>
                </a:lnTo>
                <a:lnTo>
                  <a:pt x="1740" y="1037"/>
                </a:lnTo>
                <a:lnTo>
                  <a:pt x="1740" y="1037"/>
                </a:lnTo>
                <a:lnTo>
                  <a:pt x="1730" y="1037"/>
                </a:lnTo>
                <a:lnTo>
                  <a:pt x="1719" y="1039"/>
                </a:lnTo>
                <a:lnTo>
                  <a:pt x="1696" y="1046"/>
                </a:lnTo>
                <a:lnTo>
                  <a:pt x="1672" y="1055"/>
                </a:lnTo>
                <a:lnTo>
                  <a:pt x="1432" y="955"/>
                </a:lnTo>
                <a:lnTo>
                  <a:pt x="1461" y="735"/>
                </a:lnTo>
                <a:lnTo>
                  <a:pt x="1515" y="682"/>
                </a:lnTo>
                <a:lnTo>
                  <a:pt x="1515" y="682"/>
                </a:lnTo>
                <a:lnTo>
                  <a:pt x="1529" y="686"/>
                </a:lnTo>
                <a:lnTo>
                  <a:pt x="1561" y="694"/>
                </a:lnTo>
                <a:lnTo>
                  <a:pt x="1580" y="700"/>
                </a:lnTo>
                <a:lnTo>
                  <a:pt x="1598" y="703"/>
                </a:lnTo>
                <a:lnTo>
                  <a:pt x="1614" y="705"/>
                </a:lnTo>
                <a:lnTo>
                  <a:pt x="1626" y="703"/>
                </a:lnTo>
                <a:lnTo>
                  <a:pt x="1626" y="703"/>
                </a:lnTo>
                <a:lnTo>
                  <a:pt x="1640" y="698"/>
                </a:lnTo>
                <a:lnTo>
                  <a:pt x="1661" y="687"/>
                </a:lnTo>
                <a:lnTo>
                  <a:pt x="1687" y="673"/>
                </a:lnTo>
                <a:lnTo>
                  <a:pt x="1716" y="657"/>
                </a:lnTo>
                <a:lnTo>
                  <a:pt x="1740" y="642"/>
                </a:lnTo>
                <a:lnTo>
                  <a:pt x="1763" y="626"/>
                </a:lnTo>
                <a:lnTo>
                  <a:pt x="1777" y="612"/>
                </a:lnTo>
                <a:lnTo>
                  <a:pt x="1781" y="606"/>
                </a:lnTo>
                <a:lnTo>
                  <a:pt x="1781" y="603"/>
                </a:lnTo>
                <a:lnTo>
                  <a:pt x="1781" y="603"/>
                </a:lnTo>
                <a:lnTo>
                  <a:pt x="1775" y="599"/>
                </a:lnTo>
                <a:lnTo>
                  <a:pt x="1765" y="594"/>
                </a:lnTo>
                <a:lnTo>
                  <a:pt x="1731" y="584"/>
                </a:lnTo>
                <a:lnTo>
                  <a:pt x="1682" y="571"/>
                </a:lnTo>
                <a:lnTo>
                  <a:pt x="1629" y="557"/>
                </a:lnTo>
                <a:lnTo>
                  <a:pt x="1527" y="534"/>
                </a:lnTo>
                <a:lnTo>
                  <a:pt x="1482" y="526"/>
                </a:lnTo>
                <a:lnTo>
                  <a:pt x="1527" y="15"/>
                </a:lnTo>
                <a:lnTo>
                  <a:pt x="1527" y="15"/>
                </a:lnTo>
                <a:lnTo>
                  <a:pt x="1522" y="8"/>
                </a:lnTo>
                <a:lnTo>
                  <a:pt x="1517" y="3"/>
                </a:lnTo>
                <a:lnTo>
                  <a:pt x="1510" y="0"/>
                </a:lnTo>
                <a:lnTo>
                  <a:pt x="1510" y="0"/>
                </a:lnTo>
                <a:lnTo>
                  <a:pt x="1506" y="0"/>
                </a:lnTo>
                <a:lnTo>
                  <a:pt x="1503" y="1"/>
                </a:lnTo>
                <a:lnTo>
                  <a:pt x="1497" y="8"/>
                </a:lnTo>
                <a:lnTo>
                  <a:pt x="1494" y="19"/>
                </a:lnTo>
                <a:lnTo>
                  <a:pt x="1445" y="517"/>
                </a:lnTo>
                <a:lnTo>
                  <a:pt x="1140" y="455"/>
                </a:lnTo>
                <a:lnTo>
                  <a:pt x="1140" y="455"/>
                </a:lnTo>
                <a:lnTo>
                  <a:pt x="1112" y="469"/>
                </a:lnTo>
                <a:lnTo>
                  <a:pt x="1049" y="497"/>
                </a:lnTo>
                <a:lnTo>
                  <a:pt x="987" y="527"/>
                </a:lnTo>
                <a:lnTo>
                  <a:pt x="970" y="538"/>
                </a:lnTo>
                <a:lnTo>
                  <a:pt x="964" y="541"/>
                </a:lnTo>
                <a:lnTo>
                  <a:pt x="964" y="543"/>
                </a:lnTo>
                <a:lnTo>
                  <a:pt x="964" y="545"/>
                </a:lnTo>
                <a:lnTo>
                  <a:pt x="964" y="545"/>
                </a:lnTo>
                <a:lnTo>
                  <a:pt x="991" y="555"/>
                </a:lnTo>
                <a:lnTo>
                  <a:pt x="1033" y="575"/>
                </a:lnTo>
                <a:lnTo>
                  <a:pt x="1093" y="601"/>
                </a:lnTo>
                <a:lnTo>
                  <a:pt x="1093" y="601"/>
                </a:lnTo>
                <a:lnTo>
                  <a:pt x="1079" y="621"/>
                </a:lnTo>
                <a:lnTo>
                  <a:pt x="1066" y="635"/>
                </a:lnTo>
                <a:lnTo>
                  <a:pt x="1058" y="643"/>
                </a:lnTo>
                <a:lnTo>
                  <a:pt x="1058" y="643"/>
                </a:lnTo>
                <a:lnTo>
                  <a:pt x="1031" y="661"/>
                </a:lnTo>
                <a:lnTo>
                  <a:pt x="1014" y="672"/>
                </a:lnTo>
                <a:lnTo>
                  <a:pt x="1003" y="677"/>
                </a:lnTo>
                <a:lnTo>
                  <a:pt x="1003" y="677"/>
                </a:lnTo>
                <a:lnTo>
                  <a:pt x="996" y="680"/>
                </a:lnTo>
                <a:lnTo>
                  <a:pt x="989" y="684"/>
                </a:lnTo>
                <a:lnTo>
                  <a:pt x="980" y="691"/>
                </a:lnTo>
                <a:lnTo>
                  <a:pt x="961" y="703"/>
                </a:lnTo>
                <a:lnTo>
                  <a:pt x="945" y="682"/>
                </a:lnTo>
                <a:lnTo>
                  <a:pt x="945" y="682"/>
                </a:lnTo>
                <a:lnTo>
                  <a:pt x="934" y="693"/>
                </a:lnTo>
                <a:lnTo>
                  <a:pt x="927" y="700"/>
                </a:lnTo>
                <a:lnTo>
                  <a:pt x="926" y="701"/>
                </a:lnTo>
                <a:lnTo>
                  <a:pt x="926" y="701"/>
                </a:lnTo>
                <a:lnTo>
                  <a:pt x="926" y="701"/>
                </a:lnTo>
                <a:close/>
                <a:moveTo>
                  <a:pt x="387" y="1338"/>
                </a:moveTo>
                <a:lnTo>
                  <a:pt x="320" y="1352"/>
                </a:lnTo>
                <a:lnTo>
                  <a:pt x="329" y="1268"/>
                </a:lnTo>
                <a:lnTo>
                  <a:pt x="329" y="1268"/>
                </a:lnTo>
                <a:lnTo>
                  <a:pt x="333" y="1264"/>
                </a:lnTo>
                <a:lnTo>
                  <a:pt x="334" y="1261"/>
                </a:lnTo>
                <a:lnTo>
                  <a:pt x="338" y="1259"/>
                </a:lnTo>
                <a:lnTo>
                  <a:pt x="338" y="1259"/>
                </a:lnTo>
                <a:lnTo>
                  <a:pt x="370" y="1250"/>
                </a:lnTo>
                <a:lnTo>
                  <a:pt x="387" y="1247"/>
                </a:lnTo>
                <a:lnTo>
                  <a:pt x="398" y="1247"/>
                </a:lnTo>
                <a:lnTo>
                  <a:pt x="398" y="1247"/>
                </a:lnTo>
                <a:lnTo>
                  <a:pt x="398" y="1254"/>
                </a:lnTo>
                <a:lnTo>
                  <a:pt x="396" y="1275"/>
                </a:lnTo>
                <a:lnTo>
                  <a:pt x="387" y="1338"/>
                </a:lnTo>
                <a:lnTo>
                  <a:pt x="387" y="1338"/>
                </a:lnTo>
                <a:close/>
                <a:moveTo>
                  <a:pt x="173" y="1382"/>
                </a:moveTo>
                <a:lnTo>
                  <a:pt x="109" y="1394"/>
                </a:lnTo>
                <a:lnTo>
                  <a:pt x="109" y="1394"/>
                </a:lnTo>
                <a:lnTo>
                  <a:pt x="127" y="1229"/>
                </a:lnTo>
                <a:lnTo>
                  <a:pt x="127" y="1229"/>
                </a:lnTo>
                <a:lnTo>
                  <a:pt x="130" y="1226"/>
                </a:lnTo>
                <a:lnTo>
                  <a:pt x="132" y="1222"/>
                </a:lnTo>
                <a:lnTo>
                  <a:pt x="136" y="1220"/>
                </a:lnTo>
                <a:lnTo>
                  <a:pt x="136" y="1220"/>
                </a:lnTo>
                <a:lnTo>
                  <a:pt x="165" y="1213"/>
                </a:lnTo>
                <a:lnTo>
                  <a:pt x="185" y="1208"/>
                </a:lnTo>
                <a:lnTo>
                  <a:pt x="195" y="1208"/>
                </a:lnTo>
                <a:lnTo>
                  <a:pt x="195" y="1208"/>
                </a:lnTo>
                <a:lnTo>
                  <a:pt x="194" y="1227"/>
                </a:lnTo>
                <a:lnTo>
                  <a:pt x="188" y="1271"/>
                </a:lnTo>
                <a:lnTo>
                  <a:pt x="173" y="1382"/>
                </a:lnTo>
                <a:lnTo>
                  <a:pt x="173" y="138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E44F9D3A-148C-4DD1-B60B-7FB9B8FF8CA3}"/>
              </a:ext>
            </a:extLst>
          </p:cNvPr>
          <p:cNvSpPr>
            <a:spLocks noEditPoints="1"/>
          </p:cNvSpPr>
          <p:nvPr/>
        </p:nvSpPr>
        <p:spPr bwMode="auto">
          <a:xfrm>
            <a:off x="7727165" y="5306839"/>
            <a:ext cx="1814097" cy="571932"/>
          </a:xfrm>
          <a:custGeom>
            <a:avLst/>
            <a:gdLst>
              <a:gd name="T0" fmla="*/ 2828 w 2842"/>
              <a:gd name="T1" fmla="*/ 780 h 896"/>
              <a:gd name="T2" fmla="*/ 2837 w 2842"/>
              <a:gd name="T3" fmla="*/ 779 h 896"/>
              <a:gd name="T4" fmla="*/ 2841 w 2842"/>
              <a:gd name="T5" fmla="*/ 760 h 896"/>
              <a:gd name="T6" fmla="*/ 2804 w 2842"/>
              <a:gd name="T7" fmla="*/ 684 h 896"/>
              <a:gd name="T8" fmla="*/ 2563 w 2842"/>
              <a:gd name="T9" fmla="*/ 645 h 896"/>
              <a:gd name="T10" fmla="*/ 2607 w 2842"/>
              <a:gd name="T11" fmla="*/ 409 h 896"/>
              <a:gd name="T12" fmla="*/ 1250 w 2842"/>
              <a:gd name="T13" fmla="*/ 249 h 896"/>
              <a:gd name="T14" fmla="*/ 1248 w 2842"/>
              <a:gd name="T15" fmla="*/ 234 h 896"/>
              <a:gd name="T16" fmla="*/ 1400 w 2842"/>
              <a:gd name="T17" fmla="*/ 47 h 896"/>
              <a:gd name="T18" fmla="*/ 1446 w 2842"/>
              <a:gd name="T19" fmla="*/ 37 h 896"/>
              <a:gd name="T20" fmla="*/ 1428 w 2842"/>
              <a:gd name="T21" fmla="*/ 20 h 896"/>
              <a:gd name="T22" fmla="*/ 1418 w 2842"/>
              <a:gd name="T23" fmla="*/ 19 h 896"/>
              <a:gd name="T24" fmla="*/ 1416 w 2842"/>
              <a:gd name="T25" fmla="*/ 4 h 896"/>
              <a:gd name="T26" fmla="*/ 1391 w 2842"/>
              <a:gd name="T27" fmla="*/ 0 h 896"/>
              <a:gd name="T28" fmla="*/ 1383 w 2842"/>
              <a:gd name="T29" fmla="*/ 29 h 896"/>
              <a:gd name="T30" fmla="*/ 1355 w 2842"/>
              <a:gd name="T31" fmla="*/ 43 h 896"/>
              <a:gd name="T32" fmla="*/ 1323 w 2842"/>
              <a:gd name="T33" fmla="*/ 44 h 896"/>
              <a:gd name="T34" fmla="*/ 1320 w 2842"/>
              <a:gd name="T35" fmla="*/ 53 h 896"/>
              <a:gd name="T36" fmla="*/ 1320 w 2842"/>
              <a:gd name="T37" fmla="*/ 67 h 896"/>
              <a:gd name="T38" fmla="*/ 1318 w 2842"/>
              <a:gd name="T39" fmla="*/ 72 h 896"/>
              <a:gd name="T40" fmla="*/ 1283 w 2842"/>
              <a:gd name="T41" fmla="*/ 131 h 896"/>
              <a:gd name="T42" fmla="*/ 1211 w 2842"/>
              <a:gd name="T43" fmla="*/ 123 h 896"/>
              <a:gd name="T44" fmla="*/ 1178 w 2842"/>
              <a:gd name="T45" fmla="*/ 221 h 896"/>
              <a:gd name="T46" fmla="*/ 1125 w 2842"/>
              <a:gd name="T47" fmla="*/ 218 h 896"/>
              <a:gd name="T48" fmla="*/ 797 w 2842"/>
              <a:gd name="T49" fmla="*/ 465 h 896"/>
              <a:gd name="T50" fmla="*/ 411 w 2842"/>
              <a:gd name="T51" fmla="*/ 598 h 896"/>
              <a:gd name="T52" fmla="*/ 276 w 2842"/>
              <a:gd name="T53" fmla="*/ 602 h 896"/>
              <a:gd name="T54" fmla="*/ 149 w 2842"/>
              <a:gd name="T55" fmla="*/ 594 h 896"/>
              <a:gd name="T56" fmla="*/ 0 w 2842"/>
              <a:gd name="T57" fmla="*/ 612 h 896"/>
              <a:gd name="T58" fmla="*/ 147 w 2842"/>
              <a:gd name="T59" fmla="*/ 687 h 896"/>
              <a:gd name="T60" fmla="*/ 245 w 2842"/>
              <a:gd name="T61" fmla="*/ 759 h 896"/>
              <a:gd name="T62" fmla="*/ 257 w 2842"/>
              <a:gd name="T63" fmla="*/ 775 h 896"/>
              <a:gd name="T64" fmla="*/ 282 w 2842"/>
              <a:gd name="T65" fmla="*/ 786 h 896"/>
              <a:gd name="T66" fmla="*/ 347 w 2842"/>
              <a:gd name="T67" fmla="*/ 807 h 896"/>
              <a:gd name="T68" fmla="*/ 448 w 2842"/>
              <a:gd name="T69" fmla="*/ 819 h 896"/>
              <a:gd name="T70" fmla="*/ 564 w 2842"/>
              <a:gd name="T71" fmla="*/ 852 h 896"/>
              <a:gd name="T72" fmla="*/ 648 w 2842"/>
              <a:gd name="T73" fmla="*/ 868 h 896"/>
              <a:gd name="T74" fmla="*/ 759 w 2842"/>
              <a:gd name="T75" fmla="*/ 861 h 896"/>
              <a:gd name="T76" fmla="*/ 897 w 2842"/>
              <a:gd name="T77" fmla="*/ 876 h 896"/>
              <a:gd name="T78" fmla="*/ 1076 w 2842"/>
              <a:gd name="T79" fmla="*/ 896 h 896"/>
              <a:gd name="T80" fmla="*/ 1147 w 2842"/>
              <a:gd name="T81" fmla="*/ 877 h 896"/>
              <a:gd name="T82" fmla="*/ 1395 w 2842"/>
              <a:gd name="T83" fmla="*/ 863 h 896"/>
              <a:gd name="T84" fmla="*/ 1707 w 2842"/>
              <a:gd name="T85" fmla="*/ 870 h 896"/>
              <a:gd name="T86" fmla="*/ 2814 w 2842"/>
              <a:gd name="T87" fmla="*/ 859 h 896"/>
              <a:gd name="T88" fmla="*/ 2363 w 2842"/>
              <a:gd name="T89" fmla="*/ 570 h 896"/>
              <a:gd name="T90" fmla="*/ 891 w 2842"/>
              <a:gd name="T91" fmla="*/ 558 h 896"/>
              <a:gd name="T92" fmla="*/ 668 w 2842"/>
              <a:gd name="T93" fmla="*/ 649 h 896"/>
              <a:gd name="T94" fmla="*/ 751 w 2842"/>
              <a:gd name="T95" fmla="*/ 552 h 896"/>
              <a:gd name="T96" fmla="*/ 638 w 2842"/>
              <a:gd name="T97" fmla="*/ 649 h 896"/>
              <a:gd name="T98" fmla="*/ 1155 w 2842"/>
              <a:gd name="T99" fmla="*/ 288 h 896"/>
              <a:gd name="T100" fmla="*/ 1283 w 2842"/>
              <a:gd name="T101" fmla="*/ 290 h 896"/>
              <a:gd name="T102" fmla="*/ 1283 w 2842"/>
              <a:gd name="T103" fmla="*/ 401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42" h="896">
                <a:moveTo>
                  <a:pt x="2814" y="859"/>
                </a:moveTo>
                <a:lnTo>
                  <a:pt x="2814" y="859"/>
                </a:lnTo>
                <a:lnTo>
                  <a:pt x="2820" y="822"/>
                </a:lnTo>
                <a:lnTo>
                  <a:pt x="2828" y="780"/>
                </a:lnTo>
                <a:lnTo>
                  <a:pt x="2828" y="780"/>
                </a:lnTo>
                <a:lnTo>
                  <a:pt x="2829" y="778"/>
                </a:lnTo>
                <a:lnTo>
                  <a:pt x="2830" y="778"/>
                </a:lnTo>
                <a:lnTo>
                  <a:pt x="2834" y="778"/>
                </a:lnTo>
                <a:lnTo>
                  <a:pt x="2837" y="779"/>
                </a:lnTo>
                <a:lnTo>
                  <a:pt x="2837" y="779"/>
                </a:lnTo>
                <a:lnTo>
                  <a:pt x="2841" y="777"/>
                </a:lnTo>
                <a:lnTo>
                  <a:pt x="2842" y="773"/>
                </a:lnTo>
                <a:lnTo>
                  <a:pt x="2842" y="764"/>
                </a:lnTo>
                <a:lnTo>
                  <a:pt x="2842" y="764"/>
                </a:lnTo>
                <a:lnTo>
                  <a:pt x="2841" y="760"/>
                </a:lnTo>
                <a:lnTo>
                  <a:pt x="2837" y="751"/>
                </a:lnTo>
                <a:lnTo>
                  <a:pt x="2825" y="726"/>
                </a:lnTo>
                <a:lnTo>
                  <a:pt x="2805" y="685"/>
                </a:lnTo>
                <a:lnTo>
                  <a:pt x="2805" y="685"/>
                </a:lnTo>
                <a:lnTo>
                  <a:pt x="2804" y="684"/>
                </a:lnTo>
                <a:lnTo>
                  <a:pt x="2798" y="681"/>
                </a:lnTo>
                <a:lnTo>
                  <a:pt x="2783" y="676"/>
                </a:lnTo>
                <a:lnTo>
                  <a:pt x="2739" y="663"/>
                </a:lnTo>
                <a:lnTo>
                  <a:pt x="2674" y="645"/>
                </a:lnTo>
                <a:lnTo>
                  <a:pt x="2563" y="645"/>
                </a:lnTo>
                <a:lnTo>
                  <a:pt x="2563" y="610"/>
                </a:lnTo>
                <a:lnTo>
                  <a:pt x="2568" y="610"/>
                </a:lnTo>
                <a:lnTo>
                  <a:pt x="2568" y="551"/>
                </a:lnTo>
                <a:lnTo>
                  <a:pt x="2675" y="551"/>
                </a:lnTo>
                <a:lnTo>
                  <a:pt x="2607" y="409"/>
                </a:lnTo>
                <a:lnTo>
                  <a:pt x="2536" y="382"/>
                </a:lnTo>
                <a:lnTo>
                  <a:pt x="1397" y="382"/>
                </a:lnTo>
                <a:lnTo>
                  <a:pt x="1330" y="252"/>
                </a:lnTo>
                <a:lnTo>
                  <a:pt x="1250" y="249"/>
                </a:lnTo>
                <a:lnTo>
                  <a:pt x="1250" y="249"/>
                </a:lnTo>
                <a:lnTo>
                  <a:pt x="1248" y="247"/>
                </a:lnTo>
                <a:lnTo>
                  <a:pt x="1248" y="243"/>
                </a:lnTo>
                <a:lnTo>
                  <a:pt x="1246" y="238"/>
                </a:lnTo>
                <a:lnTo>
                  <a:pt x="1246" y="238"/>
                </a:lnTo>
                <a:lnTo>
                  <a:pt x="1248" y="234"/>
                </a:lnTo>
                <a:lnTo>
                  <a:pt x="1253" y="228"/>
                </a:lnTo>
                <a:lnTo>
                  <a:pt x="1270" y="205"/>
                </a:lnTo>
                <a:lnTo>
                  <a:pt x="1323" y="140"/>
                </a:lnTo>
                <a:lnTo>
                  <a:pt x="1400" y="47"/>
                </a:lnTo>
                <a:lnTo>
                  <a:pt x="1400" y="47"/>
                </a:lnTo>
                <a:lnTo>
                  <a:pt x="1450" y="40"/>
                </a:lnTo>
                <a:lnTo>
                  <a:pt x="1450" y="40"/>
                </a:lnTo>
                <a:lnTo>
                  <a:pt x="1450" y="40"/>
                </a:lnTo>
                <a:lnTo>
                  <a:pt x="1450" y="39"/>
                </a:lnTo>
                <a:lnTo>
                  <a:pt x="1446" y="37"/>
                </a:lnTo>
                <a:lnTo>
                  <a:pt x="1440" y="34"/>
                </a:lnTo>
                <a:lnTo>
                  <a:pt x="1440" y="34"/>
                </a:lnTo>
                <a:lnTo>
                  <a:pt x="1435" y="29"/>
                </a:lnTo>
                <a:lnTo>
                  <a:pt x="1431" y="24"/>
                </a:lnTo>
                <a:lnTo>
                  <a:pt x="1428" y="20"/>
                </a:lnTo>
                <a:lnTo>
                  <a:pt x="1428" y="20"/>
                </a:lnTo>
                <a:lnTo>
                  <a:pt x="1426" y="18"/>
                </a:lnTo>
                <a:lnTo>
                  <a:pt x="1422" y="18"/>
                </a:lnTo>
                <a:lnTo>
                  <a:pt x="1418" y="19"/>
                </a:lnTo>
                <a:lnTo>
                  <a:pt x="1418" y="19"/>
                </a:lnTo>
                <a:lnTo>
                  <a:pt x="1417" y="19"/>
                </a:lnTo>
                <a:lnTo>
                  <a:pt x="1417" y="18"/>
                </a:lnTo>
                <a:lnTo>
                  <a:pt x="1417" y="10"/>
                </a:lnTo>
                <a:lnTo>
                  <a:pt x="1417" y="10"/>
                </a:lnTo>
                <a:lnTo>
                  <a:pt x="1416" y="4"/>
                </a:lnTo>
                <a:lnTo>
                  <a:pt x="1414" y="2"/>
                </a:lnTo>
                <a:lnTo>
                  <a:pt x="1414" y="2"/>
                </a:lnTo>
                <a:lnTo>
                  <a:pt x="1397" y="0"/>
                </a:lnTo>
                <a:lnTo>
                  <a:pt x="1397" y="0"/>
                </a:lnTo>
                <a:lnTo>
                  <a:pt x="1391" y="0"/>
                </a:lnTo>
                <a:lnTo>
                  <a:pt x="1389" y="2"/>
                </a:lnTo>
                <a:lnTo>
                  <a:pt x="1389" y="4"/>
                </a:lnTo>
                <a:lnTo>
                  <a:pt x="1390" y="5"/>
                </a:lnTo>
                <a:lnTo>
                  <a:pt x="1385" y="18"/>
                </a:lnTo>
                <a:lnTo>
                  <a:pt x="1383" y="29"/>
                </a:lnTo>
                <a:lnTo>
                  <a:pt x="1355" y="56"/>
                </a:lnTo>
                <a:lnTo>
                  <a:pt x="1356" y="51"/>
                </a:lnTo>
                <a:lnTo>
                  <a:pt x="1356" y="44"/>
                </a:lnTo>
                <a:lnTo>
                  <a:pt x="1356" y="44"/>
                </a:lnTo>
                <a:lnTo>
                  <a:pt x="1355" y="43"/>
                </a:lnTo>
                <a:lnTo>
                  <a:pt x="1352" y="43"/>
                </a:lnTo>
                <a:lnTo>
                  <a:pt x="1343" y="43"/>
                </a:lnTo>
                <a:lnTo>
                  <a:pt x="1343" y="43"/>
                </a:lnTo>
                <a:lnTo>
                  <a:pt x="1323" y="44"/>
                </a:lnTo>
                <a:lnTo>
                  <a:pt x="1323" y="44"/>
                </a:lnTo>
                <a:lnTo>
                  <a:pt x="1321" y="46"/>
                </a:lnTo>
                <a:lnTo>
                  <a:pt x="1321" y="47"/>
                </a:lnTo>
                <a:lnTo>
                  <a:pt x="1321" y="51"/>
                </a:lnTo>
                <a:lnTo>
                  <a:pt x="1321" y="51"/>
                </a:lnTo>
                <a:lnTo>
                  <a:pt x="1320" y="53"/>
                </a:lnTo>
                <a:lnTo>
                  <a:pt x="1319" y="57"/>
                </a:lnTo>
                <a:lnTo>
                  <a:pt x="1318" y="62"/>
                </a:lnTo>
                <a:lnTo>
                  <a:pt x="1318" y="62"/>
                </a:lnTo>
                <a:lnTo>
                  <a:pt x="1319" y="66"/>
                </a:lnTo>
                <a:lnTo>
                  <a:pt x="1320" y="67"/>
                </a:lnTo>
                <a:lnTo>
                  <a:pt x="1321" y="68"/>
                </a:lnTo>
                <a:lnTo>
                  <a:pt x="1321" y="68"/>
                </a:lnTo>
                <a:lnTo>
                  <a:pt x="1319" y="70"/>
                </a:lnTo>
                <a:lnTo>
                  <a:pt x="1318" y="71"/>
                </a:lnTo>
                <a:lnTo>
                  <a:pt x="1318" y="72"/>
                </a:lnTo>
                <a:lnTo>
                  <a:pt x="1318" y="72"/>
                </a:lnTo>
                <a:lnTo>
                  <a:pt x="1321" y="75"/>
                </a:lnTo>
                <a:lnTo>
                  <a:pt x="1328" y="76"/>
                </a:lnTo>
                <a:lnTo>
                  <a:pt x="1337" y="77"/>
                </a:lnTo>
                <a:lnTo>
                  <a:pt x="1283" y="131"/>
                </a:lnTo>
                <a:lnTo>
                  <a:pt x="1259" y="122"/>
                </a:lnTo>
                <a:lnTo>
                  <a:pt x="1281" y="122"/>
                </a:lnTo>
                <a:lnTo>
                  <a:pt x="1281" y="113"/>
                </a:lnTo>
                <a:lnTo>
                  <a:pt x="1211" y="113"/>
                </a:lnTo>
                <a:lnTo>
                  <a:pt x="1211" y="123"/>
                </a:lnTo>
                <a:lnTo>
                  <a:pt x="1218" y="123"/>
                </a:lnTo>
                <a:lnTo>
                  <a:pt x="1225" y="137"/>
                </a:lnTo>
                <a:lnTo>
                  <a:pt x="1225" y="154"/>
                </a:lnTo>
                <a:lnTo>
                  <a:pt x="1254" y="158"/>
                </a:lnTo>
                <a:lnTo>
                  <a:pt x="1178" y="221"/>
                </a:lnTo>
                <a:lnTo>
                  <a:pt x="1180" y="174"/>
                </a:lnTo>
                <a:lnTo>
                  <a:pt x="1125" y="174"/>
                </a:lnTo>
                <a:lnTo>
                  <a:pt x="1091" y="172"/>
                </a:lnTo>
                <a:lnTo>
                  <a:pt x="1101" y="218"/>
                </a:lnTo>
                <a:lnTo>
                  <a:pt x="1125" y="218"/>
                </a:lnTo>
                <a:lnTo>
                  <a:pt x="1128" y="237"/>
                </a:lnTo>
                <a:lnTo>
                  <a:pt x="1091" y="237"/>
                </a:lnTo>
                <a:lnTo>
                  <a:pt x="984" y="360"/>
                </a:lnTo>
                <a:lnTo>
                  <a:pt x="911" y="358"/>
                </a:lnTo>
                <a:lnTo>
                  <a:pt x="797" y="465"/>
                </a:lnTo>
                <a:lnTo>
                  <a:pt x="728" y="461"/>
                </a:lnTo>
                <a:lnTo>
                  <a:pt x="645" y="519"/>
                </a:lnTo>
                <a:lnTo>
                  <a:pt x="653" y="541"/>
                </a:lnTo>
                <a:lnTo>
                  <a:pt x="582" y="612"/>
                </a:lnTo>
                <a:lnTo>
                  <a:pt x="411" y="598"/>
                </a:lnTo>
                <a:lnTo>
                  <a:pt x="411" y="573"/>
                </a:lnTo>
                <a:lnTo>
                  <a:pt x="338" y="573"/>
                </a:lnTo>
                <a:lnTo>
                  <a:pt x="338" y="602"/>
                </a:lnTo>
                <a:lnTo>
                  <a:pt x="338" y="602"/>
                </a:lnTo>
                <a:lnTo>
                  <a:pt x="276" y="602"/>
                </a:lnTo>
                <a:lnTo>
                  <a:pt x="221" y="600"/>
                </a:lnTo>
                <a:lnTo>
                  <a:pt x="196" y="598"/>
                </a:lnTo>
                <a:lnTo>
                  <a:pt x="173" y="596"/>
                </a:lnTo>
                <a:lnTo>
                  <a:pt x="173" y="596"/>
                </a:lnTo>
                <a:lnTo>
                  <a:pt x="149" y="594"/>
                </a:lnTo>
                <a:lnTo>
                  <a:pt x="122" y="594"/>
                </a:lnTo>
                <a:lnTo>
                  <a:pt x="94" y="597"/>
                </a:lnTo>
                <a:lnTo>
                  <a:pt x="66" y="601"/>
                </a:lnTo>
                <a:lnTo>
                  <a:pt x="19" y="608"/>
                </a:lnTo>
                <a:lnTo>
                  <a:pt x="0" y="612"/>
                </a:lnTo>
                <a:lnTo>
                  <a:pt x="0" y="612"/>
                </a:lnTo>
                <a:lnTo>
                  <a:pt x="52" y="638"/>
                </a:lnTo>
                <a:lnTo>
                  <a:pt x="100" y="662"/>
                </a:lnTo>
                <a:lnTo>
                  <a:pt x="147" y="687"/>
                </a:lnTo>
                <a:lnTo>
                  <a:pt x="147" y="687"/>
                </a:lnTo>
                <a:lnTo>
                  <a:pt x="169" y="699"/>
                </a:lnTo>
                <a:lnTo>
                  <a:pt x="188" y="713"/>
                </a:lnTo>
                <a:lnTo>
                  <a:pt x="206" y="726"/>
                </a:lnTo>
                <a:lnTo>
                  <a:pt x="223" y="738"/>
                </a:lnTo>
                <a:lnTo>
                  <a:pt x="245" y="759"/>
                </a:lnTo>
                <a:lnTo>
                  <a:pt x="254" y="766"/>
                </a:lnTo>
                <a:lnTo>
                  <a:pt x="254" y="766"/>
                </a:lnTo>
                <a:lnTo>
                  <a:pt x="254" y="769"/>
                </a:lnTo>
                <a:lnTo>
                  <a:pt x="254" y="772"/>
                </a:lnTo>
                <a:lnTo>
                  <a:pt x="257" y="775"/>
                </a:lnTo>
                <a:lnTo>
                  <a:pt x="259" y="778"/>
                </a:lnTo>
                <a:lnTo>
                  <a:pt x="265" y="782"/>
                </a:lnTo>
                <a:lnTo>
                  <a:pt x="272" y="784"/>
                </a:lnTo>
                <a:lnTo>
                  <a:pt x="282" y="786"/>
                </a:lnTo>
                <a:lnTo>
                  <a:pt x="282" y="786"/>
                </a:lnTo>
                <a:lnTo>
                  <a:pt x="294" y="787"/>
                </a:lnTo>
                <a:lnTo>
                  <a:pt x="305" y="791"/>
                </a:lnTo>
                <a:lnTo>
                  <a:pt x="326" y="798"/>
                </a:lnTo>
                <a:lnTo>
                  <a:pt x="341" y="805"/>
                </a:lnTo>
                <a:lnTo>
                  <a:pt x="347" y="807"/>
                </a:lnTo>
                <a:lnTo>
                  <a:pt x="352" y="808"/>
                </a:lnTo>
                <a:lnTo>
                  <a:pt x="352" y="808"/>
                </a:lnTo>
                <a:lnTo>
                  <a:pt x="392" y="812"/>
                </a:lnTo>
                <a:lnTo>
                  <a:pt x="421" y="816"/>
                </a:lnTo>
                <a:lnTo>
                  <a:pt x="448" y="819"/>
                </a:lnTo>
                <a:lnTo>
                  <a:pt x="448" y="819"/>
                </a:lnTo>
                <a:lnTo>
                  <a:pt x="462" y="820"/>
                </a:lnTo>
                <a:lnTo>
                  <a:pt x="478" y="825"/>
                </a:lnTo>
                <a:lnTo>
                  <a:pt x="519" y="838"/>
                </a:lnTo>
                <a:lnTo>
                  <a:pt x="564" y="852"/>
                </a:lnTo>
                <a:lnTo>
                  <a:pt x="585" y="858"/>
                </a:lnTo>
                <a:lnTo>
                  <a:pt x="608" y="863"/>
                </a:lnTo>
                <a:lnTo>
                  <a:pt x="608" y="863"/>
                </a:lnTo>
                <a:lnTo>
                  <a:pt x="629" y="866"/>
                </a:lnTo>
                <a:lnTo>
                  <a:pt x="648" y="868"/>
                </a:lnTo>
                <a:lnTo>
                  <a:pt x="666" y="868"/>
                </a:lnTo>
                <a:lnTo>
                  <a:pt x="683" y="867"/>
                </a:lnTo>
                <a:lnTo>
                  <a:pt x="720" y="864"/>
                </a:lnTo>
                <a:lnTo>
                  <a:pt x="759" y="861"/>
                </a:lnTo>
                <a:lnTo>
                  <a:pt x="759" y="861"/>
                </a:lnTo>
                <a:lnTo>
                  <a:pt x="779" y="859"/>
                </a:lnTo>
                <a:lnTo>
                  <a:pt x="798" y="861"/>
                </a:lnTo>
                <a:lnTo>
                  <a:pt x="817" y="863"/>
                </a:lnTo>
                <a:lnTo>
                  <a:pt x="839" y="866"/>
                </a:lnTo>
                <a:lnTo>
                  <a:pt x="897" y="876"/>
                </a:lnTo>
                <a:lnTo>
                  <a:pt x="984" y="889"/>
                </a:lnTo>
                <a:lnTo>
                  <a:pt x="984" y="889"/>
                </a:lnTo>
                <a:lnTo>
                  <a:pt x="1027" y="894"/>
                </a:lnTo>
                <a:lnTo>
                  <a:pt x="1057" y="896"/>
                </a:lnTo>
                <a:lnTo>
                  <a:pt x="1076" y="896"/>
                </a:lnTo>
                <a:lnTo>
                  <a:pt x="1088" y="894"/>
                </a:lnTo>
                <a:lnTo>
                  <a:pt x="1097" y="890"/>
                </a:lnTo>
                <a:lnTo>
                  <a:pt x="1107" y="885"/>
                </a:lnTo>
                <a:lnTo>
                  <a:pt x="1123" y="881"/>
                </a:lnTo>
                <a:lnTo>
                  <a:pt x="1147" y="877"/>
                </a:lnTo>
                <a:lnTo>
                  <a:pt x="1147" y="877"/>
                </a:lnTo>
                <a:lnTo>
                  <a:pt x="1197" y="871"/>
                </a:lnTo>
                <a:lnTo>
                  <a:pt x="1240" y="867"/>
                </a:lnTo>
                <a:lnTo>
                  <a:pt x="1300" y="864"/>
                </a:lnTo>
                <a:lnTo>
                  <a:pt x="1395" y="863"/>
                </a:lnTo>
                <a:lnTo>
                  <a:pt x="1395" y="863"/>
                </a:lnTo>
                <a:lnTo>
                  <a:pt x="1482" y="863"/>
                </a:lnTo>
                <a:lnTo>
                  <a:pt x="1530" y="864"/>
                </a:lnTo>
                <a:lnTo>
                  <a:pt x="1589" y="867"/>
                </a:lnTo>
                <a:lnTo>
                  <a:pt x="1707" y="870"/>
                </a:lnTo>
                <a:lnTo>
                  <a:pt x="1707" y="870"/>
                </a:lnTo>
                <a:lnTo>
                  <a:pt x="1818" y="871"/>
                </a:lnTo>
                <a:lnTo>
                  <a:pt x="1973" y="870"/>
                </a:lnTo>
                <a:lnTo>
                  <a:pt x="2343" y="866"/>
                </a:lnTo>
                <a:lnTo>
                  <a:pt x="2814" y="859"/>
                </a:lnTo>
                <a:lnTo>
                  <a:pt x="2814" y="859"/>
                </a:lnTo>
                <a:close/>
                <a:moveTo>
                  <a:pt x="2416" y="689"/>
                </a:moveTo>
                <a:lnTo>
                  <a:pt x="2028" y="689"/>
                </a:lnTo>
                <a:lnTo>
                  <a:pt x="1973" y="570"/>
                </a:lnTo>
                <a:lnTo>
                  <a:pt x="2363" y="570"/>
                </a:lnTo>
                <a:lnTo>
                  <a:pt x="2416" y="689"/>
                </a:lnTo>
                <a:close/>
                <a:moveTo>
                  <a:pt x="1665" y="564"/>
                </a:moveTo>
                <a:lnTo>
                  <a:pt x="1721" y="681"/>
                </a:lnTo>
                <a:lnTo>
                  <a:pt x="780" y="671"/>
                </a:lnTo>
                <a:lnTo>
                  <a:pt x="891" y="558"/>
                </a:lnTo>
                <a:lnTo>
                  <a:pt x="1665" y="564"/>
                </a:lnTo>
                <a:close/>
                <a:moveTo>
                  <a:pt x="869" y="558"/>
                </a:moveTo>
                <a:lnTo>
                  <a:pt x="757" y="671"/>
                </a:lnTo>
                <a:lnTo>
                  <a:pt x="742" y="653"/>
                </a:lnTo>
                <a:lnTo>
                  <a:pt x="668" y="649"/>
                </a:lnTo>
                <a:lnTo>
                  <a:pt x="762" y="554"/>
                </a:lnTo>
                <a:lnTo>
                  <a:pt x="869" y="558"/>
                </a:lnTo>
                <a:close/>
                <a:moveTo>
                  <a:pt x="667" y="547"/>
                </a:moveTo>
                <a:lnTo>
                  <a:pt x="751" y="552"/>
                </a:lnTo>
                <a:lnTo>
                  <a:pt x="751" y="552"/>
                </a:lnTo>
                <a:lnTo>
                  <a:pt x="701" y="600"/>
                </a:lnTo>
                <a:lnTo>
                  <a:pt x="667" y="634"/>
                </a:lnTo>
                <a:lnTo>
                  <a:pt x="652" y="649"/>
                </a:lnTo>
                <a:lnTo>
                  <a:pt x="652" y="649"/>
                </a:lnTo>
                <a:lnTo>
                  <a:pt x="638" y="649"/>
                </a:lnTo>
                <a:lnTo>
                  <a:pt x="607" y="648"/>
                </a:lnTo>
                <a:lnTo>
                  <a:pt x="564" y="645"/>
                </a:lnTo>
                <a:lnTo>
                  <a:pt x="667" y="547"/>
                </a:lnTo>
                <a:close/>
                <a:moveTo>
                  <a:pt x="1125" y="286"/>
                </a:moveTo>
                <a:lnTo>
                  <a:pt x="1155" y="288"/>
                </a:lnTo>
                <a:lnTo>
                  <a:pt x="1150" y="396"/>
                </a:lnTo>
                <a:lnTo>
                  <a:pt x="1021" y="392"/>
                </a:lnTo>
                <a:lnTo>
                  <a:pt x="1125" y="286"/>
                </a:lnTo>
                <a:close/>
                <a:moveTo>
                  <a:pt x="1239" y="290"/>
                </a:moveTo>
                <a:lnTo>
                  <a:pt x="1283" y="290"/>
                </a:lnTo>
                <a:lnTo>
                  <a:pt x="1283" y="290"/>
                </a:lnTo>
                <a:lnTo>
                  <a:pt x="1282" y="294"/>
                </a:lnTo>
                <a:lnTo>
                  <a:pt x="1282" y="307"/>
                </a:lnTo>
                <a:lnTo>
                  <a:pt x="1282" y="345"/>
                </a:lnTo>
                <a:lnTo>
                  <a:pt x="1283" y="401"/>
                </a:lnTo>
                <a:lnTo>
                  <a:pt x="1239" y="401"/>
                </a:lnTo>
                <a:lnTo>
                  <a:pt x="1239" y="2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>
            <a:extLst>
              <a:ext uri="{FF2B5EF4-FFF2-40B4-BE49-F238E27FC236}">
                <a16:creationId xmlns:a16="http://schemas.microsoft.com/office/drawing/2014/main" id="{5EAA4A9E-3F54-4488-A191-C3556185D00D}"/>
              </a:ext>
            </a:extLst>
          </p:cNvPr>
          <p:cNvSpPr>
            <a:spLocks noEditPoints="1"/>
          </p:cNvSpPr>
          <p:nvPr/>
        </p:nvSpPr>
        <p:spPr bwMode="auto">
          <a:xfrm>
            <a:off x="333375" y="1255657"/>
            <a:ext cx="1718208" cy="604838"/>
          </a:xfrm>
          <a:custGeom>
            <a:avLst/>
            <a:gdLst>
              <a:gd name="T0" fmla="*/ 8 w 1909"/>
              <a:gd name="T1" fmla="*/ 467 h 672"/>
              <a:gd name="T2" fmla="*/ 0 w 1909"/>
              <a:gd name="T3" fmla="*/ 470 h 672"/>
              <a:gd name="T4" fmla="*/ 146 w 1909"/>
              <a:gd name="T5" fmla="*/ 586 h 672"/>
              <a:gd name="T6" fmla="*/ 415 w 1909"/>
              <a:gd name="T7" fmla="*/ 626 h 672"/>
              <a:gd name="T8" fmla="*/ 672 w 1909"/>
              <a:gd name="T9" fmla="*/ 633 h 672"/>
              <a:gd name="T10" fmla="*/ 800 w 1909"/>
              <a:gd name="T11" fmla="*/ 637 h 672"/>
              <a:gd name="T12" fmla="*/ 1145 w 1909"/>
              <a:gd name="T13" fmla="*/ 654 h 672"/>
              <a:gd name="T14" fmla="*/ 1477 w 1909"/>
              <a:gd name="T15" fmla="*/ 654 h 672"/>
              <a:gd name="T16" fmla="*/ 1717 w 1909"/>
              <a:gd name="T17" fmla="*/ 659 h 672"/>
              <a:gd name="T18" fmla="*/ 1843 w 1909"/>
              <a:gd name="T19" fmla="*/ 670 h 672"/>
              <a:gd name="T20" fmla="*/ 1890 w 1909"/>
              <a:gd name="T21" fmla="*/ 670 h 672"/>
              <a:gd name="T22" fmla="*/ 1881 w 1909"/>
              <a:gd name="T23" fmla="*/ 658 h 672"/>
              <a:gd name="T24" fmla="*/ 1884 w 1909"/>
              <a:gd name="T25" fmla="*/ 606 h 672"/>
              <a:gd name="T26" fmla="*/ 1854 w 1909"/>
              <a:gd name="T27" fmla="*/ 589 h 672"/>
              <a:gd name="T28" fmla="*/ 1823 w 1909"/>
              <a:gd name="T29" fmla="*/ 576 h 672"/>
              <a:gd name="T30" fmla="*/ 1818 w 1909"/>
              <a:gd name="T31" fmla="*/ 565 h 672"/>
              <a:gd name="T32" fmla="*/ 1909 w 1909"/>
              <a:gd name="T33" fmla="*/ 442 h 672"/>
              <a:gd name="T34" fmla="*/ 1878 w 1909"/>
              <a:gd name="T35" fmla="*/ 445 h 672"/>
              <a:gd name="T36" fmla="*/ 1868 w 1909"/>
              <a:gd name="T37" fmla="*/ 439 h 672"/>
              <a:gd name="T38" fmla="*/ 1865 w 1909"/>
              <a:gd name="T39" fmla="*/ 460 h 672"/>
              <a:gd name="T40" fmla="*/ 1854 w 1909"/>
              <a:gd name="T41" fmla="*/ 434 h 672"/>
              <a:gd name="T42" fmla="*/ 1850 w 1909"/>
              <a:gd name="T43" fmla="*/ 431 h 672"/>
              <a:gd name="T44" fmla="*/ 1844 w 1909"/>
              <a:gd name="T45" fmla="*/ 438 h 672"/>
              <a:gd name="T46" fmla="*/ 1842 w 1909"/>
              <a:gd name="T47" fmla="*/ 452 h 672"/>
              <a:gd name="T48" fmla="*/ 1797 w 1909"/>
              <a:gd name="T49" fmla="*/ 455 h 672"/>
              <a:gd name="T50" fmla="*/ 1777 w 1909"/>
              <a:gd name="T51" fmla="*/ 464 h 672"/>
              <a:gd name="T52" fmla="*/ 1750 w 1909"/>
              <a:gd name="T53" fmla="*/ 456 h 672"/>
              <a:gd name="T54" fmla="*/ 1735 w 1909"/>
              <a:gd name="T55" fmla="*/ 440 h 672"/>
              <a:gd name="T56" fmla="*/ 1708 w 1909"/>
              <a:gd name="T57" fmla="*/ 440 h 672"/>
              <a:gd name="T58" fmla="*/ 1674 w 1909"/>
              <a:gd name="T59" fmla="*/ 428 h 672"/>
              <a:gd name="T60" fmla="*/ 1678 w 1909"/>
              <a:gd name="T61" fmla="*/ 408 h 672"/>
              <a:gd name="T62" fmla="*/ 1668 w 1909"/>
              <a:gd name="T63" fmla="*/ 363 h 672"/>
              <a:gd name="T64" fmla="*/ 1687 w 1909"/>
              <a:gd name="T65" fmla="*/ 157 h 672"/>
              <a:gd name="T66" fmla="*/ 1562 w 1909"/>
              <a:gd name="T67" fmla="*/ 434 h 672"/>
              <a:gd name="T68" fmla="*/ 1492 w 1909"/>
              <a:gd name="T69" fmla="*/ 445 h 672"/>
              <a:gd name="T70" fmla="*/ 1494 w 1909"/>
              <a:gd name="T71" fmla="*/ 454 h 672"/>
              <a:gd name="T72" fmla="*/ 1480 w 1909"/>
              <a:gd name="T73" fmla="*/ 472 h 672"/>
              <a:gd name="T74" fmla="*/ 744 w 1909"/>
              <a:gd name="T75" fmla="*/ 475 h 672"/>
              <a:gd name="T76" fmla="*/ 565 w 1909"/>
              <a:gd name="T77" fmla="*/ 470 h 672"/>
              <a:gd name="T78" fmla="*/ 437 w 1909"/>
              <a:gd name="T79" fmla="*/ 466 h 672"/>
              <a:gd name="T80" fmla="*/ 442 w 1909"/>
              <a:gd name="T81" fmla="*/ 368 h 672"/>
              <a:gd name="T82" fmla="*/ 444 w 1909"/>
              <a:gd name="T83" fmla="*/ 336 h 672"/>
              <a:gd name="T84" fmla="*/ 411 w 1909"/>
              <a:gd name="T85" fmla="*/ 328 h 672"/>
              <a:gd name="T86" fmla="*/ 421 w 1909"/>
              <a:gd name="T87" fmla="*/ 293 h 672"/>
              <a:gd name="T88" fmla="*/ 410 w 1909"/>
              <a:gd name="T89" fmla="*/ 269 h 672"/>
              <a:gd name="T90" fmla="*/ 397 w 1909"/>
              <a:gd name="T91" fmla="*/ 253 h 672"/>
              <a:gd name="T92" fmla="*/ 392 w 1909"/>
              <a:gd name="T93" fmla="*/ 238 h 672"/>
              <a:gd name="T94" fmla="*/ 298 w 1909"/>
              <a:gd name="T95" fmla="*/ 238 h 672"/>
              <a:gd name="T96" fmla="*/ 340 w 1909"/>
              <a:gd name="T97" fmla="*/ 201 h 672"/>
              <a:gd name="T98" fmla="*/ 283 w 1909"/>
              <a:gd name="T99" fmla="*/ 1 h 672"/>
              <a:gd name="T100" fmla="*/ 277 w 1909"/>
              <a:gd name="T101" fmla="*/ 3 h 672"/>
              <a:gd name="T102" fmla="*/ 272 w 1909"/>
              <a:gd name="T103" fmla="*/ 299 h 672"/>
              <a:gd name="T104" fmla="*/ 255 w 1909"/>
              <a:gd name="T105" fmla="*/ 366 h 672"/>
              <a:gd name="T106" fmla="*/ 240 w 1909"/>
              <a:gd name="T107" fmla="*/ 356 h 672"/>
              <a:gd name="T108" fmla="*/ 148 w 1909"/>
              <a:gd name="T109" fmla="*/ 239 h 672"/>
              <a:gd name="T110" fmla="*/ 24 w 1909"/>
              <a:gd name="T111" fmla="*/ 461 h 672"/>
              <a:gd name="T112" fmla="*/ 152 w 1909"/>
              <a:gd name="T113" fmla="*/ 321 h 672"/>
              <a:gd name="T114" fmla="*/ 133 w 1909"/>
              <a:gd name="T115" fmla="*/ 345 h 672"/>
              <a:gd name="T116" fmla="*/ 121 w 1909"/>
              <a:gd name="T117" fmla="*/ 284 h 672"/>
              <a:gd name="T118" fmla="*/ 111 w 1909"/>
              <a:gd name="T119" fmla="*/ 30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09" h="672">
                <a:moveTo>
                  <a:pt x="24" y="461"/>
                </a:moveTo>
                <a:lnTo>
                  <a:pt x="21" y="467"/>
                </a:lnTo>
                <a:lnTo>
                  <a:pt x="21" y="467"/>
                </a:lnTo>
                <a:lnTo>
                  <a:pt x="16" y="467"/>
                </a:lnTo>
                <a:lnTo>
                  <a:pt x="8" y="467"/>
                </a:lnTo>
                <a:lnTo>
                  <a:pt x="8" y="467"/>
                </a:lnTo>
                <a:lnTo>
                  <a:pt x="5" y="468"/>
                </a:lnTo>
                <a:lnTo>
                  <a:pt x="2" y="468"/>
                </a:lnTo>
                <a:lnTo>
                  <a:pt x="0" y="470"/>
                </a:lnTo>
                <a:lnTo>
                  <a:pt x="0" y="470"/>
                </a:lnTo>
                <a:lnTo>
                  <a:pt x="2" y="487"/>
                </a:lnTo>
                <a:lnTo>
                  <a:pt x="7" y="521"/>
                </a:lnTo>
                <a:lnTo>
                  <a:pt x="15" y="569"/>
                </a:lnTo>
                <a:lnTo>
                  <a:pt x="15" y="569"/>
                </a:lnTo>
                <a:lnTo>
                  <a:pt x="146" y="586"/>
                </a:lnTo>
                <a:lnTo>
                  <a:pt x="245" y="600"/>
                </a:lnTo>
                <a:lnTo>
                  <a:pt x="311" y="610"/>
                </a:lnTo>
                <a:lnTo>
                  <a:pt x="311" y="610"/>
                </a:lnTo>
                <a:lnTo>
                  <a:pt x="356" y="617"/>
                </a:lnTo>
                <a:lnTo>
                  <a:pt x="415" y="626"/>
                </a:lnTo>
                <a:lnTo>
                  <a:pt x="470" y="633"/>
                </a:lnTo>
                <a:lnTo>
                  <a:pt x="505" y="636"/>
                </a:lnTo>
                <a:lnTo>
                  <a:pt x="505" y="636"/>
                </a:lnTo>
                <a:lnTo>
                  <a:pt x="565" y="637"/>
                </a:lnTo>
                <a:lnTo>
                  <a:pt x="672" y="633"/>
                </a:lnTo>
                <a:lnTo>
                  <a:pt x="672" y="633"/>
                </a:lnTo>
                <a:lnTo>
                  <a:pt x="707" y="633"/>
                </a:lnTo>
                <a:lnTo>
                  <a:pt x="738" y="633"/>
                </a:lnTo>
                <a:lnTo>
                  <a:pt x="769" y="636"/>
                </a:lnTo>
                <a:lnTo>
                  <a:pt x="800" y="637"/>
                </a:lnTo>
                <a:lnTo>
                  <a:pt x="862" y="642"/>
                </a:lnTo>
                <a:lnTo>
                  <a:pt x="931" y="647"/>
                </a:lnTo>
                <a:lnTo>
                  <a:pt x="931" y="647"/>
                </a:lnTo>
                <a:lnTo>
                  <a:pt x="1028" y="652"/>
                </a:lnTo>
                <a:lnTo>
                  <a:pt x="1145" y="654"/>
                </a:lnTo>
                <a:lnTo>
                  <a:pt x="1319" y="659"/>
                </a:lnTo>
                <a:lnTo>
                  <a:pt x="1319" y="659"/>
                </a:lnTo>
                <a:lnTo>
                  <a:pt x="1354" y="659"/>
                </a:lnTo>
                <a:lnTo>
                  <a:pt x="1391" y="659"/>
                </a:lnTo>
                <a:lnTo>
                  <a:pt x="1477" y="654"/>
                </a:lnTo>
                <a:lnTo>
                  <a:pt x="1477" y="654"/>
                </a:lnTo>
                <a:lnTo>
                  <a:pt x="1503" y="654"/>
                </a:lnTo>
                <a:lnTo>
                  <a:pt x="1532" y="653"/>
                </a:lnTo>
                <a:lnTo>
                  <a:pt x="1594" y="654"/>
                </a:lnTo>
                <a:lnTo>
                  <a:pt x="1717" y="659"/>
                </a:lnTo>
                <a:lnTo>
                  <a:pt x="1717" y="659"/>
                </a:lnTo>
                <a:lnTo>
                  <a:pt x="1744" y="661"/>
                </a:lnTo>
                <a:lnTo>
                  <a:pt x="1767" y="663"/>
                </a:lnTo>
                <a:lnTo>
                  <a:pt x="1809" y="667"/>
                </a:lnTo>
                <a:lnTo>
                  <a:pt x="1843" y="670"/>
                </a:lnTo>
                <a:lnTo>
                  <a:pt x="1858" y="672"/>
                </a:lnTo>
                <a:lnTo>
                  <a:pt x="1873" y="672"/>
                </a:lnTo>
                <a:lnTo>
                  <a:pt x="1873" y="672"/>
                </a:lnTo>
                <a:lnTo>
                  <a:pt x="1889" y="672"/>
                </a:lnTo>
                <a:lnTo>
                  <a:pt x="1890" y="670"/>
                </a:lnTo>
                <a:lnTo>
                  <a:pt x="1889" y="669"/>
                </a:lnTo>
                <a:lnTo>
                  <a:pt x="1884" y="664"/>
                </a:lnTo>
                <a:lnTo>
                  <a:pt x="1881" y="662"/>
                </a:lnTo>
                <a:lnTo>
                  <a:pt x="1881" y="658"/>
                </a:lnTo>
                <a:lnTo>
                  <a:pt x="1881" y="658"/>
                </a:lnTo>
                <a:lnTo>
                  <a:pt x="1884" y="649"/>
                </a:lnTo>
                <a:lnTo>
                  <a:pt x="1886" y="636"/>
                </a:lnTo>
                <a:lnTo>
                  <a:pt x="1886" y="621"/>
                </a:lnTo>
                <a:lnTo>
                  <a:pt x="1884" y="606"/>
                </a:lnTo>
                <a:lnTo>
                  <a:pt x="1884" y="606"/>
                </a:lnTo>
                <a:lnTo>
                  <a:pt x="1883" y="600"/>
                </a:lnTo>
                <a:lnTo>
                  <a:pt x="1879" y="596"/>
                </a:lnTo>
                <a:lnTo>
                  <a:pt x="1874" y="592"/>
                </a:lnTo>
                <a:lnTo>
                  <a:pt x="1868" y="591"/>
                </a:lnTo>
                <a:lnTo>
                  <a:pt x="1854" y="589"/>
                </a:lnTo>
                <a:lnTo>
                  <a:pt x="1847" y="586"/>
                </a:lnTo>
                <a:lnTo>
                  <a:pt x="1839" y="585"/>
                </a:lnTo>
                <a:lnTo>
                  <a:pt x="1839" y="585"/>
                </a:lnTo>
                <a:lnTo>
                  <a:pt x="1826" y="579"/>
                </a:lnTo>
                <a:lnTo>
                  <a:pt x="1823" y="576"/>
                </a:lnTo>
                <a:lnTo>
                  <a:pt x="1821" y="575"/>
                </a:lnTo>
                <a:lnTo>
                  <a:pt x="1819" y="573"/>
                </a:lnTo>
                <a:lnTo>
                  <a:pt x="1819" y="570"/>
                </a:lnTo>
                <a:lnTo>
                  <a:pt x="1818" y="565"/>
                </a:lnTo>
                <a:lnTo>
                  <a:pt x="1818" y="565"/>
                </a:lnTo>
                <a:lnTo>
                  <a:pt x="1819" y="563"/>
                </a:lnTo>
                <a:lnTo>
                  <a:pt x="1822" y="558"/>
                </a:lnTo>
                <a:lnTo>
                  <a:pt x="1832" y="543"/>
                </a:lnTo>
                <a:lnTo>
                  <a:pt x="1863" y="501"/>
                </a:lnTo>
                <a:lnTo>
                  <a:pt x="1909" y="442"/>
                </a:lnTo>
                <a:lnTo>
                  <a:pt x="1876" y="456"/>
                </a:lnTo>
                <a:lnTo>
                  <a:pt x="1876" y="456"/>
                </a:lnTo>
                <a:lnTo>
                  <a:pt x="1878" y="449"/>
                </a:lnTo>
                <a:lnTo>
                  <a:pt x="1878" y="449"/>
                </a:lnTo>
                <a:lnTo>
                  <a:pt x="1878" y="445"/>
                </a:lnTo>
                <a:lnTo>
                  <a:pt x="1876" y="441"/>
                </a:lnTo>
                <a:lnTo>
                  <a:pt x="1873" y="440"/>
                </a:lnTo>
                <a:lnTo>
                  <a:pt x="1869" y="439"/>
                </a:lnTo>
                <a:lnTo>
                  <a:pt x="1869" y="439"/>
                </a:lnTo>
                <a:lnTo>
                  <a:pt x="1868" y="439"/>
                </a:lnTo>
                <a:lnTo>
                  <a:pt x="1866" y="441"/>
                </a:lnTo>
                <a:lnTo>
                  <a:pt x="1865" y="447"/>
                </a:lnTo>
                <a:lnTo>
                  <a:pt x="1866" y="460"/>
                </a:lnTo>
                <a:lnTo>
                  <a:pt x="1866" y="460"/>
                </a:lnTo>
                <a:lnTo>
                  <a:pt x="1865" y="460"/>
                </a:lnTo>
                <a:lnTo>
                  <a:pt x="1861" y="459"/>
                </a:lnTo>
                <a:lnTo>
                  <a:pt x="1855" y="456"/>
                </a:lnTo>
                <a:lnTo>
                  <a:pt x="1855" y="456"/>
                </a:lnTo>
                <a:lnTo>
                  <a:pt x="1855" y="449"/>
                </a:lnTo>
                <a:lnTo>
                  <a:pt x="1854" y="434"/>
                </a:lnTo>
                <a:lnTo>
                  <a:pt x="1854" y="434"/>
                </a:lnTo>
                <a:lnTo>
                  <a:pt x="1854" y="430"/>
                </a:lnTo>
                <a:lnTo>
                  <a:pt x="1853" y="429"/>
                </a:lnTo>
                <a:lnTo>
                  <a:pt x="1853" y="430"/>
                </a:lnTo>
                <a:lnTo>
                  <a:pt x="1850" y="431"/>
                </a:lnTo>
                <a:lnTo>
                  <a:pt x="1848" y="431"/>
                </a:lnTo>
                <a:lnTo>
                  <a:pt x="1848" y="431"/>
                </a:lnTo>
                <a:lnTo>
                  <a:pt x="1845" y="431"/>
                </a:lnTo>
                <a:lnTo>
                  <a:pt x="1845" y="433"/>
                </a:lnTo>
                <a:lnTo>
                  <a:pt x="1844" y="438"/>
                </a:lnTo>
                <a:lnTo>
                  <a:pt x="1845" y="450"/>
                </a:lnTo>
                <a:lnTo>
                  <a:pt x="1845" y="450"/>
                </a:lnTo>
                <a:lnTo>
                  <a:pt x="1845" y="451"/>
                </a:lnTo>
                <a:lnTo>
                  <a:pt x="1845" y="451"/>
                </a:lnTo>
                <a:lnTo>
                  <a:pt x="1842" y="452"/>
                </a:lnTo>
                <a:lnTo>
                  <a:pt x="1832" y="452"/>
                </a:lnTo>
                <a:lnTo>
                  <a:pt x="1832" y="452"/>
                </a:lnTo>
                <a:lnTo>
                  <a:pt x="1804" y="454"/>
                </a:lnTo>
                <a:lnTo>
                  <a:pt x="1804" y="454"/>
                </a:lnTo>
                <a:lnTo>
                  <a:pt x="1797" y="455"/>
                </a:lnTo>
                <a:lnTo>
                  <a:pt x="1790" y="457"/>
                </a:lnTo>
                <a:lnTo>
                  <a:pt x="1785" y="460"/>
                </a:lnTo>
                <a:lnTo>
                  <a:pt x="1782" y="461"/>
                </a:lnTo>
                <a:lnTo>
                  <a:pt x="1782" y="461"/>
                </a:lnTo>
                <a:lnTo>
                  <a:pt x="1777" y="464"/>
                </a:lnTo>
                <a:lnTo>
                  <a:pt x="1770" y="466"/>
                </a:lnTo>
                <a:lnTo>
                  <a:pt x="1759" y="470"/>
                </a:lnTo>
                <a:lnTo>
                  <a:pt x="1759" y="470"/>
                </a:lnTo>
                <a:lnTo>
                  <a:pt x="1754" y="464"/>
                </a:lnTo>
                <a:lnTo>
                  <a:pt x="1750" y="456"/>
                </a:lnTo>
                <a:lnTo>
                  <a:pt x="1747" y="450"/>
                </a:lnTo>
                <a:lnTo>
                  <a:pt x="1747" y="450"/>
                </a:lnTo>
                <a:lnTo>
                  <a:pt x="1746" y="447"/>
                </a:lnTo>
                <a:lnTo>
                  <a:pt x="1743" y="445"/>
                </a:lnTo>
                <a:lnTo>
                  <a:pt x="1735" y="440"/>
                </a:lnTo>
                <a:lnTo>
                  <a:pt x="1726" y="438"/>
                </a:lnTo>
                <a:lnTo>
                  <a:pt x="1717" y="436"/>
                </a:lnTo>
                <a:lnTo>
                  <a:pt x="1717" y="436"/>
                </a:lnTo>
                <a:lnTo>
                  <a:pt x="1713" y="438"/>
                </a:lnTo>
                <a:lnTo>
                  <a:pt x="1708" y="440"/>
                </a:lnTo>
                <a:lnTo>
                  <a:pt x="1699" y="450"/>
                </a:lnTo>
                <a:lnTo>
                  <a:pt x="1692" y="459"/>
                </a:lnTo>
                <a:lnTo>
                  <a:pt x="1689" y="462"/>
                </a:lnTo>
                <a:lnTo>
                  <a:pt x="1678" y="442"/>
                </a:lnTo>
                <a:lnTo>
                  <a:pt x="1674" y="428"/>
                </a:lnTo>
                <a:lnTo>
                  <a:pt x="1679" y="424"/>
                </a:lnTo>
                <a:lnTo>
                  <a:pt x="1679" y="424"/>
                </a:lnTo>
                <a:lnTo>
                  <a:pt x="1679" y="416"/>
                </a:lnTo>
                <a:lnTo>
                  <a:pt x="1678" y="408"/>
                </a:lnTo>
                <a:lnTo>
                  <a:pt x="1678" y="408"/>
                </a:lnTo>
                <a:lnTo>
                  <a:pt x="1676" y="405"/>
                </a:lnTo>
                <a:lnTo>
                  <a:pt x="1672" y="404"/>
                </a:lnTo>
                <a:lnTo>
                  <a:pt x="1664" y="402"/>
                </a:lnTo>
                <a:lnTo>
                  <a:pt x="1664" y="402"/>
                </a:lnTo>
                <a:lnTo>
                  <a:pt x="1668" y="363"/>
                </a:lnTo>
                <a:lnTo>
                  <a:pt x="1678" y="280"/>
                </a:lnTo>
                <a:lnTo>
                  <a:pt x="1694" y="157"/>
                </a:lnTo>
                <a:lnTo>
                  <a:pt x="1694" y="157"/>
                </a:lnTo>
                <a:lnTo>
                  <a:pt x="1693" y="152"/>
                </a:lnTo>
                <a:lnTo>
                  <a:pt x="1687" y="157"/>
                </a:lnTo>
                <a:lnTo>
                  <a:pt x="1650" y="431"/>
                </a:lnTo>
                <a:lnTo>
                  <a:pt x="1650" y="431"/>
                </a:lnTo>
                <a:lnTo>
                  <a:pt x="1614" y="433"/>
                </a:lnTo>
                <a:lnTo>
                  <a:pt x="1562" y="434"/>
                </a:lnTo>
                <a:lnTo>
                  <a:pt x="1562" y="434"/>
                </a:lnTo>
                <a:lnTo>
                  <a:pt x="1542" y="435"/>
                </a:lnTo>
                <a:lnTo>
                  <a:pt x="1522" y="439"/>
                </a:lnTo>
                <a:lnTo>
                  <a:pt x="1494" y="445"/>
                </a:lnTo>
                <a:lnTo>
                  <a:pt x="1494" y="445"/>
                </a:lnTo>
                <a:lnTo>
                  <a:pt x="1492" y="445"/>
                </a:lnTo>
                <a:lnTo>
                  <a:pt x="1491" y="446"/>
                </a:lnTo>
                <a:lnTo>
                  <a:pt x="1492" y="450"/>
                </a:lnTo>
                <a:lnTo>
                  <a:pt x="1495" y="452"/>
                </a:lnTo>
                <a:lnTo>
                  <a:pt x="1495" y="454"/>
                </a:lnTo>
                <a:lnTo>
                  <a:pt x="1494" y="454"/>
                </a:lnTo>
                <a:lnTo>
                  <a:pt x="1494" y="454"/>
                </a:lnTo>
                <a:lnTo>
                  <a:pt x="1490" y="457"/>
                </a:lnTo>
                <a:lnTo>
                  <a:pt x="1486" y="464"/>
                </a:lnTo>
                <a:lnTo>
                  <a:pt x="1480" y="472"/>
                </a:lnTo>
                <a:lnTo>
                  <a:pt x="1480" y="472"/>
                </a:lnTo>
                <a:lnTo>
                  <a:pt x="1373" y="473"/>
                </a:lnTo>
                <a:lnTo>
                  <a:pt x="1133" y="476"/>
                </a:lnTo>
                <a:lnTo>
                  <a:pt x="875" y="476"/>
                </a:lnTo>
                <a:lnTo>
                  <a:pt x="779" y="476"/>
                </a:lnTo>
                <a:lnTo>
                  <a:pt x="744" y="475"/>
                </a:lnTo>
                <a:lnTo>
                  <a:pt x="722" y="473"/>
                </a:lnTo>
                <a:lnTo>
                  <a:pt x="722" y="473"/>
                </a:lnTo>
                <a:lnTo>
                  <a:pt x="687" y="471"/>
                </a:lnTo>
                <a:lnTo>
                  <a:pt x="648" y="470"/>
                </a:lnTo>
                <a:lnTo>
                  <a:pt x="565" y="470"/>
                </a:lnTo>
                <a:lnTo>
                  <a:pt x="498" y="471"/>
                </a:lnTo>
                <a:lnTo>
                  <a:pt x="469" y="472"/>
                </a:lnTo>
                <a:lnTo>
                  <a:pt x="467" y="465"/>
                </a:lnTo>
                <a:lnTo>
                  <a:pt x="452" y="459"/>
                </a:lnTo>
                <a:lnTo>
                  <a:pt x="437" y="466"/>
                </a:lnTo>
                <a:lnTo>
                  <a:pt x="433" y="410"/>
                </a:lnTo>
                <a:lnTo>
                  <a:pt x="425" y="373"/>
                </a:lnTo>
                <a:lnTo>
                  <a:pt x="439" y="371"/>
                </a:lnTo>
                <a:lnTo>
                  <a:pt x="439" y="371"/>
                </a:lnTo>
                <a:lnTo>
                  <a:pt x="442" y="368"/>
                </a:lnTo>
                <a:lnTo>
                  <a:pt x="443" y="363"/>
                </a:lnTo>
                <a:lnTo>
                  <a:pt x="444" y="356"/>
                </a:lnTo>
                <a:lnTo>
                  <a:pt x="444" y="356"/>
                </a:lnTo>
                <a:lnTo>
                  <a:pt x="446" y="346"/>
                </a:lnTo>
                <a:lnTo>
                  <a:pt x="444" y="336"/>
                </a:lnTo>
                <a:lnTo>
                  <a:pt x="442" y="326"/>
                </a:lnTo>
                <a:lnTo>
                  <a:pt x="422" y="335"/>
                </a:lnTo>
                <a:lnTo>
                  <a:pt x="411" y="335"/>
                </a:lnTo>
                <a:lnTo>
                  <a:pt x="411" y="328"/>
                </a:lnTo>
                <a:lnTo>
                  <a:pt x="411" y="328"/>
                </a:lnTo>
                <a:lnTo>
                  <a:pt x="416" y="316"/>
                </a:lnTo>
                <a:lnTo>
                  <a:pt x="422" y="301"/>
                </a:lnTo>
                <a:lnTo>
                  <a:pt x="422" y="301"/>
                </a:lnTo>
                <a:lnTo>
                  <a:pt x="422" y="297"/>
                </a:lnTo>
                <a:lnTo>
                  <a:pt x="421" y="293"/>
                </a:lnTo>
                <a:lnTo>
                  <a:pt x="420" y="284"/>
                </a:lnTo>
                <a:lnTo>
                  <a:pt x="420" y="284"/>
                </a:lnTo>
                <a:lnTo>
                  <a:pt x="417" y="280"/>
                </a:lnTo>
                <a:lnTo>
                  <a:pt x="413" y="275"/>
                </a:lnTo>
                <a:lnTo>
                  <a:pt x="410" y="269"/>
                </a:lnTo>
                <a:lnTo>
                  <a:pt x="406" y="263"/>
                </a:lnTo>
                <a:lnTo>
                  <a:pt x="406" y="263"/>
                </a:lnTo>
                <a:lnTo>
                  <a:pt x="404" y="258"/>
                </a:lnTo>
                <a:lnTo>
                  <a:pt x="400" y="254"/>
                </a:lnTo>
                <a:lnTo>
                  <a:pt x="397" y="253"/>
                </a:lnTo>
                <a:lnTo>
                  <a:pt x="396" y="252"/>
                </a:lnTo>
                <a:lnTo>
                  <a:pt x="396" y="252"/>
                </a:lnTo>
                <a:lnTo>
                  <a:pt x="395" y="247"/>
                </a:lnTo>
                <a:lnTo>
                  <a:pt x="392" y="238"/>
                </a:lnTo>
                <a:lnTo>
                  <a:pt x="392" y="238"/>
                </a:lnTo>
                <a:lnTo>
                  <a:pt x="391" y="236"/>
                </a:lnTo>
                <a:lnTo>
                  <a:pt x="390" y="236"/>
                </a:lnTo>
                <a:lnTo>
                  <a:pt x="386" y="236"/>
                </a:lnTo>
                <a:lnTo>
                  <a:pt x="381" y="238"/>
                </a:lnTo>
                <a:lnTo>
                  <a:pt x="298" y="238"/>
                </a:lnTo>
                <a:lnTo>
                  <a:pt x="298" y="219"/>
                </a:lnTo>
                <a:lnTo>
                  <a:pt x="351" y="209"/>
                </a:lnTo>
                <a:lnTo>
                  <a:pt x="351" y="177"/>
                </a:lnTo>
                <a:lnTo>
                  <a:pt x="340" y="177"/>
                </a:lnTo>
                <a:lnTo>
                  <a:pt x="340" y="201"/>
                </a:lnTo>
                <a:lnTo>
                  <a:pt x="291" y="201"/>
                </a:lnTo>
                <a:lnTo>
                  <a:pt x="285" y="9"/>
                </a:lnTo>
                <a:lnTo>
                  <a:pt x="285" y="9"/>
                </a:lnTo>
                <a:lnTo>
                  <a:pt x="283" y="5"/>
                </a:lnTo>
                <a:lnTo>
                  <a:pt x="283" y="1"/>
                </a:lnTo>
                <a:lnTo>
                  <a:pt x="281" y="0"/>
                </a:lnTo>
                <a:lnTo>
                  <a:pt x="281" y="0"/>
                </a:lnTo>
                <a:lnTo>
                  <a:pt x="280" y="0"/>
                </a:lnTo>
                <a:lnTo>
                  <a:pt x="278" y="0"/>
                </a:lnTo>
                <a:lnTo>
                  <a:pt x="277" y="3"/>
                </a:lnTo>
                <a:lnTo>
                  <a:pt x="276" y="7"/>
                </a:lnTo>
                <a:lnTo>
                  <a:pt x="276" y="240"/>
                </a:lnTo>
                <a:lnTo>
                  <a:pt x="264" y="240"/>
                </a:lnTo>
                <a:lnTo>
                  <a:pt x="264" y="299"/>
                </a:lnTo>
                <a:lnTo>
                  <a:pt x="272" y="299"/>
                </a:lnTo>
                <a:lnTo>
                  <a:pt x="272" y="328"/>
                </a:lnTo>
                <a:lnTo>
                  <a:pt x="261" y="328"/>
                </a:lnTo>
                <a:lnTo>
                  <a:pt x="261" y="337"/>
                </a:lnTo>
                <a:lnTo>
                  <a:pt x="255" y="337"/>
                </a:lnTo>
                <a:lnTo>
                  <a:pt x="255" y="366"/>
                </a:lnTo>
                <a:lnTo>
                  <a:pt x="255" y="366"/>
                </a:lnTo>
                <a:lnTo>
                  <a:pt x="249" y="363"/>
                </a:lnTo>
                <a:lnTo>
                  <a:pt x="241" y="362"/>
                </a:lnTo>
                <a:lnTo>
                  <a:pt x="241" y="362"/>
                </a:lnTo>
                <a:lnTo>
                  <a:pt x="240" y="356"/>
                </a:lnTo>
                <a:lnTo>
                  <a:pt x="240" y="342"/>
                </a:lnTo>
                <a:lnTo>
                  <a:pt x="240" y="300"/>
                </a:lnTo>
                <a:lnTo>
                  <a:pt x="241" y="238"/>
                </a:lnTo>
                <a:lnTo>
                  <a:pt x="194" y="234"/>
                </a:lnTo>
                <a:lnTo>
                  <a:pt x="148" y="239"/>
                </a:lnTo>
                <a:lnTo>
                  <a:pt x="147" y="264"/>
                </a:lnTo>
                <a:lnTo>
                  <a:pt x="129" y="264"/>
                </a:lnTo>
                <a:lnTo>
                  <a:pt x="133" y="254"/>
                </a:lnTo>
                <a:lnTo>
                  <a:pt x="126" y="254"/>
                </a:lnTo>
                <a:lnTo>
                  <a:pt x="24" y="461"/>
                </a:lnTo>
                <a:close/>
                <a:moveTo>
                  <a:pt x="125" y="281"/>
                </a:moveTo>
                <a:lnTo>
                  <a:pt x="125" y="281"/>
                </a:lnTo>
                <a:lnTo>
                  <a:pt x="152" y="295"/>
                </a:lnTo>
                <a:lnTo>
                  <a:pt x="152" y="295"/>
                </a:lnTo>
                <a:lnTo>
                  <a:pt x="152" y="321"/>
                </a:lnTo>
                <a:lnTo>
                  <a:pt x="151" y="338"/>
                </a:lnTo>
                <a:lnTo>
                  <a:pt x="150" y="346"/>
                </a:lnTo>
                <a:lnTo>
                  <a:pt x="150" y="346"/>
                </a:lnTo>
                <a:lnTo>
                  <a:pt x="140" y="346"/>
                </a:lnTo>
                <a:lnTo>
                  <a:pt x="133" y="345"/>
                </a:lnTo>
                <a:lnTo>
                  <a:pt x="131" y="345"/>
                </a:lnTo>
                <a:lnTo>
                  <a:pt x="131" y="345"/>
                </a:lnTo>
                <a:lnTo>
                  <a:pt x="120" y="288"/>
                </a:lnTo>
                <a:lnTo>
                  <a:pt x="120" y="288"/>
                </a:lnTo>
                <a:lnTo>
                  <a:pt x="121" y="284"/>
                </a:lnTo>
                <a:lnTo>
                  <a:pt x="122" y="281"/>
                </a:lnTo>
                <a:lnTo>
                  <a:pt x="125" y="281"/>
                </a:lnTo>
                <a:lnTo>
                  <a:pt x="125" y="281"/>
                </a:lnTo>
                <a:close/>
                <a:moveTo>
                  <a:pt x="111" y="300"/>
                </a:moveTo>
                <a:lnTo>
                  <a:pt x="111" y="300"/>
                </a:lnTo>
                <a:lnTo>
                  <a:pt x="121" y="342"/>
                </a:lnTo>
                <a:lnTo>
                  <a:pt x="131" y="384"/>
                </a:lnTo>
                <a:lnTo>
                  <a:pt x="76" y="379"/>
                </a:lnTo>
                <a:lnTo>
                  <a:pt x="111" y="30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F104696E-60FB-4932-8959-00DF2DE16439}"/>
              </a:ext>
            </a:extLst>
          </p:cNvPr>
          <p:cNvSpPr>
            <a:spLocks/>
          </p:cNvSpPr>
          <p:nvPr/>
        </p:nvSpPr>
        <p:spPr bwMode="auto">
          <a:xfrm>
            <a:off x="4124847" y="1448595"/>
            <a:ext cx="1627024" cy="381710"/>
          </a:xfrm>
          <a:custGeom>
            <a:avLst/>
            <a:gdLst>
              <a:gd name="T0" fmla="*/ 702 w 1624"/>
              <a:gd name="T1" fmla="*/ 119 h 381"/>
              <a:gd name="T2" fmla="*/ 322 w 1624"/>
              <a:gd name="T3" fmla="*/ 83 h 381"/>
              <a:gd name="T4" fmla="*/ 307 w 1624"/>
              <a:gd name="T5" fmla="*/ 47 h 381"/>
              <a:gd name="T6" fmla="*/ 302 w 1624"/>
              <a:gd name="T7" fmla="*/ 85 h 381"/>
              <a:gd name="T8" fmla="*/ 282 w 1624"/>
              <a:gd name="T9" fmla="*/ 18 h 381"/>
              <a:gd name="T10" fmla="*/ 239 w 1624"/>
              <a:gd name="T11" fmla="*/ 83 h 381"/>
              <a:gd name="T12" fmla="*/ 232 w 1624"/>
              <a:gd name="T13" fmla="*/ 8 h 381"/>
              <a:gd name="T14" fmla="*/ 232 w 1624"/>
              <a:gd name="T15" fmla="*/ 81 h 381"/>
              <a:gd name="T16" fmla="*/ 202 w 1624"/>
              <a:gd name="T17" fmla="*/ 41 h 381"/>
              <a:gd name="T18" fmla="*/ 192 w 1624"/>
              <a:gd name="T19" fmla="*/ 29 h 381"/>
              <a:gd name="T20" fmla="*/ 191 w 1624"/>
              <a:gd name="T21" fmla="*/ 78 h 381"/>
              <a:gd name="T22" fmla="*/ 176 w 1624"/>
              <a:gd name="T23" fmla="*/ 73 h 381"/>
              <a:gd name="T24" fmla="*/ 159 w 1624"/>
              <a:gd name="T25" fmla="*/ 69 h 381"/>
              <a:gd name="T26" fmla="*/ 111 w 1624"/>
              <a:gd name="T27" fmla="*/ 62 h 381"/>
              <a:gd name="T28" fmla="*/ 92 w 1624"/>
              <a:gd name="T29" fmla="*/ 65 h 381"/>
              <a:gd name="T30" fmla="*/ 68 w 1624"/>
              <a:gd name="T31" fmla="*/ 78 h 381"/>
              <a:gd name="T32" fmla="*/ 67 w 1624"/>
              <a:gd name="T33" fmla="*/ 82 h 381"/>
              <a:gd name="T34" fmla="*/ 51 w 1624"/>
              <a:gd name="T35" fmla="*/ 80 h 381"/>
              <a:gd name="T36" fmla="*/ 38 w 1624"/>
              <a:gd name="T37" fmla="*/ 81 h 381"/>
              <a:gd name="T38" fmla="*/ 7 w 1624"/>
              <a:gd name="T39" fmla="*/ 86 h 381"/>
              <a:gd name="T40" fmla="*/ 0 w 1624"/>
              <a:gd name="T41" fmla="*/ 117 h 381"/>
              <a:gd name="T42" fmla="*/ 9 w 1624"/>
              <a:gd name="T43" fmla="*/ 142 h 381"/>
              <a:gd name="T44" fmla="*/ 24 w 1624"/>
              <a:gd name="T45" fmla="*/ 186 h 381"/>
              <a:gd name="T46" fmla="*/ 62 w 1624"/>
              <a:gd name="T47" fmla="*/ 279 h 381"/>
              <a:gd name="T48" fmla="*/ 67 w 1624"/>
              <a:gd name="T49" fmla="*/ 294 h 381"/>
              <a:gd name="T50" fmla="*/ 88 w 1624"/>
              <a:gd name="T51" fmla="*/ 316 h 381"/>
              <a:gd name="T52" fmla="*/ 115 w 1624"/>
              <a:gd name="T53" fmla="*/ 323 h 381"/>
              <a:gd name="T54" fmla="*/ 185 w 1624"/>
              <a:gd name="T55" fmla="*/ 340 h 381"/>
              <a:gd name="T56" fmla="*/ 253 w 1624"/>
              <a:gd name="T57" fmla="*/ 329 h 381"/>
              <a:gd name="T58" fmla="*/ 312 w 1624"/>
              <a:gd name="T59" fmla="*/ 326 h 381"/>
              <a:gd name="T60" fmla="*/ 341 w 1624"/>
              <a:gd name="T61" fmla="*/ 328 h 381"/>
              <a:gd name="T62" fmla="*/ 446 w 1624"/>
              <a:gd name="T63" fmla="*/ 344 h 381"/>
              <a:gd name="T64" fmla="*/ 495 w 1624"/>
              <a:gd name="T65" fmla="*/ 335 h 381"/>
              <a:gd name="T66" fmla="*/ 525 w 1624"/>
              <a:gd name="T67" fmla="*/ 344 h 381"/>
              <a:gd name="T68" fmla="*/ 560 w 1624"/>
              <a:gd name="T69" fmla="*/ 345 h 381"/>
              <a:gd name="T70" fmla="*/ 613 w 1624"/>
              <a:gd name="T71" fmla="*/ 349 h 381"/>
              <a:gd name="T72" fmla="*/ 632 w 1624"/>
              <a:gd name="T73" fmla="*/ 336 h 381"/>
              <a:gd name="T74" fmla="*/ 665 w 1624"/>
              <a:gd name="T75" fmla="*/ 349 h 381"/>
              <a:gd name="T76" fmla="*/ 721 w 1624"/>
              <a:gd name="T77" fmla="*/ 356 h 381"/>
              <a:gd name="T78" fmla="*/ 773 w 1624"/>
              <a:gd name="T79" fmla="*/ 351 h 381"/>
              <a:gd name="T80" fmla="*/ 813 w 1624"/>
              <a:gd name="T81" fmla="*/ 356 h 381"/>
              <a:gd name="T82" fmla="*/ 918 w 1624"/>
              <a:gd name="T83" fmla="*/ 357 h 381"/>
              <a:gd name="T84" fmla="*/ 975 w 1624"/>
              <a:gd name="T85" fmla="*/ 368 h 381"/>
              <a:gd name="T86" fmla="*/ 1090 w 1624"/>
              <a:gd name="T87" fmla="*/ 367 h 381"/>
              <a:gd name="T88" fmla="*/ 1095 w 1624"/>
              <a:gd name="T89" fmla="*/ 362 h 381"/>
              <a:gd name="T90" fmla="*/ 1137 w 1624"/>
              <a:gd name="T91" fmla="*/ 376 h 381"/>
              <a:gd name="T92" fmla="*/ 1282 w 1624"/>
              <a:gd name="T93" fmla="*/ 377 h 381"/>
              <a:gd name="T94" fmla="*/ 1370 w 1624"/>
              <a:gd name="T95" fmla="*/ 365 h 381"/>
              <a:gd name="T96" fmla="*/ 1496 w 1624"/>
              <a:gd name="T97" fmla="*/ 355 h 381"/>
              <a:gd name="T98" fmla="*/ 1577 w 1624"/>
              <a:gd name="T99" fmla="*/ 344 h 381"/>
              <a:gd name="T100" fmla="*/ 1586 w 1624"/>
              <a:gd name="T101" fmla="*/ 335 h 381"/>
              <a:gd name="T102" fmla="*/ 1592 w 1624"/>
              <a:gd name="T103" fmla="*/ 314 h 381"/>
              <a:gd name="T104" fmla="*/ 1598 w 1624"/>
              <a:gd name="T105" fmla="*/ 277 h 381"/>
              <a:gd name="T106" fmla="*/ 1610 w 1624"/>
              <a:gd name="T107" fmla="*/ 257 h 381"/>
              <a:gd name="T108" fmla="*/ 1624 w 1624"/>
              <a:gd name="T109" fmla="*/ 242 h 381"/>
              <a:gd name="T110" fmla="*/ 1608 w 1624"/>
              <a:gd name="T111" fmla="*/ 200 h 381"/>
              <a:gd name="T112" fmla="*/ 1568 w 1624"/>
              <a:gd name="T113" fmla="*/ 163 h 381"/>
              <a:gd name="T114" fmla="*/ 1540 w 1624"/>
              <a:gd name="T115" fmla="*/ 156 h 381"/>
              <a:gd name="T116" fmla="*/ 1500 w 1624"/>
              <a:gd name="T117" fmla="*/ 80 h 381"/>
              <a:gd name="T118" fmla="*/ 1322 w 1624"/>
              <a:gd name="T119" fmla="*/ 98 h 381"/>
              <a:gd name="T120" fmla="*/ 1314 w 1624"/>
              <a:gd name="T121" fmla="*/ 87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4" h="381">
                <a:moveTo>
                  <a:pt x="1294" y="154"/>
                </a:moveTo>
                <a:lnTo>
                  <a:pt x="1294" y="154"/>
                </a:lnTo>
                <a:lnTo>
                  <a:pt x="1074" y="142"/>
                </a:lnTo>
                <a:lnTo>
                  <a:pt x="881" y="130"/>
                </a:lnTo>
                <a:lnTo>
                  <a:pt x="702" y="119"/>
                </a:lnTo>
                <a:lnTo>
                  <a:pt x="702" y="119"/>
                </a:lnTo>
                <a:lnTo>
                  <a:pt x="442" y="98"/>
                </a:lnTo>
                <a:lnTo>
                  <a:pt x="333" y="90"/>
                </a:lnTo>
                <a:lnTo>
                  <a:pt x="328" y="87"/>
                </a:lnTo>
                <a:lnTo>
                  <a:pt x="328" y="69"/>
                </a:lnTo>
                <a:lnTo>
                  <a:pt x="322" y="69"/>
                </a:lnTo>
                <a:lnTo>
                  <a:pt x="322" y="83"/>
                </a:lnTo>
                <a:lnTo>
                  <a:pt x="307" y="83"/>
                </a:lnTo>
                <a:lnTo>
                  <a:pt x="307" y="83"/>
                </a:lnTo>
                <a:lnTo>
                  <a:pt x="307" y="71"/>
                </a:lnTo>
                <a:lnTo>
                  <a:pt x="307" y="56"/>
                </a:lnTo>
                <a:lnTo>
                  <a:pt x="307" y="56"/>
                </a:lnTo>
                <a:lnTo>
                  <a:pt x="307" y="47"/>
                </a:lnTo>
                <a:lnTo>
                  <a:pt x="307" y="40"/>
                </a:lnTo>
                <a:lnTo>
                  <a:pt x="300" y="40"/>
                </a:lnTo>
                <a:lnTo>
                  <a:pt x="300" y="54"/>
                </a:lnTo>
                <a:lnTo>
                  <a:pt x="300" y="54"/>
                </a:lnTo>
                <a:lnTo>
                  <a:pt x="301" y="70"/>
                </a:lnTo>
                <a:lnTo>
                  <a:pt x="302" y="85"/>
                </a:lnTo>
                <a:lnTo>
                  <a:pt x="276" y="85"/>
                </a:lnTo>
                <a:lnTo>
                  <a:pt x="276" y="42"/>
                </a:lnTo>
                <a:lnTo>
                  <a:pt x="282" y="42"/>
                </a:lnTo>
                <a:lnTo>
                  <a:pt x="282" y="42"/>
                </a:lnTo>
                <a:lnTo>
                  <a:pt x="282" y="28"/>
                </a:lnTo>
                <a:lnTo>
                  <a:pt x="282" y="18"/>
                </a:lnTo>
                <a:lnTo>
                  <a:pt x="282" y="13"/>
                </a:lnTo>
                <a:lnTo>
                  <a:pt x="266" y="13"/>
                </a:lnTo>
                <a:lnTo>
                  <a:pt x="266" y="72"/>
                </a:lnTo>
                <a:lnTo>
                  <a:pt x="261" y="72"/>
                </a:lnTo>
                <a:lnTo>
                  <a:pt x="261" y="83"/>
                </a:lnTo>
                <a:lnTo>
                  <a:pt x="239" y="83"/>
                </a:lnTo>
                <a:lnTo>
                  <a:pt x="239" y="0"/>
                </a:lnTo>
                <a:lnTo>
                  <a:pt x="239" y="0"/>
                </a:lnTo>
                <a:lnTo>
                  <a:pt x="235" y="7"/>
                </a:lnTo>
                <a:lnTo>
                  <a:pt x="233" y="9"/>
                </a:lnTo>
                <a:lnTo>
                  <a:pt x="232" y="9"/>
                </a:lnTo>
                <a:lnTo>
                  <a:pt x="232" y="8"/>
                </a:lnTo>
                <a:lnTo>
                  <a:pt x="232" y="8"/>
                </a:lnTo>
                <a:lnTo>
                  <a:pt x="234" y="42"/>
                </a:lnTo>
                <a:lnTo>
                  <a:pt x="234" y="69"/>
                </a:lnTo>
                <a:lnTo>
                  <a:pt x="234" y="77"/>
                </a:lnTo>
                <a:lnTo>
                  <a:pt x="233" y="80"/>
                </a:lnTo>
                <a:lnTo>
                  <a:pt x="232" y="81"/>
                </a:lnTo>
                <a:lnTo>
                  <a:pt x="232" y="81"/>
                </a:lnTo>
                <a:lnTo>
                  <a:pt x="197" y="78"/>
                </a:lnTo>
                <a:lnTo>
                  <a:pt x="197" y="60"/>
                </a:lnTo>
                <a:lnTo>
                  <a:pt x="202" y="55"/>
                </a:lnTo>
                <a:lnTo>
                  <a:pt x="202" y="55"/>
                </a:lnTo>
                <a:lnTo>
                  <a:pt x="202" y="41"/>
                </a:lnTo>
                <a:lnTo>
                  <a:pt x="202" y="29"/>
                </a:lnTo>
                <a:lnTo>
                  <a:pt x="202" y="29"/>
                </a:lnTo>
                <a:lnTo>
                  <a:pt x="193" y="25"/>
                </a:lnTo>
                <a:lnTo>
                  <a:pt x="193" y="25"/>
                </a:lnTo>
                <a:lnTo>
                  <a:pt x="192" y="29"/>
                </a:lnTo>
                <a:lnTo>
                  <a:pt x="192" y="29"/>
                </a:lnTo>
                <a:lnTo>
                  <a:pt x="191" y="40"/>
                </a:lnTo>
                <a:lnTo>
                  <a:pt x="191" y="40"/>
                </a:lnTo>
                <a:lnTo>
                  <a:pt x="190" y="61"/>
                </a:lnTo>
                <a:lnTo>
                  <a:pt x="191" y="75"/>
                </a:lnTo>
                <a:lnTo>
                  <a:pt x="191" y="75"/>
                </a:lnTo>
                <a:lnTo>
                  <a:pt x="191" y="78"/>
                </a:lnTo>
                <a:lnTo>
                  <a:pt x="191" y="81"/>
                </a:lnTo>
                <a:lnTo>
                  <a:pt x="191" y="81"/>
                </a:lnTo>
                <a:lnTo>
                  <a:pt x="177" y="80"/>
                </a:lnTo>
                <a:lnTo>
                  <a:pt x="177" y="80"/>
                </a:lnTo>
                <a:lnTo>
                  <a:pt x="177" y="76"/>
                </a:lnTo>
                <a:lnTo>
                  <a:pt x="176" y="73"/>
                </a:lnTo>
                <a:lnTo>
                  <a:pt x="173" y="71"/>
                </a:lnTo>
                <a:lnTo>
                  <a:pt x="173" y="71"/>
                </a:lnTo>
                <a:lnTo>
                  <a:pt x="170" y="70"/>
                </a:lnTo>
                <a:lnTo>
                  <a:pt x="166" y="69"/>
                </a:lnTo>
                <a:lnTo>
                  <a:pt x="161" y="69"/>
                </a:lnTo>
                <a:lnTo>
                  <a:pt x="159" y="69"/>
                </a:lnTo>
                <a:lnTo>
                  <a:pt x="159" y="69"/>
                </a:lnTo>
                <a:lnTo>
                  <a:pt x="157" y="73"/>
                </a:lnTo>
                <a:lnTo>
                  <a:pt x="157" y="76"/>
                </a:lnTo>
                <a:lnTo>
                  <a:pt x="113" y="76"/>
                </a:lnTo>
                <a:lnTo>
                  <a:pt x="113" y="76"/>
                </a:lnTo>
                <a:lnTo>
                  <a:pt x="111" y="62"/>
                </a:lnTo>
                <a:lnTo>
                  <a:pt x="111" y="62"/>
                </a:lnTo>
                <a:lnTo>
                  <a:pt x="108" y="61"/>
                </a:lnTo>
                <a:lnTo>
                  <a:pt x="100" y="61"/>
                </a:lnTo>
                <a:lnTo>
                  <a:pt x="100" y="61"/>
                </a:lnTo>
                <a:lnTo>
                  <a:pt x="95" y="62"/>
                </a:lnTo>
                <a:lnTo>
                  <a:pt x="92" y="65"/>
                </a:lnTo>
                <a:lnTo>
                  <a:pt x="92" y="65"/>
                </a:lnTo>
                <a:lnTo>
                  <a:pt x="90" y="67"/>
                </a:lnTo>
                <a:lnTo>
                  <a:pt x="89" y="71"/>
                </a:lnTo>
                <a:lnTo>
                  <a:pt x="89" y="71"/>
                </a:lnTo>
                <a:lnTo>
                  <a:pt x="89" y="75"/>
                </a:lnTo>
                <a:lnTo>
                  <a:pt x="68" y="78"/>
                </a:lnTo>
                <a:lnTo>
                  <a:pt x="68" y="78"/>
                </a:lnTo>
                <a:lnTo>
                  <a:pt x="71" y="80"/>
                </a:lnTo>
                <a:lnTo>
                  <a:pt x="71" y="81"/>
                </a:lnTo>
                <a:lnTo>
                  <a:pt x="71" y="82"/>
                </a:lnTo>
                <a:lnTo>
                  <a:pt x="67" y="82"/>
                </a:lnTo>
                <a:lnTo>
                  <a:pt x="67" y="82"/>
                </a:lnTo>
                <a:lnTo>
                  <a:pt x="55" y="83"/>
                </a:lnTo>
                <a:lnTo>
                  <a:pt x="55" y="83"/>
                </a:lnTo>
                <a:lnTo>
                  <a:pt x="55" y="81"/>
                </a:lnTo>
                <a:lnTo>
                  <a:pt x="53" y="80"/>
                </a:lnTo>
                <a:lnTo>
                  <a:pt x="51" y="80"/>
                </a:lnTo>
                <a:lnTo>
                  <a:pt x="51" y="80"/>
                </a:lnTo>
                <a:lnTo>
                  <a:pt x="43" y="78"/>
                </a:lnTo>
                <a:lnTo>
                  <a:pt x="41" y="78"/>
                </a:lnTo>
                <a:lnTo>
                  <a:pt x="40" y="80"/>
                </a:lnTo>
                <a:lnTo>
                  <a:pt x="40" y="80"/>
                </a:lnTo>
                <a:lnTo>
                  <a:pt x="38" y="81"/>
                </a:lnTo>
                <a:lnTo>
                  <a:pt x="38" y="81"/>
                </a:lnTo>
                <a:lnTo>
                  <a:pt x="38" y="82"/>
                </a:lnTo>
                <a:lnTo>
                  <a:pt x="36" y="83"/>
                </a:lnTo>
                <a:lnTo>
                  <a:pt x="36" y="83"/>
                </a:lnTo>
                <a:lnTo>
                  <a:pt x="21" y="83"/>
                </a:lnTo>
                <a:lnTo>
                  <a:pt x="11" y="85"/>
                </a:lnTo>
                <a:lnTo>
                  <a:pt x="7" y="86"/>
                </a:lnTo>
                <a:lnTo>
                  <a:pt x="6" y="88"/>
                </a:lnTo>
                <a:lnTo>
                  <a:pt x="6" y="88"/>
                </a:lnTo>
                <a:lnTo>
                  <a:pt x="4" y="93"/>
                </a:lnTo>
                <a:lnTo>
                  <a:pt x="2" y="101"/>
                </a:lnTo>
                <a:lnTo>
                  <a:pt x="0" y="117"/>
                </a:lnTo>
                <a:lnTo>
                  <a:pt x="0" y="117"/>
                </a:lnTo>
                <a:lnTo>
                  <a:pt x="0" y="124"/>
                </a:lnTo>
                <a:lnTo>
                  <a:pt x="0" y="129"/>
                </a:lnTo>
                <a:lnTo>
                  <a:pt x="1" y="133"/>
                </a:lnTo>
                <a:lnTo>
                  <a:pt x="2" y="135"/>
                </a:lnTo>
                <a:lnTo>
                  <a:pt x="2" y="135"/>
                </a:lnTo>
                <a:lnTo>
                  <a:pt x="9" y="142"/>
                </a:lnTo>
                <a:lnTo>
                  <a:pt x="14" y="145"/>
                </a:lnTo>
                <a:lnTo>
                  <a:pt x="14" y="145"/>
                </a:lnTo>
                <a:lnTo>
                  <a:pt x="17" y="165"/>
                </a:lnTo>
                <a:lnTo>
                  <a:pt x="21" y="179"/>
                </a:lnTo>
                <a:lnTo>
                  <a:pt x="24" y="186"/>
                </a:lnTo>
                <a:lnTo>
                  <a:pt x="24" y="186"/>
                </a:lnTo>
                <a:lnTo>
                  <a:pt x="30" y="187"/>
                </a:lnTo>
                <a:lnTo>
                  <a:pt x="35" y="189"/>
                </a:lnTo>
                <a:lnTo>
                  <a:pt x="35" y="189"/>
                </a:lnTo>
                <a:lnTo>
                  <a:pt x="48" y="232"/>
                </a:lnTo>
                <a:lnTo>
                  <a:pt x="57" y="262"/>
                </a:lnTo>
                <a:lnTo>
                  <a:pt x="62" y="279"/>
                </a:lnTo>
                <a:lnTo>
                  <a:pt x="62" y="279"/>
                </a:lnTo>
                <a:lnTo>
                  <a:pt x="64" y="289"/>
                </a:lnTo>
                <a:lnTo>
                  <a:pt x="67" y="294"/>
                </a:lnTo>
                <a:lnTo>
                  <a:pt x="67" y="294"/>
                </a:lnTo>
                <a:lnTo>
                  <a:pt x="67" y="294"/>
                </a:lnTo>
                <a:lnTo>
                  <a:pt x="67" y="294"/>
                </a:lnTo>
                <a:lnTo>
                  <a:pt x="72" y="301"/>
                </a:lnTo>
                <a:lnTo>
                  <a:pt x="72" y="301"/>
                </a:lnTo>
                <a:lnTo>
                  <a:pt x="83" y="319"/>
                </a:lnTo>
                <a:lnTo>
                  <a:pt x="83" y="319"/>
                </a:lnTo>
                <a:lnTo>
                  <a:pt x="85" y="318"/>
                </a:lnTo>
                <a:lnTo>
                  <a:pt x="88" y="316"/>
                </a:lnTo>
                <a:lnTo>
                  <a:pt x="90" y="315"/>
                </a:lnTo>
                <a:lnTo>
                  <a:pt x="95" y="315"/>
                </a:lnTo>
                <a:lnTo>
                  <a:pt x="100" y="315"/>
                </a:lnTo>
                <a:lnTo>
                  <a:pt x="107" y="318"/>
                </a:lnTo>
                <a:lnTo>
                  <a:pt x="115" y="323"/>
                </a:lnTo>
                <a:lnTo>
                  <a:pt x="115" y="323"/>
                </a:lnTo>
                <a:lnTo>
                  <a:pt x="124" y="328"/>
                </a:lnTo>
                <a:lnTo>
                  <a:pt x="134" y="331"/>
                </a:lnTo>
                <a:lnTo>
                  <a:pt x="145" y="335"/>
                </a:lnTo>
                <a:lnTo>
                  <a:pt x="155" y="337"/>
                </a:lnTo>
                <a:lnTo>
                  <a:pt x="173" y="340"/>
                </a:lnTo>
                <a:lnTo>
                  <a:pt x="185" y="340"/>
                </a:lnTo>
                <a:lnTo>
                  <a:pt x="185" y="340"/>
                </a:lnTo>
                <a:lnTo>
                  <a:pt x="196" y="337"/>
                </a:lnTo>
                <a:lnTo>
                  <a:pt x="216" y="332"/>
                </a:lnTo>
                <a:lnTo>
                  <a:pt x="235" y="329"/>
                </a:lnTo>
                <a:lnTo>
                  <a:pt x="245" y="329"/>
                </a:lnTo>
                <a:lnTo>
                  <a:pt x="253" y="329"/>
                </a:lnTo>
                <a:lnTo>
                  <a:pt x="253" y="329"/>
                </a:lnTo>
                <a:lnTo>
                  <a:pt x="275" y="332"/>
                </a:lnTo>
                <a:lnTo>
                  <a:pt x="285" y="332"/>
                </a:lnTo>
                <a:lnTo>
                  <a:pt x="299" y="330"/>
                </a:lnTo>
                <a:lnTo>
                  <a:pt x="299" y="330"/>
                </a:lnTo>
                <a:lnTo>
                  <a:pt x="312" y="326"/>
                </a:lnTo>
                <a:lnTo>
                  <a:pt x="322" y="324"/>
                </a:lnTo>
                <a:lnTo>
                  <a:pt x="330" y="324"/>
                </a:lnTo>
                <a:lnTo>
                  <a:pt x="332" y="324"/>
                </a:lnTo>
                <a:lnTo>
                  <a:pt x="336" y="325"/>
                </a:lnTo>
                <a:lnTo>
                  <a:pt x="336" y="325"/>
                </a:lnTo>
                <a:lnTo>
                  <a:pt x="341" y="328"/>
                </a:lnTo>
                <a:lnTo>
                  <a:pt x="351" y="330"/>
                </a:lnTo>
                <a:lnTo>
                  <a:pt x="378" y="334"/>
                </a:lnTo>
                <a:lnTo>
                  <a:pt x="408" y="339"/>
                </a:lnTo>
                <a:lnTo>
                  <a:pt x="430" y="342"/>
                </a:lnTo>
                <a:lnTo>
                  <a:pt x="430" y="342"/>
                </a:lnTo>
                <a:lnTo>
                  <a:pt x="446" y="344"/>
                </a:lnTo>
                <a:lnTo>
                  <a:pt x="463" y="345"/>
                </a:lnTo>
                <a:lnTo>
                  <a:pt x="477" y="344"/>
                </a:lnTo>
                <a:lnTo>
                  <a:pt x="486" y="341"/>
                </a:lnTo>
                <a:lnTo>
                  <a:pt x="486" y="341"/>
                </a:lnTo>
                <a:lnTo>
                  <a:pt x="491" y="339"/>
                </a:lnTo>
                <a:lnTo>
                  <a:pt x="495" y="335"/>
                </a:lnTo>
                <a:lnTo>
                  <a:pt x="499" y="334"/>
                </a:lnTo>
                <a:lnTo>
                  <a:pt x="502" y="334"/>
                </a:lnTo>
                <a:lnTo>
                  <a:pt x="507" y="335"/>
                </a:lnTo>
                <a:lnTo>
                  <a:pt x="512" y="336"/>
                </a:lnTo>
                <a:lnTo>
                  <a:pt x="512" y="336"/>
                </a:lnTo>
                <a:lnTo>
                  <a:pt x="525" y="344"/>
                </a:lnTo>
                <a:lnTo>
                  <a:pt x="530" y="344"/>
                </a:lnTo>
                <a:lnTo>
                  <a:pt x="535" y="345"/>
                </a:lnTo>
                <a:lnTo>
                  <a:pt x="535" y="345"/>
                </a:lnTo>
                <a:lnTo>
                  <a:pt x="546" y="344"/>
                </a:lnTo>
                <a:lnTo>
                  <a:pt x="554" y="344"/>
                </a:lnTo>
                <a:lnTo>
                  <a:pt x="560" y="345"/>
                </a:lnTo>
                <a:lnTo>
                  <a:pt x="560" y="345"/>
                </a:lnTo>
                <a:lnTo>
                  <a:pt x="571" y="349"/>
                </a:lnTo>
                <a:lnTo>
                  <a:pt x="588" y="351"/>
                </a:lnTo>
                <a:lnTo>
                  <a:pt x="597" y="351"/>
                </a:lnTo>
                <a:lnTo>
                  <a:pt x="606" y="350"/>
                </a:lnTo>
                <a:lnTo>
                  <a:pt x="613" y="349"/>
                </a:lnTo>
                <a:lnTo>
                  <a:pt x="621" y="347"/>
                </a:lnTo>
                <a:lnTo>
                  <a:pt x="621" y="347"/>
                </a:lnTo>
                <a:lnTo>
                  <a:pt x="624" y="344"/>
                </a:lnTo>
                <a:lnTo>
                  <a:pt x="627" y="341"/>
                </a:lnTo>
                <a:lnTo>
                  <a:pt x="631" y="337"/>
                </a:lnTo>
                <a:lnTo>
                  <a:pt x="632" y="336"/>
                </a:lnTo>
                <a:lnTo>
                  <a:pt x="633" y="336"/>
                </a:lnTo>
                <a:lnTo>
                  <a:pt x="639" y="339"/>
                </a:lnTo>
                <a:lnTo>
                  <a:pt x="639" y="339"/>
                </a:lnTo>
                <a:lnTo>
                  <a:pt x="649" y="344"/>
                </a:lnTo>
                <a:lnTo>
                  <a:pt x="658" y="347"/>
                </a:lnTo>
                <a:lnTo>
                  <a:pt x="665" y="349"/>
                </a:lnTo>
                <a:lnTo>
                  <a:pt x="671" y="349"/>
                </a:lnTo>
                <a:lnTo>
                  <a:pt x="671" y="349"/>
                </a:lnTo>
                <a:lnTo>
                  <a:pt x="680" y="350"/>
                </a:lnTo>
                <a:lnTo>
                  <a:pt x="694" y="352"/>
                </a:lnTo>
                <a:lnTo>
                  <a:pt x="707" y="356"/>
                </a:lnTo>
                <a:lnTo>
                  <a:pt x="721" y="356"/>
                </a:lnTo>
                <a:lnTo>
                  <a:pt x="721" y="356"/>
                </a:lnTo>
                <a:lnTo>
                  <a:pt x="735" y="355"/>
                </a:lnTo>
                <a:lnTo>
                  <a:pt x="751" y="352"/>
                </a:lnTo>
                <a:lnTo>
                  <a:pt x="764" y="350"/>
                </a:lnTo>
                <a:lnTo>
                  <a:pt x="769" y="350"/>
                </a:lnTo>
                <a:lnTo>
                  <a:pt x="773" y="351"/>
                </a:lnTo>
                <a:lnTo>
                  <a:pt x="773" y="351"/>
                </a:lnTo>
                <a:lnTo>
                  <a:pt x="778" y="354"/>
                </a:lnTo>
                <a:lnTo>
                  <a:pt x="783" y="355"/>
                </a:lnTo>
                <a:lnTo>
                  <a:pt x="795" y="356"/>
                </a:lnTo>
                <a:lnTo>
                  <a:pt x="808" y="356"/>
                </a:lnTo>
                <a:lnTo>
                  <a:pt x="813" y="356"/>
                </a:lnTo>
                <a:lnTo>
                  <a:pt x="813" y="356"/>
                </a:lnTo>
                <a:lnTo>
                  <a:pt x="829" y="355"/>
                </a:lnTo>
                <a:lnTo>
                  <a:pt x="863" y="355"/>
                </a:lnTo>
                <a:lnTo>
                  <a:pt x="898" y="355"/>
                </a:lnTo>
                <a:lnTo>
                  <a:pt x="910" y="356"/>
                </a:lnTo>
                <a:lnTo>
                  <a:pt x="918" y="357"/>
                </a:lnTo>
                <a:lnTo>
                  <a:pt x="918" y="357"/>
                </a:lnTo>
                <a:lnTo>
                  <a:pt x="922" y="360"/>
                </a:lnTo>
                <a:lnTo>
                  <a:pt x="927" y="362"/>
                </a:lnTo>
                <a:lnTo>
                  <a:pt x="939" y="366"/>
                </a:lnTo>
                <a:lnTo>
                  <a:pt x="956" y="368"/>
                </a:lnTo>
                <a:lnTo>
                  <a:pt x="975" y="368"/>
                </a:lnTo>
                <a:lnTo>
                  <a:pt x="975" y="368"/>
                </a:lnTo>
                <a:lnTo>
                  <a:pt x="1011" y="367"/>
                </a:lnTo>
                <a:lnTo>
                  <a:pt x="1043" y="367"/>
                </a:lnTo>
                <a:lnTo>
                  <a:pt x="1043" y="367"/>
                </a:lnTo>
                <a:lnTo>
                  <a:pt x="1071" y="367"/>
                </a:lnTo>
                <a:lnTo>
                  <a:pt x="1090" y="367"/>
                </a:lnTo>
                <a:lnTo>
                  <a:pt x="1090" y="367"/>
                </a:lnTo>
                <a:lnTo>
                  <a:pt x="1091" y="367"/>
                </a:lnTo>
                <a:lnTo>
                  <a:pt x="1093" y="366"/>
                </a:lnTo>
                <a:lnTo>
                  <a:pt x="1093" y="363"/>
                </a:lnTo>
                <a:lnTo>
                  <a:pt x="1094" y="362"/>
                </a:lnTo>
                <a:lnTo>
                  <a:pt x="1095" y="362"/>
                </a:lnTo>
                <a:lnTo>
                  <a:pt x="1102" y="367"/>
                </a:lnTo>
                <a:lnTo>
                  <a:pt x="1102" y="367"/>
                </a:lnTo>
                <a:lnTo>
                  <a:pt x="1112" y="372"/>
                </a:lnTo>
                <a:lnTo>
                  <a:pt x="1122" y="375"/>
                </a:lnTo>
                <a:lnTo>
                  <a:pt x="1131" y="376"/>
                </a:lnTo>
                <a:lnTo>
                  <a:pt x="1137" y="376"/>
                </a:lnTo>
                <a:lnTo>
                  <a:pt x="1137" y="376"/>
                </a:lnTo>
                <a:lnTo>
                  <a:pt x="1195" y="375"/>
                </a:lnTo>
                <a:lnTo>
                  <a:pt x="1241" y="376"/>
                </a:lnTo>
                <a:lnTo>
                  <a:pt x="1262" y="376"/>
                </a:lnTo>
                <a:lnTo>
                  <a:pt x="1282" y="377"/>
                </a:lnTo>
                <a:lnTo>
                  <a:pt x="1282" y="377"/>
                </a:lnTo>
                <a:lnTo>
                  <a:pt x="1308" y="381"/>
                </a:lnTo>
                <a:lnTo>
                  <a:pt x="1322" y="381"/>
                </a:lnTo>
                <a:lnTo>
                  <a:pt x="1333" y="378"/>
                </a:lnTo>
                <a:lnTo>
                  <a:pt x="1346" y="373"/>
                </a:lnTo>
                <a:lnTo>
                  <a:pt x="1346" y="373"/>
                </a:lnTo>
                <a:lnTo>
                  <a:pt x="1370" y="365"/>
                </a:lnTo>
                <a:lnTo>
                  <a:pt x="1380" y="362"/>
                </a:lnTo>
                <a:lnTo>
                  <a:pt x="1395" y="362"/>
                </a:lnTo>
                <a:lnTo>
                  <a:pt x="1395" y="362"/>
                </a:lnTo>
                <a:lnTo>
                  <a:pt x="1421" y="361"/>
                </a:lnTo>
                <a:lnTo>
                  <a:pt x="1457" y="358"/>
                </a:lnTo>
                <a:lnTo>
                  <a:pt x="1496" y="355"/>
                </a:lnTo>
                <a:lnTo>
                  <a:pt x="1530" y="351"/>
                </a:lnTo>
                <a:lnTo>
                  <a:pt x="1530" y="351"/>
                </a:lnTo>
                <a:lnTo>
                  <a:pt x="1553" y="347"/>
                </a:lnTo>
                <a:lnTo>
                  <a:pt x="1566" y="346"/>
                </a:lnTo>
                <a:lnTo>
                  <a:pt x="1573" y="345"/>
                </a:lnTo>
                <a:lnTo>
                  <a:pt x="1577" y="344"/>
                </a:lnTo>
                <a:lnTo>
                  <a:pt x="1577" y="344"/>
                </a:lnTo>
                <a:lnTo>
                  <a:pt x="1582" y="342"/>
                </a:lnTo>
                <a:lnTo>
                  <a:pt x="1584" y="342"/>
                </a:lnTo>
                <a:lnTo>
                  <a:pt x="1586" y="341"/>
                </a:lnTo>
                <a:lnTo>
                  <a:pt x="1586" y="340"/>
                </a:lnTo>
                <a:lnTo>
                  <a:pt x="1586" y="335"/>
                </a:lnTo>
                <a:lnTo>
                  <a:pt x="1586" y="335"/>
                </a:lnTo>
                <a:lnTo>
                  <a:pt x="1584" y="329"/>
                </a:lnTo>
                <a:lnTo>
                  <a:pt x="1583" y="325"/>
                </a:lnTo>
                <a:lnTo>
                  <a:pt x="1586" y="320"/>
                </a:lnTo>
                <a:lnTo>
                  <a:pt x="1592" y="314"/>
                </a:lnTo>
                <a:lnTo>
                  <a:pt x="1592" y="314"/>
                </a:lnTo>
                <a:lnTo>
                  <a:pt x="1598" y="305"/>
                </a:lnTo>
                <a:lnTo>
                  <a:pt x="1602" y="299"/>
                </a:lnTo>
                <a:lnTo>
                  <a:pt x="1602" y="294"/>
                </a:lnTo>
                <a:lnTo>
                  <a:pt x="1600" y="290"/>
                </a:lnTo>
                <a:lnTo>
                  <a:pt x="1600" y="290"/>
                </a:lnTo>
                <a:lnTo>
                  <a:pt x="1598" y="277"/>
                </a:lnTo>
                <a:lnTo>
                  <a:pt x="1595" y="266"/>
                </a:lnTo>
                <a:lnTo>
                  <a:pt x="1595" y="266"/>
                </a:lnTo>
                <a:lnTo>
                  <a:pt x="1595" y="256"/>
                </a:lnTo>
                <a:lnTo>
                  <a:pt x="1595" y="256"/>
                </a:lnTo>
                <a:lnTo>
                  <a:pt x="1604" y="257"/>
                </a:lnTo>
                <a:lnTo>
                  <a:pt x="1610" y="257"/>
                </a:lnTo>
                <a:lnTo>
                  <a:pt x="1614" y="256"/>
                </a:lnTo>
                <a:lnTo>
                  <a:pt x="1617" y="254"/>
                </a:lnTo>
                <a:lnTo>
                  <a:pt x="1617" y="254"/>
                </a:lnTo>
                <a:lnTo>
                  <a:pt x="1621" y="251"/>
                </a:lnTo>
                <a:lnTo>
                  <a:pt x="1624" y="247"/>
                </a:lnTo>
                <a:lnTo>
                  <a:pt x="1624" y="242"/>
                </a:lnTo>
                <a:lnTo>
                  <a:pt x="1623" y="233"/>
                </a:lnTo>
                <a:lnTo>
                  <a:pt x="1623" y="233"/>
                </a:lnTo>
                <a:lnTo>
                  <a:pt x="1620" y="225"/>
                </a:lnTo>
                <a:lnTo>
                  <a:pt x="1617" y="216"/>
                </a:lnTo>
                <a:lnTo>
                  <a:pt x="1608" y="200"/>
                </a:lnTo>
                <a:lnTo>
                  <a:pt x="1608" y="200"/>
                </a:lnTo>
                <a:lnTo>
                  <a:pt x="1586" y="165"/>
                </a:lnTo>
                <a:lnTo>
                  <a:pt x="1586" y="165"/>
                </a:lnTo>
                <a:lnTo>
                  <a:pt x="1583" y="164"/>
                </a:lnTo>
                <a:lnTo>
                  <a:pt x="1579" y="163"/>
                </a:lnTo>
                <a:lnTo>
                  <a:pt x="1568" y="163"/>
                </a:lnTo>
                <a:lnTo>
                  <a:pt x="1568" y="163"/>
                </a:lnTo>
                <a:lnTo>
                  <a:pt x="1563" y="163"/>
                </a:lnTo>
                <a:lnTo>
                  <a:pt x="1557" y="165"/>
                </a:lnTo>
                <a:lnTo>
                  <a:pt x="1551" y="168"/>
                </a:lnTo>
                <a:lnTo>
                  <a:pt x="1547" y="155"/>
                </a:lnTo>
                <a:lnTo>
                  <a:pt x="1547" y="155"/>
                </a:lnTo>
                <a:lnTo>
                  <a:pt x="1540" y="156"/>
                </a:lnTo>
                <a:lnTo>
                  <a:pt x="1535" y="156"/>
                </a:lnTo>
                <a:lnTo>
                  <a:pt x="1534" y="156"/>
                </a:lnTo>
                <a:lnTo>
                  <a:pt x="1532" y="155"/>
                </a:lnTo>
                <a:lnTo>
                  <a:pt x="1532" y="91"/>
                </a:lnTo>
                <a:lnTo>
                  <a:pt x="1515" y="91"/>
                </a:lnTo>
                <a:lnTo>
                  <a:pt x="1500" y="80"/>
                </a:lnTo>
                <a:lnTo>
                  <a:pt x="1453" y="62"/>
                </a:lnTo>
                <a:lnTo>
                  <a:pt x="1380" y="62"/>
                </a:lnTo>
                <a:lnTo>
                  <a:pt x="1329" y="76"/>
                </a:lnTo>
                <a:lnTo>
                  <a:pt x="1332" y="80"/>
                </a:lnTo>
                <a:lnTo>
                  <a:pt x="1322" y="98"/>
                </a:lnTo>
                <a:lnTo>
                  <a:pt x="1322" y="98"/>
                </a:lnTo>
                <a:lnTo>
                  <a:pt x="1323" y="93"/>
                </a:lnTo>
                <a:lnTo>
                  <a:pt x="1323" y="88"/>
                </a:lnTo>
                <a:lnTo>
                  <a:pt x="1323" y="87"/>
                </a:lnTo>
                <a:lnTo>
                  <a:pt x="1322" y="87"/>
                </a:lnTo>
                <a:lnTo>
                  <a:pt x="1314" y="87"/>
                </a:lnTo>
                <a:lnTo>
                  <a:pt x="1314" y="87"/>
                </a:lnTo>
                <a:lnTo>
                  <a:pt x="1309" y="111"/>
                </a:lnTo>
                <a:lnTo>
                  <a:pt x="1309" y="111"/>
                </a:lnTo>
                <a:lnTo>
                  <a:pt x="1313" y="123"/>
                </a:lnTo>
                <a:lnTo>
                  <a:pt x="1297" y="132"/>
                </a:lnTo>
                <a:lnTo>
                  <a:pt x="1294" y="1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11344496-9736-4A98-B815-598D16B33A24}"/>
              </a:ext>
            </a:extLst>
          </p:cNvPr>
          <p:cNvSpPr>
            <a:spLocks noEditPoints="1"/>
          </p:cNvSpPr>
          <p:nvPr/>
        </p:nvSpPr>
        <p:spPr bwMode="auto">
          <a:xfrm>
            <a:off x="2229111" y="1169933"/>
            <a:ext cx="1718208" cy="867491"/>
          </a:xfrm>
          <a:custGeom>
            <a:avLst/>
            <a:gdLst>
              <a:gd name="T0" fmla="*/ 742 w 1434"/>
              <a:gd name="T1" fmla="*/ 185 h 724"/>
              <a:gd name="T2" fmla="*/ 748 w 1434"/>
              <a:gd name="T3" fmla="*/ 192 h 724"/>
              <a:gd name="T4" fmla="*/ 660 w 1434"/>
              <a:gd name="T5" fmla="*/ 215 h 724"/>
              <a:gd name="T6" fmla="*/ 575 w 1434"/>
              <a:gd name="T7" fmla="*/ 226 h 724"/>
              <a:gd name="T8" fmla="*/ 488 w 1434"/>
              <a:gd name="T9" fmla="*/ 247 h 724"/>
              <a:gd name="T10" fmla="*/ 400 w 1434"/>
              <a:gd name="T11" fmla="*/ 269 h 724"/>
              <a:gd name="T12" fmla="*/ 312 w 1434"/>
              <a:gd name="T13" fmla="*/ 290 h 724"/>
              <a:gd name="T14" fmla="*/ 154 w 1434"/>
              <a:gd name="T15" fmla="*/ 335 h 724"/>
              <a:gd name="T16" fmla="*/ 150 w 1434"/>
              <a:gd name="T17" fmla="*/ 342 h 724"/>
              <a:gd name="T18" fmla="*/ 141 w 1434"/>
              <a:gd name="T19" fmla="*/ 488 h 724"/>
              <a:gd name="T20" fmla="*/ 32 w 1434"/>
              <a:gd name="T21" fmla="*/ 518 h 724"/>
              <a:gd name="T22" fmla="*/ 30 w 1434"/>
              <a:gd name="T23" fmla="*/ 527 h 724"/>
              <a:gd name="T24" fmla="*/ 11 w 1434"/>
              <a:gd name="T25" fmla="*/ 568 h 724"/>
              <a:gd name="T26" fmla="*/ 9 w 1434"/>
              <a:gd name="T27" fmla="*/ 643 h 724"/>
              <a:gd name="T28" fmla="*/ 12 w 1434"/>
              <a:gd name="T29" fmla="*/ 664 h 724"/>
              <a:gd name="T30" fmla="*/ 24 w 1434"/>
              <a:gd name="T31" fmla="*/ 674 h 724"/>
              <a:gd name="T32" fmla="*/ 45 w 1434"/>
              <a:gd name="T33" fmla="*/ 672 h 724"/>
              <a:gd name="T34" fmla="*/ 53 w 1434"/>
              <a:gd name="T35" fmla="*/ 685 h 724"/>
              <a:gd name="T36" fmla="*/ 87 w 1434"/>
              <a:gd name="T37" fmla="*/ 688 h 724"/>
              <a:gd name="T38" fmla="*/ 110 w 1434"/>
              <a:gd name="T39" fmla="*/ 689 h 724"/>
              <a:gd name="T40" fmla="*/ 124 w 1434"/>
              <a:gd name="T41" fmla="*/ 700 h 724"/>
              <a:gd name="T42" fmla="*/ 145 w 1434"/>
              <a:gd name="T43" fmla="*/ 705 h 724"/>
              <a:gd name="T44" fmla="*/ 162 w 1434"/>
              <a:gd name="T45" fmla="*/ 718 h 724"/>
              <a:gd name="T46" fmla="*/ 173 w 1434"/>
              <a:gd name="T47" fmla="*/ 715 h 724"/>
              <a:gd name="T48" fmla="*/ 192 w 1434"/>
              <a:gd name="T49" fmla="*/ 723 h 724"/>
              <a:gd name="T50" fmla="*/ 213 w 1434"/>
              <a:gd name="T51" fmla="*/ 723 h 724"/>
              <a:gd name="T52" fmla="*/ 519 w 1434"/>
              <a:gd name="T53" fmla="*/ 645 h 724"/>
              <a:gd name="T54" fmla="*/ 840 w 1434"/>
              <a:gd name="T55" fmla="*/ 566 h 724"/>
              <a:gd name="T56" fmla="*/ 948 w 1434"/>
              <a:gd name="T57" fmla="*/ 533 h 724"/>
              <a:gd name="T58" fmla="*/ 1079 w 1434"/>
              <a:gd name="T59" fmla="*/ 503 h 724"/>
              <a:gd name="T60" fmla="*/ 1190 w 1434"/>
              <a:gd name="T61" fmla="*/ 477 h 724"/>
              <a:gd name="T62" fmla="*/ 1251 w 1434"/>
              <a:gd name="T63" fmla="*/ 443 h 724"/>
              <a:gd name="T64" fmla="*/ 1290 w 1434"/>
              <a:gd name="T65" fmla="*/ 414 h 724"/>
              <a:gd name="T66" fmla="*/ 1337 w 1434"/>
              <a:gd name="T67" fmla="*/ 335 h 724"/>
              <a:gd name="T68" fmla="*/ 1399 w 1434"/>
              <a:gd name="T69" fmla="*/ 264 h 724"/>
              <a:gd name="T70" fmla="*/ 1433 w 1434"/>
              <a:gd name="T71" fmla="*/ 231 h 724"/>
              <a:gd name="T72" fmla="*/ 1426 w 1434"/>
              <a:gd name="T73" fmla="*/ 223 h 724"/>
              <a:gd name="T74" fmla="*/ 1380 w 1434"/>
              <a:gd name="T75" fmla="*/ 213 h 724"/>
              <a:gd name="T76" fmla="*/ 1301 w 1434"/>
              <a:gd name="T77" fmla="*/ 215 h 724"/>
              <a:gd name="T78" fmla="*/ 1195 w 1434"/>
              <a:gd name="T79" fmla="*/ 226 h 724"/>
              <a:gd name="T80" fmla="*/ 1174 w 1434"/>
              <a:gd name="T81" fmla="*/ 226 h 724"/>
              <a:gd name="T82" fmla="*/ 1154 w 1434"/>
              <a:gd name="T83" fmla="*/ 229 h 724"/>
              <a:gd name="T84" fmla="*/ 1132 w 1434"/>
              <a:gd name="T85" fmla="*/ 213 h 724"/>
              <a:gd name="T86" fmla="*/ 1067 w 1434"/>
              <a:gd name="T87" fmla="*/ 181 h 724"/>
              <a:gd name="T88" fmla="*/ 1010 w 1434"/>
              <a:gd name="T89" fmla="*/ 154 h 724"/>
              <a:gd name="T90" fmla="*/ 810 w 1434"/>
              <a:gd name="T91" fmla="*/ 9 h 724"/>
              <a:gd name="T92" fmla="*/ 792 w 1434"/>
              <a:gd name="T93" fmla="*/ 0 h 724"/>
              <a:gd name="T94" fmla="*/ 761 w 1434"/>
              <a:gd name="T95" fmla="*/ 6 h 724"/>
              <a:gd name="T96" fmla="*/ 770 w 1434"/>
              <a:gd name="T97" fmla="*/ 13 h 724"/>
              <a:gd name="T98" fmla="*/ 758 w 1434"/>
              <a:gd name="T99" fmla="*/ 176 h 724"/>
              <a:gd name="T100" fmla="*/ 165 w 1434"/>
              <a:gd name="T101" fmla="*/ 321 h 724"/>
              <a:gd name="T102" fmla="*/ 136 w 1434"/>
              <a:gd name="T103" fmla="*/ 333 h 724"/>
              <a:gd name="T104" fmla="*/ 857 w 1434"/>
              <a:gd name="T105" fmla="*/ 97 h 724"/>
              <a:gd name="T106" fmla="*/ 806 w 1434"/>
              <a:gd name="T107" fmla="*/ 105 h 724"/>
              <a:gd name="T108" fmla="*/ 777 w 1434"/>
              <a:gd name="T109" fmla="*/ 15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34" h="724">
                <a:moveTo>
                  <a:pt x="748" y="192"/>
                </a:moveTo>
                <a:lnTo>
                  <a:pt x="664" y="213"/>
                </a:lnTo>
                <a:lnTo>
                  <a:pt x="664" y="203"/>
                </a:lnTo>
                <a:lnTo>
                  <a:pt x="664" y="203"/>
                </a:lnTo>
                <a:lnTo>
                  <a:pt x="742" y="185"/>
                </a:lnTo>
                <a:lnTo>
                  <a:pt x="742" y="185"/>
                </a:lnTo>
                <a:lnTo>
                  <a:pt x="748" y="182"/>
                </a:lnTo>
                <a:lnTo>
                  <a:pt x="757" y="180"/>
                </a:lnTo>
                <a:lnTo>
                  <a:pt x="754" y="187"/>
                </a:lnTo>
                <a:lnTo>
                  <a:pt x="748" y="192"/>
                </a:lnTo>
                <a:close/>
                <a:moveTo>
                  <a:pt x="660" y="215"/>
                </a:moveTo>
                <a:lnTo>
                  <a:pt x="580" y="234"/>
                </a:lnTo>
                <a:lnTo>
                  <a:pt x="580" y="224"/>
                </a:lnTo>
                <a:lnTo>
                  <a:pt x="660" y="205"/>
                </a:lnTo>
                <a:lnTo>
                  <a:pt x="660" y="215"/>
                </a:lnTo>
                <a:close/>
                <a:moveTo>
                  <a:pt x="575" y="236"/>
                </a:moveTo>
                <a:lnTo>
                  <a:pt x="493" y="257"/>
                </a:lnTo>
                <a:lnTo>
                  <a:pt x="493" y="245"/>
                </a:lnTo>
                <a:lnTo>
                  <a:pt x="579" y="224"/>
                </a:lnTo>
                <a:lnTo>
                  <a:pt x="575" y="226"/>
                </a:lnTo>
                <a:lnTo>
                  <a:pt x="575" y="236"/>
                </a:lnTo>
                <a:close/>
                <a:moveTo>
                  <a:pt x="488" y="258"/>
                </a:moveTo>
                <a:lnTo>
                  <a:pt x="404" y="279"/>
                </a:lnTo>
                <a:lnTo>
                  <a:pt x="404" y="268"/>
                </a:lnTo>
                <a:lnTo>
                  <a:pt x="488" y="247"/>
                </a:lnTo>
                <a:lnTo>
                  <a:pt x="488" y="258"/>
                </a:lnTo>
                <a:close/>
                <a:moveTo>
                  <a:pt x="400" y="280"/>
                </a:moveTo>
                <a:lnTo>
                  <a:pt x="316" y="300"/>
                </a:lnTo>
                <a:lnTo>
                  <a:pt x="316" y="290"/>
                </a:lnTo>
                <a:lnTo>
                  <a:pt x="400" y="269"/>
                </a:lnTo>
                <a:lnTo>
                  <a:pt x="400" y="280"/>
                </a:lnTo>
                <a:close/>
                <a:moveTo>
                  <a:pt x="312" y="301"/>
                </a:moveTo>
                <a:lnTo>
                  <a:pt x="230" y="322"/>
                </a:lnTo>
                <a:lnTo>
                  <a:pt x="230" y="311"/>
                </a:lnTo>
                <a:lnTo>
                  <a:pt x="312" y="290"/>
                </a:lnTo>
                <a:lnTo>
                  <a:pt x="312" y="301"/>
                </a:lnTo>
                <a:close/>
                <a:moveTo>
                  <a:pt x="225" y="324"/>
                </a:moveTo>
                <a:lnTo>
                  <a:pt x="162" y="340"/>
                </a:lnTo>
                <a:lnTo>
                  <a:pt x="162" y="340"/>
                </a:lnTo>
                <a:lnTo>
                  <a:pt x="154" y="335"/>
                </a:lnTo>
                <a:lnTo>
                  <a:pt x="149" y="331"/>
                </a:lnTo>
                <a:lnTo>
                  <a:pt x="149" y="331"/>
                </a:lnTo>
                <a:lnTo>
                  <a:pt x="225" y="312"/>
                </a:lnTo>
                <a:lnTo>
                  <a:pt x="225" y="324"/>
                </a:lnTo>
                <a:close/>
                <a:moveTo>
                  <a:pt x="150" y="342"/>
                </a:moveTo>
                <a:lnTo>
                  <a:pt x="131" y="347"/>
                </a:lnTo>
                <a:lnTo>
                  <a:pt x="98" y="445"/>
                </a:lnTo>
                <a:lnTo>
                  <a:pt x="152" y="460"/>
                </a:lnTo>
                <a:lnTo>
                  <a:pt x="141" y="488"/>
                </a:lnTo>
                <a:lnTo>
                  <a:pt x="141" y="488"/>
                </a:lnTo>
                <a:lnTo>
                  <a:pt x="88" y="502"/>
                </a:lnTo>
                <a:lnTo>
                  <a:pt x="50" y="512"/>
                </a:lnTo>
                <a:lnTo>
                  <a:pt x="37" y="517"/>
                </a:lnTo>
                <a:lnTo>
                  <a:pt x="32" y="518"/>
                </a:lnTo>
                <a:lnTo>
                  <a:pt x="32" y="518"/>
                </a:lnTo>
                <a:lnTo>
                  <a:pt x="30" y="522"/>
                </a:lnTo>
                <a:lnTo>
                  <a:pt x="30" y="523"/>
                </a:lnTo>
                <a:lnTo>
                  <a:pt x="30" y="523"/>
                </a:lnTo>
                <a:lnTo>
                  <a:pt x="30" y="527"/>
                </a:lnTo>
                <a:lnTo>
                  <a:pt x="30" y="527"/>
                </a:lnTo>
                <a:lnTo>
                  <a:pt x="30" y="533"/>
                </a:lnTo>
                <a:lnTo>
                  <a:pt x="30" y="533"/>
                </a:lnTo>
                <a:lnTo>
                  <a:pt x="24" y="539"/>
                </a:lnTo>
                <a:lnTo>
                  <a:pt x="24" y="539"/>
                </a:lnTo>
                <a:lnTo>
                  <a:pt x="11" y="568"/>
                </a:lnTo>
                <a:lnTo>
                  <a:pt x="0" y="595"/>
                </a:lnTo>
                <a:lnTo>
                  <a:pt x="0" y="595"/>
                </a:lnTo>
                <a:lnTo>
                  <a:pt x="4" y="619"/>
                </a:lnTo>
                <a:lnTo>
                  <a:pt x="9" y="643"/>
                </a:lnTo>
                <a:lnTo>
                  <a:pt x="9" y="643"/>
                </a:lnTo>
                <a:lnTo>
                  <a:pt x="10" y="645"/>
                </a:lnTo>
                <a:lnTo>
                  <a:pt x="11" y="647"/>
                </a:lnTo>
                <a:lnTo>
                  <a:pt x="11" y="647"/>
                </a:lnTo>
                <a:lnTo>
                  <a:pt x="12" y="664"/>
                </a:lnTo>
                <a:lnTo>
                  <a:pt x="12" y="664"/>
                </a:lnTo>
                <a:lnTo>
                  <a:pt x="15" y="669"/>
                </a:lnTo>
                <a:lnTo>
                  <a:pt x="19" y="673"/>
                </a:lnTo>
                <a:lnTo>
                  <a:pt x="21" y="674"/>
                </a:lnTo>
                <a:lnTo>
                  <a:pt x="24" y="674"/>
                </a:lnTo>
                <a:lnTo>
                  <a:pt x="24" y="674"/>
                </a:lnTo>
                <a:lnTo>
                  <a:pt x="30" y="673"/>
                </a:lnTo>
                <a:lnTo>
                  <a:pt x="36" y="671"/>
                </a:lnTo>
                <a:lnTo>
                  <a:pt x="38" y="669"/>
                </a:lnTo>
                <a:lnTo>
                  <a:pt x="42" y="669"/>
                </a:lnTo>
                <a:lnTo>
                  <a:pt x="45" y="672"/>
                </a:lnTo>
                <a:lnTo>
                  <a:pt x="48" y="674"/>
                </a:lnTo>
                <a:lnTo>
                  <a:pt x="48" y="674"/>
                </a:lnTo>
                <a:lnTo>
                  <a:pt x="51" y="678"/>
                </a:lnTo>
                <a:lnTo>
                  <a:pt x="52" y="682"/>
                </a:lnTo>
                <a:lnTo>
                  <a:pt x="53" y="685"/>
                </a:lnTo>
                <a:lnTo>
                  <a:pt x="56" y="688"/>
                </a:lnTo>
                <a:lnTo>
                  <a:pt x="58" y="689"/>
                </a:lnTo>
                <a:lnTo>
                  <a:pt x="71" y="689"/>
                </a:lnTo>
                <a:lnTo>
                  <a:pt x="71" y="689"/>
                </a:lnTo>
                <a:lnTo>
                  <a:pt x="87" y="688"/>
                </a:lnTo>
                <a:lnTo>
                  <a:pt x="97" y="685"/>
                </a:lnTo>
                <a:lnTo>
                  <a:pt x="102" y="685"/>
                </a:lnTo>
                <a:lnTo>
                  <a:pt x="104" y="685"/>
                </a:lnTo>
                <a:lnTo>
                  <a:pt x="108" y="687"/>
                </a:lnTo>
                <a:lnTo>
                  <a:pt x="110" y="689"/>
                </a:lnTo>
                <a:lnTo>
                  <a:pt x="110" y="689"/>
                </a:lnTo>
                <a:lnTo>
                  <a:pt x="115" y="694"/>
                </a:lnTo>
                <a:lnTo>
                  <a:pt x="118" y="697"/>
                </a:lnTo>
                <a:lnTo>
                  <a:pt x="124" y="700"/>
                </a:lnTo>
                <a:lnTo>
                  <a:pt x="124" y="700"/>
                </a:lnTo>
                <a:lnTo>
                  <a:pt x="129" y="702"/>
                </a:lnTo>
                <a:lnTo>
                  <a:pt x="135" y="703"/>
                </a:lnTo>
                <a:lnTo>
                  <a:pt x="140" y="703"/>
                </a:lnTo>
                <a:lnTo>
                  <a:pt x="145" y="705"/>
                </a:lnTo>
                <a:lnTo>
                  <a:pt x="145" y="705"/>
                </a:lnTo>
                <a:lnTo>
                  <a:pt x="147" y="706"/>
                </a:lnTo>
                <a:lnTo>
                  <a:pt x="152" y="711"/>
                </a:lnTo>
                <a:lnTo>
                  <a:pt x="152" y="711"/>
                </a:lnTo>
                <a:lnTo>
                  <a:pt x="157" y="716"/>
                </a:lnTo>
                <a:lnTo>
                  <a:pt x="162" y="718"/>
                </a:lnTo>
                <a:lnTo>
                  <a:pt x="166" y="719"/>
                </a:lnTo>
                <a:lnTo>
                  <a:pt x="170" y="719"/>
                </a:lnTo>
                <a:lnTo>
                  <a:pt x="170" y="719"/>
                </a:lnTo>
                <a:lnTo>
                  <a:pt x="172" y="716"/>
                </a:lnTo>
                <a:lnTo>
                  <a:pt x="173" y="715"/>
                </a:lnTo>
                <a:lnTo>
                  <a:pt x="176" y="714"/>
                </a:lnTo>
                <a:lnTo>
                  <a:pt x="181" y="716"/>
                </a:lnTo>
                <a:lnTo>
                  <a:pt x="181" y="716"/>
                </a:lnTo>
                <a:lnTo>
                  <a:pt x="187" y="721"/>
                </a:lnTo>
                <a:lnTo>
                  <a:pt x="192" y="723"/>
                </a:lnTo>
                <a:lnTo>
                  <a:pt x="197" y="724"/>
                </a:lnTo>
                <a:lnTo>
                  <a:pt x="202" y="723"/>
                </a:lnTo>
                <a:lnTo>
                  <a:pt x="202" y="723"/>
                </a:lnTo>
                <a:lnTo>
                  <a:pt x="207" y="723"/>
                </a:lnTo>
                <a:lnTo>
                  <a:pt x="213" y="723"/>
                </a:lnTo>
                <a:lnTo>
                  <a:pt x="222" y="723"/>
                </a:lnTo>
                <a:lnTo>
                  <a:pt x="222" y="723"/>
                </a:lnTo>
                <a:lnTo>
                  <a:pt x="243" y="716"/>
                </a:lnTo>
                <a:lnTo>
                  <a:pt x="243" y="716"/>
                </a:lnTo>
                <a:lnTo>
                  <a:pt x="519" y="645"/>
                </a:lnTo>
                <a:lnTo>
                  <a:pt x="716" y="595"/>
                </a:lnTo>
                <a:lnTo>
                  <a:pt x="787" y="578"/>
                </a:lnTo>
                <a:lnTo>
                  <a:pt x="823" y="569"/>
                </a:lnTo>
                <a:lnTo>
                  <a:pt x="823" y="569"/>
                </a:lnTo>
                <a:lnTo>
                  <a:pt x="840" y="566"/>
                </a:lnTo>
                <a:lnTo>
                  <a:pt x="858" y="561"/>
                </a:lnTo>
                <a:lnTo>
                  <a:pt x="896" y="550"/>
                </a:lnTo>
                <a:lnTo>
                  <a:pt x="928" y="540"/>
                </a:lnTo>
                <a:lnTo>
                  <a:pt x="948" y="533"/>
                </a:lnTo>
                <a:lnTo>
                  <a:pt x="948" y="533"/>
                </a:lnTo>
                <a:lnTo>
                  <a:pt x="969" y="528"/>
                </a:lnTo>
                <a:lnTo>
                  <a:pt x="1003" y="519"/>
                </a:lnTo>
                <a:lnTo>
                  <a:pt x="1044" y="511"/>
                </a:lnTo>
                <a:lnTo>
                  <a:pt x="1079" y="503"/>
                </a:lnTo>
                <a:lnTo>
                  <a:pt x="1079" y="503"/>
                </a:lnTo>
                <a:lnTo>
                  <a:pt x="1110" y="498"/>
                </a:lnTo>
                <a:lnTo>
                  <a:pt x="1142" y="492"/>
                </a:lnTo>
                <a:lnTo>
                  <a:pt x="1171" y="486"/>
                </a:lnTo>
                <a:lnTo>
                  <a:pt x="1182" y="482"/>
                </a:lnTo>
                <a:lnTo>
                  <a:pt x="1190" y="477"/>
                </a:lnTo>
                <a:lnTo>
                  <a:pt x="1190" y="477"/>
                </a:lnTo>
                <a:lnTo>
                  <a:pt x="1220" y="460"/>
                </a:lnTo>
                <a:lnTo>
                  <a:pt x="1236" y="451"/>
                </a:lnTo>
                <a:lnTo>
                  <a:pt x="1251" y="443"/>
                </a:lnTo>
                <a:lnTo>
                  <a:pt x="1251" y="443"/>
                </a:lnTo>
                <a:lnTo>
                  <a:pt x="1270" y="435"/>
                </a:lnTo>
                <a:lnTo>
                  <a:pt x="1276" y="430"/>
                </a:lnTo>
                <a:lnTo>
                  <a:pt x="1285" y="421"/>
                </a:lnTo>
                <a:lnTo>
                  <a:pt x="1285" y="421"/>
                </a:lnTo>
                <a:lnTo>
                  <a:pt x="1290" y="414"/>
                </a:lnTo>
                <a:lnTo>
                  <a:pt x="1294" y="404"/>
                </a:lnTo>
                <a:lnTo>
                  <a:pt x="1307" y="382"/>
                </a:lnTo>
                <a:lnTo>
                  <a:pt x="1320" y="358"/>
                </a:lnTo>
                <a:lnTo>
                  <a:pt x="1328" y="346"/>
                </a:lnTo>
                <a:lnTo>
                  <a:pt x="1337" y="335"/>
                </a:lnTo>
                <a:lnTo>
                  <a:pt x="1337" y="335"/>
                </a:lnTo>
                <a:lnTo>
                  <a:pt x="1354" y="312"/>
                </a:lnTo>
                <a:lnTo>
                  <a:pt x="1373" y="290"/>
                </a:lnTo>
                <a:lnTo>
                  <a:pt x="1391" y="272"/>
                </a:lnTo>
                <a:lnTo>
                  <a:pt x="1399" y="264"/>
                </a:lnTo>
                <a:lnTo>
                  <a:pt x="1406" y="259"/>
                </a:lnTo>
                <a:lnTo>
                  <a:pt x="1406" y="259"/>
                </a:lnTo>
                <a:lnTo>
                  <a:pt x="1417" y="249"/>
                </a:lnTo>
                <a:lnTo>
                  <a:pt x="1427" y="239"/>
                </a:lnTo>
                <a:lnTo>
                  <a:pt x="1433" y="231"/>
                </a:lnTo>
                <a:lnTo>
                  <a:pt x="1434" y="228"/>
                </a:lnTo>
                <a:lnTo>
                  <a:pt x="1434" y="226"/>
                </a:lnTo>
                <a:lnTo>
                  <a:pt x="1434" y="226"/>
                </a:lnTo>
                <a:lnTo>
                  <a:pt x="1431" y="224"/>
                </a:lnTo>
                <a:lnTo>
                  <a:pt x="1426" y="223"/>
                </a:lnTo>
                <a:lnTo>
                  <a:pt x="1410" y="218"/>
                </a:lnTo>
                <a:lnTo>
                  <a:pt x="1410" y="218"/>
                </a:lnTo>
                <a:lnTo>
                  <a:pt x="1394" y="215"/>
                </a:lnTo>
                <a:lnTo>
                  <a:pt x="1387" y="213"/>
                </a:lnTo>
                <a:lnTo>
                  <a:pt x="1380" y="213"/>
                </a:lnTo>
                <a:lnTo>
                  <a:pt x="1380" y="213"/>
                </a:lnTo>
                <a:lnTo>
                  <a:pt x="1356" y="213"/>
                </a:lnTo>
                <a:lnTo>
                  <a:pt x="1333" y="213"/>
                </a:lnTo>
                <a:lnTo>
                  <a:pt x="1301" y="215"/>
                </a:lnTo>
                <a:lnTo>
                  <a:pt x="1301" y="215"/>
                </a:lnTo>
                <a:lnTo>
                  <a:pt x="1263" y="218"/>
                </a:lnTo>
                <a:lnTo>
                  <a:pt x="1231" y="222"/>
                </a:lnTo>
                <a:lnTo>
                  <a:pt x="1199" y="226"/>
                </a:lnTo>
                <a:lnTo>
                  <a:pt x="1199" y="226"/>
                </a:lnTo>
                <a:lnTo>
                  <a:pt x="1195" y="226"/>
                </a:lnTo>
                <a:lnTo>
                  <a:pt x="1187" y="224"/>
                </a:lnTo>
                <a:lnTo>
                  <a:pt x="1187" y="224"/>
                </a:lnTo>
                <a:lnTo>
                  <a:pt x="1181" y="224"/>
                </a:lnTo>
                <a:lnTo>
                  <a:pt x="1174" y="226"/>
                </a:lnTo>
                <a:lnTo>
                  <a:pt x="1174" y="226"/>
                </a:lnTo>
                <a:lnTo>
                  <a:pt x="1166" y="229"/>
                </a:lnTo>
                <a:lnTo>
                  <a:pt x="1161" y="229"/>
                </a:lnTo>
                <a:lnTo>
                  <a:pt x="1161" y="229"/>
                </a:lnTo>
                <a:lnTo>
                  <a:pt x="1154" y="229"/>
                </a:lnTo>
                <a:lnTo>
                  <a:pt x="1154" y="229"/>
                </a:lnTo>
                <a:lnTo>
                  <a:pt x="1153" y="227"/>
                </a:lnTo>
                <a:lnTo>
                  <a:pt x="1152" y="223"/>
                </a:lnTo>
                <a:lnTo>
                  <a:pt x="1148" y="221"/>
                </a:lnTo>
                <a:lnTo>
                  <a:pt x="1148" y="221"/>
                </a:lnTo>
                <a:lnTo>
                  <a:pt x="1132" y="213"/>
                </a:lnTo>
                <a:lnTo>
                  <a:pt x="1132" y="213"/>
                </a:lnTo>
                <a:lnTo>
                  <a:pt x="1107" y="207"/>
                </a:lnTo>
                <a:lnTo>
                  <a:pt x="1084" y="201"/>
                </a:lnTo>
                <a:lnTo>
                  <a:pt x="1084" y="201"/>
                </a:lnTo>
                <a:lnTo>
                  <a:pt x="1067" y="181"/>
                </a:lnTo>
                <a:lnTo>
                  <a:pt x="1054" y="167"/>
                </a:lnTo>
                <a:lnTo>
                  <a:pt x="1049" y="164"/>
                </a:lnTo>
                <a:lnTo>
                  <a:pt x="1047" y="161"/>
                </a:lnTo>
                <a:lnTo>
                  <a:pt x="1047" y="161"/>
                </a:lnTo>
                <a:lnTo>
                  <a:pt x="1010" y="154"/>
                </a:lnTo>
                <a:lnTo>
                  <a:pt x="1001" y="140"/>
                </a:lnTo>
                <a:lnTo>
                  <a:pt x="966" y="112"/>
                </a:lnTo>
                <a:lnTo>
                  <a:pt x="913" y="99"/>
                </a:lnTo>
                <a:lnTo>
                  <a:pt x="891" y="94"/>
                </a:lnTo>
                <a:lnTo>
                  <a:pt x="810" y="9"/>
                </a:lnTo>
                <a:lnTo>
                  <a:pt x="810" y="9"/>
                </a:lnTo>
                <a:lnTo>
                  <a:pt x="805" y="3"/>
                </a:lnTo>
                <a:lnTo>
                  <a:pt x="805" y="3"/>
                </a:lnTo>
                <a:lnTo>
                  <a:pt x="800" y="1"/>
                </a:lnTo>
                <a:lnTo>
                  <a:pt x="792" y="0"/>
                </a:lnTo>
                <a:lnTo>
                  <a:pt x="792" y="0"/>
                </a:lnTo>
                <a:lnTo>
                  <a:pt x="783" y="0"/>
                </a:lnTo>
                <a:lnTo>
                  <a:pt x="773" y="3"/>
                </a:lnTo>
                <a:lnTo>
                  <a:pt x="764" y="4"/>
                </a:lnTo>
                <a:lnTo>
                  <a:pt x="761" y="6"/>
                </a:lnTo>
                <a:lnTo>
                  <a:pt x="761" y="6"/>
                </a:lnTo>
                <a:lnTo>
                  <a:pt x="761" y="9"/>
                </a:lnTo>
                <a:lnTo>
                  <a:pt x="763" y="10"/>
                </a:lnTo>
                <a:lnTo>
                  <a:pt x="763" y="10"/>
                </a:lnTo>
                <a:lnTo>
                  <a:pt x="770" y="13"/>
                </a:lnTo>
                <a:lnTo>
                  <a:pt x="789" y="91"/>
                </a:lnTo>
                <a:lnTo>
                  <a:pt x="788" y="112"/>
                </a:lnTo>
                <a:lnTo>
                  <a:pt x="782" y="115"/>
                </a:lnTo>
                <a:lnTo>
                  <a:pt x="758" y="176"/>
                </a:lnTo>
                <a:lnTo>
                  <a:pt x="758" y="176"/>
                </a:lnTo>
                <a:lnTo>
                  <a:pt x="747" y="179"/>
                </a:lnTo>
                <a:lnTo>
                  <a:pt x="747" y="179"/>
                </a:lnTo>
                <a:lnTo>
                  <a:pt x="441" y="253"/>
                </a:lnTo>
                <a:lnTo>
                  <a:pt x="234" y="304"/>
                </a:lnTo>
                <a:lnTo>
                  <a:pt x="165" y="321"/>
                </a:lnTo>
                <a:lnTo>
                  <a:pt x="139" y="329"/>
                </a:lnTo>
                <a:lnTo>
                  <a:pt x="139" y="329"/>
                </a:lnTo>
                <a:lnTo>
                  <a:pt x="136" y="332"/>
                </a:lnTo>
                <a:lnTo>
                  <a:pt x="136" y="333"/>
                </a:lnTo>
                <a:lnTo>
                  <a:pt x="136" y="333"/>
                </a:lnTo>
                <a:lnTo>
                  <a:pt x="141" y="337"/>
                </a:lnTo>
                <a:lnTo>
                  <a:pt x="150" y="342"/>
                </a:lnTo>
                <a:lnTo>
                  <a:pt x="150" y="342"/>
                </a:lnTo>
                <a:close/>
                <a:moveTo>
                  <a:pt x="810" y="31"/>
                </a:moveTo>
                <a:lnTo>
                  <a:pt x="857" y="97"/>
                </a:lnTo>
                <a:lnTo>
                  <a:pt x="824" y="103"/>
                </a:lnTo>
                <a:lnTo>
                  <a:pt x="810" y="31"/>
                </a:lnTo>
                <a:close/>
                <a:moveTo>
                  <a:pt x="798" y="17"/>
                </a:moveTo>
                <a:lnTo>
                  <a:pt x="818" y="103"/>
                </a:lnTo>
                <a:lnTo>
                  <a:pt x="806" y="105"/>
                </a:lnTo>
                <a:lnTo>
                  <a:pt x="799" y="104"/>
                </a:lnTo>
                <a:lnTo>
                  <a:pt x="788" y="40"/>
                </a:lnTo>
                <a:lnTo>
                  <a:pt x="785" y="41"/>
                </a:lnTo>
                <a:lnTo>
                  <a:pt x="784" y="53"/>
                </a:lnTo>
                <a:lnTo>
                  <a:pt x="777" y="15"/>
                </a:lnTo>
                <a:lnTo>
                  <a:pt x="798" y="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6">
            <a:extLst>
              <a:ext uri="{FF2B5EF4-FFF2-40B4-BE49-F238E27FC236}">
                <a16:creationId xmlns:a16="http://schemas.microsoft.com/office/drawing/2014/main" id="{B1FCCBAC-64DB-421E-912C-E9FE0A598C02}"/>
              </a:ext>
            </a:extLst>
          </p:cNvPr>
          <p:cNvSpPr>
            <a:spLocks noEditPoints="1"/>
          </p:cNvSpPr>
          <p:nvPr/>
        </p:nvSpPr>
        <p:spPr bwMode="auto">
          <a:xfrm>
            <a:off x="5958683" y="1229117"/>
            <a:ext cx="1778384" cy="680069"/>
          </a:xfrm>
          <a:custGeom>
            <a:avLst/>
            <a:gdLst>
              <a:gd name="T0" fmla="*/ 144 w 2126"/>
              <a:gd name="T1" fmla="*/ 346 h 813"/>
              <a:gd name="T2" fmla="*/ 67 w 2126"/>
              <a:gd name="T3" fmla="*/ 411 h 813"/>
              <a:gd name="T4" fmla="*/ 72 w 2126"/>
              <a:gd name="T5" fmla="*/ 380 h 813"/>
              <a:gd name="T6" fmla="*/ 57 w 2126"/>
              <a:gd name="T7" fmla="*/ 409 h 813"/>
              <a:gd name="T8" fmla="*/ 22 w 2126"/>
              <a:gd name="T9" fmla="*/ 413 h 813"/>
              <a:gd name="T10" fmla="*/ 75 w 2126"/>
              <a:gd name="T11" fmla="*/ 516 h 813"/>
              <a:gd name="T12" fmla="*/ 166 w 2126"/>
              <a:gd name="T13" fmla="*/ 605 h 813"/>
              <a:gd name="T14" fmla="*/ 289 w 2126"/>
              <a:gd name="T15" fmla="*/ 659 h 813"/>
              <a:gd name="T16" fmla="*/ 448 w 2126"/>
              <a:gd name="T17" fmla="*/ 705 h 813"/>
              <a:gd name="T18" fmla="*/ 855 w 2126"/>
              <a:gd name="T19" fmla="*/ 736 h 813"/>
              <a:gd name="T20" fmla="*/ 1231 w 2126"/>
              <a:gd name="T21" fmla="*/ 784 h 813"/>
              <a:gd name="T22" fmla="*/ 1632 w 2126"/>
              <a:gd name="T23" fmla="*/ 792 h 813"/>
              <a:gd name="T24" fmla="*/ 1824 w 2126"/>
              <a:gd name="T25" fmla="*/ 798 h 813"/>
              <a:gd name="T26" fmla="*/ 1913 w 2126"/>
              <a:gd name="T27" fmla="*/ 803 h 813"/>
              <a:gd name="T28" fmla="*/ 2022 w 2126"/>
              <a:gd name="T29" fmla="*/ 772 h 813"/>
              <a:gd name="T30" fmla="*/ 2036 w 2126"/>
              <a:gd name="T31" fmla="*/ 753 h 813"/>
              <a:gd name="T32" fmla="*/ 2023 w 2126"/>
              <a:gd name="T33" fmla="*/ 679 h 813"/>
              <a:gd name="T34" fmla="*/ 2122 w 2126"/>
              <a:gd name="T35" fmla="*/ 493 h 813"/>
              <a:gd name="T36" fmla="*/ 2107 w 2126"/>
              <a:gd name="T37" fmla="*/ 487 h 813"/>
              <a:gd name="T38" fmla="*/ 2085 w 2126"/>
              <a:gd name="T39" fmla="*/ 488 h 813"/>
              <a:gd name="T40" fmla="*/ 1959 w 2126"/>
              <a:gd name="T41" fmla="*/ 478 h 813"/>
              <a:gd name="T42" fmla="*/ 1937 w 2126"/>
              <a:gd name="T43" fmla="*/ 468 h 813"/>
              <a:gd name="T44" fmla="*/ 1902 w 2126"/>
              <a:gd name="T45" fmla="*/ 468 h 813"/>
              <a:gd name="T46" fmla="*/ 1873 w 2126"/>
              <a:gd name="T47" fmla="*/ 472 h 813"/>
              <a:gd name="T48" fmla="*/ 1837 w 2126"/>
              <a:gd name="T49" fmla="*/ 472 h 813"/>
              <a:gd name="T50" fmla="*/ 1788 w 2126"/>
              <a:gd name="T51" fmla="*/ 481 h 813"/>
              <a:gd name="T52" fmla="*/ 1732 w 2126"/>
              <a:gd name="T53" fmla="*/ 434 h 813"/>
              <a:gd name="T54" fmla="*/ 1634 w 2126"/>
              <a:gd name="T55" fmla="*/ 351 h 813"/>
              <a:gd name="T56" fmla="*/ 1614 w 2126"/>
              <a:gd name="T57" fmla="*/ 237 h 813"/>
              <a:gd name="T58" fmla="*/ 1598 w 2126"/>
              <a:gd name="T59" fmla="*/ 245 h 813"/>
              <a:gd name="T60" fmla="*/ 1411 w 2126"/>
              <a:gd name="T61" fmla="*/ 404 h 813"/>
              <a:gd name="T62" fmla="*/ 911 w 2126"/>
              <a:gd name="T63" fmla="*/ 311 h 813"/>
              <a:gd name="T64" fmla="*/ 814 w 2126"/>
              <a:gd name="T65" fmla="*/ 279 h 813"/>
              <a:gd name="T66" fmla="*/ 797 w 2126"/>
              <a:gd name="T67" fmla="*/ 270 h 813"/>
              <a:gd name="T68" fmla="*/ 766 w 2126"/>
              <a:gd name="T69" fmla="*/ 273 h 813"/>
              <a:gd name="T70" fmla="*/ 725 w 2126"/>
              <a:gd name="T71" fmla="*/ 207 h 813"/>
              <a:gd name="T72" fmla="*/ 723 w 2126"/>
              <a:gd name="T73" fmla="*/ 176 h 813"/>
              <a:gd name="T74" fmla="*/ 584 w 2126"/>
              <a:gd name="T75" fmla="*/ 167 h 813"/>
              <a:gd name="T76" fmla="*/ 590 w 2126"/>
              <a:gd name="T77" fmla="*/ 146 h 813"/>
              <a:gd name="T78" fmla="*/ 555 w 2126"/>
              <a:gd name="T79" fmla="*/ 77 h 813"/>
              <a:gd name="T80" fmla="*/ 549 w 2126"/>
              <a:gd name="T81" fmla="*/ 15 h 813"/>
              <a:gd name="T82" fmla="*/ 534 w 2126"/>
              <a:gd name="T83" fmla="*/ 17 h 813"/>
              <a:gd name="T84" fmla="*/ 420 w 2126"/>
              <a:gd name="T85" fmla="*/ 67 h 813"/>
              <a:gd name="T86" fmla="*/ 391 w 2126"/>
              <a:gd name="T87" fmla="*/ 165 h 813"/>
              <a:gd name="T88" fmla="*/ 347 w 2126"/>
              <a:gd name="T89" fmla="*/ 131 h 813"/>
              <a:gd name="T90" fmla="*/ 304 w 2126"/>
              <a:gd name="T91" fmla="*/ 145 h 813"/>
              <a:gd name="T92" fmla="*/ 292 w 2126"/>
              <a:gd name="T93" fmla="*/ 167 h 813"/>
              <a:gd name="T94" fmla="*/ 287 w 2126"/>
              <a:gd name="T95" fmla="*/ 243 h 813"/>
              <a:gd name="T96" fmla="*/ 526 w 2126"/>
              <a:gd name="T97" fmla="*/ 50 h 813"/>
              <a:gd name="T98" fmla="*/ 539 w 2126"/>
              <a:gd name="T99" fmla="*/ 78 h 813"/>
              <a:gd name="T100" fmla="*/ 495 w 2126"/>
              <a:gd name="T101" fmla="*/ 128 h 813"/>
              <a:gd name="T102" fmla="*/ 813 w 2126"/>
              <a:gd name="T103" fmla="*/ 343 h 813"/>
              <a:gd name="T104" fmla="*/ 671 w 2126"/>
              <a:gd name="T105" fmla="*/ 389 h 813"/>
              <a:gd name="T106" fmla="*/ 1608 w 2126"/>
              <a:gd name="T107" fmla="*/ 290 h 813"/>
              <a:gd name="T108" fmla="*/ 1595 w 2126"/>
              <a:gd name="T109" fmla="*/ 312 h 813"/>
              <a:gd name="T110" fmla="*/ 448 w 2126"/>
              <a:gd name="T111" fmla="*/ 214 h 813"/>
              <a:gd name="T112" fmla="*/ 602 w 2126"/>
              <a:gd name="T113" fmla="*/ 221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26" h="813">
                <a:moveTo>
                  <a:pt x="277" y="286"/>
                </a:moveTo>
                <a:lnTo>
                  <a:pt x="233" y="286"/>
                </a:lnTo>
                <a:lnTo>
                  <a:pt x="233" y="337"/>
                </a:lnTo>
                <a:lnTo>
                  <a:pt x="212" y="337"/>
                </a:lnTo>
                <a:lnTo>
                  <a:pt x="212" y="379"/>
                </a:lnTo>
                <a:lnTo>
                  <a:pt x="199" y="379"/>
                </a:lnTo>
                <a:lnTo>
                  <a:pt x="199" y="346"/>
                </a:lnTo>
                <a:lnTo>
                  <a:pt x="144" y="346"/>
                </a:lnTo>
                <a:lnTo>
                  <a:pt x="144" y="392"/>
                </a:lnTo>
                <a:lnTo>
                  <a:pt x="121" y="392"/>
                </a:lnTo>
                <a:lnTo>
                  <a:pt x="121" y="404"/>
                </a:lnTo>
                <a:lnTo>
                  <a:pt x="90" y="404"/>
                </a:lnTo>
                <a:lnTo>
                  <a:pt x="76" y="419"/>
                </a:lnTo>
                <a:lnTo>
                  <a:pt x="76" y="419"/>
                </a:lnTo>
                <a:lnTo>
                  <a:pt x="71" y="415"/>
                </a:lnTo>
                <a:lnTo>
                  <a:pt x="67" y="411"/>
                </a:lnTo>
                <a:lnTo>
                  <a:pt x="66" y="409"/>
                </a:lnTo>
                <a:lnTo>
                  <a:pt x="65" y="406"/>
                </a:lnTo>
                <a:lnTo>
                  <a:pt x="65" y="406"/>
                </a:lnTo>
                <a:lnTo>
                  <a:pt x="66" y="402"/>
                </a:lnTo>
                <a:lnTo>
                  <a:pt x="69" y="397"/>
                </a:lnTo>
                <a:lnTo>
                  <a:pt x="72" y="393"/>
                </a:lnTo>
                <a:lnTo>
                  <a:pt x="72" y="380"/>
                </a:lnTo>
                <a:lnTo>
                  <a:pt x="72" y="380"/>
                </a:lnTo>
                <a:lnTo>
                  <a:pt x="70" y="382"/>
                </a:lnTo>
                <a:lnTo>
                  <a:pt x="64" y="385"/>
                </a:lnTo>
                <a:lnTo>
                  <a:pt x="61" y="388"/>
                </a:lnTo>
                <a:lnTo>
                  <a:pt x="59" y="392"/>
                </a:lnTo>
                <a:lnTo>
                  <a:pt x="56" y="395"/>
                </a:lnTo>
                <a:lnTo>
                  <a:pt x="56" y="400"/>
                </a:lnTo>
                <a:lnTo>
                  <a:pt x="56" y="400"/>
                </a:lnTo>
                <a:lnTo>
                  <a:pt x="57" y="409"/>
                </a:lnTo>
                <a:lnTo>
                  <a:pt x="60" y="416"/>
                </a:lnTo>
                <a:lnTo>
                  <a:pt x="65" y="421"/>
                </a:lnTo>
                <a:lnTo>
                  <a:pt x="44" y="421"/>
                </a:lnTo>
                <a:lnTo>
                  <a:pt x="44" y="414"/>
                </a:lnTo>
                <a:lnTo>
                  <a:pt x="31" y="414"/>
                </a:lnTo>
                <a:lnTo>
                  <a:pt x="31" y="425"/>
                </a:lnTo>
                <a:lnTo>
                  <a:pt x="22" y="425"/>
                </a:lnTo>
                <a:lnTo>
                  <a:pt x="22" y="413"/>
                </a:lnTo>
                <a:lnTo>
                  <a:pt x="10" y="413"/>
                </a:lnTo>
                <a:lnTo>
                  <a:pt x="10" y="424"/>
                </a:lnTo>
                <a:lnTo>
                  <a:pt x="0" y="424"/>
                </a:lnTo>
                <a:lnTo>
                  <a:pt x="7" y="436"/>
                </a:lnTo>
                <a:lnTo>
                  <a:pt x="45" y="460"/>
                </a:lnTo>
                <a:lnTo>
                  <a:pt x="45" y="460"/>
                </a:lnTo>
                <a:lnTo>
                  <a:pt x="60" y="488"/>
                </a:lnTo>
                <a:lnTo>
                  <a:pt x="75" y="516"/>
                </a:lnTo>
                <a:lnTo>
                  <a:pt x="88" y="547"/>
                </a:lnTo>
                <a:lnTo>
                  <a:pt x="88" y="547"/>
                </a:lnTo>
                <a:lnTo>
                  <a:pt x="98" y="571"/>
                </a:lnTo>
                <a:lnTo>
                  <a:pt x="106" y="585"/>
                </a:lnTo>
                <a:lnTo>
                  <a:pt x="109" y="592"/>
                </a:lnTo>
                <a:lnTo>
                  <a:pt x="109" y="592"/>
                </a:lnTo>
                <a:lnTo>
                  <a:pt x="127" y="596"/>
                </a:lnTo>
                <a:lnTo>
                  <a:pt x="166" y="605"/>
                </a:lnTo>
                <a:lnTo>
                  <a:pt x="191" y="611"/>
                </a:lnTo>
                <a:lnTo>
                  <a:pt x="215" y="618"/>
                </a:lnTo>
                <a:lnTo>
                  <a:pt x="236" y="626"/>
                </a:lnTo>
                <a:lnTo>
                  <a:pt x="253" y="633"/>
                </a:lnTo>
                <a:lnTo>
                  <a:pt x="253" y="633"/>
                </a:lnTo>
                <a:lnTo>
                  <a:pt x="266" y="641"/>
                </a:lnTo>
                <a:lnTo>
                  <a:pt x="274" y="648"/>
                </a:lnTo>
                <a:lnTo>
                  <a:pt x="289" y="659"/>
                </a:lnTo>
                <a:lnTo>
                  <a:pt x="297" y="664"/>
                </a:lnTo>
                <a:lnTo>
                  <a:pt x="308" y="670"/>
                </a:lnTo>
                <a:lnTo>
                  <a:pt x="323" y="677"/>
                </a:lnTo>
                <a:lnTo>
                  <a:pt x="342" y="683"/>
                </a:lnTo>
                <a:lnTo>
                  <a:pt x="342" y="683"/>
                </a:lnTo>
                <a:lnTo>
                  <a:pt x="367" y="689"/>
                </a:lnTo>
                <a:lnTo>
                  <a:pt x="394" y="695"/>
                </a:lnTo>
                <a:lnTo>
                  <a:pt x="448" y="705"/>
                </a:lnTo>
                <a:lnTo>
                  <a:pt x="505" y="715"/>
                </a:lnTo>
                <a:lnTo>
                  <a:pt x="505" y="715"/>
                </a:lnTo>
                <a:lnTo>
                  <a:pt x="607" y="719"/>
                </a:lnTo>
                <a:lnTo>
                  <a:pt x="707" y="724"/>
                </a:lnTo>
                <a:lnTo>
                  <a:pt x="759" y="727"/>
                </a:lnTo>
                <a:lnTo>
                  <a:pt x="809" y="731"/>
                </a:lnTo>
                <a:lnTo>
                  <a:pt x="809" y="731"/>
                </a:lnTo>
                <a:lnTo>
                  <a:pt x="855" y="736"/>
                </a:lnTo>
                <a:lnTo>
                  <a:pt x="895" y="741"/>
                </a:lnTo>
                <a:lnTo>
                  <a:pt x="967" y="752"/>
                </a:lnTo>
                <a:lnTo>
                  <a:pt x="1039" y="763"/>
                </a:lnTo>
                <a:lnTo>
                  <a:pt x="1081" y="770"/>
                </a:lnTo>
                <a:lnTo>
                  <a:pt x="1130" y="776"/>
                </a:lnTo>
                <a:lnTo>
                  <a:pt x="1130" y="776"/>
                </a:lnTo>
                <a:lnTo>
                  <a:pt x="1182" y="781"/>
                </a:lnTo>
                <a:lnTo>
                  <a:pt x="1231" y="784"/>
                </a:lnTo>
                <a:lnTo>
                  <a:pt x="1316" y="789"/>
                </a:lnTo>
                <a:lnTo>
                  <a:pt x="1382" y="791"/>
                </a:lnTo>
                <a:lnTo>
                  <a:pt x="1424" y="791"/>
                </a:lnTo>
                <a:lnTo>
                  <a:pt x="1424" y="791"/>
                </a:lnTo>
                <a:lnTo>
                  <a:pt x="1514" y="789"/>
                </a:lnTo>
                <a:lnTo>
                  <a:pt x="1574" y="789"/>
                </a:lnTo>
                <a:lnTo>
                  <a:pt x="1603" y="789"/>
                </a:lnTo>
                <a:lnTo>
                  <a:pt x="1632" y="792"/>
                </a:lnTo>
                <a:lnTo>
                  <a:pt x="1632" y="792"/>
                </a:lnTo>
                <a:lnTo>
                  <a:pt x="1659" y="793"/>
                </a:lnTo>
                <a:lnTo>
                  <a:pt x="1684" y="793"/>
                </a:lnTo>
                <a:lnTo>
                  <a:pt x="1731" y="791"/>
                </a:lnTo>
                <a:lnTo>
                  <a:pt x="1753" y="789"/>
                </a:lnTo>
                <a:lnTo>
                  <a:pt x="1777" y="791"/>
                </a:lnTo>
                <a:lnTo>
                  <a:pt x="1799" y="793"/>
                </a:lnTo>
                <a:lnTo>
                  <a:pt x="1824" y="798"/>
                </a:lnTo>
                <a:lnTo>
                  <a:pt x="1824" y="798"/>
                </a:lnTo>
                <a:lnTo>
                  <a:pt x="1845" y="803"/>
                </a:lnTo>
                <a:lnTo>
                  <a:pt x="1859" y="808"/>
                </a:lnTo>
                <a:lnTo>
                  <a:pt x="1867" y="812"/>
                </a:lnTo>
                <a:lnTo>
                  <a:pt x="1873" y="813"/>
                </a:lnTo>
                <a:lnTo>
                  <a:pt x="1878" y="813"/>
                </a:lnTo>
                <a:lnTo>
                  <a:pt x="1886" y="812"/>
                </a:lnTo>
                <a:lnTo>
                  <a:pt x="1913" y="803"/>
                </a:lnTo>
                <a:lnTo>
                  <a:pt x="1913" y="803"/>
                </a:lnTo>
                <a:lnTo>
                  <a:pt x="1943" y="794"/>
                </a:lnTo>
                <a:lnTo>
                  <a:pt x="1960" y="788"/>
                </a:lnTo>
                <a:lnTo>
                  <a:pt x="1972" y="783"/>
                </a:lnTo>
                <a:lnTo>
                  <a:pt x="1990" y="778"/>
                </a:lnTo>
                <a:lnTo>
                  <a:pt x="1990" y="778"/>
                </a:lnTo>
                <a:lnTo>
                  <a:pt x="2015" y="772"/>
                </a:lnTo>
                <a:lnTo>
                  <a:pt x="2022" y="772"/>
                </a:lnTo>
                <a:lnTo>
                  <a:pt x="2022" y="772"/>
                </a:lnTo>
                <a:lnTo>
                  <a:pt x="2026" y="771"/>
                </a:lnTo>
                <a:lnTo>
                  <a:pt x="2028" y="771"/>
                </a:lnTo>
                <a:lnTo>
                  <a:pt x="2033" y="767"/>
                </a:lnTo>
                <a:lnTo>
                  <a:pt x="2033" y="767"/>
                </a:lnTo>
                <a:lnTo>
                  <a:pt x="2034" y="763"/>
                </a:lnTo>
                <a:lnTo>
                  <a:pt x="2036" y="758"/>
                </a:lnTo>
                <a:lnTo>
                  <a:pt x="2036" y="753"/>
                </a:lnTo>
                <a:lnTo>
                  <a:pt x="2036" y="750"/>
                </a:lnTo>
                <a:lnTo>
                  <a:pt x="2036" y="750"/>
                </a:lnTo>
                <a:lnTo>
                  <a:pt x="2032" y="740"/>
                </a:lnTo>
                <a:lnTo>
                  <a:pt x="2027" y="721"/>
                </a:lnTo>
                <a:lnTo>
                  <a:pt x="2023" y="698"/>
                </a:lnTo>
                <a:lnTo>
                  <a:pt x="2022" y="688"/>
                </a:lnTo>
                <a:lnTo>
                  <a:pt x="2023" y="679"/>
                </a:lnTo>
                <a:lnTo>
                  <a:pt x="2023" y="679"/>
                </a:lnTo>
                <a:lnTo>
                  <a:pt x="2028" y="657"/>
                </a:lnTo>
                <a:lnTo>
                  <a:pt x="2037" y="628"/>
                </a:lnTo>
                <a:lnTo>
                  <a:pt x="2043" y="612"/>
                </a:lnTo>
                <a:lnTo>
                  <a:pt x="2048" y="597"/>
                </a:lnTo>
                <a:lnTo>
                  <a:pt x="2055" y="585"/>
                </a:lnTo>
                <a:lnTo>
                  <a:pt x="2062" y="574"/>
                </a:lnTo>
                <a:lnTo>
                  <a:pt x="2062" y="574"/>
                </a:lnTo>
                <a:lnTo>
                  <a:pt x="2122" y="493"/>
                </a:lnTo>
                <a:lnTo>
                  <a:pt x="2122" y="493"/>
                </a:lnTo>
                <a:lnTo>
                  <a:pt x="2126" y="488"/>
                </a:lnTo>
                <a:lnTo>
                  <a:pt x="2126" y="488"/>
                </a:lnTo>
                <a:lnTo>
                  <a:pt x="2126" y="487"/>
                </a:lnTo>
                <a:lnTo>
                  <a:pt x="2121" y="487"/>
                </a:lnTo>
                <a:lnTo>
                  <a:pt x="2121" y="487"/>
                </a:lnTo>
                <a:lnTo>
                  <a:pt x="2107" y="487"/>
                </a:lnTo>
                <a:lnTo>
                  <a:pt x="2107" y="487"/>
                </a:lnTo>
                <a:lnTo>
                  <a:pt x="2103" y="485"/>
                </a:lnTo>
                <a:lnTo>
                  <a:pt x="2099" y="483"/>
                </a:lnTo>
                <a:lnTo>
                  <a:pt x="2094" y="483"/>
                </a:lnTo>
                <a:lnTo>
                  <a:pt x="2094" y="483"/>
                </a:lnTo>
                <a:lnTo>
                  <a:pt x="2088" y="486"/>
                </a:lnTo>
                <a:lnTo>
                  <a:pt x="2085" y="487"/>
                </a:lnTo>
                <a:lnTo>
                  <a:pt x="2085" y="487"/>
                </a:lnTo>
                <a:lnTo>
                  <a:pt x="2085" y="488"/>
                </a:lnTo>
                <a:lnTo>
                  <a:pt x="2085" y="488"/>
                </a:lnTo>
                <a:lnTo>
                  <a:pt x="2083" y="490"/>
                </a:lnTo>
                <a:lnTo>
                  <a:pt x="2075" y="490"/>
                </a:lnTo>
                <a:lnTo>
                  <a:pt x="2075" y="490"/>
                </a:lnTo>
                <a:lnTo>
                  <a:pt x="1963" y="496"/>
                </a:lnTo>
                <a:lnTo>
                  <a:pt x="1963" y="496"/>
                </a:lnTo>
                <a:lnTo>
                  <a:pt x="1961" y="486"/>
                </a:lnTo>
                <a:lnTo>
                  <a:pt x="1959" y="478"/>
                </a:lnTo>
                <a:lnTo>
                  <a:pt x="1956" y="476"/>
                </a:lnTo>
                <a:lnTo>
                  <a:pt x="1954" y="472"/>
                </a:lnTo>
                <a:lnTo>
                  <a:pt x="1954" y="472"/>
                </a:lnTo>
                <a:lnTo>
                  <a:pt x="1949" y="470"/>
                </a:lnTo>
                <a:lnTo>
                  <a:pt x="1943" y="467"/>
                </a:lnTo>
                <a:lnTo>
                  <a:pt x="1939" y="467"/>
                </a:lnTo>
                <a:lnTo>
                  <a:pt x="1937" y="468"/>
                </a:lnTo>
                <a:lnTo>
                  <a:pt x="1937" y="468"/>
                </a:lnTo>
                <a:lnTo>
                  <a:pt x="1930" y="471"/>
                </a:lnTo>
                <a:lnTo>
                  <a:pt x="1927" y="473"/>
                </a:lnTo>
                <a:lnTo>
                  <a:pt x="1922" y="472"/>
                </a:lnTo>
                <a:lnTo>
                  <a:pt x="1922" y="472"/>
                </a:lnTo>
                <a:lnTo>
                  <a:pt x="1912" y="470"/>
                </a:lnTo>
                <a:lnTo>
                  <a:pt x="1907" y="468"/>
                </a:lnTo>
                <a:lnTo>
                  <a:pt x="1902" y="468"/>
                </a:lnTo>
                <a:lnTo>
                  <a:pt x="1902" y="468"/>
                </a:lnTo>
                <a:lnTo>
                  <a:pt x="1896" y="468"/>
                </a:lnTo>
                <a:lnTo>
                  <a:pt x="1894" y="468"/>
                </a:lnTo>
                <a:lnTo>
                  <a:pt x="1892" y="470"/>
                </a:lnTo>
                <a:lnTo>
                  <a:pt x="1892" y="470"/>
                </a:lnTo>
                <a:lnTo>
                  <a:pt x="1888" y="471"/>
                </a:lnTo>
                <a:lnTo>
                  <a:pt x="1883" y="471"/>
                </a:lnTo>
                <a:lnTo>
                  <a:pt x="1873" y="472"/>
                </a:lnTo>
                <a:lnTo>
                  <a:pt x="1873" y="472"/>
                </a:lnTo>
                <a:lnTo>
                  <a:pt x="1860" y="472"/>
                </a:lnTo>
                <a:lnTo>
                  <a:pt x="1860" y="472"/>
                </a:lnTo>
                <a:lnTo>
                  <a:pt x="1856" y="471"/>
                </a:lnTo>
                <a:lnTo>
                  <a:pt x="1852" y="472"/>
                </a:lnTo>
                <a:lnTo>
                  <a:pt x="1852" y="472"/>
                </a:lnTo>
                <a:lnTo>
                  <a:pt x="1849" y="476"/>
                </a:lnTo>
                <a:lnTo>
                  <a:pt x="1849" y="476"/>
                </a:lnTo>
                <a:lnTo>
                  <a:pt x="1837" y="472"/>
                </a:lnTo>
                <a:lnTo>
                  <a:pt x="1826" y="471"/>
                </a:lnTo>
                <a:lnTo>
                  <a:pt x="1814" y="471"/>
                </a:lnTo>
                <a:lnTo>
                  <a:pt x="1814" y="471"/>
                </a:lnTo>
                <a:lnTo>
                  <a:pt x="1803" y="472"/>
                </a:lnTo>
                <a:lnTo>
                  <a:pt x="1795" y="475"/>
                </a:lnTo>
                <a:lnTo>
                  <a:pt x="1790" y="477"/>
                </a:lnTo>
                <a:lnTo>
                  <a:pt x="1788" y="481"/>
                </a:lnTo>
                <a:lnTo>
                  <a:pt x="1788" y="481"/>
                </a:lnTo>
                <a:lnTo>
                  <a:pt x="1785" y="483"/>
                </a:lnTo>
                <a:lnTo>
                  <a:pt x="1783" y="487"/>
                </a:lnTo>
                <a:lnTo>
                  <a:pt x="1778" y="497"/>
                </a:lnTo>
                <a:lnTo>
                  <a:pt x="1778" y="497"/>
                </a:lnTo>
                <a:lnTo>
                  <a:pt x="1772" y="506"/>
                </a:lnTo>
                <a:lnTo>
                  <a:pt x="1714" y="506"/>
                </a:lnTo>
                <a:lnTo>
                  <a:pt x="1714" y="434"/>
                </a:lnTo>
                <a:lnTo>
                  <a:pt x="1732" y="434"/>
                </a:lnTo>
                <a:lnTo>
                  <a:pt x="1732" y="404"/>
                </a:lnTo>
                <a:lnTo>
                  <a:pt x="1743" y="404"/>
                </a:lnTo>
                <a:lnTo>
                  <a:pt x="1731" y="379"/>
                </a:lnTo>
                <a:lnTo>
                  <a:pt x="1731" y="359"/>
                </a:lnTo>
                <a:lnTo>
                  <a:pt x="1725" y="359"/>
                </a:lnTo>
                <a:lnTo>
                  <a:pt x="1675" y="359"/>
                </a:lnTo>
                <a:lnTo>
                  <a:pt x="1669" y="351"/>
                </a:lnTo>
                <a:lnTo>
                  <a:pt x="1634" y="351"/>
                </a:lnTo>
                <a:lnTo>
                  <a:pt x="1614" y="281"/>
                </a:lnTo>
                <a:lnTo>
                  <a:pt x="1619" y="273"/>
                </a:lnTo>
                <a:lnTo>
                  <a:pt x="1616" y="249"/>
                </a:lnTo>
                <a:lnTo>
                  <a:pt x="1616" y="249"/>
                </a:lnTo>
                <a:lnTo>
                  <a:pt x="1616" y="247"/>
                </a:lnTo>
                <a:lnTo>
                  <a:pt x="1616" y="242"/>
                </a:lnTo>
                <a:lnTo>
                  <a:pt x="1616" y="239"/>
                </a:lnTo>
                <a:lnTo>
                  <a:pt x="1614" y="237"/>
                </a:lnTo>
                <a:lnTo>
                  <a:pt x="1612" y="234"/>
                </a:lnTo>
                <a:lnTo>
                  <a:pt x="1608" y="234"/>
                </a:lnTo>
                <a:lnTo>
                  <a:pt x="1608" y="234"/>
                </a:lnTo>
                <a:lnTo>
                  <a:pt x="1605" y="234"/>
                </a:lnTo>
                <a:lnTo>
                  <a:pt x="1602" y="235"/>
                </a:lnTo>
                <a:lnTo>
                  <a:pt x="1601" y="238"/>
                </a:lnTo>
                <a:lnTo>
                  <a:pt x="1600" y="240"/>
                </a:lnTo>
                <a:lnTo>
                  <a:pt x="1598" y="245"/>
                </a:lnTo>
                <a:lnTo>
                  <a:pt x="1598" y="248"/>
                </a:lnTo>
                <a:lnTo>
                  <a:pt x="1558" y="248"/>
                </a:lnTo>
                <a:lnTo>
                  <a:pt x="1553" y="288"/>
                </a:lnTo>
                <a:lnTo>
                  <a:pt x="1518" y="342"/>
                </a:lnTo>
                <a:lnTo>
                  <a:pt x="1479" y="342"/>
                </a:lnTo>
                <a:lnTo>
                  <a:pt x="1462" y="361"/>
                </a:lnTo>
                <a:lnTo>
                  <a:pt x="1442" y="372"/>
                </a:lnTo>
                <a:lnTo>
                  <a:pt x="1411" y="404"/>
                </a:lnTo>
                <a:lnTo>
                  <a:pt x="1408" y="434"/>
                </a:lnTo>
                <a:lnTo>
                  <a:pt x="1261" y="382"/>
                </a:lnTo>
                <a:lnTo>
                  <a:pt x="1261" y="382"/>
                </a:lnTo>
                <a:lnTo>
                  <a:pt x="1169" y="363"/>
                </a:lnTo>
                <a:lnTo>
                  <a:pt x="1072" y="343"/>
                </a:lnTo>
                <a:lnTo>
                  <a:pt x="1072" y="343"/>
                </a:lnTo>
                <a:lnTo>
                  <a:pt x="993" y="327"/>
                </a:lnTo>
                <a:lnTo>
                  <a:pt x="911" y="311"/>
                </a:lnTo>
                <a:lnTo>
                  <a:pt x="911" y="311"/>
                </a:lnTo>
                <a:lnTo>
                  <a:pt x="856" y="299"/>
                </a:lnTo>
                <a:lnTo>
                  <a:pt x="808" y="289"/>
                </a:lnTo>
                <a:lnTo>
                  <a:pt x="808" y="289"/>
                </a:lnTo>
                <a:lnTo>
                  <a:pt x="811" y="285"/>
                </a:lnTo>
                <a:lnTo>
                  <a:pt x="813" y="283"/>
                </a:lnTo>
                <a:lnTo>
                  <a:pt x="814" y="279"/>
                </a:lnTo>
                <a:lnTo>
                  <a:pt x="814" y="279"/>
                </a:lnTo>
                <a:lnTo>
                  <a:pt x="814" y="275"/>
                </a:lnTo>
                <a:lnTo>
                  <a:pt x="812" y="273"/>
                </a:lnTo>
                <a:lnTo>
                  <a:pt x="811" y="270"/>
                </a:lnTo>
                <a:lnTo>
                  <a:pt x="808" y="269"/>
                </a:lnTo>
                <a:lnTo>
                  <a:pt x="808" y="269"/>
                </a:lnTo>
                <a:lnTo>
                  <a:pt x="802" y="269"/>
                </a:lnTo>
                <a:lnTo>
                  <a:pt x="797" y="270"/>
                </a:lnTo>
                <a:lnTo>
                  <a:pt x="797" y="270"/>
                </a:lnTo>
                <a:lnTo>
                  <a:pt x="794" y="273"/>
                </a:lnTo>
                <a:lnTo>
                  <a:pt x="793" y="273"/>
                </a:lnTo>
                <a:lnTo>
                  <a:pt x="790" y="273"/>
                </a:lnTo>
                <a:lnTo>
                  <a:pt x="790" y="273"/>
                </a:lnTo>
                <a:lnTo>
                  <a:pt x="783" y="273"/>
                </a:lnTo>
                <a:lnTo>
                  <a:pt x="772" y="273"/>
                </a:lnTo>
                <a:lnTo>
                  <a:pt x="772" y="273"/>
                </a:lnTo>
                <a:lnTo>
                  <a:pt x="766" y="273"/>
                </a:lnTo>
                <a:lnTo>
                  <a:pt x="764" y="274"/>
                </a:lnTo>
                <a:lnTo>
                  <a:pt x="757" y="274"/>
                </a:lnTo>
                <a:lnTo>
                  <a:pt x="741" y="273"/>
                </a:lnTo>
                <a:lnTo>
                  <a:pt x="741" y="273"/>
                </a:lnTo>
                <a:lnTo>
                  <a:pt x="710" y="268"/>
                </a:lnTo>
                <a:lnTo>
                  <a:pt x="703" y="266"/>
                </a:lnTo>
                <a:lnTo>
                  <a:pt x="710" y="213"/>
                </a:lnTo>
                <a:lnTo>
                  <a:pt x="725" y="207"/>
                </a:lnTo>
                <a:lnTo>
                  <a:pt x="725" y="201"/>
                </a:lnTo>
                <a:lnTo>
                  <a:pt x="713" y="193"/>
                </a:lnTo>
                <a:lnTo>
                  <a:pt x="713" y="193"/>
                </a:lnTo>
                <a:lnTo>
                  <a:pt x="719" y="186"/>
                </a:lnTo>
                <a:lnTo>
                  <a:pt x="723" y="180"/>
                </a:lnTo>
                <a:lnTo>
                  <a:pt x="723" y="177"/>
                </a:lnTo>
                <a:lnTo>
                  <a:pt x="723" y="176"/>
                </a:lnTo>
                <a:lnTo>
                  <a:pt x="723" y="176"/>
                </a:lnTo>
                <a:lnTo>
                  <a:pt x="713" y="174"/>
                </a:lnTo>
                <a:lnTo>
                  <a:pt x="705" y="171"/>
                </a:lnTo>
                <a:lnTo>
                  <a:pt x="693" y="188"/>
                </a:lnTo>
                <a:lnTo>
                  <a:pt x="584" y="188"/>
                </a:lnTo>
                <a:lnTo>
                  <a:pt x="578" y="174"/>
                </a:lnTo>
                <a:lnTo>
                  <a:pt x="578" y="174"/>
                </a:lnTo>
                <a:lnTo>
                  <a:pt x="581" y="171"/>
                </a:lnTo>
                <a:lnTo>
                  <a:pt x="584" y="167"/>
                </a:lnTo>
                <a:lnTo>
                  <a:pt x="588" y="161"/>
                </a:lnTo>
                <a:lnTo>
                  <a:pt x="588" y="161"/>
                </a:lnTo>
                <a:lnTo>
                  <a:pt x="591" y="155"/>
                </a:lnTo>
                <a:lnTo>
                  <a:pt x="594" y="152"/>
                </a:lnTo>
                <a:lnTo>
                  <a:pt x="595" y="151"/>
                </a:lnTo>
                <a:lnTo>
                  <a:pt x="595" y="150"/>
                </a:lnTo>
                <a:lnTo>
                  <a:pt x="590" y="146"/>
                </a:lnTo>
                <a:lnTo>
                  <a:pt x="590" y="146"/>
                </a:lnTo>
                <a:lnTo>
                  <a:pt x="583" y="141"/>
                </a:lnTo>
                <a:lnTo>
                  <a:pt x="576" y="139"/>
                </a:lnTo>
                <a:lnTo>
                  <a:pt x="570" y="138"/>
                </a:lnTo>
                <a:lnTo>
                  <a:pt x="568" y="138"/>
                </a:lnTo>
                <a:lnTo>
                  <a:pt x="568" y="138"/>
                </a:lnTo>
                <a:lnTo>
                  <a:pt x="565" y="129"/>
                </a:lnTo>
                <a:lnTo>
                  <a:pt x="560" y="108"/>
                </a:lnTo>
                <a:lnTo>
                  <a:pt x="555" y="77"/>
                </a:lnTo>
                <a:lnTo>
                  <a:pt x="548" y="36"/>
                </a:lnTo>
                <a:lnTo>
                  <a:pt x="539" y="36"/>
                </a:lnTo>
                <a:lnTo>
                  <a:pt x="539" y="36"/>
                </a:lnTo>
                <a:lnTo>
                  <a:pt x="542" y="32"/>
                </a:lnTo>
                <a:lnTo>
                  <a:pt x="547" y="26"/>
                </a:lnTo>
                <a:lnTo>
                  <a:pt x="549" y="22"/>
                </a:lnTo>
                <a:lnTo>
                  <a:pt x="550" y="17"/>
                </a:lnTo>
                <a:lnTo>
                  <a:pt x="549" y="15"/>
                </a:lnTo>
                <a:lnTo>
                  <a:pt x="548" y="11"/>
                </a:lnTo>
                <a:lnTo>
                  <a:pt x="548" y="11"/>
                </a:lnTo>
                <a:lnTo>
                  <a:pt x="544" y="10"/>
                </a:lnTo>
                <a:lnTo>
                  <a:pt x="542" y="10"/>
                </a:lnTo>
                <a:lnTo>
                  <a:pt x="539" y="11"/>
                </a:lnTo>
                <a:lnTo>
                  <a:pt x="538" y="12"/>
                </a:lnTo>
                <a:lnTo>
                  <a:pt x="536" y="16"/>
                </a:lnTo>
                <a:lnTo>
                  <a:pt x="534" y="17"/>
                </a:lnTo>
                <a:lnTo>
                  <a:pt x="528" y="0"/>
                </a:lnTo>
                <a:lnTo>
                  <a:pt x="507" y="0"/>
                </a:lnTo>
                <a:lnTo>
                  <a:pt x="484" y="140"/>
                </a:lnTo>
                <a:lnTo>
                  <a:pt x="475" y="146"/>
                </a:lnTo>
                <a:lnTo>
                  <a:pt x="471" y="159"/>
                </a:lnTo>
                <a:lnTo>
                  <a:pt x="427" y="164"/>
                </a:lnTo>
                <a:lnTo>
                  <a:pt x="427" y="66"/>
                </a:lnTo>
                <a:lnTo>
                  <a:pt x="420" y="67"/>
                </a:lnTo>
                <a:lnTo>
                  <a:pt x="420" y="155"/>
                </a:lnTo>
                <a:lnTo>
                  <a:pt x="408" y="167"/>
                </a:lnTo>
                <a:lnTo>
                  <a:pt x="408" y="197"/>
                </a:lnTo>
                <a:lnTo>
                  <a:pt x="399" y="203"/>
                </a:lnTo>
                <a:lnTo>
                  <a:pt x="410" y="209"/>
                </a:lnTo>
                <a:lnTo>
                  <a:pt x="410" y="252"/>
                </a:lnTo>
                <a:lnTo>
                  <a:pt x="391" y="252"/>
                </a:lnTo>
                <a:lnTo>
                  <a:pt x="391" y="165"/>
                </a:lnTo>
                <a:lnTo>
                  <a:pt x="372" y="165"/>
                </a:lnTo>
                <a:lnTo>
                  <a:pt x="372" y="165"/>
                </a:lnTo>
                <a:lnTo>
                  <a:pt x="371" y="159"/>
                </a:lnTo>
                <a:lnTo>
                  <a:pt x="367" y="152"/>
                </a:lnTo>
                <a:lnTo>
                  <a:pt x="363" y="146"/>
                </a:lnTo>
                <a:lnTo>
                  <a:pt x="358" y="139"/>
                </a:lnTo>
                <a:lnTo>
                  <a:pt x="351" y="133"/>
                </a:lnTo>
                <a:lnTo>
                  <a:pt x="347" y="131"/>
                </a:lnTo>
                <a:lnTo>
                  <a:pt x="342" y="129"/>
                </a:lnTo>
                <a:lnTo>
                  <a:pt x="337" y="129"/>
                </a:lnTo>
                <a:lnTo>
                  <a:pt x="332" y="129"/>
                </a:lnTo>
                <a:lnTo>
                  <a:pt x="332" y="129"/>
                </a:lnTo>
                <a:lnTo>
                  <a:pt x="321" y="130"/>
                </a:lnTo>
                <a:lnTo>
                  <a:pt x="314" y="135"/>
                </a:lnTo>
                <a:lnTo>
                  <a:pt x="308" y="140"/>
                </a:lnTo>
                <a:lnTo>
                  <a:pt x="304" y="145"/>
                </a:lnTo>
                <a:lnTo>
                  <a:pt x="301" y="151"/>
                </a:lnTo>
                <a:lnTo>
                  <a:pt x="300" y="156"/>
                </a:lnTo>
                <a:lnTo>
                  <a:pt x="299" y="161"/>
                </a:lnTo>
                <a:lnTo>
                  <a:pt x="299" y="161"/>
                </a:lnTo>
                <a:lnTo>
                  <a:pt x="295" y="162"/>
                </a:lnTo>
                <a:lnTo>
                  <a:pt x="293" y="165"/>
                </a:lnTo>
                <a:lnTo>
                  <a:pt x="292" y="167"/>
                </a:lnTo>
                <a:lnTo>
                  <a:pt x="292" y="167"/>
                </a:lnTo>
                <a:lnTo>
                  <a:pt x="293" y="170"/>
                </a:lnTo>
                <a:lnTo>
                  <a:pt x="294" y="172"/>
                </a:lnTo>
                <a:lnTo>
                  <a:pt x="297" y="175"/>
                </a:lnTo>
                <a:lnTo>
                  <a:pt x="297" y="176"/>
                </a:lnTo>
                <a:lnTo>
                  <a:pt x="297" y="176"/>
                </a:lnTo>
                <a:lnTo>
                  <a:pt x="289" y="242"/>
                </a:lnTo>
                <a:lnTo>
                  <a:pt x="289" y="242"/>
                </a:lnTo>
                <a:lnTo>
                  <a:pt x="287" y="243"/>
                </a:lnTo>
                <a:lnTo>
                  <a:pt x="284" y="244"/>
                </a:lnTo>
                <a:lnTo>
                  <a:pt x="284" y="244"/>
                </a:lnTo>
                <a:lnTo>
                  <a:pt x="283" y="249"/>
                </a:lnTo>
                <a:lnTo>
                  <a:pt x="283" y="259"/>
                </a:lnTo>
                <a:lnTo>
                  <a:pt x="283" y="273"/>
                </a:lnTo>
                <a:lnTo>
                  <a:pt x="285" y="286"/>
                </a:lnTo>
                <a:lnTo>
                  <a:pt x="277" y="286"/>
                </a:lnTo>
                <a:close/>
                <a:moveTo>
                  <a:pt x="526" y="50"/>
                </a:moveTo>
                <a:lnTo>
                  <a:pt x="529" y="82"/>
                </a:lnTo>
                <a:lnTo>
                  <a:pt x="502" y="83"/>
                </a:lnTo>
                <a:lnTo>
                  <a:pt x="506" y="57"/>
                </a:lnTo>
                <a:lnTo>
                  <a:pt x="526" y="50"/>
                </a:lnTo>
                <a:close/>
                <a:moveTo>
                  <a:pt x="537" y="46"/>
                </a:moveTo>
                <a:lnTo>
                  <a:pt x="546" y="46"/>
                </a:lnTo>
                <a:lnTo>
                  <a:pt x="552" y="78"/>
                </a:lnTo>
                <a:lnTo>
                  <a:pt x="539" y="78"/>
                </a:lnTo>
                <a:lnTo>
                  <a:pt x="537" y="46"/>
                </a:lnTo>
                <a:close/>
                <a:moveTo>
                  <a:pt x="528" y="109"/>
                </a:moveTo>
                <a:lnTo>
                  <a:pt x="528" y="146"/>
                </a:lnTo>
                <a:lnTo>
                  <a:pt x="528" y="146"/>
                </a:lnTo>
                <a:lnTo>
                  <a:pt x="493" y="145"/>
                </a:lnTo>
                <a:lnTo>
                  <a:pt x="493" y="145"/>
                </a:lnTo>
                <a:lnTo>
                  <a:pt x="493" y="140"/>
                </a:lnTo>
                <a:lnTo>
                  <a:pt x="495" y="128"/>
                </a:lnTo>
                <a:lnTo>
                  <a:pt x="498" y="112"/>
                </a:lnTo>
                <a:lnTo>
                  <a:pt x="528" y="109"/>
                </a:lnTo>
                <a:close/>
                <a:moveTo>
                  <a:pt x="668" y="307"/>
                </a:moveTo>
                <a:lnTo>
                  <a:pt x="668" y="307"/>
                </a:lnTo>
                <a:lnTo>
                  <a:pt x="674" y="306"/>
                </a:lnTo>
                <a:lnTo>
                  <a:pt x="684" y="307"/>
                </a:lnTo>
                <a:lnTo>
                  <a:pt x="698" y="309"/>
                </a:lnTo>
                <a:lnTo>
                  <a:pt x="813" y="343"/>
                </a:lnTo>
                <a:lnTo>
                  <a:pt x="1268" y="446"/>
                </a:lnTo>
                <a:lnTo>
                  <a:pt x="1268" y="454"/>
                </a:lnTo>
                <a:lnTo>
                  <a:pt x="953" y="439"/>
                </a:lnTo>
                <a:lnTo>
                  <a:pt x="944" y="429"/>
                </a:lnTo>
                <a:lnTo>
                  <a:pt x="887" y="418"/>
                </a:lnTo>
                <a:lnTo>
                  <a:pt x="885" y="395"/>
                </a:lnTo>
                <a:lnTo>
                  <a:pt x="803" y="383"/>
                </a:lnTo>
                <a:lnTo>
                  <a:pt x="671" y="389"/>
                </a:lnTo>
                <a:lnTo>
                  <a:pt x="671" y="389"/>
                </a:lnTo>
                <a:lnTo>
                  <a:pt x="669" y="348"/>
                </a:lnTo>
                <a:lnTo>
                  <a:pt x="668" y="320"/>
                </a:lnTo>
                <a:lnTo>
                  <a:pt x="668" y="307"/>
                </a:lnTo>
                <a:lnTo>
                  <a:pt x="668" y="307"/>
                </a:lnTo>
                <a:close/>
                <a:moveTo>
                  <a:pt x="1607" y="288"/>
                </a:moveTo>
                <a:lnTo>
                  <a:pt x="1607" y="288"/>
                </a:lnTo>
                <a:lnTo>
                  <a:pt x="1608" y="290"/>
                </a:lnTo>
                <a:lnTo>
                  <a:pt x="1611" y="296"/>
                </a:lnTo>
                <a:lnTo>
                  <a:pt x="1617" y="316"/>
                </a:lnTo>
                <a:lnTo>
                  <a:pt x="1626" y="346"/>
                </a:lnTo>
                <a:lnTo>
                  <a:pt x="1614" y="346"/>
                </a:lnTo>
                <a:lnTo>
                  <a:pt x="1614" y="337"/>
                </a:lnTo>
                <a:lnTo>
                  <a:pt x="1584" y="336"/>
                </a:lnTo>
                <a:lnTo>
                  <a:pt x="1584" y="336"/>
                </a:lnTo>
                <a:lnTo>
                  <a:pt x="1595" y="312"/>
                </a:lnTo>
                <a:lnTo>
                  <a:pt x="1602" y="296"/>
                </a:lnTo>
                <a:lnTo>
                  <a:pt x="1607" y="288"/>
                </a:lnTo>
                <a:lnTo>
                  <a:pt x="1607" y="288"/>
                </a:lnTo>
                <a:close/>
                <a:moveTo>
                  <a:pt x="448" y="214"/>
                </a:moveTo>
                <a:lnTo>
                  <a:pt x="448" y="239"/>
                </a:lnTo>
                <a:lnTo>
                  <a:pt x="425" y="240"/>
                </a:lnTo>
                <a:lnTo>
                  <a:pt x="427" y="214"/>
                </a:lnTo>
                <a:lnTo>
                  <a:pt x="448" y="214"/>
                </a:lnTo>
                <a:close/>
                <a:moveTo>
                  <a:pt x="695" y="214"/>
                </a:moveTo>
                <a:lnTo>
                  <a:pt x="692" y="244"/>
                </a:lnTo>
                <a:lnTo>
                  <a:pt x="681" y="243"/>
                </a:lnTo>
                <a:lnTo>
                  <a:pt x="682" y="217"/>
                </a:lnTo>
                <a:lnTo>
                  <a:pt x="695" y="214"/>
                </a:lnTo>
                <a:close/>
                <a:moveTo>
                  <a:pt x="601" y="218"/>
                </a:moveTo>
                <a:lnTo>
                  <a:pt x="601" y="218"/>
                </a:lnTo>
                <a:lnTo>
                  <a:pt x="602" y="221"/>
                </a:lnTo>
                <a:lnTo>
                  <a:pt x="602" y="227"/>
                </a:lnTo>
                <a:lnTo>
                  <a:pt x="604" y="235"/>
                </a:lnTo>
                <a:lnTo>
                  <a:pt x="583" y="234"/>
                </a:lnTo>
                <a:lnTo>
                  <a:pt x="585" y="221"/>
                </a:lnTo>
                <a:lnTo>
                  <a:pt x="585" y="221"/>
                </a:lnTo>
                <a:lnTo>
                  <a:pt x="601" y="218"/>
                </a:lnTo>
                <a:lnTo>
                  <a:pt x="601" y="21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7">
            <a:extLst>
              <a:ext uri="{FF2B5EF4-FFF2-40B4-BE49-F238E27FC236}">
                <a16:creationId xmlns:a16="http://schemas.microsoft.com/office/drawing/2014/main" id="{22A96E95-A406-4A8D-966A-CDA63E474D29}"/>
              </a:ext>
            </a:extLst>
          </p:cNvPr>
          <p:cNvSpPr>
            <a:spLocks/>
          </p:cNvSpPr>
          <p:nvPr/>
        </p:nvSpPr>
        <p:spPr bwMode="auto">
          <a:xfrm>
            <a:off x="7926946" y="1513411"/>
            <a:ext cx="1612068" cy="254056"/>
          </a:xfrm>
          <a:custGeom>
            <a:avLst/>
            <a:gdLst>
              <a:gd name="T0" fmla="*/ 5 w 1764"/>
              <a:gd name="T1" fmla="*/ 195 h 278"/>
              <a:gd name="T2" fmla="*/ 0 w 1764"/>
              <a:gd name="T3" fmla="*/ 204 h 278"/>
              <a:gd name="T4" fmla="*/ 7 w 1764"/>
              <a:gd name="T5" fmla="*/ 248 h 278"/>
              <a:gd name="T6" fmla="*/ 22 w 1764"/>
              <a:gd name="T7" fmla="*/ 258 h 278"/>
              <a:gd name="T8" fmla="*/ 85 w 1764"/>
              <a:gd name="T9" fmla="*/ 274 h 278"/>
              <a:gd name="T10" fmla="*/ 123 w 1764"/>
              <a:gd name="T11" fmla="*/ 277 h 278"/>
              <a:gd name="T12" fmla="*/ 212 w 1764"/>
              <a:gd name="T13" fmla="*/ 273 h 278"/>
              <a:gd name="T14" fmla="*/ 336 w 1764"/>
              <a:gd name="T15" fmla="*/ 268 h 278"/>
              <a:gd name="T16" fmla="*/ 404 w 1764"/>
              <a:gd name="T17" fmla="*/ 273 h 278"/>
              <a:gd name="T18" fmla="*/ 529 w 1764"/>
              <a:gd name="T19" fmla="*/ 278 h 278"/>
              <a:gd name="T20" fmla="*/ 692 w 1764"/>
              <a:gd name="T21" fmla="*/ 274 h 278"/>
              <a:gd name="T22" fmla="*/ 753 w 1764"/>
              <a:gd name="T23" fmla="*/ 269 h 278"/>
              <a:gd name="T24" fmla="*/ 810 w 1764"/>
              <a:gd name="T25" fmla="*/ 264 h 278"/>
              <a:gd name="T26" fmla="*/ 907 w 1764"/>
              <a:gd name="T27" fmla="*/ 271 h 278"/>
              <a:gd name="T28" fmla="*/ 1052 w 1764"/>
              <a:gd name="T29" fmla="*/ 263 h 278"/>
              <a:gd name="T30" fmla="*/ 1085 w 1764"/>
              <a:gd name="T31" fmla="*/ 258 h 278"/>
              <a:gd name="T32" fmla="*/ 1152 w 1764"/>
              <a:gd name="T33" fmla="*/ 262 h 278"/>
              <a:gd name="T34" fmla="*/ 1242 w 1764"/>
              <a:gd name="T35" fmla="*/ 261 h 278"/>
              <a:gd name="T36" fmla="*/ 1302 w 1764"/>
              <a:gd name="T37" fmla="*/ 255 h 278"/>
              <a:gd name="T38" fmla="*/ 1381 w 1764"/>
              <a:gd name="T39" fmla="*/ 256 h 278"/>
              <a:gd name="T40" fmla="*/ 1458 w 1764"/>
              <a:gd name="T41" fmla="*/ 255 h 278"/>
              <a:gd name="T42" fmla="*/ 1523 w 1764"/>
              <a:gd name="T43" fmla="*/ 246 h 278"/>
              <a:gd name="T44" fmla="*/ 1583 w 1764"/>
              <a:gd name="T45" fmla="*/ 241 h 278"/>
              <a:gd name="T46" fmla="*/ 1649 w 1764"/>
              <a:gd name="T47" fmla="*/ 236 h 278"/>
              <a:gd name="T48" fmla="*/ 1719 w 1764"/>
              <a:gd name="T49" fmla="*/ 221 h 278"/>
              <a:gd name="T50" fmla="*/ 1729 w 1764"/>
              <a:gd name="T51" fmla="*/ 207 h 278"/>
              <a:gd name="T52" fmla="*/ 1745 w 1764"/>
              <a:gd name="T53" fmla="*/ 155 h 278"/>
              <a:gd name="T54" fmla="*/ 1763 w 1764"/>
              <a:gd name="T55" fmla="*/ 101 h 278"/>
              <a:gd name="T56" fmla="*/ 1740 w 1764"/>
              <a:gd name="T57" fmla="*/ 93 h 278"/>
              <a:gd name="T58" fmla="*/ 1727 w 1764"/>
              <a:gd name="T59" fmla="*/ 71 h 278"/>
              <a:gd name="T60" fmla="*/ 1715 w 1764"/>
              <a:gd name="T61" fmla="*/ 69 h 278"/>
              <a:gd name="T62" fmla="*/ 1706 w 1764"/>
              <a:gd name="T63" fmla="*/ 79 h 278"/>
              <a:gd name="T64" fmla="*/ 1691 w 1764"/>
              <a:gd name="T65" fmla="*/ 81 h 278"/>
              <a:gd name="T66" fmla="*/ 1684 w 1764"/>
              <a:gd name="T67" fmla="*/ 77 h 278"/>
              <a:gd name="T68" fmla="*/ 1678 w 1764"/>
              <a:gd name="T69" fmla="*/ 74 h 278"/>
              <a:gd name="T70" fmla="*/ 1667 w 1764"/>
              <a:gd name="T71" fmla="*/ 74 h 278"/>
              <a:gd name="T72" fmla="*/ 1651 w 1764"/>
              <a:gd name="T73" fmla="*/ 82 h 278"/>
              <a:gd name="T74" fmla="*/ 1637 w 1764"/>
              <a:gd name="T75" fmla="*/ 76 h 278"/>
              <a:gd name="T76" fmla="*/ 1618 w 1764"/>
              <a:gd name="T77" fmla="*/ 74 h 278"/>
              <a:gd name="T78" fmla="*/ 1571 w 1764"/>
              <a:gd name="T79" fmla="*/ 88 h 278"/>
              <a:gd name="T80" fmla="*/ 1582 w 1764"/>
              <a:gd name="T81" fmla="*/ 60 h 278"/>
              <a:gd name="T82" fmla="*/ 1583 w 1764"/>
              <a:gd name="T83" fmla="*/ 55 h 278"/>
              <a:gd name="T84" fmla="*/ 1573 w 1764"/>
              <a:gd name="T85" fmla="*/ 39 h 278"/>
              <a:gd name="T86" fmla="*/ 1567 w 1764"/>
              <a:gd name="T87" fmla="*/ 33 h 278"/>
              <a:gd name="T88" fmla="*/ 1549 w 1764"/>
              <a:gd name="T89" fmla="*/ 34 h 278"/>
              <a:gd name="T90" fmla="*/ 1443 w 1764"/>
              <a:gd name="T91" fmla="*/ 40 h 278"/>
              <a:gd name="T92" fmla="*/ 343 w 1764"/>
              <a:gd name="T93" fmla="*/ 84 h 278"/>
              <a:gd name="T94" fmla="*/ 308 w 1764"/>
              <a:gd name="T95" fmla="*/ 54 h 278"/>
              <a:gd name="T96" fmla="*/ 300 w 1764"/>
              <a:gd name="T97" fmla="*/ 14 h 278"/>
              <a:gd name="T98" fmla="*/ 255 w 1764"/>
              <a:gd name="T99" fmla="*/ 28 h 278"/>
              <a:gd name="T100" fmla="*/ 178 w 1764"/>
              <a:gd name="T101" fmla="*/ 20 h 278"/>
              <a:gd name="T102" fmla="*/ 141 w 1764"/>
              <a:gd name="T103" fmla="*/ 107 h 278"/>
              <a:gd name="T104" fmla="*/ 64 w 1764"/>
              <a:gd name="T105" fmla="*/ 117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4" h="278">
                <a:moveTo>
                  <a:pt x="14" y="154"/>
                </a:moveTo>
                <a:lnTo>
                  <a:pt x="10" y="193"/>
                </a:lnTo>
                <a:lnTo>
                  <a:pt x="10" y="193"/>
                </a:lnTo>
                <a:lnTo>
                  <a:pt x="5" y="195"/>
                </a:lnTo>
                <a:lnTo>
                  <a:pt x="1" y="199"/>
                </a:lnTo>
                <a:lnTo>
                  <a:pt x="1" y="201"/>
                </a:lnTo>
                <a:lnTo>
                  <a:pt x="0" y="204"/>
                </a:lnTo>
                <a:lnTo>
                  <a:pt x="0" y="204"/>
                </a:lnTo>
                <a:lnTo>
                  <a:pt x="0" y="214"/>
                </a:lnTo>
                <a:lnTo>
                  <a:pt x="2" y="228"/>
                </a:lnTo>
                <a:lnTo>
                  <a:pt x="5" y="243"/>
                </a:lnTo>
                <a:lnTo>
                  <a:pt x="7" y="248"/>
                </a:lnTo>
                <a:lnTo>
                  <a:pt x="10" y="252"/>
                </a:lnTo>
                <a:lnTo>
                  <a:pt x="10" y="252"/>
                </a:lnTo>
                <a:lnTo>
                  <a:pt x="15" y="256"/>
                </a:lnTo>
                <a:lnTo>
                  <a:pt x="22" y="258"/>
                </a:lnTo>
                <a:lnTo>
                  <a:pt x="42" y="262"/>
                </a:lnTo>
                <a:lnTo>
                  <a:pt x="69" y="264"/>
                </a:lnTo>
                <a:lnTo>
                  <a:pt x="69" y="264"/>
                </a:lnTo>
                <a:lnTo>
                  <a:pt x="85" y="274"/>
                </a:lnTo>
                <a:lnTo>
                  <a:pt x="85" y="274"/>
                </a:lnTo>
                <a:lnTo>
                  <a:pt x="90" y="277"/>
                </a:lnTo>
                <a:lnTo>
                  <a:pt x="99" y="277"/>
                </a:lnTo>
                <a:lnTo>
                  <a:pt x="123" y="277"/>
                </a:lnTo>
                <a:lnTo>
                  <a:pt x="151" y="276"/>
                </a:lnTo>
                <a:lnTo>
                  <a:pt x="176" y="274"/>
                </a:lnTo>
                <a:lnTo>
                  <a:pt x="176" y="274"/>
                </a:lnTo>
                <a:lnTo>
                  <a:pt x="212" y="273"/>
                </a:lnTo>
                <a:lnTo>
                  <a:pt x="260" y="271"/>
                </a:lnTo>
                <a:lnTo>
                  <a:pt x="260" y="271"/>
                </a:lnTo>
                <a:lnTo>
                  <a:pt x="297" y="269"/>
                </a:lnTo>
                <a:lnTo>
                  <a:pt x="336" y="268"/>
                </a:lnTo>
                <a:lnTo>
                  <a:pt x="373" y="269"/>
                </a:lnTo>
                <a:lnTo>
                  <a:pt x="390" y="271"/>
                </a:lnTo>
                <a:lnTo>
                  <a:pt x="404" y="273"/>
                </a:lnTo>
                <a:lnTo>
                  <a:pt x="404" y="273"/>
                </a:lnTo>
                <a:lnTo>
                  <a:pt x="431" y="277"/>
                </a:lnTo>
                <a:lnTo>
                  <a:pt x="459" y="278"/>
                </a:lnTo>
                <a:lnTo>
                  <a:pt x="492" y="278"/>
                </a:lnTo>
                <a:lnTo>
                  <a:pt x="529" y="278"/>
                </a:lnTo>
                <a:lnTo>
                  <a:pt x="529" y="278"/>
                </a:lnTo>
                <a:lnTo>
                  <a:pt x="619" y="276"/>
                </a:lnTo>
                <a:lnTo>
                  <a:pt x="660" y="274"/>
                </a:lnTo>
                <a:lnTo>
                  <a:pt x="692" y="274"/>
                </a:lnTo>
                <a:lnTo>
                  <a:pt x="692" y="274"/>
                </a:lnTo>
                <a:lnTo>
                  <a:pt x="706" y="274"/>
                </a:lnTo>
                <a:lnTo>
                  <a:pt x="721" y="273"/>
                </a:lnTo>
                <a:lnTo>
                  <a:pt x="753" y="269"/>
                </a:lnTo>
                <a:lnTo>
                  <a:pt x="785" y="266"/>
                </a:lnTo>
                <a:lnTo>
                  <a:pt x="799" y="264"/>
                </a:lnTo>
                <a:lnTo>
                  <a:pt x="810" y="264"/>
                </a:lnTo>
                <a:lnTo>
                  <a:pt x="810" y="264"/>
                </a:lnTo>
                <a:lnTo>
                  <a:pt x="829" y="266"/>
                </a:lnTo>
                <a:lnTo>
                  <a:pt x="847" y="268"/>
                </a:lnTo>
                <a:lnTo>
                  <a:pt x="871" y="271"/>
                </a:lnTo>
                <a:lnTo>
                  <a:pt x="907" y="271"/>
                </a:lnTo>
                <a:lnTo>
                  <a:pt x="907" y="271"/>
                </a:lnTo>
                <a:lnTo>
                  <a:pt x="950" y="269"/>
                </a:lnTo>
                <a:lnTo>
                  <a:pt x="991" y="267"/>
                </a:lnTo>
                <a:lnTo>
                  <a:pt x="1052" y="263"/>
                </a:lnTo>
                <a:lnTo>
                  <a:pt x="1052" y="263"/>
                </a:lnTo>
                <a:lnTo>
                  <a:pt x="1066" y="261"/>
                </a:lnTo>
                <a:lnTo>
                  <a:pt x="1074" y="258"/>
                </a:lnTo>
                <a:lnTo>
                  <a:pt x="1085" y="258"/>
                </a:lnTo>
                <a:lnTo>
                  <a:pt x="1106" y="259"/>
                </a:lnTo>
                <a:lnTo>
                  <a:pt x="1106" y="259"/>
                </a:lnTo>
                <a:lnTo>
                  <a:pt x="1132" y="261"/>
                </a:lnTo>
                <a:lnTo>
                  <a:pt x="1152" y="262"/>
                </a:lnTo>
                <a:lnTo>
                  <a:pt x="1185" y="263"/>
                </a:lnTo>
                <a:lnTo>
                  <a:pt x="1185" y="263"/>
                </a:lnTo>
                <a:lnTo>
                  <a:pt x="1210" y="262"/>
                </a:lnTo>
                <a:lnTo>
                  <a:pt x="1242" y="261"/>
                </a:lnTo>
                <a:lnTo>
                  <a:pt x="1272" y="258"/>
                </a:lnTo>
                <a:lnTo>
                  <a:pt x="1288" y="256"/>
                </a:lnTo>
                <a:lnTo>
                  <a:pt x="1288" y="256"/>
                </a:lnTo>
                <a:lnTo>
                  <a:pt x="1302" y="255"/>
                </a:lnTo>
                <a:lnTo>
                  <a:pt x="1325" y="256"/>
                </a:lnTo>
                <a:lnTo>
                  <a:pt x="1355" y="256"/>
                </a:lnTo>
                <a:lnTo>
                  <a:pt x="1381" y="256"/>
                </a:lnTo>
                <a:lnTo>
                  <a:pt x="1381" y="256"/>
                </a:lnTo>
                <a:lnTo>
                  <a:pt x="1400" y="256"/>
                </a:lnTo>
                <a:lnTo>
                  <a:pt x="1416" y="256"/>
                </a:lnTo>
                <a:lnTo>
                  <a:pt x="1432" y="256"/>
                </a:lnTo>
                <a:lnTo>
                  <a:pt x="1458" y="255"/>
                </a:lnTo>
                <a:lnTo>
                  <a:pt x="1458" y="255"/>
                </a:lnTo>
                <a:lnTo>
                  <a:pt x="1484" y="251"/>
                </a:lnTo>
                <a:lnTo>
                  <a:pt x="1505" y="248"/>
                </a:lnTo>
                <a:lnTo>
                  <a:pt x="1523" y="246"/>
                </a:lnTo>
                <a:lnTo>
                  <a:pt x="1545" y="245"/>
                </a:lnTo>
                <a:lnTo>
                  <a:pt x="1545" y="245"/>
                </a:lnTo>
                <a:lnTo>
                  <a:pt x="1566" y="243"/>
                </a:lnTo>
                <a:lnTo>
                  <a:pt x="1583" y="241"/>
                </a:lnTo>
                <a:lnTo>
                  <a:pt x="1602" y="240"/>
                </a:lnTo>
                <a:lnTo>
                  <a:pt x="1623" y="237"/>
                </a:lnTo>
                <a:lnTo>
                  <a:pt x="1623" y="237"/>
                </a:lnTo>
                <a:lnTo>
                  <a:pt x="1649" y="236"/>
                </a:lnTo>
                <a:lnTo>
                  <a:pt x="1677" y="232"/>
                </a:lnTo>
                <a:lnTo>
                  <a:pt x="1702" y="227"/>
                </a:lnTo>
                <a:lnTo>
                  <a:pt x="1712" y="224"/>
                </a:lnTo>
                <a:lnTo>
                  <a:pt x="1719" y="221"/>
                </a:lnTo>
                <a:lnTo>
                  <a:pt x="1719" y="221"/>
                </a:lnTo>
                <a:lnTo>
                  <a:pt x="1722" y="219"/>
                </a:lnTo>
                <a:lnTo>
                  <a:pt x="1724" y="216"/>
                </a:lnTo>
                <a:lnTo>
                  <a:pt x="1729" y="207"/>
                </a:lnTo>
                <a:lnTo>
                  <a:pt x="1734" y="196"/>
                </a:lnTo>
                <a:lnTo>
                  <a:pt x="1738" y="185"/>
                </a:lnTo>
                <a:lnTo>
                  <a:pt x="1744" y="165"/>
                </a:lnTo>
                <a:lnTo>
                  <a:pt x="1745" y="155"/>
                </a:lnTo>
                <a:lnTo>
                  <a:pt x="1764" y="149"/>
                </a:lnTo>
                <a:lnTo>
                  <a:pt x="1764" y="149"/>
                </a:lnTo>
                <a:lnTo>
                  <a:pt x="1763" y="101"/>
                </a:lnTo>
                <a:lnTo>
                  <a:pt x="1763" y="101"/>
                </a:lnTo>
                <a:lnTo>
                  <a:pt x="1761" y="98"/>
                </a:lnTo>
                <a:lnTo>
                  <a:pt x="1759" y="97"/>
                </a:lnTo>
                <a:lnTo>
                  <a:pt x="1751" y="95"/>
                </a:lnTo>
                <a:lnTo>
                  <a:pt x="1740" y="93"/>
                </a:lnTo>
                <a:lnTo>
                  <a:pt x="1735" y="74"/>
                </a:lnTo>
                <a:lnTo>
                  <a:pt x="1735" y="74"/>
                </a:lnTo>
                <a:lnTo>
                  <a:pt x="1732" y="72"/>
                </a:lnTo>
                <a:lnTo>
                  <a:pt x="1727" y="71"/>
                </a:lnTo>
                <a:lnTo>
                  <a:pt x="1722" y="71"/>
                </a:lnTo>
                <a:lnTo>
                  <a:pt x="1722" y="71"/>
                </a:lnTo>
                <a:lnTo>
                  <a:pt x="1718" y="70"/>
                </a:lnTo>
                <a:lnTo>
                  <a:pt x="1715" y="69"/>
                </a:lnTo>
                <a:lnTo>
                  <a:pt x="1713" y="67"/>
                </a:lnTo>
                <a:lnTo>
                  <a:pt x="1711" y="71"/>
                </a:lnTo>
                <a:lnTo>
                  <a:pt x="1711" y="71"/>
                </a:lnTo>
                <a:lnTo>
                  <a:pt x="1706" y="79"/>
                </a:lnTo>
                <a:lnTo>
                  <a:pt x="1703" y="80"/>
                </a:lnTo>
                <a:lnTo>
                  <a:pt x="1701" y="81"/>
                </a:lnTo>
                <a:lnTo>
                  <a:pt x="1701" y="81"/>
                </a:lnTo>
                <a:lnTo>
                  <a:pt x="1691" y="81"/>
                </a:lnTo>
                <a:lnTo>
                  <a:pt x="1684" y="81"/>
                </a:lnTo>
                <a:lnTo>
                  <a:pt x="1684" y="81"/>
                </a:lnTo>
                <a:lnTo>
                  <a:pt x="1684" y="80"/>
                </a:lnTo>
                <a:lnTo>
                  <a:pt x="1684" y="77"/>
                </a:lnTo>
                <a:lnTo>
                  <a:pt x="1683" y="75"/>
                </a:lnTo>
                <a:lnTo>
                  <a:pt x="1682" y="74"/>
                </a:lnTo>
                <a:lnTo>
                  <a:pt x="1678" y="74"/>
                </a:lnTo>
                <a:lnTo>
                  <a:pt x="1678" y="74"/>
                </a:lnTo>
                <a:lnTo>
                  <a:pt x="1673" y="74"/>
                </a:lnTo>
                <a:lnTo>
                  <a:pt x="1670" y="74"/>
                </a:lnTo>
                <a:lnTo>
                  <a:pt x="1668" y="72"/>
                </a:lnTo>
                <a:lnTo>
                  <a:pt x="1667" y="74"/>
                </a:lnTo>
                <a:lnTo>
                  <a:pt x="1667" y="74"/>
                </a:lnTo>
                <a:lnTo>
                  <a:pt x="1666" y="79"/>
                </a:lnTo>
                <a:lnTo>
                  <a:pt x="1663" y="82"/>
                </a:lnTo>
                <a:lnTo>
                  <a:pt x="1651" y="82"/>
                </a:lnTo>
                <a:lnTo>
                  <a:pt x="1651" y="82"/>
                </a:lnTo>
                <a:lnTo>
                  <a:pt x="1647" y="80"/>
                </a:lnTo>
                <a:lnTo>
                  <a:pt x="1644" y="77"/>
                </a:lnTo>
                <a:lnTo>
                  <a:pt x="1637" y="76"/>
                </a:lnTo>
                <a:lnTo>
                  <a:pt x="1637" y="76"/>
                </a:lnTo>
                <a:lnTo>
                  <a:pt x="1625" y="72"/>
                </a:lnTo>
                <a:lnTo>
                  <a:pt x="1621" y="72"/>
                </a:lnTo>
                <a:lnTo>
                  <a:pt x="1618" y="74"/>
                </a:lnTo>
                <a:lnTo>
                  <a:pt x="1618" y="74"/>
                </a:lnTo>
                <a:lnTo>
                  <a:pt x="1600" y="82"/>
                </a:lnTo>
                <a:lnTo>
                  <a:pt x="1584" y="87"/>
                </a:lnTo>
                <a:lnTo>
                  <a:pt x="1571" y="88"/>
                </a:lnTo>
                <a:lnTo>
                  <a:pt x="1571" y="59"/>
                </a:lnTo>
                <a:lnTo>
                  <a:pt x="1571" y="59"/>
                </a:lnTo>
                <a:lnTo>
                  <a:pt x="1577" y="60"/>
                </a:lnTo>
                <a:lnTo>
                  <a:pt x="1582" y="60"/>
                </a:lnTo>
                <a:lnTo>
                  <a:pt x="1583" y="60"/>
                </a:lnTo>
                <a:lnTo>
                  <a:pt x="1584" y="59"/>
                </a:lnTo>
                <a:lnTo>
                  <a:pt x="1584" y="59"/>
                </a:lnTo>
                <a:lnTo>
                  <a:pt x="1583" y="55"/>
                </a:lnTo>
                <a:lnTo>
                  <a:pt x="1579" y="51"/>
                </a:lnTo>
                <a:lnTo>
                  <a:pt x="1574" y="45"/>
                </a:lnTo>
                <a:lnTo>
                  <a:pt x="1574" y="45"/>
                </a:lnTo>
                <a:lnTo>
                  <a:pt x="1573" y="39"/>
                </a:lnTo>
                <a:lnTo>
                  <a:pt x="1571" y="34"/>
                </a:lnTo>
                <a:lnTo>
                  <a:pt x="1569" y="33"/>
                </a:lnTo>
                <a:lnTo>
                  <a:pt x="1567" y="33"/>
                </a:lnTo>
                <a:lnTo>
                  <a:pt x="1567" y="33"/>
                </a:lnTo>
                <a:lnTo>
                  <a:pt x="1556" y="31"/>
                </a:lnTo>
                <a:lnTo>
                  <a:pt x="1551" y="33"/>
                </a:lnTo>
                <a:lnTo>
                  <a:pt x="1549" y="33"/>
                </a:lnTo>
                <a:lnTo>
                  <a:pt x="1549" y="34"/>
                </a:lnTo>
                <a:lnTo>
                  <a:pt x="1549" y="34"/>
                </a:lnTo>
                <a:lnTo>
                  <a:pt x="1548" y="38"/>
                </a:lnTo>
                <a:lnTo>
                  <a:pt x="1547" y="40"/>
                </a:lnTo>
                <a:lnTo>
                  <a:pt x="1443" y="40"/>
                </a:lnTo>
                <a:lnTo>
                  <a:pt x="1421" y="57"/>
                </a:lnTo>
                <a:lnTo>
                  <a:pt x="1421" y="57"/>
                </a:lnTo>
                <a:lnTo>
                  <a:pt x="343" y="84"/>
                </a:lnTo>
                <a:lnTo>
                  <a:pt x="343" y="84"/>
                </a:lnTo>
                <a:lnTo>
                  <a:pt x="329" y="90"/>
                </a:lnTo>
                <a:lnTo>
                  <a:pt x="318" y="96"/>
                </a:lnTo>
                <a:lnTo>
                  <a:pt x="308" y="98"/>
                </a:lnTo>
                <a:lnTo>
                  <a:pt x="308" y="54"/>
                </a:lnTo>
                <a:lnTo>
                  <a:pt x="318" y="44"/>
                </a:lnTo>
                <a:lnTo>
                  <a:pt x="313" y="40"/>
                </a:lnTo>
                <a:lnTo>
                  <a:pt x="313" y="14"/>
                </a:lnTo>
                <a:lnTo>
                  <a:pt x="300" y="14"/>
                </a:lnTo>
                <a:lnTo>
                  <a:pt x="300" y="2"/>
                </a:lnTo>
                <a:lnTo>
                  <a:pt x="267" y="0"/>
                </a:lnTo>
                <a:lnTo>
                  <a:pt x="255" y="0"/>
                </a:lnTo>
                <a:lnTo>
                  <a:pt x="255" y="28"/>
                </a:lnTo>
                <a:lnTo>
                  <a:pt x="243" y="28"/>
                </a:lnTo>
                <a:lnTo>
                  <a:pt x="243" y="4"/>
                </a:lnTo>
                <a:lnTo>
                  <a:pt x="187" y="4"/>
                </a:lnTo>
                <a:lnTo>
                  <a:pt x="178" y="20"/>
                </a:lnTo>
                <a:lnTo>
                  <a:pt x="134" y="43"/>
                </a:lnTo>
                <a:lnTo>
                  <a:pt x="134" y="71"/>
                </a:lnTo>
                <a:lnTo>
                  <a:pt x="141" y="71"/>
                </a:lnTo>
                <a:lnTo>
                  <a:pt x="141" y="107"/>
                </a:lnTo>
                <a:lnTo>
                  <a:pt x="85" y="107"/>
                </a:lnTo>
                <a:lnTo>
                  <a:pt x="85" y="98"/>
                </a:lnTo>
                <a:lnTo>
                  <a:pt x="64" y="98"/>
                </a:lnTo>
                <a:lnTo>
                  <a:pt x="64" y="117"/>
                </a:lnTo>
                <a:lnTo>
                  <a:pt x="14" y="1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5">
            <a:extLst>
              <a:ext uri="{FF2B5EF4-FFF2-40B4-BE49-F238E27FC236}">
                <a16:creationId xmlns:a16="http://schemas.microsoft.com/office/drawing/2014/main" id="{9199BCE6-344B-40BC-8EEF-361AABEDC21C}"/>
              </a:ext>
            </a:extLst>
          </p:cNvPr>
          <p:cNvSpPr>
            <a:spLocks noEditPoints="1"/>
          </p:cNvSpPr>
          <p:nvPr/>
        </p:nvSpPr>
        <p:spPr bwMode="auto">
          <a:xfrm>
            <a:off x="2229111" y="3429000"/>
            <a:ext cx="1741494" cy="313369"/>
          </a:xfrm>
          <a:custGeom>
            <a:avLst/>
            <a:gdLst>
              <a:gd name="T0" fmla="*/ 224 w 1745"/>
              <a:gd name="T1" fmla="*/ 79 h 314"/>
              <a:gd name="T2" fmla="*/ 142 w 1745"/>
              <a:gd name="T3" fmla="*/ 105 h 314"/>
              <a:gd name="T4" fmla="*/ 57 w 1745"/>
              <a:gd name="T5" fmla="*/ 116 h 314"/>
              <a:gd name="T6" fmla="*/ 22 w 1745"/>
              <a:gd name="T7" fmla="*/ 116 h 314"/>
              <a:gd name="T8" fmla="*/ 4 w 1745"/>
              <a:gd name="T9" fmla="*/ 153 h 314"/>
              <a:gd name="T10" fmla="*/ 0 w 1745"/>
              <a:gd name="T11" fmla="*/ 199 h 314"/>
              <a:gd name="T12" fmla="*/ 5 w 1745"/>
              <a:gd name="T13" fmla="*/ 215 h 314"/>
              <a:gd name="T14" fmla="*/ 19 w 1745"/>
              <a:gd name="T15" fmla="*/ 283 h 314"/>
              <a:gd name="T16" fmla="*/ 30 w 1745"/>
              <a:gd name="T17" fmla="*/ 284 h 314"/>
              <a:gd name="T18" fmla="*/ 76 w 1745"/>
              <a:gd name="T19" fmla="*/ 297 h 314"/>
              <a:gd name="T20" fmla="*/ 151 w 1745"/>
              <a:gd name="T21" fmla="*/ 312 h 314"/>
              <a:gd name="T22" fmla="*/ 229 w 1745"/>
              <a:gd name="T23" fmla="*/ 312 h 314"/>
              <a:gd name="T24" fmla="*/ 348 w 1745"/>
              <a:gd name="T25" fmla="*/ 309 h 314"/>
              <a:gd name="T26" fmla="*/ 412 w 1745"/>
              <a:gd name="T27" fmla="*/ 312 h 314"/>
              <a:gd name="T28" fmla="*/ 536 w 1745"/>
              <a:gd name="T29" fmla="*/ 312 h 314"/>
              <a:gd name="T30" fmla="*/ 569 w 1745"/>
              <a:gd name="T31" fmla="*/ 314 h 314"/>
              <a:gd name="T32" fmla="*/ 673 w 1745"/>
              <a:gd name="T33" fmla="*/ 312 h 314"/>
              <a:gd name="T34" fmla="*/ 831 w 1745"/>
              <a:gd name="T35" fmla="*/ 308 h 314"/>
              <a:gd name="T36" fmla="*/ 888 w 1745"/>
              <a:gd name="T37" fmla="*/ 307 h 314"/>
              <a:gd name="T38" fmla="*/ 1045 w 1745"/>
              <a:gd name="T39" fmla="*/ 307 h 314"/>
              <a:gd name="T40" fmla="*/ 1135 w 1745"/>
              <a:gd name="T41" fmla="*/ 303 h 314"/>
              <a:gd name="T42" fmla="*/ 1287 w 1745"/>
              <a:gd name="T43" fmla="*/ 298 h 314"/>
              <a:gd name="T44" fmla="*/ 1346 w 1745"/>
              <a:gd name="T45" fmla="*/ 299 h 314"/>
              <a:gd name="T46" fmla="*/ 1422 w 1745"/>
              <a:gd name="T47" fmla="*/ 293 h 314"/>
              <a:gd name="T48" fmla="*/ 1515 w 1745"/>
              <a:gd name="T49" fmla="*/ 295 h 314"/>
              <a:gd name="T50" fmla="*/ 1558 w 1745"/>
              <a:gd name="T51" fmla="*/ 298 h 314"/>
              <a:gd name="T52" fmla="*/ 1630 w 1745"/>
              <a:gd name="T53" fmla="*/ 293 h 314"/>
              <a:gd name="T54" fmla="*/ 1709 w 1745"/>
              <a:gd name="T55" fmla="*/ 293 h 314"/>
              <a:gd name="T56" fmla="*/ 1730 w 1745"/>
              <a:gd name="T57" fmla="*/ 282 h 314"/>
              <a:gd name="T58" fmla="*/ 1738 w 1745"/>
              <a:gd name="T59" fmla="*/ 236 h 314"/>
              <a:gd name="T60" fmla="*/ 1745 w 1745"/>
              <a:gd name="T61" fmla="*/ 214 h 314"/>
              <a:gd name="T62" fmla="*/ 1740 w 1745"/>
              <a:gd name="T63" fmla="*/ 195 h 314"/>
              <a:gd name="T64" fmla="*/ 1728 w 1745"/>
              <a:gd name="T65" fmla="*/ 158 h 314"/>
              <a:gd name="T66" fmla="*/ 1707 w 1745"/>
              <a:gd name="T67" fmla="*/ 148 h 314"/>
              <a:gd name="T68" fmla="*/ 1656 w 1745"/>
              <a:gd name="T69" fmla="*/ 96 h 314"/>
              <a:gd name="T70" fmla="*/ 1662 w 1745"/>
              <a:gd name="T71" fmla="*/ 86 h 314"/>
              <a:gd name="T72" fmla="*/ 1652 w 1745"/>
              <a:gd name="T73" fmla="*/ 81 h 314"/>
              <a:gd name="T74" fmla="*/ 1662 w 1745"/>
              <a:gd name="T75" fmla="*/ 57 h 314"/>
              <a:gd name="T76" fmla="*/ 1662 w 1745"/>
              <a:gd name="T77" fmla="*/ 54 h 314"/>
              <a:gd name="T78" fmla="*/ 1608 w 1745"/>
              <a:gd name="T79" fmla="*/ 39 h 314"/>
              <a:gd name="T80" fmla="*/ 1598 w 1745"/>
              <a:gd name="T81" fmla="*/ 34 h 314"/>
              <a:gd name="T82" fmla="*/ 1564 w 1745"/>
              <a:gd name="T83" fmla="*/ 34 h 314"/>
              <a:gd name="T84" fmla="*/ 1558 w 1745"/>
              <a:gd name="T85" fmla="*/ 30 h 314"/>
              <a:gd name="T86" fmla="*/ 1495 w 1745"/>
              <a:gd name="T87" fmla="*/ 29 h 314"/>
              <a:gd name="T88" fmla="*/ 1444 w 1745"/>
              <a:gd name="T89" fmla="*/ 30 h 314"/>
              <a:gd name="T90" fmla="*/ 1446 w 1745"/>
              <a:gd name="T91" fmla="*/ 88 h 314"/>
              <a:gd name="T92" fmla="*/ 1481 w 1745"/>
              <a:gd name="T93" fmla="*/ 36 h 314"/>
              <a:gd name="T94" fmla="*/ 1479 w 1745"/>
              <a:gd name="T95" fmla="*/ 36 h 314"/>
              <a:gd name="T96" fmla="*/ 1583 w 1745"/>
              <a:gd name="T97" fmla="*/ 50 h 314"/>
              <a:gd name="T98" fmla="*/ 1620 w 1745"/>
              <a:gd name="T99" fmla="*/ 74 h 314"/>
              <a:gd name="T100" fmla="*/ 1623 w 1745"/>
              <a:gd name="T101" fmla="*/ 59 h 314"/>
              <a:gd name="T102" fmla="*/ 1638 w 1745"/>
              <a:gd name="T103" fmla="*/ 51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45" h="314">
                <a:moveTo>
                  <a:pt x="1441" y="91"/>
                </a:moveTo>
                <a:lnTo>
                  <a:pt x="362" y="90"/>
                </a:lnTo>
                <a:lnTo>
                  <a:pt x="338" y="79"/>
                </a:lnTo>
                <a:lnTo>
                  <a:pt x="224" y="79"/>
                </a:lnTo>
                <a:lnTo>
                  <a:pt x="172" y="88"/>
                </a:lnTo>
                <a:lnTo>
                  <a:pt x="172" y="114"/>
                </a:lnTo>
                <a:lnTo>
                  <a:pt x="142" y="114"/>
                </a:lnTo>
                <a:lnTo>
                  <a:pt x="142" y="105"/>
                </a:lnTo>
                <a:lnTo>
                  <a:pt x="130" y="105"/>
                </a:lnTo>
                <a:lnTo>
                  <a:pt x="130" y="113"/>
                </a:lnTo>
                <a:lnTo>
                  <a:pt x="59" y="113"/>
                </a:lnTo>
                <a:lnTo>
                  <a:pt x="57" y="116"/>
                </a:lnTo>
                <a:lnTo>
                  <a:pt x="33" y="116"/>
                </a:lnTo>
                <a:lnTo>
                  <a:pt x="33" y="101"/>
                </a:lnTo>
                <a:lnTo>
                  <a:pt x="22" y="101"/>
                </a:lnTo>
                <a:lnTo>
                  <a:pt x="22" y="116"/>
                </a:lnTo>
                <a:lnTo>
                  <a:pt x="14" y="116"/>
                </a:lnTo>
                <a:lnTo>
                  <a:pt x="14" y="116"/>
                </a:lnTo>
                <a:lnTo>
                  <a:pt x="14" y="153"/>
                </a:lnTo>
                <a:lnTo>
                  <a:pt x="4" y="153"/>
                </a:lnTo>
                <a:lnTo>
                  <a:pt x="4" y="153"/>
                </a:lnTo>
                <a:lnTo>
                  <a:pt x="1" y="170"/>
                </a:lnTo>
                <a:lnTo>
                  <a:pt x="0" y="185"/>
                </a:lnTo>
                <a:lnTo>
                  <a:pt x="0" y="199"/>
                </a:lnTo>
                <a:lnTo>
                  <a:pt x="0" y="199"/>
                </a:lnTo>
                <a:lnTo>
                  <a:pt x="2" y="207"/>
                </a:lnTo>
                <a:lnTo>
                  <a:pt x="4" y="212"/>
                </a:lnTo>
                <a:lnTo>
                  <a:pt x="5" y="215"/>
                </a:lnTo>
                <a:lnTo>
                  <a:pt x="14" y="215"/>
                </a:lnTo>
                <a:lnTo>
                  <a:pt x="14" y="282"/>
                </a:lnTo>
                <a:lnTo>
                  <a:pt x="14" y="282"/>
                </a:lnTo>
                <a:lnTo>
                  <a:pt x="19" y="283"/>
                </a:lnTo>
                <a:lnTo>
                  <a:pt x="24" y="284"/>
                </a:lnTo>
                <a:lnTo>
                  <a:pt x="27" y="284"/>
                </a:lnTo>
                <a:lnTo>
                  <a:pt x="27" y="284"/>
                </a:lnTo>
                <a:lnTo>
                  <a:pt x="30" y="284"/>
                </a:lnTo>
                <a:lnTo>
                  <a:pt x="36" y="284"/>
                </a:lnTo>
                <a:lnTo>
                  <a:pt x="51" y="288"/>
                </a:lnTo>
                <a:lnTo>
                  <a:pt x="76" y="297"/>
                </a:lnTo>
                <a:lnTo>
                  <a:pt x="76" y="297"/>
                </a:lnTo>
                <a:lnTo>
                  <a:pt x="103" y="305"/>
                </a:lnTo>
                <a:lnTo>
                  <a:pt x="125" y="309"/>
                </a:lnTo>
                <a:lnTo>
                  <a:pt x="141" y="312"/>
                </a:lnTo>
                <a:lnTo>
                  <a:pt x="151" y="312"/>
                </a:lnTo>
                <a:lnTo>
                  <a:pt x="151" y="312"/>
                </a:lnTo>
                <a:lnTo>
                  <a:pt x="193" y="310"/>
                </a:lnTo>
                <a:lnTo>
                  <a:pt x="229" y="312"/>
                </a:lnTo>
                <a:lnTo>
                  <a:pt x="229" y="312"/>
                </a:lnTo>
                <a:lnTo>
                  <a:pt x="276" y="310"/>
                </a:lnTo>
                <a:lnTo>
                  <a:pt x="316" y="310"/>
                </a:lnTo>
                <a:lnTo>
                  <a:pt x="348" y="309"/>
                </a:lnTo>
                <a:lnTo>
                  <a:pt x="348" y="309"/>
                </a:lnTo>
                <a:lnTo>
                  <a:pt x="370" y="309"/>
                </a:lnTo>
                <a:lnTo>
                  <a:pt x="386" y="309"/>
                </a:lnTo>
                <a:lnTo>
                  <a:pt x="412" y="312"/>
                </a:lnTo>
                <a:lnTo>
                  <a:pt x="412" y="312"/>
                </a:lnTo>
                <a:lnTo>
                  <a:pt x="497" y="313"/>
                </a:lnTo>
                <a:lnTo>
                  <a:pt x="497" y="313"/>
                </a:lnTo>
                <a:lnTo>
                  <a:pt x="521" y="312"/>
                </a:lnTo>
                <a:lnTo>
                  <a:pt x="536" y="312"/>
                </a:lnTo>
                <a:lnTo>
                  <a:pt x="550" y="313"/>
                </a:lnTo>
                <a:lnTo>
                  <a:pt x="550" y="313"/>
                </a:lnTo>
                <a:lnTo>
                  <a:pt x="560" y="314"/>
                </a:lnTo>
                <a:lnTo>
                  <a:pt x="569" y="314"/>
                </a:lnTo>
                <a:lnTo>
                  <a:pt x="580" y="313"/>
                </a:lnTo>
                <a:lnTo>
                  <a:pt x="598" y="313"/>
                </a:lnTo>
                <a:lnTo>
                  <a:pt x="598" y="313"/>
                </a:lnTo>
                <a:lnTo>
                  <a:pt x="673" y="312"/>
                </a:lnTo>
                <a:lnTo>
                  <a:pt x="768" y="312"/>
                </a:lnTo>
                <a:lnTo>
                  <a:pt x="768" y="312"/>
                </a:lnTo>
                <a:lnTo>
                  <a:pt x="806" y="310"/>
                </a:lnTo>
                <a:lnTo>
                  <a:pt x="831" y="308"/>
                </a:lnTo>
                <a:lnTo>
                  <a:pt x="850" y="307"/>
                </a:lnTo>
                <a:lnTo>
                  <a:pt x="865" y="307"/>
                </a:lnTo>
                <a:lnTo>
                  <a:pt x="865" y="307"/>
                </a:lnTo>
                <a:lnTo>
                  <a:pt x="888" y="307"/>
                </a:lnTo>
                <a:lnTo>
                  <a:pt x="923" y="308"/>
                </a:lnTo>
                <a:lnTo>
                  <a:pt x="1007" y="308"/>
                </a:lnTo>
                <a:lnTo>
                  <a:pt x="1007" y="308"/>
                </a:lnTo>
                <a:lnTo>
                  <a:pt x="1045" y="307"/>
                </a:lnTo>
                <a:lnTo>
                  <a:pt x="1081" y="304"/>
                </a:lnTo>
                <a:lnTo>
                  <a:pt x="1112" y="303"/>
                </a:lnTo>
                <a:lnTo>
                  <a:pt x="1135" y="303"/>
                </a:lnTo>
                <a:lnTo>
                  <a:pt x="1135" y="303"/>
                </a:lnTo>
                <a:lnTo>
                  <a:pt x="1164" y="303"/>
                </a:lnTo>
                <a:lnTo>
                  <a:pt x="1211" y="302"/>
                </a:lnTo>
                <a:lnTo>
                  <a:pt x="1287" y="298"/>
                </a:lnTo>
                <a:lnTo>
                  <a:pt x="1287" y="298"/>
                </a:lnTo>
                <a:lnTo>
                  <a:pt x="1303" y="298"/>
                </a:lnTo>
                <a:lnTo>
                  <a:pt x="1319" y="298"/>
                </a:lnTo>
                <a:lnTo>
                  <a:pt x="1334" y="299"/>
                </a:lnTo>
                <a:lnTo>
                  <a:pt x="1346" y="299"/>
                </a:lnTo>
                <a:lnTo>
                  <a:pt x="1346" y="299"/>
                </a:lnTo>
                <a:lnTo>
                  <a:pt x="1382" y="295"/>
                </a:lnTo>
                <a:lnTo>
                  <a:pt x="1405" y="294"/>
                </a:lnTo>
                <a:lnTo>
                  <a:pt x="1422" y="293"/>
                </a:lnTo>
                <a:lnTo>
                  <a:pt x="1422" y="293"/>
                </a:lnTo>
                <a:lnTo>
                  <a:pt x="1495" y="294"/>
                </a:lnTo>
                <a:lnTo>
                  <a:pt x="1495" y="294"/>
                </a:lnTo>
                <a:lnTo>
                  <a:pt x="1515" y="295"/>
                </a:lnTo>
                <a:lnTo>
                  <a:pt x="1527" y="297"/>
                </a:lnTo>
                <a:lnTo>
                  <a:pt x="1540" y="298"/>
                </a:lnTo>
                <a:lnTo>
                  <a:pt x="1558" y="298"/>
                </a:lnTo>
                <a:lnTo>
                  <a:pt x="1558" y="298"/>
                </a:lnTo>
                <a:lnTo>
                  <a:pt x="1581" y="297"/>
                </a:lnTo>
                <a:lnTo>
                  <a:pt x="1602" y="295"/>
                </a:lnTo>
                <a:lnTo>
                  <a:pt x="1630" y="293"/>
                </a:lnTo>
                <a:lnTo>
                  <a:pt x="1630" y="293"/>
                </a:lnTo>
                <a:lnTo>
                  <a:pt x="1665" y="292"/>
                </a:lnTo>
                <a:lnTo>
                  <a:pt x="1703" y="293"/>
                </a:lnTo>
                <a:lnTo>
                  <a:pt x="1703" y="293"/>
                </a:lnTo>
                <a:lnTo>
                  <a:pt x="1709" y="293"/>
                </a:lnTo>
                <a:lnTo>
                  <a:pt x="1714" y="292"/>
                </a:lnTo>
                <a:lnTo>
                  <a:pt x="1723" y="288"/>
                </a:lnTo>
                <a:lnTo>
                  <a:pt x="1728" y="283"/>
                </a:lnTo>
                <a:lnTo>
                  <a:pt x="1730" y="282"/>
                </a:lnTo>
                <a:lnTo>
                  <a:pt x="1730" y="240"/>
                </a:lnTo>
                <a:lnTo>
                  <a:pt x="1730" y="240"/>
                </a:lnTo>
                <a:lnTo>
                  <a:pt x="1733" y="240"/>
                </a:lnTo>
                <a:lnTo>
                  <a:pt x="1738" y="236"/>
                </a:lnTo>
                <a:lnTo>
                  <a:pt x="1740" y="232"/>
                </a:lnTo>
                <a:lnTo>
                  <a:pt x="1743" y="227"/>
                </a:lnTo>
                <a:lnTo>
                  <a:pt x="1744" y="221"/>
                </a:lnTo>
                <a:lnTo>
                  <a:pt x="1745" y="214"/>
                </a:lnTo>
                <a:lnTo>
                  <a:pt x="1745" y="214"/>
                </a:lnTo>
                <a:lnTo>
                  <a:pt x="1744" y="205"/>
                </a:lnTo>
                <a:lnTo>
                  <a:pt x="1743" y="199"/>
                </a:lnTo>
                <a:lnTo>
                  <a:pt x="1740" y="195"/>
                </a:lnTo>
                <a:lnTo>
                  <a:pt x="1738" y="191"/>
                </a:lnTo>
                <a:lnTo>
                  <a:pt x="1734" y="188"/>
                </a:lnTo>
                <a:lnTo>
                  <a:pt x="1732" y="188"/>
                </a:lnTo>
                <a:lnTo>
                  <a:pt x="1728" y="158"/>
                </a:lnTo>
                <a:lnTo>
                  <a:pt x="1728" y="139"/>
                </a:lnTo>
                <a:lnTo>
                  <a:pt x="1722" y="139"/>
                </a:lnTo>
                <a:lnTo>
                  <a:pt x="1722" y="148"/>
                </a:lnTo>
                <a:lnTo>
                  <a:pt x="1707" y="148"/>
                </a:lnTo>
                <a:lnTo>
                  <a:pt x="1678" y="143"/>
                </a:lnTo>
                <a:lnTo>
                  <a:pt x="1678" y="128"/>
                </a:lnTo>
                <a:lnTo>
                  <a:pt x="1656" y="128"/>
                </a:lnTo>
                <a:lnTo>
                  <a:pt x="1656" y="96"/>
                </a:lnTo>
                <a:lnTo>
                  <a:pt x="1656" y="96"/>
                </a:lnTo>
                <a:lnTo>
                  <a:pt x="1659" y="92"/>
                </a:lnTo>
                <a:lnTo>
                  <a:pt x="1662" y="86"/>
                </a:lnTo>
                <a:lnTo>
                  <a:pt x="1662" y="86"/>
                </a:lnTo>
                <a:lnTo>
                  <a:pt x="1662" y="86"/>
                </a:lnTo>
                <a:lnTo>
                  <a:pt x="1661" y="85"/>
                </a:lnTo>
                <a:lnTo>
                  <a:pt x="1657" y="84"/>
                </a:lnTo>
                <a:lnTo>
                  <a:pt x="1652" y="81"/>
                </a:lnTo>
                <a:lnTo>
                  <a:pt x="1652" y="60"/>
                </a:lnTo>
                <a:lnTo>
                  <a:pt x="1652" y="60"/>
                </a:lnTo>
                <a:lnTo>
                  <a:pt x="1659" y="60"/>
                </a:lnTo>
                <a:lnTo>
                  <a:pt x="1662" y="57"/>
                </a:lnTo>
                <a:lnTo>
                  <a:pt x="1664" y="56"/>
                </a:lnTo>
                <a:lnTo>
                  <a:pt x="1664" y="55"/>
                </a:lnTo>
                <a:lnTo>
                  <a:pt x="1664" y="55"/>
                </a:lnTo>
                <a:lnTo>
                  <a:pt x="1662" y="54"/>
                </a:lnTo>
                <a:lnTo>
                  <a:pt x="1661" y="53"/>
                </a:lnTo>
                <a:lnTo>
                  <a:pt x="1657" y="50"/>
                </a:lnTo>
                <a:lnTo>
                  <a:pt x="1652" y="50"/>
                </a:lnTo>
                <a:lnTo>
                  <a:pt x="1608" y="39"/>
                </a:lnTo>
                <a:lnTo>
                  <a:pt x="1608" y="10"/>
                </a:lnTo>
                <a:lnTo>
                  <a:pt x="1603" y="0"/>
                </a:lnTo>
                <a:lnTo>
                  <a:pt x="1598" y="0"/>
                </a:lnTo>
                <a:lnTo>
                  <a:pt x="1598" y="34"/>
                </a:lnTo>
                <a:lnTo>
                  <a:pt x="1578" y="34"/>
                </a:lnTo>
                <a:lnTo>
                  <a:pt x="1578" y="44"/>
                </a:lnTo>
                <a:lnTo>
                  <a:pt x="1564" y="40"/>
                </a:lnTo>
                <a:lnTo>
                  <a:pt x="1564" y="34"/>
                </a:lnTo>
                <a:lnTo>
                  <a:pt x="1564" y="34"/>
                </a:lnTo>
                <a:lnTo>
                  <a:pt x="1563" y="33"/>
                </a:lnTo>
                <a:lnTo>
                  <a:pt x="1558" y="30"/>
                </a:lnTo>
                <a:lnTo>
                  <a:pt x="1558" y="30"/>
                </a:lnTo>
                <a:lnTo>
                  <a:pt x="1550" y="29"/>
                </a:lnTo>
                <a:lnTo>
                  <a:pt x="1546" y="29"/>
                </a:lnTo>
                <a:lnTo>
                  <a:pt x="1546" y="29"/>
                </a:lnTo>
                <a:lnTo>
                  <a:pt x="1495" y="29"/>
                </a:lnTo>
                <a:lnTo>
                  <a:pt x="1460" y="29"/>
                </a:lnTo>
                <a:lnTo>
                  <a:pt x="1448" y="29"/>
                </a:lnTo>
                <a:lnTo>
                  <a:pt x="1444" y="30"/>
                </a:lnTo>
                <a:lnTo>
                  <a:pt x="1444" y="30"/>
                </a:lnTo>
                <a:lnTo>
                  <a:pt x="1444" y="35"/>
                </a:lnTo>
                <a:lnTo>
                  <a:pt x="1446" y="36"/>
                </a:lnTo>
                <a:lnTo>
                  <a:pt x="1446" y="36"/>
                </a:lnTo>
                <a:lnTo>
                  <a:pt x="1446" y="88"/>
                </a:lnTo>
                <a:lnTo>
                  <a:pt x="1444" y="90"/>
                </a:lnTo>
                <a:lnTo>
                  <a:pt x="1441" y="91"/>
                </a:lnTo>
                <a:close/>
                <a:moveTo>
                  <a:pt x="1479" y="36"/>
                </a:moveTo>
                <a:lnTo>
                  <a:pt x="1481" y="36"/>
                </a:lnTo>
                <a:lnTo>
                  <a:pt x="1556" y="36"/>
                </a:lnTo>
                <a:lnTo>
                  <a:pt x="1556" y="45"/>
                </a:lnTo>
                <a:lnTo>
                  <a:pt x="1520" y="45"/>
                </a:lnTo>
                <a:lnTo>
                  <a:pt x="1479" y="36"/>
                </a:lnTo>
                <a:close/>
                <a:moveTo>
                  <a:pt x="1583" y="41"/>
                </a:moveTo>
                <a:lnTo>
                  <a:pt x="1594" y="41"/>
                </a:lnTo>
                <a:lnTo>
                  <a:pt x="1594" y="50"/>
                </a:lnTo>
                <a:lnTo>
                  <a:pt x="1583" y="50"/>
                </a:lnTo>
                <a:lnTo>
                  <a:pt x="1583" y="41"/>
                </a:lnTo>
                <a:close/>
                <a:moveTo>
                  <a:pt x="1623" y="59"/>
                </a:moveTo>
                <a:lnTo>
                  <a:pt x="1620" y="65"/>
                </a:lnTo>
                <a:lnTo>
                  <a:pt x="1620" y="74"/>
                </a:lnTo>
                <a:lnTo>
                  <a:pt x="1613" y="70"/>
                </a:lnTo>
                <a:lnTo>
                  <a:pt x="1604" y="70"/>
                </a:lnTo>
                <a:lnTo>
                  <a:pt x="1604" y="59"/>
                </a:lnTo>
                <a:lnTo>
                  <a:pt x="1623" y="59"/>
                </a:lnTo>
                <a:close/>
                <a:moveTo>
                  <a:pt x="1638" y="51"/>
                </a:moveTo>
                <a:lnTo>
                  <a:pt x="1605" y="51"/>
                </a:lnTo>
                <a:lnTo>
                  <a:pt x="1605" y="44"/>
                </a:lnTo>
                <a:lnTo>
                  <a:pt x="1638" y="5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807D604E-619B-4BF7-8BFF-0BDCCD651802}"/>
              </a:ext>
            </a:extLst>
          </p:cNvPr>
          <p:cNvSpPr>
            <a:spLocks noEditPoints="1"/>
          </p:cNvSpPr>
          <p:nvPr/>
        </p:nvSpPr>
        <p:spPr bwMode="auto">
          <a:xfrm>
            <a:off x="452500" y="3410677"/>
            <a:ext cx="1600046" cy="462336"/>
          </a:xfrm>
          <a:custGeom>
            <a:avLst/>
            <a:gdLst>
              <a:gd name="T0" fmla="*/ 19 w 1412"/>
              <a:gd name="T1" fmla="*/ 322 h 408"/>
              <a:gd name="T2" fmla="*/ 197 w 1412"/>
              <a:gd name="T3" fmla="*/ 372 h 408"/>
              <a:gd name="T4" fmla="*/ 387 w 1412"/>
              <a:gd name="T5" fmla="*/ 379 h 408"/>
              <a:gd name="T6" fmla="*/ 644 w 1412"/>
              <a:gd name="T7" fmla="*/ 389 h 408"/>
              <a:gd name="T8" fmla="*/ 933 w 1412"/>
              <a:gd name="T9" fmla="*/ 404 h 408"/>
              <a:gd name="T10" fmla="*/ 1192 w 1412"/>
              <a:gd name="T11" fmla="*/ 403 h 408"/>
              <a:gd name="T12" fmla="*/ 1326 w 1412"/>
              <a:gd name="T13" fmla="*/ 306 h 408"/>
              <a:gd name="T14" fmla="*/ 1355 w 1412"/>
              <a:gd name="T15" fmla="*/ 264 h 408"/>
              <a:gd name="T16" fmla="*/ 1387 w 1412"/>
              <a:gd name="T17" fmla="*/ 200 h 408"/>
              <a:gd name="T18" fmla="*/ 1344 w 1412"/>
              <a:gd name="T19" fmla="*/ 171 h 408"/>
              <a:gd name="T20" fmla="*/ 1317 w 1412"/>
              <a:gd name="T21" fmla="*/ 187 h 408"/>
              <a:gd name="T22" fmla="*/ 1291 w 1412"/>
              <a:gd name="T23" fmla="*/ 156 h 408"/>
              <a:gd name="T24" fmla="*/ 1233 w 1412"/>
              <a:gd name="T25" fmla="*/ 160 h 408"/>
              <a:gd name="T26" fmla="*/ 1208 w 1412"/>
              <a:gd name="T27" fmla="*/ 166 h 408"/>
              <a:gd name="T28" fmla="*/ 1197 w 1412"/>
              <a:gd name="T29" fmla="*/ 200 h 408"/>
              <a:gd name="T30" fmla="*/ 1179 w 1412"/>
              <a:gd name="T31" fmla="*/ 202 h 408"/>
              <a:gd name="T32" fmla="*/ 1147 w 1412"/>
              <a:gd name="T33" fmla="*/ 48 h 408"/>
              <a:gd name="T34" fmla="*/ 1132 w 1412"/>
              <a:gd name="T35" fmla="*/ 21 h 408"/>
              <a:gd name="T36" fmla="*/ 1127 w 1412"/>
              <a:gd name="T37" fmla="*/ 61 h 408"/>
              <a:gd name="T38" fmla="*/ 1136 w 1412"/>
              <a:gd name="T39" fmla="*/ 201 h 408"/>
              <a:gd name="T40" fmla="*/ 1124 w 1412"/>
              <a:gd name="T41" fmla="*/ 219 h 408"/>
              <a:gd name="T42" fmla="*/ 1083 w 1412"/>
              <a:gd name="T43" fmla="*/ 230 h 408"/>
              <a:gd name="T44" fmla="*/ 1047 w 1412"/>
              <a:gd name="T45" fmla="*/ 222 h 408"/>
              <a:gd name="T46" fmla="*/ 1041 w 1412"/>
              <a:gd name="T47" fmla="*/ 249 h 408"/>
              <a:gd name="T48" fmla="*/ 965 w 1412"/>
              <a:gd name="T49" fmla="*/ 281 h 408"/>
              <a:gd name="T50" fmla="*/ 956 w 1412"/>
              <a:gd name="T51" fmla="*/ 253 h 408"/>
              <a:gd name="T52" fmla="*/ 865 w 1412"/>
              <a:gd name="T53" fmla="*/ 232 h 408"/>
              <a:gd name="T54" fmla="*/ 733 w 1412"/>
              <a:gd name="T55" fmla="*/ 253 h 408"/>
              <a:gd name="T56" fmla="*/ 702 w 1412"/>
              <a:gd name="T57" fmla="*/ 140 h 408"/>
              <a:gd name="T58" fmla="*/ 702 w 1412"/>
              <a:gd name="T59" fmla="*/ 245 h 408"/>
              <a:gd name="T60" fmla="*/ 688 w 1412"/>
              <a:gd name="T61" fmla="*/ 235 h 408"/>
              <a:gd name="T62" fmla="*/ 672 w 1412"/>
              <a:gd name="T63" fmla="*/ 253 h 408"/>
              <a:gd name="T64" fmla="*/ 643 w 1412"/>
              <a:gd name="T65" fmla="*/ 240 h 408"/>
              <a:gd name="T66" fmla="*/ 637 w 1412"/>
              <a:gd name="T67" fmla="*/ 260 h 408"/>
              <a:gd name="T68" fmla="*/ 558 w 1412"/>
              <a:gd name="T69" fmla="*/ 193 h 408"/>
              <a:gd name="T70" fmla="*/ 520 w 1412"/>
              <a:gd name="T71" fmla="*/ 222 h 408"/>
              <a:gd name="T72" fmla="*/ 498 w 1412"/>
              <a:gd name="T73" fmla="*/ 99 h 408"/>
              <a:gd name="T74" fmla="*/ 333 w 1412"/>
              <a:gd name="T75" fmla="*/ 10 h 408"/>
              <a:gd name="T76" fmla="*/ 280 w 1412"/>
              <a:gd name="T77" fmla="*/ 24 h 408"/>
              <a:gd name="T78" fmla="*/ 170 w 1412"/>
              <a:gd name="T79" fmla="*/ 4 h 408"/>
              <a:gd name="T80" fmla="*/ 169 w 1412"/>
              <a:gd name="T81" fmla="*/ 79 h 408"/>
              <a:gd name="T82" fmla="*/ 148 w 1412"/>
              <a:gd name="T83" fmla="*/ 55 h 408"/>
              <a:gd name="T84" fmla="*/ 92 w 1412"/>
              <a:gd name="T85" fmla="*/ 114 h 408"/>
              <a:gd name="T86" fmla="*/ 89 w 1412"/>
              <a:gd name="T87" fmla="*/ 128 h 408"/>
              <a:gd name="T88" fmla="*/ 32 w 1412"/>
              <a:gd name="T89" fmla="*/ 196 h 408"/>
              <a:gd name="T90" fmla="*/ 27 w 1412"/>
              <a:gd name="T91" fmla="*/ 157 h 408"/>
              <a:gd name="T92" fmla="*/ 16 w 1412"/>
              <a:gd name="T93" fmla="*/ 64 h 408"/>
              <a:gd name="T94" fmla="*/ 24 w 1412"/>
              <a:gd name="T95" fmla="*/ 197 h 408"/>
              <a:gd name="T96" fmla="*/ 1290 w 1412"/>
              <a:gd name="T97" fmla="*/ 187 h 408"/>
              <a:gd name="T98" fmla="*/ 1277 w 1412"/>
              <a:gd name="T99" fmla="*/ 176 h 408"/>
              <a:gd name="T100" fmla="*/ 1306 w 1412"/>
              <a:gd name="T101" fmla="*/ 182 h 408"/>
              <a:gd name="T102" fmla="*/ 943 w 1412"/>
              <a:gd name="T103" fmla="*/ 258 h 408"/>
              <a:gd name="T104" fmla="*/ 958 w 1412"/>
              <a:gd name="T105" fmla="*/ 261 h 408"/>
              <a:gd name="T106" fmla="*/ 797 w 1412"/>
              <a:gd name="T107" fmla="*/ 270 h 408"/>
              <a:gd name="T108" fmla="*/ 114 w 1412"/>
              <a:gd name="T109" fmla="*/ 141 h 408"/>
              <a:gd name="T110" fmla="*/ 413 w 1412"/>
              <a:gd name="T111" fmla="*/ 78 h 408"/>
              <a:gd name="T112" fmla="*/ 411 w 1412"/>
              <a:gd name="T113" fmla="*/ 77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12" h="408">
                <a:moveTo>
                  <a:pt x="6" y="212"/>
                </a:moveTo>
                <a:lnTo>
                  <a:pt x="5" y="238"/>
                </a:lnTo>
                <a:lnTo>
                  <a:pt x="5" y="238"/>
                </a:lnTo>
                <a:lnTo>
                  <a:pt x="3" y="244"/>
                </a:lnTo>
                <a:lnTo>
                  <a:pt x="0" y="253"/>
                </a:lnTo>
                <a:lnTo>
                  <a:pt x="0" y="253"/>
                </a:lnTo>
                <a:lnTo>
                  <a:pt x="3" y="264"/>
                </a:lnTo>
                <a:lnTo>
                  <a:pt x="9" y="287"/>
                </a:lnTo>
                <a:lnTo>
                  <a:pt x="16" y="312"/>
                </a:lnTo>
                <a:lnTo>
                  <a:pt x="19" y="322"/>
                </a:lnTo>
                <a:lnTo>
                  <a:pt x="22" y="327"/>
                </a:lnTo>
                <a:lnTo>
                  <a:pt x="22" y="327"/>
                </a:lnTo>
                <a:lnTo>
                  <a:pt x="27" y="332"/>
                </a:lnTo>
                <a:lnTo>
                  <a:pt x="32" y="335"/>
                </a:lnTo>
                <a:lnTo>
                  <a:pt x="36" y="337"/>
                </a:lnTo>
                <a:lnTo>
                  <a:pt x="42" y="340"/>
                </a:lnTo>
                <a:lnTo>
                  <a:pt x="42" y="340"/>
                </a:lnTo>
                <a:lnTo>
                  <a:pt x="108" y="354"/>
                </a:lnTo>
                <a:lnTo>
                  <a:pt x="157" y="364"/>
                </a:lnTo>
                <a:lnTo>
                  <a:pt x="197" y="372"/>
                </a:lnTo>
                <a:lnTo>
                  <a:pt x="197" y="372"/>
                </a:lnTo>
                <a:lnTo>
                  <a:pt x="247" y="380"/>
                </a:lnTo>
                <a:lnTo>
                  <a:pt x="271" y="383"/>
                </a:lnTo>
                <a:lnTo>
                  <a:pt x="301" y="383"/>
                </a:lnTo>
                <a:lnTo>
                  <a:pt x="301" y="383"/>
                </a:lnTo>
                <a:lnTo>
                  <a:pt x="330" y="383"/>
                </a:lnTo>
                <a:lnTo>
                  <a:pt x="349" y="382"/>
                </a:lnTo>
                <a:lnTo>
                  <a:pt x="368" y="380"/>
                </a:lnTo>
                <a:lnTo>
                  <a:pt x="387" y="379"/>
                </a:lnTo>
                <a:lnTo>
                  <a:pt x="387" y="379"/>
                </a:lnTo>
                <a:lnTo>
                  <a:pt x="420" y="379"/>
                </a:lnTo>
                <a:lnTo>
                  <a:pt x="456" y="379"/>
                </a:lnTo>
                <a:lnTo>
                  <a:pt x="456" y="379"/>
                </a:lnTo>
                <a:lnTo>
                  <a:pt x="481" y="380"/>
                </a:lnTo>
                <a:lnTo>
                  <a:pt x="507" y="383"/>
                </a:lnTo>
                <a:lnTo>
                  <a:pt x="537" y="387"/>
                </a:lnTo>
                <a:lnTo>
                  <a:pt x="567" y="388"/>
                </a:lnTo>
                <a:lnTo>
                  <a:pt x="567" y="388"/>
                </a:lnTo>
                <a:lnTo>
                  <a:pt x="619" y="388"/>
                </a:lnTo>
                <a:lnTo>
                  <a:pt x="644" y="389"/>
                </a:lnTo>
                <a:lnTo>
                  <a:pt x="678" y="393"/>
                </a:lnTo>
                <a:lnTo>
                  <a:pt x="678" y="393"/>
                </a:lnTo>
                <a:lnTo>
                  <a:pt x="714" y="398"/>
                </a:lnTo>
                <a:lnTo>
                  <a:pt x="748" y="402"/>
                </a:lnTo>
                <a:lnTo>
                  <a:pt x="788" y="405"/>
                </a:lnTo>
                <a:lnTo>
                  <a:pt x="841" y="408"/>
                </a:lnTo>
                <a:lnTo>
                  <a:pt x="841" y="408"/>
                </a:lnTo>
                <a:lnTo>
                  <a:pt x="870" y="408"/>
                </a:lnTo>
                <a:lnTo>
                  <a:pt x="893" y="406"/>
                </a:lnTo>
                <a:lnTo>
                  <a:pt x="933" y="404"/>
                </a:lnTo>
                <a:lnTo>
                  <a:pt x="968" y="402"/>
                </a:lnTo>
                <a:lnTo>
                  <a:pt x="984" y="402"/>
                </a:lnTo>
                <a:lnTo>
                  <a:pt x="1002" y="403"/>
                </a:lnTo>
                <a:lnTo>
                  <a:pt x="1002" y="403"/>
                </a:lnTo>
                <a:lnTo>
                  <a:pt x="1032" y="405"/>
                </a:lnTo>
                <a:lnTo>
                  <a:pt x="1048" y="405"/>
                </a:lnTo>
                <a:lnTo>
                  <a:pt x="1080" y="404"/>
                </a:lnTo>
                <a:lnTo>
                  <a:pt x="1080" y="404"/>
                </a:lnTo>
                <a:lnTo>
                  <a:pt x="1151" y="404"/>
                </a:lnTo>
                <a:lnTo>
                  <a:pt x="1192" y="403"/>
                </a:lnTo>
                <a:lnTo>
                  <a:pt x="1228" y="399"/>
                </a:lnTo>
                <a:lnTo>
                  <a:pt x="1228" y="399"/>
                </a:lnTo>
                <a:lnTo>
                  <a:pt x="1244" y="397"/>
                </a:lnTo>
                <a:lnTo>
                  <a:pt x="1260" y="393"/>
                </a:lnTo>
                <a:lnTo>
                  <a:pt x="1293" y="384"/>
                </a:lnTo>
                <a:lnTo>
                  <a:pt x="1318" y="375"/>
                </a:lnTo>
                <a:lnTo>
                  <a:pt x="1328" y="372"/>
                </a:lnTo>
                <a:lnTo>
                  <a:pt x="1328" y="372"/>
                </a:lnTo>
                <a:lnTo>
                  <a:pt x="1326" y="335"/>
                </a:lnTo>
                <a:lnTo>
                  <a:pt x="1326" y="306"/>
                </a:lnTo>
                <a:lnTo>
                  <a:pt x="1327" y="296"/>
                </a:lnTo>
                <a:lnTo>
                  <a:pt x="1328" y="290"/>
                </a:lnTo>
                <a:lnTo>
                  <a:pt x="1328" y="290"/>
                </a:lnTo>
                <a:lnTo>
                  <a:pt x="1334" y="278"/>
                </a:lnTo>
                <a:lnTo>
                  <a:pt x="1338" y="273"/>
                </a:lnTo>
                <a:lnTo>
                  <a:pt x="1338" y="273"/>
                </a:lnTo>
                <a:lnTo>
                  <a:pt x="1350" y="268"/>
                </a:lnTo>
                <a:lnTo>
                  <a:pt x="1350" y="268"/>
                </a:lnTo>
                <a:lnTo>
                  <a:pt x="1353" y="266"/>
                </a:lnTo>
                <a:lnTo>
                  <a:pt x="1355" y="264"/>
                </a:lnTo>
                <a:lnTo>
                  <a:pt x="1358" y="259"/>
                </a:lnTo>
                <a:lnTo>
                  <a:pt x="1360" y="252"/>
                </a:lnTo>
                <a:lnTo>
                  <a:pt x="1355" y="242"/>
                </a:lnTo>
                <a:lnTo>
                  <a:pt x="1355" y="242"/>
                </a:lnTo>
                <a:lnTo>
                  <a:pt x="1357" y="240"/>
                </a:lnTo>
                <a:lnTo>
                  <a:pt x="1359" y="234"/>
                </a:lnTo>
                <a:lnTo>
                  <a:pt x="1365" y="224"/>
                </a:lnTo>
                <a:lnTo>
                  <a:pt x="1375" y="212"/>
                </a:lnTo>
                <a:lnTo>
                  <a:pt x="1375" y="212"/>
                </a:lnTo>
                <a:lnTo>
                  <a:pt x="1387" y="200"/>
                </a:lnTo>
                <a:lnTo>
                  <a:pt x="1400" y="188"/>
                </a:lnTo>
                <a:lnTo>
                  <a:pt x="1409" y="181"/>
                </a:lnTo>
                <a:lnTo>
                  <a:pt x="1412" y="177"/>
                </a:lnTo>
                <a:lnTo>
                  <a:pt x="1412" y="177"/>
                </a:lnTo>
                <a:lnTo>
                  <a:pt x="1402" y="177"/>
                </a:lnTo>
                <a:lnTo>
                  <a:pt x="1379" y="180"/>
                </a:lnTo>
                <a:lnTo>
                  <a:pt x="1345" y="182"/>
                </a:lnTo>
                <a:lnTo>
                  <a:pt x="1345" y="182"/>
                </a:lnTo>
                <a:lnTo>
                  <a:pt x="1345" y="176"/>
                </a:lnTo>
                <a:lnTo>
                  <a:pt x="1344" y="171"/>
                </a:lnTo>
                <a:lnTo>
                  <a:pt x="1344" y="170"/>
                </a:lnTo>
                <a:lnTo>
                  <a:pt x="1342" y="169"/>
                </a:lnTo>
                <a:lnTo>
                  <a:pt x="1342" y="169"/>
                </a:lnTo>
                <a:lnTo>
                  <a:pt x="1339" y="170"/>
                </a:lnTo>
                <a:lnTo>
                  <a:pt x="1337" y="171"/>
                </a:lnTo>
                <a:lnTo>
                  <a:pt x="1337" y="175"/>
                </a:lnTo>
                <a:lnTo>
                  <a:pt x="1337" y="175"/>
                </a:lnTo>
                <a:lnTo>
                  <a:pt x="1337" y="185"/>
                </a:lnTo>
                <a:lnTo>
                  <a:pt x="1317" y="187"/>
                </a:lnTo>
                <a:lnTo>
                  <a:pt x="1317" y="187"/>
                </a:lnTo>
                <a:lnTo>
                  <a:pt x="1318" y="185"/>
                </a:lnTo>
                <a:lnTo>
                  <a:pt x="1318" y="178"/>
                </a:lnTo>
                <a:lnTo>
                  <a:pt x="1317" y="172"/>
                </a:lnTo>
                <a:lnTo>
                  <a:pt x="1314" y="169"/>
                </a:lnTo>
                <a:lnTo>
                  <a:pt x="1312" y="165"/>
                </a:lnTo>
                <a:lnTo>
                  <a:pt x="1312" y="165"/>
                </a:lnTo>
                <a:lnTo>
                  <a:pt x="1307" y="160"/>
                </a:lnTo>
                <a:lnTo>
                  <a:pt x="1302" y="156"/>
                </a:lnTo>
                <a:lnTo>
                  <a:pt x="1297" y="155"/>
                </a:lnTo>
                <a:lnTo>
                  <a:pt x="1291" y="156"/>
                </a:lnTo>
                <a:lnTo>
                  <a:pt x="1291" y="156"/>
                </a:lnTo>
                <a:lnTo>
                  <a:pt x="1283" y="159"/>
                </a:lnTo>
                <a:lnTo>
                  <a:pt x="1276" y="162"/>
                </a:lnTo>
                <a:lnTo>
                  <a:pt x="1270" y="166"/>
                </a:lnTo>
                <a:lnTo>
                  <a:pt x="1259" y="166"/>
                </a:lnTo>
                <a:lnTo>
                  <a:pt x="1254" y="156"/>
                </a:lnTo>
                <a:lnTo>
                  <a:pt x="1254" y="156"/>
                </a:lnTo>
                <a:lnTo>
                  <a:pt x="1243" y="157"/>
                </a:lnTo>
                <a:lnTo>
                  <a:pt x="1235" y="159"/>
                </a:lnTo>
                <a:lnTo>
                  <a:pt x="1233" y="160"/>
                </a:lnTo>
                <a:lnTo>
                  <a:pt x="1233" y="160"/>
                </a:lnTo>
                <a:lnTo>
                  <a:pt x="1230" y="164"/>
                </a:lnTo>
                <a:lnTo>
                  <a:pt x="1229" y="165"/>
                </a:lnTo>
                <a:lnTo>
                  <a:pt x="1229" y="165"/>
                </a:lnTo>
                <a:lnTo>
                  <a:pt x="1228" y="165"/>
                </a:lnTo>
                <a:lnTo>
                  <a:pt x="1223" y="164"/>
                </a:lnTo>
                <a:lnTo>
                  <a:pt x="1217" y="164"/>
                </a:lnTo>
                <a:lnTo>
                  <a:pt x="1213" y="164"/>
                </a:lnTo>
                <a:lnTo>
                  <a:pt x="1208" y="166"/>
                </a:lnTo>
                <a:lnTo>
                  <a:pt x="1208" y="166"/>
                </a:lnTo>
                <a:lnTo>
                  <a:pt x="1202" y="170"/>
                </a:lnTo>
                <a:lnTo>
                  <a:pt x="1198" y="173"/>
                </a:lnTo>
                <a:lnTo>
                  <a:pt x="1195" y="178"/>
                </a:lnTo>
                <a:lnTo>
                  <a:pt x="1194" y="185"/>
                </a:lnTo>
                <a:lnTo>
                  <a:pt x="1194" y="185"/>
                </a:lnTo>
                <a:lnTo>
                  <a:pt x="1193" y="191"/>
                </a:lnTo>
                <a:lnTo>
                  <a:pt x="1194" y="195"/>
                </a:lnTo>
                <a:lnTo>
                  <a:pt x="1195" y="197"/>
                </a:lnTo>
                <a:lnTo>
                  <a:pt x="1195" y="197"/>
                </a:lnTo>
                <a:lnTo>
                  <a:pt x="1197" y="200"/>
                </a:lnTo>
                <a:lnTo>
                  <a:pt x="1197" y="202"/>
                </a:lnTo>
                <a:lnTo>
                  <a:pt x="1197" y="202"/>
                </a:lnTo>
                <a:lnTo>
                  <a:pt x="1197" y="204"/>
                </a:lnTo>
                <a:lnTo>
                  <a:pt x="1197" y="206"/>
                </a:lnTo>
                <a:lnTo>
                  <a:pt x="1194" y="206"/>
                </a:lnTo>
                <a:lnTo>
                  <a:pt x="1194" y="206"/>
                </a:lnTo>
                <a:lnTo>
                  <a:pt x="1188" y="203"/>
                </a:lnTo>
                <a:lnTo>
                  <a:pt x="1182" y="202"/>
                </a:lnTo>
                <a:lnTo>
                  <a:pt x="1182" y="202"/>
                </a:lnTo>
                <a:lnTo>
                  <a:pt x="1179" y="202"/>
                </a:lnTo>
                <a:lnTo>
                  <a:pt x="1177" y="204"/>
                </a:lnTo>
                <a:lnTo>
                  <a:pt x="1173" y="206"/>
                </a:lnTo>
                <a:lnTo>
                  <a:pt x="1163" y="206"/>
                </a:lnTo>
                <a:lnTo>
                  <a:pt x="1163" y="195"/>
                </a:lnTo>
                <a:lnTo>
                  <a:pt x="1152" y="191"/>
                </a:lnTo>
                <a:lnTo>
                  <a:pt x="1139" y="71"/>
                </a:lnTo>
                <a:lnTo>
                  <a:pt x="1155" y="53"/>
                </a:lnTo>
                <a:lnTo>
                  <a:pt x="1147" y="51"/>
                </a:lnTo>
                <a:lnTo>
                  <a:pt x="1147" y="51"/>
                </a:lnTo>
                <a:lnTo>
                  <a:pt x="1147" y="48"/>
                </a:lnTo>
                <a:lnTo>
                  <a:pt x="1146" y="46"/>
                </a:lnTo>
                <a:lnTo>
                  <a:pt x="1143" y="45"/>
                </a:lnTo>
                <a:lnTo>
                  <a:pt x="1143" y="45"/>
                </a:lnTo>
                <a:lnTo>
                  <a:pt x="1141" y="46"/>
                </a:lnTo>
                <a:lnTo>
                  <a:pt x="1139" y="47"/>
                </a:lnTo>
                <a:lnTo>
                  <a:pt x="1136" y="48"/>
                </a:lnTo>
                <a:lnTo>
                  <a:pt x="1136" y="25"/>
                </a:lnTo>
                <a:lnTo>
                  <a:pt x="1136" y="25"/>
                </a:lnTo>
                <a:lnTo>
                  <a:pt x="1134" y="24"/>
                </a:lnTo>
                <a:lnTo>
                  <a:pt x="1132" y="21"/>
                </a:lnTo>
                <a:lnTo>
                  <a:pt x="1131" y="21"/>
                </a:lnTo>
                <a:lnTo>
                  <a:pt x="1131" y="21"/>
                </a:lnTo>
                <a:lnTo>
                  <a:pt x="1130" y="22"/>
                </a:lnTo>
                <a:lnTo>
                  <a:pt x="1130" y="26"/>
                </a:lnTo>
                <a:lnTo>
                  <a:pt x="1129" y="36"/>
                </a:lnTo>
                <a:lnTo>
                  <a:pt x="1129" y="52"/>
                </a:lnTo>
                <a:lnTo>
                  <a:pt x="1129" y="52"/>
                </a:lnTo>
                <a:lnTo>
                  <a:pt x="1129" y="56"/>
                </a:lnTo>
                <a:lnTo>
                  <a:pt x="1127" y="61"/>
                </a:lnTo>
                <a:lnTo>
                  <a:pt x="1127" y="61"/>
                </a:lnTo>
                <a:lnTo>
                  <a:pt x="1126" y="66"/>
                </a:lnTo>
                <a:lnTo>
                  <a:pt x="1126" y="68"/>
                </a:lnTo>
                <a:lnTo>
                  <a:pt x="1127" y="71"/>
                </a:lnTo>
                <a:lnTo>
                  <a:pt x="1127" y="71"/>
                </a:lnTo>
                <a:lnTo>
                  <a:pt x="1130" y="74"/>
                </a:lnTo>
                <a:lnTo>
                  <a:pt x="1131" y="76"/>
                </a:lnTo>
                <a:lnTo>
                  <a:pt x="1134" y="167"/>
                </a:lnTo>
                <a:lnTo>
                  <a:pt x="1132" y="175"/>
                </a:lnTo>
                <a:lnTo>
                  <a:pt x="1134" y="183"/>
                </a:lnTo>
                <a:lnTo>
                  <a:pt x="1136" y="201"/>
                </a:lnTo>
                <a:lnTo>
                  <a:pt x="1136" y="201"/>
                </a:lnTo>
                <a:lnTo>
                  <a:pt x="1134" y="200"/>
                </a:lnTo>
                <a:lnTo>
                  <a:pt x="1132" y="200"/>
                </a:lnTo>
                <a:lnTo>
                  <a:pt x="1131" y="200"/>
                </a:lnTo>
                <a:lnTo>
                  <a:pt x="1131" y="200"/>
                </a:lnTo>
                <a:lnTo>
                  <a:pt x="1130" y="202"/>
                </a:lnTo>
                <a:lnTo>
                  <a:pt x="1130" y="206"/>
                </a:lnTo>
                <a:lnTo>
                  <a:pt x="1131" y="212"/>
                </a:lnTo>
                <a:lnTo>
                  <a:pt x="1131" y="218"/>
                </a:lnTo>
                <a:lnTo>
                  <a:pt x="1124" y="219"/>
                </a:lnTo>
                <a:lnTo>
                  <a:pt x="1119" y="204"/>
                </a:lnTo>
                <a:lnTo>
                  <a:pt x="1119" y="204"/>
                </a:lnTo>
                <a:lnTo>
                  <a:pt x="1117" y="211"/>
                </a:lnTo>
                <a:lnTo>
                  <a:pt x="1116" y="217"/>
                </a:lnTo>
                <a:lnTo>
                  <a:pt x="1116" y="217"/>
                </a:lnTo>
                <a:lnTo>
                  <a:pt x="1116" y="230"/>
                </a:lnTo>
                <a:lnTo>
                  <a:pt x="1100" y="230"/>
                </a:lnTo>
                <a:lnTo>
                  <a:pt x="1088" y="230"/>
                </a:lnTo>
                <a:lnTo>
                  <a:pt x="1086" y="227"/>
                </a:lnTo>
                <a:lnTo>
                  <a:pt x="1083" y="230"/>
                </a:lnTo>
                <a:lnTo>
                  <a:pt x="1078" y="235"/>
                </a:lnTo>
                <a:lnTo>
                  <a:pt x="1065" y="235"/>
                </a:lnTo>
                <a:lnTo>
                  <a:pt x="1065" y="235"/>
                </a:lnTo>
                <a:lnTo>
                  <a:pt x="1064" y="233"/>
                </a:lnTo>
                <a:lnTo>
                  <a:pt x="1060" y="227"/>
                </a:lnTo>
                <a:lnTo>
                  <a:pt x="1058" y="224"/>
                </a:lnTo>
                <a:lnTo>
                  <a:pt x="1056" y="222"/>
                </a:lnTo>
                <a:lnTo>
                  <a:pt x="1052" y="222"/>
                </a:lnTo>
                <a:lnTo>
                  <a:pt x="1047" y="222"/>
                </a:lnTo>
                <a:lnTo>
                  <a:pt x="1047" y="222"/>
                </a:lnTo>
                <a:lnTo>
                  <a:pt x="1043" y="224"/>
                </a:lnTo>
                <a:lnTo>
                  <a:pt x="1041" y="227"/>
                </a:lnTo>
                <a:lnTo>
                  <a:pt x="1038" y="229"/>
                </a:lnTo>
                <a:lnTo>
                  <a:pt x="1038" y="233"/>
                </a:lnTo>
                <a:lnTo>
                  <a:pt x="1037" y="238"/>
                </a:lnTo>
                <a:lnTo>
                  <a:pt x="1038" y="243"/>
                </a:lnTo>
                <a:lnTo>
                  <a:pt x="1038" y="243"/>
                </a:lnTo>
                <a:lnTo>
                  <a:pt x="1039" y="248"/>
                </a:lnTo>
                <a:lnTo>
                  <a:pt x="1041" y="249"/>
                </a:lnTo>
                <a:lnTo>
                  <a:pt x="1041" y="249"/>
                </a:lnTo>
                <a:lnTo>
                  <a:pt x="1033" y="257"/>
                </a:lnTo>
                <a:lnTo>
                  <a:pt x="1026" y="261"/>
                </a:lnTo>
                <a:lnTo>
                  <a:pt x="1021" y="265"/>
                </a:lnTo>
                <a:lnTo>
                  <a:pt x="1021" y="265"/>
                </a:lnTo>
                <a:lnTo>
                  <a:pt x="1000" y="269"/>
                </a:lnTo>
                <a:lnTo>
                  <a:pt x="984" y="271"/>
                </a:lnTo>
                <a:lnTo>
                  <a:pt x="979" y="281"/>
                </a:lnTo>
                <a:lnTo>
                  <a:pt x="973" y="281"/>
                </a:lnTo>
                <a:lnTo>
                  <a:pt x="965" y="281"/>
                </a:lnTo>
                <a:lnTo>
                  <a:pt x="965" y="281"/>
                </a:lnTo>
                <a:lnTo>
                  <a:pt x="966" y="279"/>
                </a:lnTo>
                <a:lnTo>
                  <a:pt x="968" y="275"/>
                </a:lnTo>
                <a:lnTo>
                  <a:pt x="969" y="269"/>
                </a:lnTo>
                <a:lnTo>
                  <a:pt x="969" y="269"/>
                </a:lnTo>
                <a:lnTo>
                  <a:pt x="968" y="263"/>
                </a:lnTo>
                <a:lnTo>
                  <a:pt x="968" y="258"/>
                </a:lnTo>
                <a:lnTo>
                  <a:pt x="965" y="255"/>
                </a:lnTo>
                <a:lnTo>
                  <a:pt x="963" y="253"/>
                </a:lnTo>
                <a:lnTo>
                  <a:pt x="963" y="253"/>
                </a:lnTo>
                <a:lnTo>
                  <a:pt x="956" y="253"/>
                </a:lnTo>
                <a:lnTo>
                  <a:pt x="949" y="253"/>
                </a:lnTo>
                <a:lnTo>
                  <a:pt x="938" y="253"/>
                </a:lnTo>
                <a:lnTo>
                  <a:pt x="938" y="233"/>
                </a:lnTo>
                <a:lnTo>
                  <a:pt x="927" y="233"/>
                </a:lnTo>
                <a:lnTo>
                  <a:pt x="927" y="255"/>
                </a:lnTo>
                <a:lnTo>
                  <a:pt x="872" y="255"/>
                </a:lnTo>
                <a:lnTo>
                  <a:pt x="872" y="247"/>
                </a:lnTo>
                <a:lnTo>
                  <a:pt x="865" y="247"/>
                </a:lnTo>
                <a:lnTo>
                  <a:pt x="865" y="232"/>
                </a:lnTo>
                <a:lnTo>
                  <a:pt x="865" y="232"/>
                </a:lnTo>
                <a:lnTo>
                  <a:pt x="862" y="229"/>
                </a:lnTo>
                <a:lnTo>
                  <a:pt x="860" y="228"/>
                </a:lnTo>
                <a:lnTo>
                  <a:pt x="857" y="228"/>
                </a:lnTo>
                <a:lnTo>
                  <a:pt x="857" y="228"/>
                </a:lnTo>
                <a:lnTo>
                  <a:pt x="854" y="229"/>
                </a:lnTo>
                <a:lnTo>
                  <a:pt x="852" y="233"/>
                </a:lnTo>
                <a:lnTo>
                  <a:pt x="852" y="235"/>
                </a:lnTo>
                <a:lnTo>
                  <a:pt x="852" y="253"/>
                </a:lnTo>
                <a:lnTo>
                  <a:pt x="733" y="253"/>
                </a:lnTo>
                <a:lnTo>
                  <a:pt x="733" y="253"/>
                </a:lnTo>
                <a:lnTo>
                  <a:pt x="732" y="249"/>
                </a:lnTo>
                <a:lnTo>
                  <a:pt x="732" y="245"/>
                </a:lnTo>
                <a:lnTo>
                  <a:pt x="730" y="243"/>
                </a:lnTo>
                <a:lnTo>
                  <a:pt x="730" y="243"/>
                </a:lnTo>
                <a:lnTo>
                  <a:pt x="727" y="242"/>
                </a:lnTo>
                <a:lnTo>
                  <a:pt x="724" y="240"/>
                </a:lnTo>
                <a:lnTo>
                  <a:pt x="720" y="240"/>
                </a:lnTo>
                <a:lnTo>
                  <a:pt x="715" y="146"/>
                </a:lnTo>
                <a:lnTo>
                  <a:pt x="716" y="140"/>
                </a:lnTo>
                <a:lnTo>
                  <a:pt x="702" y="140"/>
                </a:lnTo>
                <a:lnTo>
                  <a:pt x="702" y="140"/>
                </a:lnTo>
                <a:lnTo>
                  <a:pt x="702" y="141"/>
                </a:lnTo>
                <a:lnTo>
                  <a:pt x="704" y="144"/>
                </a:lnTo>
                <a:lnTo>
                  <a:pt x="705" y="146"/>
                </a:lnTo>
                <a:lnTo>
                  <a:pt x="710" y="242"/>
                </a:lnTo>
                <a:lnTo>
                  <a:pt x="710" y="242"/>
                </a:lnTo>
                <a:lnTo>
                  <a:pt x="706" y="242"/>
                </a:lnTo>
                <a:lnTo>
                  <a:pt x="704" y="243"/>
                </a:lnTo>
                <a:lnTo>
                  <a:pt x="702" y="244"/>
                </a:lnTo>
                <a:lnTo>
                  <a:pt x="702" y="245"/>
                </a:lnTo>
                <a:lnTo>
                  <a:pt x="702" y="245"/>
                </a:lnTo>
                <a:lnTo>
                  <a:pt x="709" y="258"/>
                </a:lnTo>
                <a:lnTo>
                  <a:pt x="695" y="258"/>
                </a:lnTo>
                <a:lnTo>
                  <a:pt x="695" y="243"/>
                </a:lnTo>
                <a:lnTo>
                  <a:pt x="695" y="243"/>
                </a:lnTo>
                <a:lnTo>
                  <a:pt x="693" y="238"/>
                </a:lnTo>
                <a:lnTo>
                  <a:pt x="690" y="235"/>
                </a:lnTo>
                <a:lnTo>
                  <a:pt x="689" y="235"/>
                </a:lnTo>
                <a:lnTo>
                  <a:pt x="688" y="235"/>
                </a:lnTo>
                <a:lnTo>
                  <a:pt x="688" y="235"/>
                </a:lnTo>
                <a:lnTo>
                  <a:pt x="684" y="237"/>
                </a:lnTo>
                <a:lnTo>
                  <a:pt x="684" y="238"/>
                </a:lnTo>
                <a:lnTo>
                  <a:pt x="684" y="240"/>
                </a:lnTo>
                <a:lnTo>
                  <a:pt x="684" y="243"/>
                </a:lnTo>
                <a:lnTo>
                  <a:pt x="684" y="243"/>
                </a:lnTo>
                <a:lnTo>
                  <a:pt x="686" y="248"/>
                </a:lnTo>
                <a:lnTo>
                  <a:pt x="686" y="258"/>
                </a:lnTo>
                <a:lnTo>
                  <a:pt x="679" y="258"/>
                </a:lnTo>
                <a:lnTo>
                  <a:pt x="679" y="258"/>
                </a:lnTo>
                <a:lnTo>
                  <a:pt x="672" y="253"/>
                </a:lnTo>
                <a:lnTo>
                  <a:pt x="664" y="249"/>
                </a:lnTo>
                <a:lnTo>
                  <a:pt x="660" y="248"/>
                </a:lnTo>
                <a:lnTo>
                  <a:pt x="658" y="248"/>
                </a:lnTo>
                <a:lnTo>
                  <a:pt x="658" y="248"/>
                </a:lnTo>
                <a:lnTo>
                  <a:pt x="650" y="249"/>
                </a:lnTo>
                <a:lnTo>
                  <a:pt x="650" y="249"/>
                </a:lnTo>
                <a:lnTo>
                  <a:pt x="647" y="245"/>
                </a:lnTo>
                <a:lnTo>
                  <a:pt x="644" y="242"/>
                </a:lnTo>
                <a:lnTo>
                  <a:pt x="643" y="240"/>
                </a:lnTo>
                <a:lnTo>
                  <a:pt x="643" y="240"/>
                </a:lnTo>
                <a:lnTo>
                  <a:pt x="641" y="242"/>
                </a:lnTo>
                <a:lnTo>
                  <a:pt x="637" y="243"/>
                </a:lnTo>
                <a:lnTo>
                  <a:pt x="634" y="245"/>
                </a:lnTo>
                <a:lnTo>
                  <a:pt x="633" y="248"/>
                </a:lnTo>
                <a:lnTo>
                  <a:pt x="633" y="248"/>
                </a:lnTo>
                <a:lnTo>
                  <a:pt x="634" y="252"/>
                </a:lnTo>
                <a:lnTo>
                  <a:pt x="637" y="254"/>
                </a:lnTo>
                <a:lnTo>
                  <a:pt x="639" y="255"/>
                </a:lnTo>
                <a:lnTo>
                  <a:pt x="639" y="255"/>
                </a:lnTo>
                <a:lnTo>
                  <a:pt x="637" y="260"/>
                </a:lnTo>
                <a:lnTo>
                  <a:pt x="633" y="265"/>
                </a:lnTo>
                <a:lnTo>
                  <a:pt x="633" y="265"/>
                </a:lnTo>
                <a:lnTo>
                  <a:pt x="612" y="255"/>
                </a:lnTo>
                <a:lnTo>
                  <a:pt x="592" y="245"/>
                </a:lnTo>
                <a:lnTo>
                  <a:pt x="572" y="235"/>
                </a:lnTo>
                <a:lnTo>
                  <a:pt x="572" y="201"/>
                </a:lnTo>
                <a:lnTo>
                  <a:pt x="556" y="201"/>
                </a:lnTo>
                <a:lnTo>
                  <a:pt x="556" y="201"/>
                </a:lnTo>
                <a:lnTo>
                  <a:pt x="558" y="196"/>
                </a:lnTo>
                <a:lnTo>
                  <a:pt x="558" y="193"/>
                </a:lnTo>
                <a:lnTo>
                  <a:pt x="556" y="191"/>
                </a:lnTo>
                <a:lnTo>
                  <a:pt x="543" y="191"/>
                </a:lnTo>
                <a:lnTo>
                  <a:pt x="543" y="202"/>
                </a:lnTo>
                <a:lnTo>
                  <a:pt x="532" y="202"/>
                </a:lnTo>
                <a:lnTo>
                  <a:pt x="532" y="230"/>
                </a:lnTo>
                <a:lnTo>
                  <a:pt x="532" y="230"/>
                </a:lnTo>
                <a:lnTo>
                  <a:pt x="530" y="229"/>
                </a:lnTo>
                <a:lnTo>
                  <a:pt x="528" y="226"/>
                </a:lnTo>
                <a:lnTo>
                  <a:pt x="523" y="223"/>
                </a:lnTo>
                <a:lnTo>
                  <a:pt x="520" y="222"/>
                </a:lnTo>
                <a:lnTo>
                  <a:pt x="515" y="222"/>
                </a:lnTo>
                <a:lnTo>
                  <a:pt x="515" y="222"/>
                </a:lnTo>
                <a:lnTo>
                  <a:pt x="512" y="223"/>
                </a:lnTo>
                <a:lnTo>
                  <a:pt x="509" y="224"/>
                </a:lnTo>
                <a:lnTo>
                  <a:pt x="507" y="227"/>
                </a:lnTo>
                <a:lnTo>
                  <a:pt x="507" y="229"/>
                </a:lnTo>
                <a:lnTo>
                  <a:pt x="506" y="234"/>
                </a:lnTo>
                <a:lnTo>
                  <a:pt x="506" y="237"/>
                </a:lnTo>
                <a:lnTo>
                  <a:pt x="498" y="237"/>
                </a:lnTo>
                <a:lnTo>
                  <a:pt x="498" y="99"/>
                </a:lnTo>
                <a:lnTo>
                  <a:pt x="492" y="99"/>
                </a:lnTo>
                <a:lnTo>
                  <a:pt x="480" y="112"/>
                </a:lnTo>
                <a:lnTo>
                  <a:pt x="465" y="112"/>
                </a:lnTo>
                <a:lnTo>
                  <a:pt x="471" y="56"/>
                </a:lnTo>
                <a:lnTo>
                  <a:pt x="456" y="47"/>
                </a:lnTo>
                <a:lnTo>
                  <a:pt x="456" y="25"/>
                </a:lnTo>
                <a:lnTo>
                  <a:pt x="439" y="19"/>
                </a:lnTo>
                <a:lnTo>
                  <a:pt x="363" y="19"/>
                </a:lnTo>
                <a:lnTo>
                  <a:pt x="373" y="10"/>
                </a:lnTo>
                <a:lnTo>
                  <a:pt x="333" y="10"/>
                </a:lnTo>
                <a:lnTo>
                  <a:pt x="333" y="10"/>
                </a:lnTo>
                <a:lnTo>
                  <a:pt x="343" y="16"/>
                </a:lnTo>
                <a:lnTo>
                  <a:pt x="348" y="21"/>
                </a:lnTo>
                <a:lnTo>
                  <a:pt x="349" y="22"/>
                </a:lnTo>
                <a:lnTo>
                  <a:pt x="347" y="24"/>
                </a:lnTo>
                <a:lnTo>
                  <a:pt x="299" y="24"/>
                </a:lnTo>
                <a:lnTo>
                  <a:pt x="299" y="24"/>
                </a:lnTo>
                <a:lnTo>
                  <a:pt x="290" y="24"/>
                </a:lnTo>
                <a:lnTo>
                  <a:pt x="283" y="24"/>
                </a:lnTo>
                <a:lnTo>
                  <a:pt x="280" y="24"/>
                </a:lnTo>
                <a:lnTo>
                  <a:pt x="280" y="31"/>
                </a:lnTo>
                <a:lnTo>
                  <a:pt x="275" y="31"/>
                </a:lnTo>
                <a:lnTo>
                  <a:pt x="275" y="21"/>
                </a:lnTo>
                <a:lnTo>
                  <a:pt x="249" y="21"/>
                </a:lnTo>
                <a:lnTo>
                  <a:pt x="249" y="31"/>
                </a:lnTo>
                <a:lnTo>
                  <a:pt x="242" y="31"/>
                </a:lnTo>
                <a:lnTo>
                  <a:pt x="242" y="16"/>
                </a:lnTo>
                <a:lnTo>
                  <a:pt x="219" y="16"/>
                </a:lnTo>
                <a:lnTo>
                  <a:pt x="191" y="0"/>
                </a:lnTo>
                <a:lnTo>
                  <a:pt x="170" y="4"/>
                </a:lnTo>
                <a:lnTo>
                  <a:pt x="165" y="11"/>
                </a:lnTo>
                <a:lnTo>
                  <a:pt x="180" y="31"/>
                </a:lnTo>
                <a:lnTo>
                  <a:pt x="188" y="26"/>
                </a:lnTo>
                <a:lnTo>
                  <a:pt x="190" y="38"/>
                </a:lnTo>
                <a:lnTo>
                  <a:pt x="169" y="42"/>
                </a:lnTo>
                <a:lnTo>
                  <a:pt x="169" y="42"/>
                </a:lnTo>
                <a:lnTo>
                  <a:pt x="170" y="61"/>
                </a:lnTo>
                <a:lnTo>
                  <a:pt x="170" y="74"/>
                </a:lnTo>
                <a:lnTo>
                  <a:pt x="170" y="78"/>
                </a:lnTo>
                <a:lnTo>
                  <a:pt x="169" y="79"/>
                </a:lnTo>
                <a:lnTo>
                  <a:pt x="169" y="79"/>
                </a:lnTo>
                <a:lnTo>
                  <a:pt x="149" y="81"/>
                </a:lnTo>
                <a:lnTo>
                  <a:pt x="149" y="81"/>
                </a:lnTo>
                <a:lnTo>
                  <a:pt x="155" y="69"/>
                </a:lnTo>
                <a:lnTo>
                  <a:pt x="159" y="61"/>
                </a:lnTo>
                <a:lnTo>
                  <a:pt x="160" y="58"/>
                </a:lnTo>
                <a:lnTo>
                  <a:pt x="160" y="58"/>
                </a:lnTo>
                <a:lnTo>
                  <a:pt x="154" y="56"/>
                </a:lnTo>
                <a:lnTo>
                  <a:pt x="150" y="55"/>
                </a:lnTo>
                <a:lnTo>
                  <a:pt x="148" y="55"/>
                </a:lnTo>
                <a:lnTo>
                  <a:pt x="148" y="55"/>
                </a:lnTo>
                <a:lnTo>
                  <a:pt x="129" y="87"/>
                </a:lnTo>
                <a:lnTo>
                  <a:pt x="129" y="87"/>
                </a:lnTo>
                <a:lnTo>
                  <a:pt x="113" y="97"/>
                </a:lnTo>
                <a:lnTo>
                  <a:pt x="100" y="103"/>
                </a:lnTo>
                <a:lnTo>
                  <a:pt x="94" y="107"/>
                </a:lnTo>
                <a:lnTo>
                  <a:pt x="94" y="107"/>
                </a:lnTo>
                <a:lnTo>
                  <a:pt x="92" y="110"/>
                </a:lnTo>
                <a:lnTo>
                  <a:pt x="92" y="114"/>
                </a:lnTo>
                <a:lnTo>
                  <a:pt x="92" y="114"/>
                </a:lnTo>
                <a:lnTo>
                  <a:pt x="92" y="116"/>
                </a:lnTo>
                <a:lnTo>
                  <a:pt x="94" y="120"/>
                </a:lnTo>
                <a:lnTo>
                  <a:pt x="97" y="124"/>
                </a:lnTo>
                <a:lnTo>
                  <a:pt x="97" y="124"/>
                </a:lnTo>
                <a:lnTo>
                  <a:pt x="97" y="126"/>
                </a:lnTo>
                <a:lnTo>
                  <a:pt x="96" y="129"/>
                </a:lnTo>
                <a:lnTo>
                  <a:pt x="94" y="130"/>
                </a:lnTo>
                <a:lnTo>
                  <a:pt x="94" y="130"/>
                </a:lnTo>
                <a:lnTo>
                  <a:pt x="91" y="128"/>
                </a:lnTo>
                <a:lnTo>
                  <a:pt x="89" y="128"/>
                </a:lnTo>
                <a:lnTo>
                  <a:pt x="87" y="130"/>
                </a:lnTo>
                <a:lnTo>
                  <a:pt x="87" y="130"/>
                </a:lnTo>
                <a:lnTo>
                  <a:pt x="86" y="136"/>
                </a:lnTo>
                <a:lnTo>
                  <a:pt x="86" y="143"/>
                </a:lnTo>
                <a:lnTo>
                  <a:pt x="86" y="150"/>
                </a:lnTo>
                <a:lnTo>
                  <a:pt x="41" y="211"/>
                </a:lnTo>
                <a:lnTo>
                  <a:pt x="30" y="204"/>
                </a:lnTo>
                <a:lnTo>
                  <a:pt x="30" y="200"/>
                </a:lnTo>
                <a:lnTo>
                  <a:pt x="30" y="200"/>
                </a:lnTo>
                <a:lnTo>
                  <a:pt x="32" y="196"/>
                </a:lnTo>
                <a:lnTo>
                  <a:pt x="35" y="193"/>
                </a:lnTo>
                <a:lnTo>
                  <a:pt x="36" y="191"/>
                </a:lnTo>
                <a:lnTo>
                  <a:pt x="36" y="191"/>
                </a:lnTo>
                <a:lnTo>
                  <a:pt x="34" y="182"/>
                </a:lnTo>
                <a:lnTo>
                  <a:pt x="31" y="177"/>
                </a:lnTo>
                <a:lnTo>
                  <a:pt x="30" y="176"/>
                </a:lnTo>
                <a:lnTo>
                  <a:pt x="30" y="176"/>
                </a:lnTo>
                <a:lnTo>
                  <a:pt x="30" y="176"/>
                </a:lnTo>
                <a:lnTo>
                  <a:pt x="29" y="171"/>
                </a:lnTo>
                <a:lnTo>
                  <a:pt x="27" y="157"/>
                </a:lnTo>
                <a:lnTo>
                  <a:pt x="25" y="116"/>
                </a:lnTo>
                <a:lnTo>
                  <a:pt x="24" y="74"/>
                </a:lnTo>
                <a:lnTo>
                  <a:pt x="22" y="56"/>
                </a:lnTo>
                <a:lnTo>
                  <a:pt x="22" y="56"/>
                </a:lnTo>
                <a:lnTo>
                  <a:pt x="20" y="56"/>
                </a:lnTo>
                <a:lnTo>
                  <a:pt x="19" y="56"/>
                </a:lnTo>
                <a:lnTo>
                  <a:pt x="17" y="57"/>
                </a:lnTo>
                <a:lnTo>
                  <a:pt x="17" y="57"/>
                </a:lnTo>
                <a:lnTo>
                  <a:pt x="16" y="61"/>
                </a:lnTo>
                <a:lnTo>
                  <a:pt x="16" y="64"/>
                </a:lnTo>
                <a:lnTo>
                  <a:pt x="16" y="64"/>
                </a:lnTo>
                <a:lnTo>
                  <a:pt x="17" y="89"/>
                </a:lnTo>
                <a:lnTo>
                  <a:pt x="25" y="178"/>
                </a:lnTo>
                <a:lnTo>
                  <a:pt x="25" y="178"/>
                </a:lnTo>
                <a:lnTo>
                  <a:pt x="25" y="186"/>
                </a:lnTo>
                <a:lnTo>
                  <a:pt x="25" y="186"/>
                </a:lnTo>
                <a:lnTo>
                  <a:pt x="24" y="188"/>
                </a:lnTo>
                <a:lnTo>
                  <a:pt x="24" y="191"/>
                </a:lnTo>
                <a:lnTo>
                  <a:pt x="24" y="191"/>
                </a:lnTo>
                <a:lnTo>
                  <a:pt x="24" y="197"/>
                </a:lnTo>
                <a:lnTo>
                  <a:pt x="24" y="201"/>
                </a:lnTo>
                <a:lnTo>
                  <a:pt x="22" y="203"/>
                </a:lnTo>
                <a:lnTo>
                  <a:pt x="22" y="203"/>
                </a:lnTo>
                <a:lnTo>
                  <a:pt x="20" y="206"/>
                </a:lnTo>
                <a:lnTo>
                  <a:pt x="17" y="208"/>
                </a:lnTo>
                <a:lnTo>
                  <a:pt x="17" y="208"/>
                </a:lnTo>
                <a:lnTo>
                  <a:pt x="6" y="212"/>
                </a:lnTo>
                <a:lnTo>
                  <a:pt x="6" y="212"/>
                </a:lnTo>
                <a:close/>
                <a:moveTo>
                  <a:pt x="1290" y="187"/>
                </a:moveTo>
                <a:lnTo>
                  <a:pt x="1290" y="187"/>
                </a:lnTo>
                <a:lnTo>
                  <a:pt x="1286" y="183"/>
                </a:lnTo>
                <a:lnTo>
                  <a:pt x="1283" y="181"/>
                </a:lnTo>
                <a:lnTo>
                  <a:pt x="1281" y="180"/>
                </a:lnTo>
                <a:lnTo>
                  <a:pt x="1281" y="180"/>
                </a:lnTo>
                <a:lnTo>
                  <a:pt x="1278" y="181"/>
                </a:lnTo>
                <a:lnTo>
                  <a:pt x="1276" y="183"/>
                </a:lnTo>
                <a:lnTo>
                  <a:pt x="1275" y="187"/>
                </a:lnTo>
                <a:lnTo>
                  <a:pt x="1275" y="187"/>
                </a:lnTo>
                <a:lnTo>
                  <a:pt x="1276" y="181"/>
                </a:lnTo>
                <a:lnTo>
                  <a:pt x="1277" y="176"/>
                </a:lnTo>
                <a:lnTo>
                  <a:pt x="1280" y="175"/>
                </a:lnTo>
                <a:lnTo>
                  <a:pt x="1281" y="172"/>
                </a:lnTo>
                <a:lnTo>
                  <a:pt x="1281" y="172"/>
                </a:lnTo>
                <a:lnTo>
                  <a:pt x="1287" y="171"/>
                </a:lnTo>
                <a:lnTo>
                  <a:pt x="1287" y="171"/>
                </a:lnTo>
                <a:lnTo>
                  <a:pt x="1291" y="172"/>
                </a:lnTo>
                <a:lnTo>
                  <a:pt x="1297" y="176"/>
                </a:lnTo>
                <a:lnTo>
                  <a:pt x="1297" y="176"/>
                </a:lnTo>
                <a:lnTo>
                  <a:pt x="1303" y="180"/>
                </a:lnTo>
                <a:lnTo>
                  <a:pt x="1306" y="182"/>
                </a:lnTo>
                <a:lnTo>
                  <a:pt x="1306" y="185"/>
                </a:lnTo>
                <a:lnTo>
                  <a:pt x="1306" y="185"/>
                </a:lnTo>
                <a:lnTo>
                  <a:pt x="1290" y="187"/>
                </a:lnTo>
                <a:close/>
                <a:moveTo>
                  <a:pt x="949" y="271"/>
                </a:moveTo>
                <a:lnTo>
                  <a:pt x="932" y="271"/>
                </a:lnTo>
                <a:lnTo>
                  <a:pt x="932" y="271"/>
                </a:lnTo>
                <a:lnTo>
                  <a:pt x="934" y="265"/>
                </a:lnTo>
                <a:lnTo>
                  <a:pt x="938" y="260"/>
                </a:lnTo>
                <a:lnTo>
                  <a:pt x="940" y="259"/>
                </a:lnTo>
                <a:lnTo>
                  <a:pt x="943" y="258"/>
                </a:lnTo>
                <a:lnTo>
                  <a:pt x="943" y="258"/>
                </a:lnTo>
                <a:lnTo>
                  <a:pt x="944" y="259"/>
                </a:lnTo>
                <a:lnTo>
                  <a:pt x="947" y="260"/>
                </a:lnTo>
                <a:lnTo>
                  <a:pt x="948" y="265"/>
                </a:lnTo>
                <a:lnTo>
                  <a:pt x="949" y="271"/>
                </a:lnTo>
                <a:lnTo>
                  <a:pt x="949" y="271"/>
                </a:lnTo>
                <a:close/>
                <a:moveTo>
                  <a:pt x="954" y="271"/>
                </a:moveTo>
                <a:lnTo>
                  <a:pt x="954" y="271"/>
                </a:lnTo>
                <a:lnTo>
                  <a:pt x="955" y="265"/>
                </a:lnTo>
                <a:lnTo>
                  <a:pt x="958" y="261"/>
                </a:lnTo>
                <a:lnTo>
                  <a:pt x="959" y="260"/>
                </a:lnTo>
                <a:lnTo>
                  <a:pt x="960" y="259"/>
                </a:lnTo>
                <a:lnTo>
                  <a:pt x="960" y="259"/>
                </a:lnTo>
                <a:lnTo>
                  <a:pt x="961" y="259"/>
                </a:lnTo>
                <a:lnTo>
                  <a:pt x="963" y="260"/>
                </a:lnTo>
                <a:lnTo>
                  <a:pt x="963" y="265"/>
                </a:lnTo>
                <a:lnTo>
                  <a:pt x="963" y="271"/>
                </a:lnTo>
                <a:lnTo>
                  <a:pt x="954" y="271"/>
                </a:lnTo>
                <a:close/>
                <a:moveTo>
                  <a:pt x="798" y="261"/>
                </a:moveTo>
                <a:lnTo>
                  <a:pt x="797" y="270"/>
                </a:lnTo>
                <a:lnTo>
                  <a:pt x="735" y="271"/>
                </a:lnTo>
                <a:lnTo>
                  <a:pt x="733" y="263"/>
                </a:lnTo>
                <a:lnTo>
                  <a:pt x="798" y="261"/>
                </a:lnTo>
                <a:close/>
                <a:moveTo>
                  <a:pt x="804" y="261"/>
                </a:moveTo>
                <a:lnTo>
                  <a:pt x="846" y="260"/>
                </a:lnTo>
                <a:lnTo>
                  <a:pt x="841" y="266"/>
                </a:lnTo>
                <a:lnTo>
                  <a:pt x="804" y="269"/>
                </a:lnTo>
                <a:lnTo>
                  <a:pt x="804" y="261"/>
                </a:lnTo>
                <a:close/>
                <a:moveTo>
                  <a:pt x="114" y="141"/>
                </a:moveTo>
                <a:lnTo>
                  <a:pt x="114" y="141"/>
                </a:lnTo>
                <a:lnTo>
                  <a:pt x="129" y="140"/>
                </a:lnTo>
                <a:lnTo>
                  <a:pt x="129" y="140"/>
                </a:lnTo>
                <a:lnTo>
                  <a:pt x="130" y="144"/>
                </a:lnTo>
                <a:lnTo>
                  <a:pt x="129" y="150"/>
                </a:lnTo>
                <a:lnTo>
                  <a:pt x="128" y="159"/>
                </a:lnTo>
                <a:lnTo>
                  <a:pt x="117" y="159"/>
                </a:lnTo>
                <a:lnTo>
                  <a:pt x="114" y="141"/>
                </a:lnTo>
                <a:close/>
                <a:moveTo>
                  <a:pt x="411" y="77"/>
                </a:moveTo>
                <a:lnTo>
                  <a:pt x="411" y="77"/>
                </a:lnTo>
                <a:lnTo>
                  <a:pt x="413" y="78"/>
                </a:lnTo>
                <a:lnTo>
                  <a:pt x="413" y="81"/>
                </a:lnTo>
                <a:lnTo>
                  <a:pt x="413" y="88"/>
                </a:lnTo>
                <a:lnTo>
                  <a:pt x="413" y="99"/>
                </a:lnTo>
                <a:lnTo>
                  <a:pt x="400" y="98"/>
                </a:lnTo>
                <a:lnTo>
                  <a:pt x="400" y="98"/>
                </a:lnTo>
                <a:lnTo>
                  <a:pt x="399" y="78"/>
                </a:lnTo>
                <a:lnTo>
                  <a:pt x="399" y="78"/>
                </a:lnTo>
                <a:lnTo>
                  <a:pt x="400" y="77"/>
                </a:lnTo>
                <a:lnTo>
                  <a:pt x="404" y="77"/>
                </a:lnTo>
                <a:lnTo>
                  <a:pt x="411" y="77"/>
                </a:lnTo>
                <a:lnTo>
                  <a:pt x="411" y="77"/>
                </a:lnTo>
                <a:close/>
                <a:moveTo>
                  <a:pt x="384" y="79"/>
                </a:moveTo>
                <a:lnTo>
                  <a:pt x="384" y="99"/>
                </a:lnTo>
                <a:lnTo>
                  <a:pt x="379" y="100"/>
                </a:lnTo>
                <a:lnTo>
                  <a:pt x="377" y="81"/>
                </a:lnTo>
                <a:lnTo>
                  <a:pt x="384" y="7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D3A8053C-F277-4030-AD79-46CE9E9F1786}"/>
              </a:ext>
            </a:extLst>
          </p:cNvPr>
          <p:cNvSpPr>
            <a:spLocks noEditPoints="1"/>
          </p:cNvSpPr>
          <p:nvPr/>
        </p:nvSpPr>
        <p:spPr bwMode="auto">
          <a:xfrm>
            <a:off x="4067612" y="3244615"/>
            <a:ext cx="1741494" cy="682138"/>
          </a:xfrm>
          <a:custGeom>
            <a:avLst/>
            <a:gdLst>
              <a:gd name="T0" fmla="*/ 470 w 2216"/>
              <a:gd name="T1" fmla="*/ 543 h 868"/>
              <a:gd name="T2" fmla="*/ 213 w 2216"/>
              <a:gd name="T3" fmla="*/ 610 h 868"/>
              <a:gd name="T4" fmla="*/ 6 w 2216"/>
              <a:gd name="T5" fmla="*/ 613 h 868"/>
              <a:gd name="T6" fmla="*/ 82 w 2216"/>
              <a:gd name="T7" fmla="*/ 656 h 868"/>
              <a:gd name="T8" fmla="*/ 80 w 2216"/>
              <a:gd name="T9" fmla="*/ 677 h 868"/>
              <a:gd name="T10" fmla="*/ 155 w 2216"/>
              <a:gd name="T11" fmla="*/ 723 h 868"/>
              <a:gd name="T12" fmla="*/ 181 w 2216"/>
              <a:gd name="T13" fmla="*/ 751 h 868"/>
              <a:gd name="T14" fmla="*/ 235 w 2216"/>
              <a:gd name="T15" fmla="*/ 815 h 868"/>
              <a:gd name="T16" fmla="*/ 277 w 2216"/>
              <a:gd name="T17" fmla="*/ 836 h 868"/>
              <a:gd name="T18" fmla="*/ 350 w 2216"/>
              <a:gd name="T19" fmla="*/ 817 h 868"/>
              <a:gd name="T20" fmla="*/ 385 w 2216"/>
              <a:gd name="T21" fmla="*/ 822 h 868"/>
              <a:gd name="T22" fmla="*/ 434 w 2216"/>
              <a:gd name="T23" fmla="*/ 841 h 868"/>
              <a:gd name="T24" fmla="*/ 501 w 2216"/>
              <a:gd name="T25" fmla="*/ 850 h 868"/>
              <a:gd name="T26" fmla="*/ 664 w 2216"/>
              <a:gd name="T27" fmla="*/ 851 h 868"/>
              <a:gd name="T28" fmla="*/ 714 w 2216"/>
              <a:gd name="T29" fmla="*/ 855 h 868"/>
              <a:gd name="T30" fmla="*/ 756 w 2216"/>
              <a:gd name="T31" fmla="*/ 867 h 868"/>
              <a:gd name="T32" fmla="*/ 850 w 2216"/>
              <a:gd name="T33" fmla="*/ 867 h 868"/>
              <a:gd name="T34" fmla="*/ 935 w 2216"/>
              <a:gd name="T35" fmla="*/ 860 h 868"/>
              <a:gd name="T36" fmla="*/ 1078 w 2216"/>
              <a:gd name="T37" fmla="*/ 858 h 868"/>
              <a:gd name="T38" fmla="*/ 1192 w 2216"/>
              <a:gd name="T39" fmla="*/ 860 h 868"/>
              <a:gd name="T40" fmla="*/ 1271 w 2216"/>
              <a:gd name="T41" fmla="*/ 844 h 868"/>
              <a:gd name="T42" fmla="*/ 1285 w 2216"/>
              <a:gd name="T43" fmla="*/ 839 h 868"/>
              <a:gd name="T44" fmla="*/ 1333 w 2216"/>
              <a:gd name="T45" fmla="*/ 844 h 868"/>
              <a:gd name="T46" fmla="*/ 1415 w 2216"/>
              <a:gd name="T47" fmla="*/ 847 h 868"/>
              <a:gd name="T48" fmla="*/ 1647 w 2216"/>
              <a:gd name="T49" fmla="*/ 841 h 868"/>
              <a:gd name="T50" fmla="*/ 1709 w 2216"/>
              <a:gd name="T51" fmla="*/ 843 h 868"/>
              <a:gd name="T52" fmla="*/ 1741 w 2216"/>
              <a:gd name="T53" fmla="*/ 855 h 868"/>
              <a:gd name="T54" fmla="*/ 1829 w 2216"/>
              <a:gd name="T55" fmla="*/ 851 h 868"/>
              <a:gd name="T56" fmla="*/ 2213 w 2216"/>
              <a:gd name="T57" fmla="*/ 810 h 868"/>
              <a:gd name="T58" fmla="*/ 2204 w 2216"/>
              <a:gd name="T59" fmla="*/ 699 h 868"/>
              <a:gd name="T60" fmla="*/ 2185 w 2216"/>
              <a:gd name="T61" fmla="*/ 646 h 868"/>
              <a:gd name="T62" fmla="*/ 2171 w 2216"/>
              <a:gd name="T63" fmla="*/ 641 h 868"/>
              <a:gd name="T64" fmla="*/ 2018 w 2216"/>
              <a:gd name="T65" fmla="*/ 637 h 868"/>
              <a:gd name="T66" fmla="*/ 2021 w 2216"/>
              <a:gd name="T67" fmla="*/ 404 h 868"/>
              <a:gd name="T68" fmla="*/ 2035 w 2216"/>
              <a:gd name="T69" fmla="*/ 385 h 868"/>
              <a:gd name="T70" fmla="*/ 2052 w 2216"/>
              <a:gd name="T71" fmla="*/ 381 h 868"/>
              <a:gd name="T72" fmla="*/ 1943 w 2216"/>
              <a:gd name="T73" fmla="*/ 377 h 868"/>
              <a:gd name="T74" fmla="*/ 1005 w 2216"/>
              <a:gd name="T75" fmla="*/ 255 h 868"/>
              <a:gd name="T76" fmla="*/ 1107 w 2216"/>
              <a:gd name="T77" fmla="*/ 25 h 868"/>
              <a:gd name="T78" fmla="*/ 1015 w 2216"/>
              <a:gd name="T79" fmla="*/ 144 h 868"/>
              <a:gd name="T80" fmla="*/ 904 w 2216"/>
              <a:gd name="T81" fmla="*/ 238 h 868"/>
              <a:gd name="T82" fmla="*/ 919 w 2216"/>
              <a:gd name="T83" fmla="*/ 216 h 868"/>
              <a:gd name="T84" fmla="*/ 919 w 2216"/>
              <a:gd name="T85" fmla="*/ 190 h 868"/>
              <a:gd name="T86" fmla="*/ 911 w 2216"/>
              <a:gd name="T87" fmla="*/ 178 h 868"/>
              <a:gd name="T88" fmla="*/ 877 w 2216"/>
              <a:gd name="T89" fmla="*/ 175 h 868"/>
              <a:gd name="T90" fmla="*/ 877 w 2216"/>
              <a:gd name="T91" fmla="*/ 240 h 868"/>
              <a:gd name="T92" fmla="*/ 648 w 2216"/>
              <a:gd name="T93" fmla="*/ 389 h 868"/>
              <a:gd name="T94" fmla="*/ 1844 w 2216"/>
              <a:gd name="T95" fmla="*/ 385 h 868"/>
              <a:gd name="T96" fmla="*/ 1724 w 2216"/>
              <a:gd name="T97" fmla="*/ 404 h 868"/>
              <a:gd name="T98" fmla="*/ 1717 w 2216"/>
              <a:gd name="T99" fmla="*/ 404 h 868"/>
              <a:gd name="T100" fmla="*/ 1717 w 2216"/>
              <a:gd name="T101" fmla="*/ 404 h 868"/>
              <a:gd name="T102" fmla="*/ 1593 w 2216"/>
              <a:gd name="T103" fmla="*/ 385 h 868"/>
              <a:gd name="T104" fmla="*/ 1335 w 2216"/>
              <a:gd name="T105" fmla="*/ 385 h 868"/>
              <a:gd name="T106" fmla="*/ 1207 w 2216"/>
              <a:gd name="T107" fmla="*/ 404 h 868"/>
              <a:gd name="T108" fmla="*/ 1328 w 2216"/>
              <a:gd name="T109" fmla="*/ 404 h 868"/>
              <a:gd name="T110" fmla="*/ 667 w 2216"/>
              <a:gd name="T111" fmla="*/ 366 h 868"/>
              <a:gd name="T112" fmla="*/ 95 w 2216"/>
              <a:gd name="T113" fmla="*/ 655 h 868"/>
              <a:gd name="T114" fmla="*/ 23 w 2216"/>
              <a:gd name="T115" fmla="*/ 618 h 868"/>
              <a:gd name="T116" fmla="*/ 208 w 2216"/>
              <a:gd name="T117" fmla="*/ 660 h 868"/>
              <a:gd name="T118" fmla="*/ 210 w 2216"/>
              <a:gd name="T119" fmla="*/ 615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16" h="868">
                <a:moveTo>
                  <a:pt x="645" y="389"/>
                </a:moveTo>
                <a:lnTo>
                  <a:pt x="568" y="486"/>
                </a:lnTo>
                <a:lnTo>
                  <a:pt x="516" y="486"/>
                </a:lnTo>
                <a:lnTo>
                  <a:pt x="470" y="543"/>
                </a:lnTo>
                <a:lnTo>
                  <a:pt x="492" y="548"/>
                </a:lnTo>
                <a:lnTo>
                  <a:pt x="400" y="647"/>
                </a:lnTo>
                <a:lnTo>
                  <a:pt x="306" y="653"/>
                </a:lnTo>
                <a:lnTo>
                  <a:pt x="213" y="610"/>
                </a:lnTo>
                <a:lnTo>
                  <a:pt x="213" y="610"/>
                </a:lnTo>
                <a:lnTo>
                  <a:pt x="102" y="611"/>
                </a:lnTo>
                <a:lnTo>
                  <a:pt x="28" y="612"/>
                </a:lnTo>
                <a:lnTo>
                  <a:pt x="6" y="613"/>
                </a:lnTo>
                <a:lnTo>
                  <a:pt x="1" y="615"/>
                </a:lnTo>
                <a:lnTo>
                  <a:pt x="0" y="616"/>
                </a:lnTo>
                <a:lnTo>
                  <a:pt x="0" y="616"/>
                </a:lnTo>
                <a:lnTo>
                  <a:pt x="82" y="656"/>
                </a:lnTo>
                <a:lnTo>
                  <a:pt x="46" y="663"/>
                </a:lnTo>
                <a:lnTo>
                  <a:pt x="46" y="663"/>
                </a:lnTo>
                <a:lnTo>
                  <a:pt x="62" y="669"/>
                </a:lnTo>
                <a:lnTo>
                  <a:pt x="80" y="677"/>
                </a:lnTo>
                <a:lnTo>
                  <a:pt x="101" y="687"/>
                </a:lnTo>
                <a:lnTo>
                  <a:pt x="124" y="699"/>
                </a:lnTo>
                <a:lnTo>
                  <a:pt x="145" y="714"/>
                </a:lnTo>
                <a:lnTo>
                  <a:pt x="155" y="723"/>
                </a:lnTo>
                <a:lnTo>
                  <a:pt x="165" y="732"/>
                </a:lnTo>
                <a:lnTo>
                  <a:pt x="174" y="741"/>
                </a:lnTo>
                <a:lnTo>
                  <a:pt x="181" y="751"/>
                </a:lnTo>
                <a:lnTo>
                  <a:pt x="181" y="751"/>
                </a:lnTo>
                <a:lnTo>
                  <a:pt x="194" y="770"/>
                </a:lnTo>
                <a:lnTo>
                  <a:pt x="208" y="788"/>
                </a:lnTo>
                <a:lnTo>
                  <a:pt x="222" y="803"/>
                </a:lnTo>
                <a:lnTo>
                  <a:pt x="235" y="815"/>
                </a:lnTo>
                <a:lnTo>
                  <a:pt x="255" y="834"/>
                </a:lnTo>
                <a:lnTo>
                  <a:pt x="263" y="841"/>
                </a:lnTo>
                <a:lnTo>
                  <a:pt x="263" y="841"/>
                </a:lnTo>
                <a:lnTo>
                  <a:pt x="277" y="836"/>
                </a:lnTo>
                <a:lnTo>
                  <a:pt x="292" y="831"/>
                </a:lnTo>
                <a:lnTo>
                  <a:pt x="309" y="824"/>
                </a:lnTo>
                <a:lnTo>
                  <a:pt x="330" y="820"/>
                </a:lnTo>
                <a:lnTo>
                  <a:pt x="350" y="817"/>
                </a:lnTo>
                <a:lnTo>
                  <a:pt x="360" y="817"/>
                </a:lnTo>
                <a:lnTo>
                  <a:pt x="369" y="817"/>
                </a:lnTo>
                <a:lnTo>
                  <a:pt x="377" y="819"/>
                </a:lnTo>
                <a:lnTo>
                  <a:pt x="385" y="822"/>
                </a:lnTo>
                <a:lnTo>
                  <a:pt x="385" y="822"/>
                </a:lnTo>
                <a:lnTo>
                  <a:pt x="410" y="833"/>
                </a:lnTo>
                <a:lnTo>
                  <a:pt x="422" y="837"/>
                </a:lnTo>
                <a:lnTo>
                  <a:pt x="434" y="841"/>
                </a:lnTo>
                <a:lnTo>
                  <a:pt x="447" y="844"/>
                </a:lnTo>
                <a:lnTo>
                  <a:pt x="462" y="846"/>
                </a:lnTo>
                <a:lnTo>
                  <a:pt x="480" y="848"/>
                </a:lnTo>
                <a:lnTo>
                  <a:pt x="501" y="850"/>
                </a:lnTo>
                <a:lnTo>
                  <a:pt x="501" y="850"/>
                </a:lnTo>
                <a:lnTo>
                  <a:pt x="555" y="850"/>
                </a:lnTo>
                <a:lnTo>
                  <a:pt x="614" y="851"/>
                </a:lnTo>
                <a:lnTo>
                  <a:pt x="664" y="851"/>
                </a:lnTo>
                <a:lnTo>
                  <a:pt x="697" y="851"/>
                </a:lnTo>
                <a:lnTo>
                  <a:pt x="697" y="851"/>
                </a:lnTo>
                <a:lnTo>
                  <a:pt x="707" y="853"/>
                </a:lnTo>
                <a:lnTo>
                  <a:pt x="714" y="855"/>
                </a:lnTo>
                <a:lnTo>
                  <a:pt x="728" y="861"/>
                </a:lnTo>
                <a:lnTo>
                  <a:pt x="736" y="863"/>
                </a:lnTo>
                <a:lnTo>
                  <a:pt x="745" y="866"/>
                </a:lnTo>
                <a:lnTo>
                  <a:pt x="756" y="867"/>
                </a:lnTo>
                <a:lnTo>
                  <a:pt x="770" y="868"/>
                </a:lnTo>
                <a:lnTo>
                  <a:pt x="770" y="868"/>
                </a:lnTo>
                <a:lnTo>
                  <a:pt x="808" y="868"/>
                </a:lnTo>
                <a:lnTo>
                  <a:pt x="850" y="867"/>
                </a:lnTo>
                <a:lnTo>
                  <a:pt x="887" y="865"/>
                </a:lnTo>
                <a:lnTo>
                  <a:pt x="914" y="862"/>
                </a:lnTo>
                <a:lnTo>
                  <a:pt x="914" y="862"/>
                </a:lnTo>
                <a:lnTo>
                  <a:pt x="935" y="860"/>
                </a:lnTo>
                <a:lnTo>
                  <a:pt x="959" y="858"/>
                </a:lnTo>
                <a:lnTo>
                  <a:pt x="1005" y="858"/>
                </a:lnTo>
                <a:lnTo>
                  <a:pt x="1078" y="858"/>
                </a:lnTo>
                <a:lnTo>
                  <a:pt x="1078" y="858"/>
                </a:lnTo>
                <a:lnTo>
                  <a:pt x="1115" y="858"/>
                </a:lnTo>
                <a:lnTo>
                  <a:pt x="1174" y="860"/>
                </a:lnTo>
                <a:lnTo>
                  <a:pt x="1174" y="860"/>
                </a:lnTo>
                <a:lnTo>
                  <a:pt x="1192" y="860"/>
                </a:lnTo>
                <a:lnTo>
                  <a:pt x="1210" y="857"/>
                </a:lnTo>
                <a:lnTo>
                  <a:pt x="1228" y="855"/>
                </a:lnTo>
                <a:lnTo>
                  <a:pt x="1245" y="851"/>
                </a:lnTo>
                <a:lnTo>
                  <a:pt x="1271" y="844"/>
                </a:lnTo>
                <a:lnTo>
                  <a:pt x="1284" y="841"/>
                </a:lnTo>
                <a:lnTo>
                  <a:pt x="1284" y="841"/>
                </a:lnTo>
                <a:lnTo>
                  <a:pt x="1285" y="839"/>
                </a:lnTo>
                <a:lnTo>
                  <a:pt x="1285" y="839"/>
                </a:lnTo>
                <a:lnTo>
                  <a:pt x="1285" y="838"/>
                </a:lnTo>
                <a:lnTo>
                  <a:pt x="1286" y="838"/>
                </a:lnTo>
                <a:lnTo>
                  <a:pt x="1299" y="839"/>
                </a:lnTo>
                <a:lnTo>
                  <a:pt x="1333" y="844"/>
                </a:lnTo>
                <a:lnTo>
                  <a:pt x="1333" y="844"/>
                </a:lnTo>
                <a:lnTo>
                  <a:pt x="1348" y="847"/>
                </a:lnTo>
                <a:lnTo>
                  <a:pt x="1367" y="847"/>
                </a:lnTo>
                <a:lnTo>
                  <a:pt x="1415" y="847"/>
                </a:lnTo>
                <a:lnTo>
                  <a:pt x="1473" y="846"/>
                </a:lnTo>
                <a:lnTo>
                  <a:pt x="1534" y="844"/>
                </a:lnTo>
                <a:lnTo>
                  <a:pt x="1594" y="842"/>
                </a:lnTo>
                <a:lnTo>
                  <a:pt x="1647" y="841"/>
                </a:lnTo>
                <a:lnTo>
                  <a:pt x="1688" y="841"/>
                </a:lnTo>
                <a:lnTo>
                  <a:pt x="1700" y="841"/>
                </a:lnTo>
                <a:lnTo>
                  <a:pt x="1709" y="843"/>
                </a:lnTo>
                <a:lnTo>
                  <a:pt x="1709" y="843"/>
                </a:lnTo>
                <a:lnTo>
                  <a:pt x="1719" y="847"/>
                </a:lnTo>
                <a:lnTo>
                  <a:pt x="1725" y="850"/>
                </a:lnTo>
                <a:lnTo>
                  <a:pt x="1732" y="853"/>
                </a:lnTo>
                <a:lnTo>
                  <a:pt x="1741" y="855"/>
                </a:lnTo>
                <a:lnTo>
                  <a:pt x="1752" y="856"/>
                </a:lnTo>
                <a:lnTo>
                  <a:pt x="1770" y="856"/>
                </a:lnTo>
                <a:lnTo>
                  <a:pt x="1795" y="855"/>
                </a:lnTo>
                <a:lnTo>
                  <a:pt x="1829" y="851"/>
                </a:lnTo>
                <a:lnTo>
                  <a:pt x="1829" y="851"/>
                </a:lnTo>
                <a:lnTo>
                  <a:pt x="1997" y="836"/>
                </a:lnTo>
                <a:lnTo>
                  <a:pt x="2083" y="828"/>
                </a:lnTo>
                <a:lnTo>
                  <a:pt x="2213" y="810"/>
                </a:lnTo>
                <a:lnTo>
                  <a:pt x="2216" y="749"/>
                </a:lnTo>
                <a:lnTo>
                  <a:pt x="2216" y="749"/>
                </a:lnTo>
                <a:lnTo>
                  <a:pt x="2213" y="733"/>
                </a:lnTo>
                <a:lnTo>
                  <a:pt x="2204" y="699"/>
                </a:lnTo>
                <a:lnTo>
                  <a:pt x="2199" y="680"/>
                </a:lnTo>
                <a:lnTo>
                  <a:pt x="2192" y="664"/>
                </a:lnTo>
                <a:lnTo>
                  <a:pt x="2187" y="651"/>
                </a:lnTo>
                <a:lnTo>
                  <a:pt x="2185" y="646"/>
                </a:lnTo>
                <a:lnTo>
                  <a:pt x="2182" y="644"/>
                </a:lnTo>
                <a:lnTo>
                  <a:pt x="2182" y="644"/>
                </a:lnTo>
                <a:lnTo>
                  <a:pt x="2179" y="642"/>
                </a:lnTo>
                <a:lnTo>
                  <a:pt x="2171" y="641"/>
                </a:lnTo>
                <a:lnTo>
                  <a:pt x="2151" y="639"/>
                </a:lnTo>
                <a:lnTo>
                  <a:pt x="2095" y="637"/>
                </a:lnTo>
                <a:lnTo>
                  <a:pt x="2042" y="637"/>
                </a:lnTo>
                <a:lnTo>
                  <a:pt x="2018" y="637"/>
                </a:lnTo>
                <a:lnTo>
                  <a:pt x="1980" y="541"/>
                </a:lnTo>
                <a:lnTo>
                  <a:pt x="2100" y="541"/>
                </a:lnTo>
                <a:lnTo>
                  <a:pt x="2069" y="406"/>
                </a:lnTo>
                <a:lnTo>
                  <a:pt x="2021" y="404"/>
                </a:lnTo>
                <a:lnTo>
                  <a:pt x="1967" y="404"/>
                </a:lnTo>
                <a:lnTo>
                  <a:pt x="1967" y="385"/>
                </a:lnTo>
                <a:lnTo>
                  <a:pt x="2035" y="385"/>
                </a:lnTo>
                <a:lnTo>
                  <a:pt x="2035" y="385"/>
                </a:lnTo>
                <a:lnTo>
                  <a:pt x="2044" y="385"/>
                </a:lnTo>
                <a:lnTo>
                  <a:pt x="2049" y="384"/>
                </a:lnTo>
                <a:lnTo>
                  <a:pt x="2051" y="382"/>
                </a:lnTo>
                <a:lnTo>
                  <a:pt x="2052" y="381"/>
                </a:lnTo>
                <a:lnTo>
                  <a:pt x="2052" y="381"/>
                </a:lnTo>
                <a:lnTo>
                  <a:pt x="2045" y="380"/>
                </a:lnTo>
                <a:lnTo>
                  <a:pt x="2022" y="379"/>
                </a:lnTo>
                <a:lnTo>
                  <a:pt x="1943" y="377"/>
                </a:lnTo>
                <a:lnTo>
                  <a:pt x="1688" y="376"/>
                </a:lnTo>
                <a:lnTo>
                  <a:pt x="1197" y="377"/>
                </a:lnTo>
                <a:lnTo>
                  <a:pt x="1152" y="255"/>
                </a:lnTo>
                <a:lnTo>
                  <a:pt x="1005" y="255"/>
                </a:lnTo>
                <a:lnTo>
                  <a:pt x="1122" y="30"/>
                </a:lnTo>
                <a:lnTo>
                  <a:pt x="1127" y="0"/>
                </a:lnTo>
                <a:lnTo>
                  <a:pt x="1110" y="0"/>
                </a:lnTo>
                <a:lnTo>
                  <a:pt x="1107" y="25"/>
                </a:lnTo>
                <a:lnTo>
                  <a:pt x="1030" y="130"/>
                </a:lnTo>
                <a:lnTo>
                  <a:pt x="983" y="130"/>
                </a:lnTo>
                <a:lnTo>
                  <a:pt x="983" y="144"/>
                </a:lnTo>
                <a:lnTo>
                  <a:pt x="1015" y="144"/>
                </a:lnTo>
                <a:lnTo>
                  <a:pt x="933" y="240"/>
                </a:lnTo>
                <a:lnTo>
                  <a:pt x="901" y="240"/>
                </a:lnTo>
                <a:lnTo>
                  <a:pt x="901" y="240"/>
                </a:lnTo>
                <a:lnTo>
                  <a:pt x="904" y="238"/>
                </a:lnTo>
                <a:lnTo>
                  <a:pt x="908" y="235"/>
                </a:lnTo>
                <a:lnTo>
                  <a:pt x="914" y="227"/>
                </a:lnTo>
                <a:lnTo>
                  <a:pt x="916" y="222"/>
                </a:lnTo>
                <a:lnTo>
                  <a:pt x="919" y="216"/>
                </a:lnTo>
                <a:lnTo>
                  <a:pt x="919" y="216"/>
                </a:lnTo>
                <a:lnTo>
                  <a:pt x="919" y="209"/>
                </a:lnTo>
                <a:lnTo>
                  <a:pt x="920" y="203"/>
                </a:lnTo>
                <a:lnTo>
                  <a:pt x="919" y="190"/>
                </a:lnTo>
                <a:lnTo>
                  <a:pt x="915" y="182"/>
                </a:lnTo>
                <a:lnTo>
                  <a:pt x="914" y="178"/>
                </a:lnTo>
                <a:lnTo>
                  <a:pt x="911" y="178"/>
                </a:lnTo>
                <a:lnTo>
                  <a:pt x="911" y="178"/>
                </a:lnTo>
                <a:lnTo>
                  <a:pt x="908" y="179"/>
                </a:lnTo>
                <a:lnTo>
                  <a:pt x="901" y="182"/>
                </a:lnTo>
                <a:lnTo>
                  <a:pt x="895" y="185"/>
                </a:lnTo>
                <a:lnTo>
                  <a:pt x="877" y="175"/>
                </a:lnTo>
                <a:lnTo>
                  <a:pt x="846" y="175"/>
                </a:lnTo>
                <a:lnTo>
                  <a:pt x="856" y="227"/>
                </a:lnTo>
                <a:lnTo>
                  <a:pt x="882" y="227"/>
                </a:lnTo>
                <a:lnTo>
                  <a:pt x="877" y="240"/>
                </a:lnTo>
                <a:lnTo>
                  <a:pt x="819" y="240"/>
                </a:lnTo>
                <a:lnTo>
                  <a:pt x="726" y="360"/>
                </a:lnTo>
                <a:lnTo>
                  <a:pt x="664" y="358"/>
                </a:lnTo>
                <a:lnTo>
                  <a:pt x="648" y="389"/>
                </a:lnTo>
                <a:lnTo>
                  <a:pt x="645" y="389"/>
                </a:lnTo>
                <a:close/>
                <a:moveTo>
                  <a:pt x="1960" y="404"/>
                </a:moveTo>
                <a:lnTo>
                  <a:pt x="1844" y="404"/>
                </a:lnTo>
                <a:lnTo>
                  <a:pt x="1844" y="385"/>
                </a:lnTo>
                <a:lnTo>
                  <a:pt x="1960" y="385"/>
                </a:lnTo>
                <a:lnTo>
                  <a:pt x="1960" y="404"/>
                </a:lnTo>
                <a:close/>
                <a:moveTo>
                  <a:pt x="1837" y="404"/>
                </a:moveTo>
                <a:lnTo>
                  <a:pt x="1724" y="404"/>
                </a:lnTo>
                <a:lnTo>
                  <a:pt x="1724" y="385"/>
                </a:lnTo>
                <a:lnTo>
                  <a:pt x="1837" y="385"/>
                </a:lnTo>
                <a:lnTo>
                  <a:pt x="1837" y="404"/>
                </a:lnTo>
                <a:close/>
                <a:moveTo>
                  <a:pt x="1717" y="404"/>
                </a:moveTo>
                <a:lnTo>
                  <a:pt x="1600" y="404"/>
                </a:lnTo>
                <a:lnTo>
                  <a:pt x="1600" y="385"/>
                </a:lnTo>
                <a:lnTo>
                  <a:pt x="1717" y="385"/>
                </a:lnTo>
                <a:lnTo>
                  <a:pt x="1717" y="404"/>
                </a:lnTo>
                <a:close/>
                <a:moveTo>
                  <a:pt x="1593" y="404"/>
                </a:moveTo>
                <a:lnTo>
                  <a:pt x="1459" y="404"/>
                </a:lnTo>
                <a:lnTo>
                  <a:pt x="1459" y="385"/>
                </a:lnTo>
                <a:lnTo>
                  <a:pt x="1593" y="385"/>
                </a:lnTo>
                <a:lnTo>
                  <a:pt x="1593" y="404"/>
                </a:lnTo>
                <a:close/>
                <a:moveTo>
                  <a:pt x="1452" y="404"/>
                </a:moveTo>
                <a:lnTo>
                  <a:pt x="1335" y="404"/>
                </a:lnTo>
                <a:lnTo>
                  <a:pt x="1335" y="385"/>
                </a:lnTo>
                <a:lnTo>
                  <a:pt x="1452" y="385"/>
                </a:lnTo>
                <a:lnTo>
                  <a:pt x="1452" y="404"/>
                </a:lnTo>
                <a:close/>
                <a:moveTo>
                  <a:pt x="1328" y="404"/>
                </a:moveTo>
                <a:lnTo>
                  <a:pt x="1207" y="404"/>
                </a:lnTo>
                <a:lnTo>
                  <a:pt x="1199" y="385"/>
                </a:lnTo>
                <a:lnTo>
                  <a:pt x="1327" y="385"/>
                </a:lnTo>
                <a:lnTo>
                  <a:pt x="1328" y="385"/>
                </a:lnTo>
                <a:lnTo>
                  <a:pt x="1328" y="404"/>
                </a:lnTo>
                <a:close/>
                <a:moveTo>
                  <a:pt x="720" y="368"/>
                </a:moveTo>
                <a:lnTo>
                  <a:pt x="706" y="387"/>
                </a:lnTo>
                <a:lnTo>
                  <a:pt x="655" y="389"/>
                </a:lnTo>
                <a:lnTo>
                  <a:pt x="667" y="366"/>
                </a:lnTo>
                <a:lnTo>
                  <a:pt x="720" y="368"/>
                </a:lnTo>
                <a:close/>
                <a:moveTo>
                  <a:pt x="208" y="660"/>
                </a:moveTo>
                <a:lnTo>
                  <a:pt x="95" y="655"/>
                </a:lnTo>
                <a:lnTo>
                  <a:pt x="95" y="655"/>
                </a:lnTo>
                <a:lnTo>
                  <a:pt x="20" y="620"/>
                </a:lnTo>
                <a:lnTo>
                  <a:pt x="20" y="620"/>
                </a:lnTo>
                <a:lnTo>
                  <a:pt x="20" y="618"/>
                </a:lnTo>
                <a:lnTo>
                  <a:pt x="23" y="618"/>
                </a:lnTo>
                <a:lnTo>
                  <a:pt x="33" y="617"/>
                </a:lnTo>
                <a:lnTo>
                  <a:pt x="71" y="616"/>
                </a:lnTo>
                <a:lnTo>
                  <a:pt x="126" y="615"/>
                </a:lnTo>
                <a:lnTo>
                  <a:pt x="208" y="660"/>
                </a:lnTo>
                <a:close/>
                <a:moveTo>
                  <a:pt x="311" y="661"/>
                </a:moveTo>
                <a:lnTo>
                  <a:pt x="227" y="661"/>
                </a:lnTo>
                <a:lnTo>
                  <a:pt x="139" y="615"/>
                </a:lnTo>
                <a:lnTo>
                  <a:pt x="210" y="615"/>
                </a:lnTo>
                <a:lnTo>
                  <a:pt x="311" y="66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626E74F9-6D97-4F04-8BA8-9CF4144F982B}"/>
              </a:ext>
            </a:extLst>
          </p:cNvPr>
          <p:cNvSpPr>
            <a:spLocks noEditPoints="1"/>
          </p:cNvSpPr>
          <p:nvPr/>
        </p:nvSpPr>
        <p:spPr bwMode="auto">
          <a:xfrm>
            <a:off x="5985671" y="3296880"/>
            <a:ext cx="1741494" cy="576133"/>
          </a:xfrm>
          <a:custGeom>
            <a:avLst/>
            <a:gdLst>
              <a:gd name="T0" fmla="*/ 93 w 1197"/>
              <a:gd name="T1" fmla="*/ 375 h 396"/>
              <a:gd name="T2" fmla="*/ 146 w 1197"/>
              <a:gd name="T3" fmla="*/ 375 h 396"/>
              <a:gd name="T4" fmla="*/ 205 w 1197"/>
              <a:gd name="T5" fmla="*/ 390 h 396"/>
              <a:gd name="T6" fmla="*/ 261 w 1197"/>
              <a:gd name="T7" fmla="*/ 394 h 396"/>
              <a:gd name="T8" fmla="*/ 368 w 1197"/>
              <a:gd name="T9" fmla="*/ 392 h 396"/>
              <a:gd name="T10" fmla="*/ 538 w 1197"/>
              <a:gd name="T11" fmla="*/ 387 h 396"/>
              <a:gd name="T12" fmla="*/ 675 w 1197"/>
              <a:gd name="T13" fmla="*/ 392 h 396"/>
              <a:gd name="T14" fmla="*/ 789 w 1197"/>
              <a:gd name="T15" fmla="*/ 391 h 396"/>
              <a:gd name="T16" fmla="*/ 870 w 1197"/>
              <a:gd name="T17" fmla="*/ 386 h 396"/>
              <a:gd name="T18" fmla="*/ 1022 w 1197"/>
              <a:gd name="T19" fmla="*/ 372 h 396"/>
              <a:gd name="T20" fmla="*/ 1137 w 1197"/>
              <a:gd name="T21" fmla="*/ 356 h 396"/>
              <a:gd name="T22" fmla="*/ 1160 w 1197"/>
              <a:gd name="T23" fmla="*/ 337 h 396"/>
              <a:gd name="T24" fmla="*/ 1172 w 1197"/>
              <a:gd name="T25" fmla="*/ 331 h 396"/>
              <a:gd name="T26" fmla="*/ 1160 w 1197"/>
              <a:gd name="T27" fmla="*/ 315 h 396"/>
              <a:gd name="T28" fmla="*/ 1158 w 1197"/>
              <a:gd name="T29" fmla="*/ 284 h 396"/>
              <a:gd name="T30" fmla="*/ 1166 w 1197"/>
              <a:gd name="T31" fmla="*/ 266 h 396"/>
              <a:gd name="T32" fmla="*/ 1160 w 1197"/>
              <a:gd name="T33" fmla="*/ 223 h 396"/>
              <a:gd name="T34" fmla="*/ 1110 w 1197"/>
              <a:gd name="T35" fmla="*/ 223 h 396"/>
              <a:gd name="T36" fmla="*/ 1089 w 1197"/>
              <a:gd name="T37" fmla="*/ 223 h 396"/>
              <a:gd name="T38" fmla="*/ 1071 w 1197"/>
              <a:gd name="T39" fmla="*/ 222 h 396"/>
              <a:gd name="T40" fmla="*/ 1054 w 1197"/>
              <a:gd name="T41" fmla="*/ 223 h 396"/>
              <a:gd name="T42" fmla="*/ 1016 w 1197"/>
              <a:gd name="T43" fmla="*/ 240 h 396"/>
              <a:gd name="T44" fmla="*/ 980 w 1197"/>
              <a:gd name="T45" fmla="*/ 243 h 396"/>
              <a:gd name="T46" fmla="*/ 922 w 1197"/>
              <a:gd name="T47" fmla="*/ 105 h 396"/>
              <a:gd name="T48" fmla="*/ 905 w 1197"/>
              <a:gd name="T49" fmla="*/ 138 h 396"/>
              <a:gd name="T50" fmla="*/ 839 w 1197"/>
              <a:gd name="T51" fmla="*/ 243 h 396"/>
              <a:gd name="T52" fmla="*/ 726 w 1197"/>
              <a:gd name="T53" fmla="*/ 223 h 396"/>
              <a:gd name="T54" fmla="*/ 482 w 1197"/>
              <a:gd name="T55" fmla="*/ 195 h 396"/>
              <a:gd name="T56" fmla="*/ 399 w 1197"/>
              <a:gd name="T57" fmla="*/ 195 h 396"/>
              <a:gd name="T58" fmla="*/ 399 w 1197"/>
              <a:gd name="T59" fmla="*/ 166 h 396"/>
              <a:gd name="T60" fmla="*/ 360 w 1197"/>
              <a:gd name="T61" fmla="*/ 138 h 396"/>
              <a:gd name="T62" fmla="*/ 291 w 1197"/>
              <a:gd name="T63" fmla="*/ 142 h 396"/>
              <a:gd name="T64" fmla="*/ 291 w 1197"/>
              <a:gd name="T65" fmla="*/ 17 h 396"/>
              <a:gd name="T66" fmla="*/ 267 w 1197"/>
              <a:gd name="T67" fmla="*/ 17 h 396"/>
              <a:gd name="T68" fmla="*/ 247 w 1197"/>
              <a:gd name="T69" fmla="*/ 205 h 396"/>
              <a:gd name="T70" fmla="*/ 222 w 1197"/>
              <a:gd name="T71" fmla="*/ 166 h 396"/>
              <a:gd name="T72" fmla="*/ 207 w 1197"/>
              <a:gd name="T73" fmla="*/ 166 h 396"/>
              <a:gd name="T74" fmla="*/ 181 w 1197"/>
              <a:gd name="T75" fmla="*/ 154 h 396"/>
              <a:gd name="T76" fmla="*/ 149 w 1197"/>
              <a:gd name="T77" fmla="*/ 215 h 396"/>
              <a:gd name="T78" fmla="*/ 144 w 1197"/>
              <a:gd name="T79" fmla="*/ 274 h 396"/>
              <a:gd name="T80" fmla="*/ 110 w 1197"/>
              <a:gd name="T81" fmla="*/ 274 h 396"/>
              <a:gd name="T82" fmla="*/ 0 w 1197"/>
              <a:gd name="T83" fmla="*/ 303 h 396"/>
              <a:gd name="T84" fmla="*/ 839 w 1197"/>
              <a:gd name="T85" fmla="*/ 266 h 396"/>
              <a:gd name="T86" fmla="*/ 448 w 1197"/>
              <a:gd name="T87" fmla="*/ 272 h 396"/>
              <a:gd name="T88" fmla="*/ 425 w 1197"/>
              <a:gd name="T89" fmla="*/ 289 h 396"/>
              <a:gd name="T90" fmla="*/ 500 w 1197"/>
              <a:gd name="T91" fmla="*/ 230 h 396"/>
              <a:gd name="T92" fmla="*/ 696 w 1197"/>
              <a:gd name="T93" fmla="*/ 249 h 396"/>
              <a:gd name="T94" fmla="*/ 839 w 1197"/>
              <a:gd name="T95" fmla="*/ 254 h 396"/>
              <a:gd name="T96" fmla="*/ 419 w 1197"/>
              <a:gd name="T97" fmla="*/ 253 h 396"/>
              <a:gd name="T98" fmla="*/ 403 w 1197"/>
              <a:gd name="T99" fmla="*/ 21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97" h="396">
                <a:moveTo>
                  <a:pt x="41" y="315"/>
                </a:moveTo>
                <a:lnTo>
                  <a:pt x="66" y="378"/>
                </a:lnTo>
                <a:lnTo>
                  <a:pt x="66" y="378"/>
                </a:lnTo>
                <a:lnTo>
                  <a:pt x="93" y="375"/>
                </a:lnTo>
                <a:lnTo>
                  <a:pt x="117" y="374"/>
                </a:lnTo>
                <a:lnTo>
                  <a:pt x="138" y="374"/>
                </a:lnTo>
                <a:lnTo>
                  <a:pt x="138" y="374"/>
                </a:lnTo>
                <a:lnTo>
                  <a:pt x="146" y="375"/>
                </a:lnTo>
                <a:lnTo>
                  <a:pt x="154" y="377"/>
                </a:lnTo>
                <a:lnTo>
                  <a:pt x="169" y="381"/>
                </a:lnTo>
                <a:lnTo>
                  <a:pt x="191" y="387"/>
                </a:lnTo>
                <a:lnTo>
                  <a:pt x="205" y="390"/>
                </a:lnTo>
                <a:lnTo>
                  <a:pt x="222" y="392"/>
                </a:lnTo>
                <a:lnTo>
                  <a:pt x="222" y="392"/>
                </a:lnTo>
                <a:lnTo>
                  <a:pt x="241" y="393"/>
                </a:lnTo>
                <a:lnTo>
                  <a:pt x="261" y="394"/>
                </a:lnTo>
                <a:lnTo>
                  <a:pt x="301" y="396"/>
                </a:lnTo>
                <a:lnTo>
                  <a:pt x="338" y="394"/>
                </a:lnTo>
                <a:lnTo>
                  <a:pt x="368" y="392"/>
                </a:lnTo>
                <a:lnTo>
                  <a:pt x="368" y="392"/>
                </a:lnTo>
                <a:lnTo>
                  <a:pt x="385" y="390"/>
                </a:lnTo>
                <a:lnTo>
                  <a:pt x="410" y="389"/>
                </a:lnTo>
                <a:lnTo>
                  <a:pt x="473" y="387"/>
                </a:lnTo>
                <a:lnTo>
                  <a:pt x="538" y="387"/>
                </a:lnTo>
                <a:lnTo>
                  <a:pt x="589" y="389"/>
                </a:lnTo>
                <a:lnTo>
                  <a:pt x="589" y="389"/>
                </a:lnTo>
                <a:lnTo>
                  <a:pt x="630" y="391"/>
                </a:lnTo>
                <a:lnTo>
                  <a:pt x="675" y="392"/>
                </a:lnTo>
                <a:lnTo>
                  <a:pt x="719" y="393"/>
                </a:lnTo>
                <a:lnTo>
                  <a:pt x="758" y="392"/>
                </a:lnTo>
                <a:lnTo>
                  <a:pt x="758" y="392"/>
                </a:lnTo>
                <a:lnTo>
                  <a:pt x="789" y="391"/>
                </a:lnTo>
                <a:lnTo>
                  <a:pt x="814" y="390"/>
                </a:lnTo>
                <a:lnTo>
                  <a:pt x="840" y="390"/>
                </a:lnTo>
                <a:lnTo>
                  <a:pt x="870" y="386"/>
                </a:lnTo>
                <a:lnTo>
                  <a:pt x="870" y="386"/>
                </a:lnTo>
                <a:lnTo>
                  <a:pt x="903" y="381"/>
                </a:lnTo>
                <a:lnTo>
                  <a:pt x="937" y="379"/>
                </a:lnTo>
                <a:lnTo>
                  <a:pt x="1022" y="372"/>
                </a:lnTo>
                <a:lnTo>
                  <a:pt x="1022" y="372"/>
                </a:lnTo>
                <a:lnTo>
                  <a:pt x="1070" y="367"/>
                </a:lnTo>
                <a:lnTo>
                  <a:pt x="1106" y="362"/>
                </a:lnTo>
                <a:lnTo>
                  <a:pt x="1129" y="359"/>
                </a:lnTo>
                <a:lnTo>
                  <a:pt x="1137" y="356"/>
                </a:lnTo>
                <a:lnTo>
                  <a:pt x="1140" y="354"/>
                </a:lnTo>
                <a:lnTo>
                  <a:pt x="1140" y="354"/>
                </a:lnTo>
                <a:lnTo>
                  <a:pt x="1151" y="346"/>
                </a:lnTo>
                <a:lnTo>
                  <a:pt x="1160" y="337"/>
                </a:lnTo>
                <a:lnTo>
                  <a:pt x="1160" y="337"/>
                </a:lnTo>
                <a:lnTo>
                  <a:pt x="1165" y="334"/>
                </a:lnTo>
                <a:lnTo>
                  <a:pt x="1169" y="333"/>
                </a:lnTo>
                <a:lnTo>
                  <a:pt x="1172" y="331"/>
                </a:lnTo>
                <a:lnTo>
                  <a:pt x="1172" y="331"/>
                </a:lnTo>
                <a:lnTo>
                  <a:pt x="1168" y="328"/>
                </a:lnTo>
                <a:lnTo>
                  <a:pt x="1164" y="322"/>
                </a:lnTo>
                <a:lnTo>
                  <a:pt x="1160" y="315"/>
                </a:lnTo>
                <a:lnTo>
                  <a:pt x="1160" y="315"/>
                </a:lnTo>
                <a:lnTo>
                  <a:pt x="1158" y="304"/>
                </a:lnTo>
                <a:lnTo>
                  <a:pt x="1157" y="291"/>
                </a:lnTo>
                <a:lnTo>
                  <a:pt x="1158" y="284"/>
                </a:lnTo>
                <a:lnTo>
                  <a:pt x="1160" y="278"/>
                </a:lnTo>
                <a:lnTo>
                  <a:pt x="1163" y="271"/>
                </a:lnTo>
                <a:lnTo>
                  <a:pt x="1166" y="266"/>
                </a:lnTo>
                <a:lnTo>
                  <a:pt x="1166" y="266"/>
                </a:lnTo>
                <a:lnTo>
                  <a:pt x="1176" y="252"/>
                </a:lnTo>
                <a:lnTo>
                  <a:pt x="1187" y="235"/>
                </a:lnTo>
                <a:lnTo>
                  <a:pt x="1197" y="215"/>
                </a:lnTo>
                <a:lnTo>
                  <a:pt x="1160" y="223"/>
                </a:lnTo>
                <a:lnTo>
                  <a:pt x="1144" y="220"/>
                </a:lnTo>
                <a:lnTo>
                  <a:pt x="1144" y="220"/>
                </a:lnTo>
                <a:lnTo>
                  <a:pt x="1123" y="222"/>
                </a:lnTo>
                <a:lnTo>
                  <a:pt x="1110" y="223"/>
                </a:lnTo>
                <a:lnTo>
                  <a:pt x="1103" y="223"/>
                </a:lnTo>
                <a:lnTo>
                  <a:pt x="1103" y="223"/>
                </a:lnTo>
                <a:lnTo>
                  <a:pt x="1099" y="223"/>
                </a:lnTo>
                <a:lnTo>
                  <a:pt x="1089" y="223"/>
                </a:lnTo>
                <a:lnTo>
                  <a:pt x="1079" y="223"/>
                </a:lnTo>
                <a:lnTo>
                  <a:pt x="1075" y="223"/>
                </a:lnTo>
                <a:lnTo>
                  <a:pt x="1075" y="223"/>
                </a:lnTo>
                <a:lnTo>
                  <a:pt x="1071" y="222"/>
                </a:lnTo>
                <a:lnTo>
                  <a:pt x="1068" y="222"/>
                </a:lnTo>
                <a:lnTo>
                  <a:pt x="1063" y="223"/>
                </a:lnTo>
                <a:lnTo>
                  <a:pt x="1063" y="223"/>
                </a:lnTo>
                <a:lnTo>
                  <a:pt x="1054" y="223"/>
                </a:lnTo>
                <a:lnTo>
                  <a:pt x="1054" y="223"/>
                </a:lnTo>
                <a:lnTo>
                  <a:pt x="1046" y="234"/>
                </a:lnTo>
                <a:lnTo>
                  <a:pt x="1016" y="234"/>
                </a:lnTo>
                <a:lnTo>
                  <a:pt x="1016" y="240"/>
                </a:lnTo>
                <a:lnTo>
                  <a:pt x="1008" y="243"/>
                </a:lnTo>
                <a:lnTo>
                  <a:pt x="1000" y="237"/>
                </a:lnTo>
                <a:lnTo>
                  <a:pt x="994" y="237"/>
                </a:lnTo>
                <a:lnTo>
                  <a:pt x="980" y="243"/>
                </a:lnTo>
                <a:lnTo>
                  <a:pt x="980" y="201"/>
                </a:lnTo>
                <a:lnTo>
                  <a:pt x="951" y="201"/>
                </a:lnTo>
                <a:lnTo>
                  <a:pt x="919" y="138"/>
                </a:lnTo>
                <a:lnTo>
                  <a:pt x="922" y="105"/>
                </a:lnTo>
                <a:lnTo>
                  <a:pt x="916" y="105"/>
                </a:lnTo>
                <a:lnTo>
                  <a:pt x="914" y="120"/>
                </a:lnTo>
                <a:lnTo>
                  <a:pt x="905" y="120"/>
                </a:lnTo>
                <a:lnTo>
                  <a:pt x="905" y="138"/>
                </a:lnTo>
                <a:lnTo>
                  <a:pt x="880" y="203"/>
                </a:lnTo>
                <a:lnTo>
                  <a:pt x="833" y="205"/>
                </a:lnTo>
                <a:lnTo>
                  <a:pt x="839" y="243"/>
                </a:lnTo>
                <a:lnTo>
                  <a:pt x="839" y="243"/>
                </a:lnTo>
                <a:lnTo>
                  <a:pt x="805" y="237"/>
                </a:lnTo>
                <a:lnTo>
                  <a:pt x="746" y="226"/>
                </a:lnTo>
                <a:lnTo>
                  <a:pt x="746" y="226"/>
                </a:lnTo>
                <a:lnTo>
                  <a:pt x="726" y="223"/>
                </a:lnTo>
                <a:lnTo>
                  <a:pt x="692" y="220"/>
                </a:lnTo>
                <a:lnTo>
                  <a:pt x="602" y="211"/>
                </a:lnTo>
                <a:lnTo>
                  <a:pt x="482" y="203"/>
                </a:lnTo>
                <a:lnTo>
                  <a:pt x="482" y="195"/>
                </a:lnTo>
                <a:lnTo>
                  <a:pt x="425" y="201"/>
                </a:lnTo>
                <a:lnTo>
                  <a:pt x="413" y="201"/>
                </a:lnTo>
                <a:lnTo>
                  <a:pt x="413" y="195"/>
                </a:lnTo>
                <a:lnTo>
                  <a:pt x="399" y="195"/>
                </a:lnTo>
                <a:lnTo>
                  <a:pt x="399" y="186"/>
                </a:lnTo>
                <a:lnTo>
                  <a:pt x="391" y="186"/>
                </a:lnTo>
                <a:lnTo>
                  <a:pt x="391" y="180"/>
                </a:lnTo>
                <a:lnTo>
                  <a:pt x="399" y="166"/>
                </a:lnTo>
                <a:lnTo>
                  <a:pt x="399" y="148"/>
                </a:lnTo>
                <a:lnTo>
                  <a:pt x="370" y="148"/>
                </a:lnTo>
                <a:lnTo>
                  <a:pt x="370" y="138"/>
                </a:lnTo>
                <a:lnTo>
                  <a:pt x="360" y="138"/>
                </a:lnTo>
                <a:lnTo>
                  <a:pt x="360" y="148"/>
                </a:lnTo>
                <a:lnTo>
                  <a:pt x="299" y="148"/>
                </a:lnTo>
                <a:lnTo>
                  <a:pt x="299" y="142"/>
                </a:lnTo>
                <a:lnTo>
                  <a:pt x="291" y="142"/>
                </a:lnTo>
                <a:lnTo>
                  <a:pt x="291" y="152"/>
                </a:lnTo>
                <a:lnTo>
                  <a:pt x="279" y="152"/>
                </a:lnTo>
                <a:lnTo>
                  <a:pt x="279" y="17"/>
                </a:lnTo>
                <a:lnTo>
                  <a:pt x="291" y="17"/>
                </a:lnTo>
                <a:lnTo>
                  <a:pt x="291" y="0"/>
                </a:lnTo>
                <a:lnTo>
                  <a:pt x="259" y="0"/>
                </a:lnTo>
                <a:lnTo>
                  <a:pt x="259" y="17"/>
                </a:lnTo>
                <a:lnTo>
                  <a:pt x="267" y="17"/>
                </a:lnTo>
                <a:lnTo>
                  <a:pt x="267" y="215"/>
                </a:lnTo>
                <a:lnTo>
                  <a:pt x="253" y="215"/>
                </a:lnTo>
                <a:lnTo>
                  <a:pt x="253" y="205"/>
                </a:lnTo>
                <a:lnTo>
                  <a:pt x="247" y="205"/>
                </a:lnTo>
                <a:lnTo>
                  <a:pt x="247" y="154"/>
                </a:lnTo>
                <a:lnTo>
                  <a:pt x="236" y="154"/>
                </a:lnTo>
                <a:lnTo>
                  <a:pt x="236" y="166"/>
                </a:lnTo>
                <a:lnTo>
                  <a:pt x="222" y="166"/>
                </a:lnTo>
                <a:lnTo>
                  <a:pt x="210" y="160"/>
                </a:lnTo>
                <a:lnTo>
                  <a:pt x="196" y="160"/>
                </a:lnTo>
                <a:lnTo>
                  <a:pt x="196" y="166"/>
                </a:lnTo>
                <a:lnTo>
                  <a:pt x="207" y="166"/>
                </a:lnTo>
                <a:lnTo>
                  <a:pt x="216" y="174"/>
                </a:lnTo>
                <a:lnTo>
                  <a:pt x="187" y="174"/>
                </a:lnTo>
                <a:lnTo>
                  <a:pt x="187" y="154"/>
                </a:lnTo>
                <a:lnTo>
                  <a:pt x="181" y="154"/>
                </a:lnTo>
                <a:lnTo>
                  <a:pt x="181" y="174"/>
                </a:lnTo>
                <a:lnTo>
                  <a:pt x="175" y="174"/>
                </a:lnTo>
                <a:lnTo>
                  <a:pt x="175" y="215"/>
                </a:lnTo>
                <a:lnTo>
                  <a:pt x="149" y="215"/>
                </a:lnTo>
                <a:lnTo>
                  <a:pt x="149" y="223"/>
                </a:lnTo>
                <a:lnTo>
                  <a:pt x="155" y="223"/>
                </a:lnTo>
                <a:lnTo>
                  <a:pt x="155" y="280"/>
                </a:lnTo>
                <a:lnTo>
                  <a:pt x="144" y="274"/>
                </a:lnTo>
                <a:lnTo>
                  <a:pt x="126" y="274"/>
                </a:lnTo>
                <a:lnTo>
                  <a:pt x="115" y="289"/>
                </a:lnTo>
                <a:lnTo>
                  <a:pt x="115" y="274"/>
                </a:lnTo>
                <a:lnTo>
                  <a:pt x="110" y="274"/>
                </a:lnTo>
                <a:lnTo>
                  <a:pt x="110" y="283"/>
                </a:lnTo>
                <a:lnTo>
                  <a:pt x="27" y="283"/>
                </a:lnTo>
                <a:lnTo>
                  <a:pt x="0" y="297"/>
                </a:lnTo>
                <a:lnTo>
                  <a:pt x="0" y="303"/>
                </a:lnTo>
                <a:lnTo>
                  <a:pt x="35" y="306"/>
                </a:lnTo>
                <a:lnTo>
                  <a:pt x="41" y="315"/>
                </a:lnTo>
                <a:close/>
                <a:moveTo>
                  <a:pt x="839" y="254"/>
                </a:moveTo>
                <a:lnTo>
                  <a:pt x="839" y="266"/>
                </a:lnTo>
                <a:lnTo>
                  <a:pt x="517" y="280"/>
                </a:lnTo>
                <a:lnTo>
                  <a:pt x="517" y="254"/>
                </a:lnTo>
                <a:lnTo>
                  <a:pt x="468" y="254"/>
                </a:lnTo>
                <a:lnTo>
                  <a:pt x="448" y="272"/>
                </a:lnTo>
                <a:lnTo>
                  <a:pt x="448" y="280"/>
                </a:lnTo>
                <a:lnTo>
                  <a:pt x="437" y="280"/>
                </a:lnTo>
                <a:lnTo>
                  <a:pt x="437" y="289"/>
                </a:lnTo>
                <a:lnTo>
                  <a:pt x="425" y="289"/>
                </a:lnTo>
                <a:lnTo>
                  <a:pt x="425" y="217"/>
                </a:lnTo>
                <a:lnTo>
                  <a:pt x="425" y="217"/>
                </a:lnTo>
                <a:lnTo>
                  <a:pt x="466" y="224"/>
                </a:lnTo>
                <a:lnTo>
                  <a:pt x="500" y="230"/>
                </a:lnTo>
                <a:lnTo>
                  <a:pt x="531" y="234"/>
                </a:lnTo>
                <a:lnTo>
                  <a:pt x="531" y="234"/>
                </a:lnTo>
                <a:lnTo>
                  <a:pt x="636" y="243"/>
                </a:lnTo>
                <a:lnTo>
                  <a:pt x="696" y="249"/>
                </a:lnTo>
                <a:lnTo>
                  <a:pt x="736" y="252"/>
                </a:lnTo>
                <a:lnTo>
                  <a:pt x="736" y="252"/>
                </a:lnTo>
                <a:lnTo>
                  <a:pt x="839" y="254"/>
                </a:lnTo>
                <a:lnTo>
                  <a:pt x="839" y="254"/>
                </a:lnTo>
                <a:close/>
                <a:moveTo>
                  <a:pt x="419" y="217"/>
                </a:moveTo>
                <a:lnTo>
                  <a:pt x="419" y="217"/>
                </a:lnTo>
                <a:lnTo>
                  <a:pt x="419" y="229"/>
                </a:lnTo>
                <a:lnTo>
                  <a:pt x="419" y="253"/>
                </a:lnTo>
                <a:lnTo>
                  <a:pt x="419" y="289"/>
                </a:lnTo>
                <a:lnTo>
                  <a:pt x="403" y="289"/>
                </a:lnTo>
                <a:lnTo>
                  <a:pt x="403" y="217"/>
                </a:lnTo>
                <a:lnTo>
                  <a:pt x="403" y="217"/>
                </a:lnTo>
                <a:lnTo>
                  <a:pt x="419" y="217"/>
                </a:lnTo>
                <a:lnTo>
                  <a:pt x="419" y="21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4540F834-0521-4D1F-9EF3-080BAD25E467}"/>
              </a:ext>
            </a:extLst>
          </p:cNvPr>
          <p:cNvSpPr>
            <a:spLocks noEditPoints="1"/>
          </p:cNvSpPr>
          <p:nvPr/>
        </p:nvSpPr>
        <p:spPr bwMode="auto">
          <a:xfrm>
            <a:off x="7905454" y="2783789"/>
            <a:ext cx="1612068" cy="1166648"/>
          </a:xfrm>
          <a:custGeom>
            <a:avLst/>
            <a:gdLst>
              <a:gd name="T0" fmla="*/ 107 w 1093"/>
              <a:gd name="T1" fmla="*/ 526 h 791"/>
              <a:gd name="T2" fmla="*/ 25 w 1093"/>
              <a:gd name="T3" fmla="*/ 552 h 791"/>
              <a:gd name="T4" fmla="*/ 11 w 1093"/>
              <a:gd name="T5" fmla="*/ 570 h 791"/>
              <a:gd name="T6" fmla="*/ 1 w 1093"/>
              <a:gd name="T7" fmla="*/ 627 h 791"/>
              <a:gd name="T8" fmla="*/ 7 w 1093"/>
              <a:gd name="T9" fmla="*/ 650 h 791"/>
              <a:gd name="T10" fmla="*/ 28 w 1093"/>
              <a:gd name="T11" fmla="*/ 668 h 791"/>
              <a:gd name="T12" fmla="*/ 34 w 1093"/>
              <a:gd name="T13" fmla="*/ 669 h 791"/>
              <a:gd name="T14" fmla="*/ 56 w 1093"/>
              <a:gd name="T15" fmla="*/ 699 h 791"/>
              <a:gd name="T16" fmla="*/ 90 w 1093"/>
              <a:gd name="T17" fmla="*/ 721 h 791"/>
              <a:gd name="T18" fmla="*/ 140 w 1093"/>
              <a:gd name="T19" fmla="*/ 753 h 791"/>
              <a:gd name="T20" fmla="*/ 265 w 1093"/>
              <a:gd name="T21" fmla="*/ 790 h 791"/>
              <a:gd name="T22" fmla="*/ 348 w 1093"/>
              <a:gd name="T23" fmla="*/ 781 h 791"/>
              <a:gd name="T24" fmla="*/ 501 w 1093"/>
              <a:gd name="T25" fmla="*/ 753 h 791"/>
              <a:gd name="T26" fmla="*/ 648 w 1093"/>
              <a:gd name="T27" fmla="*/ 760 h 791"/>
              <a:gd name="T28" fmla="*/ 820 w 1093"/>
              <a:gd name="T29" fmla="*/ 779 h 791"/>
              <a:gd name="T30" fmla="*/ 868 w 1093"/>
              <a:gd name="T31" fmla="*/ 787 h 791"/>
              <a:gd name="T32" fmla="*/ 955 w 1093"/>
              <a:gd name="T33" fmla="*/ 771 h 791"/>
              <a:gd name="T34" fmla="*/ 1015 w 1093"/>
              <a:gd name="T35" fmla="*/ 747 h 791"/>
              <a:gd name="T36" fmla="*/ 1074 w 1093"/>
              <a:gd name="T37" fmla="*/ 716 h 791"/>
              <a:gd name="T38" fmla="*/ 1091 w 1093"/>
              <a:gd name="T39" fmla="*/ 677 h 791"/>
              <a:gd name="T40" fmla="*/ 1092 w 1093"/>
              <a:gd name="T41" fmla="*/ 644 h 791"/>
              <a:gd name="T42" fmla="*/ 828 w 1093"/>
              <a:gd name="T43" fmla="*/ 641 h 791"/>
              <a:gd name="T44" fmla="*/ 639 w 1093"/>
              <a:gd name="T45" fmla="*/ 603 h 791"/>
              <a:gd name="T46" fmla="*/ 584 w 1093"/>
              <a:gd name="T47" fmla="*/ 546 h 791"/>
              <a:gd name="T48" fmla="*/ 552 w 1093"/>
              <a:gd name="T49" fmla="*/ 527 h 791"/>
              <a:gd name="T50" fmla="*/ 578 w 1093"/>
              <a:gd name="T51" fmla="*/ 518 h 791"/>
              <a:gd name="T52" fmla="*/ 553 w 1093"/>
              <a:gd name="T53" fmla="*/ 507 h 791"/>
              <a:gd name="T54" fmla="*/ 538 w 1093"/>
              <a:gd name="T55" fmla="*/ 532 h 791"/>
              <a:gd name="T56" fmla="*/ 458 w 1093"/>
              <a:gd name="T57" fmla="*/ 461 h 791"/>
              <a:gd name="T58" fmla="*/ 507 w 1093"/>
              <a:gd name="T59" fmla="*/ 392 h 791"/>
              <a:gd name="T60" fmla="*/ 452 w 1093"/>
              <a:gd name="T61" fmla="*/ 184 h 791"/>
              <a:gd name="T62" fmla="*/ 403 w 1093"/>
              <a:gd name="T63" fmla="*/ 155 h 791"/>
              <a:gd name="T64" fmla="*/ 259 w 1093"/>
              <a:gd name="T65" fmla="*/ 166 h 791"/>
              <a:gd name="T66" fmla="*/ 259 w 1093"/>
              <a:gd name="T67" fmla="*/ 295 h 791"/>
              <a:gd name="T68" fmla="*/ 134 w 1093"/>
              <a:gd name="T69" fmla="*/ 542 h 791"/>
              <a:gd name="T70" fmla="*/ 225 w 1093"/>
              <a:gd name="T71" fmla="*/ 550 h 791"/>
              <a:gd name="T72" fmla="*/ 231 w 1093"/>
              <a:gd name="T73" fmla="*/ 464 h 791"/>
              <a:gd name="T74" fmla="*/ 253 w 1093"/>
              <a:gd name="T75" fmla="*/ 361 h 791"/>
              <a:gd name="T76" fmla="*/ 312 w 1093"/>
              <a:gd name="T77" fmla="*/ 355 h 791"/>
              <a:gd name="T78" fmla="*/ 360 w 1093"/>
              <a:gd name="T79" fmla="*/ 310 h 791"/>
              <a:gd name="T80" fmla="*/ 308 w 1093"/>
              <a:gd name="T81" fmla="*/ 381 h 791"/>
              <a:gd name="T82" fmla="*/ 308 w 1093"/>
              <a:gd name="T83" fmla="*/ 381 h 791"/>
              <a:gd name="T84" fmla="*/ 279 w 1093"/>
              <a:gd name="T85" fmla="*/ 381 h 791"/>
              <a:gd name="T86" fmla="*/ 303 w 1093"/>
              <a:gd name="T87" fmla="*/ 392 h 791"/>
              <a:gd name="T88" fmla="*/ 337 w 1093"/>
              <a:gd name="T89" fmla="*/ 383 h 791"/>
              <a:gd name="T90" fmla="*/ 415 w 1093"/>
              <a:gd name="T91" fmla="*/ 389 h 791"/>
              <a:gd name="T92" fmla="*/ 354 w 1093"/>
              <a:gd name="T93" fmla="*/ 220 h 791"/>
              <a:gd name="T94" fmla="*/ 397 w 1093"/>
              <a:gd name="T95" fmla="*/ 186 h 791"/>
              <a:gd name="T96" fmla="*/ 390 w 1093"/>
              <a:gd name="T97" fmla="*/ 222 h 791"/>
              <a:gd name="T98" fmla="*/ 288 w 1093"/>
              <a:gd name="T99" fmla="*/ 220 h 791"/>
              <a:gd name="T100" fmla="*/ 251 w 1093"/>
              <a:gd name="T101" fmla="*/ 507 h 791"/>
              <a:gd name="T102" fmla="*/ 225 w 1093"/>
              <a:gd name="T103" fmla="*/ 446 h 791"/>
              <a:gd name="T104" fmla="*/ 389 w 1093"/>
              <a:gd name="T105" fmla="*/ 355 h 791"/>
              <a:gd name="T106" fmla="*/ 461 w 1093"/>
              <a:gd name="T107" fmla="*/ 402 h 791"/>
              <a:gd name="T108" fmla="*/ 463 w 1093"/>
              <a:gd name="T109" fmla="*/ 419 h 791"/>
              <a:gd name="T110" fmla="*/ 472 w 1093"/>
              <a:gd name="T111" fmla="*/ 404 h 791"/>
              <a:gd name="T112" fmla="*/ 489 w 1093"/>
              <a:gd name="T113" fmla="*/ 418 h 791"/>
              <a:gd name="T114" fmla="*/ 472 w 1093"/>
              <a:gd name="T115" fmla="*/ 418 h 791"/>
              <a:gd name="T116" fmla="*/ 779 w 1093"/>
              <a:gd name="T117" fmla="*/ 644 h 791"/>
              <a:gd name="T118" fmla="*/ 667 w 1093"/>
              <a:gd name="T119" fmla="*/ 638 h 791"/>
              <a:gd name="T120" fmla="*/ 692 w 1093"/>
              <a:gd name="T121" fmla="*/ 628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93" h="791">
                <a:moveTo>
                  <a:pt x="216" y="381"/>
                </a:moveTo>
                <a:lnTo>
                  <a:pt x="127" y="542"/>
                </a:lnTo>
                <a:lnTo>
                  <a:pt x="127" y="542"/>
                </a:lnTo>
                <a:lnTo>
                  <a:pt x="127" y="526"/>
                </a:lnTo>
                <a:lnTo>
                  <a:pt x="107" y="526"/>
                </a:lnTo>
                <a:lnTo>
                  <a:pt x="107" y="542"/>
                </a:lnTo>
                <a:lnTo>
                  <a:pt x="30" y="552"/>
                </a:lnTo>
                <a:lnTo>
                  <a:pt x="30" y="552"/>
                </a:lnTo>
                <a:lnTo>
                  <a:pt x="28" y="552"/>
                </a:lnTo>
                <a:lnTo>
                  <a:pt x="25" y="552"/>
                </a:lnTo>
                <a:lnTo>
                  <a:pt x="20" y="553"/>
                </a:lnTo>
                <a:lnTo>
                  <a:pt x="18" y="556"/>
                </a:lnTo>
                <a:lnTo>
                  <a:pt x="15" y="558"/>
                </a:lnTo>
                <a:lnTo>
                  <a:pt x="15" y="558"/>
                </a:lnTo>
                <a:lnTo>
                  <a:pt x="11" y="570"/>
                </a:lnTo>
                <a:lnTo>
                  <a:pt x="5" y="590"/>
                </a:lnTo>
                <a:lnTo>
                  <a:pt x="2" y="601"/>
                </a:lnTo>
                <a:lnTo>
                  <a:pt x="0" y="612"/>
                </a:lnTo>
                <a:lnTo>
                  <a:pt x="0" y="620"/>
                </a:lnTo>
                <a:lnTo>
                  <a:pt x="1" y="627"/>
                </a:lnTo>
                <a:lnTo>
                  <a:pt x="1" y="627"/>
                </a:lnTo>
                <a:lnTo>
                  <a:pt x="6" y="641"/>
                </a:lnTo>
                <a:lnTo>
                  <a:pt x="7" y="646"/>
                </a:lnTo>
                <a:lnTo>
                  <a:pt x="7" y="646"/>
                </a:lnTo>
                <a:lnTo>
                  <a:pt x="7" y="650"/>
                </a:lnTo>
                <a:lnTo>
                  <a:pt x="9" y="652"/>
                </a:lnTo>
                <a:lnTo>
                  <a:pt x="15" y="658"/>
                </a:lnTo>
                <a:lnTo>
                  <a:pt x="15" y="658"/>
                </a:lnTo>
                <a:lnTo>
                  <a:pt x="22" y="664"/>
                </a:lnTo>
                <a:lnTo>
                  <a:pt x="28" y="668"/>
                </a:lnTo>
                <a:lnTo>
                  <a:pt x="33" y="670"/>
                </a:lnTo>
                <a:lnTo>
                  <a:pt x="33" y="670"/>
                </a:lnTo>
                <a:lnTo>
                  <a:pt x="32" y="669"/>
                </a:lnTo>
                <a:lnTo>
                  <a:pt x="33" y="668"/>
                </a:lnTo>
                <a:lnTo>
                  <a:pt x="34" y="669"/>
                </a:lnTo>
                <a:lnTo>
                  <a:pt x="38" y="676"/>
                </a:lnTo>
                <a:lnTo>
                  <a:pt x="38" y="676"/>
                </a:lnTo>
                <a:lnTo>
                  <a:pt x="46" y="690"/>
                </a:lnTo>
                <a:lnTo>
                  <a:pt x="50" y="695"/>
                </a:lnTo>
                <a:lnTo>
                  <a:pt x="56" y="699"/>
                </a:lnTo>
                <a:lnTo>
                  <a:pt x="56" y="699"/>
                </a:lnTo>
                <a:lnTo>
                  <a:pt x="74" y="709"/>
                </a:lnTo>
                <a:lnTo>
                  <a:pt x="83" y="716"/>
                </a:lnTo>
                <a:lnTo>
                  <a:pt x="90" y="721"/>
                </a:lnTo>
                <a:lnTo>
                  <a:pt x="90" y="721"/>
                </a:lnTo>
                <a:lnTo>
                  <a:pt x="101" y="732"/>
                </a:lnTo>
                <a:lnTo>
                  <a:pt x="109" y="738"/>
                </a:lnTo>
                <a:lnTo>
                  <a:pt x="119" y="744"/>
                </a:lnTo>
                <a:lnTo>
                  <a:pt x="119" y="744"/>
                </a:lnTo>
                <a:lnTo>
                  <a:pt x="140" y="753"/>
                </a:lnTo>
                <a:lnTo>
                  <a:pt x="177" y="766"/>
                </a:lnTo>
                <a:lnTo>
                  <a:pt x="222" y="781"/>
                </a:lnTo>
                <a:lnTo>
                  <a:pt x="245" y="785"/>
                </a:lnTo>
                <a:lnTo>
                  <a:pt x="265" y="790"/>
                </a:lnTo>
                <a:lnTo>
                  <a:pt x="265" y="790"/>
                </a:lnTo>
                <a:lnTo>
                  <a:pt x="276" y="791"/>
                </a:lnTo>
                <a:lnTo>
                  <a:pt x="288" y="790"/>
                </a:lnTo>
                <a:lnTo>
                  <a:pt x="301" y="789"/>
                </a:lnTo>
                <a:lnTo>
                  <a:pt x="316" y="788"/>
                </a:lnTo>
                <a:lnTo>
                  <a:pt x="348" y="781"/>
                </a:lnTo>
                <a:lnTo>
                  <a:pt x="385" y="774"/>
                </a:lnTo>
                <a:lnTo>
                  <a:pt x="423" y="765"/>
                </a:lnTo>
                <a:lnTo>
                  <a:pt x="461" y="758"/>
                </a:lnTo>
                <a:lnTo>
                  <a:pt x="482" y="756"/>
                </a:lnTo>
                <a:lnTo>
                  <a:pt x="501" y="753"/>
                </a:lnTo>
                <a:lnTo>
                  <a:pt x="520" y="753"/>
                </a:lnTo>
                <a:lnTo>
                  <a:pt x="538" y="752"/>
                </a:lnTo>
                <a:lnTo>
                  <a:pt x="538" y="752"/>
                </a:lnTo>
                <a:lnTo>
                  <a:pt x="599" y="756"/>
                </a:lnTo>
                <a:lnTo>
                  <a:pt x="648" y="760"/>
                </a:lnTo>
                <a:lnTo>
                  <a:pt x="698" y="766"/>
                </a:lnTo>
                <a:lnTo>
                  <a:pt x="765" y="772"/>
                </a:lnTo>
                <a:lnTo>
                  <a:pt x="765" y="772"/>
                </a:lnTo>
                <a:lnTo>
                  <a:pt x="798" y="776"/>
                </a:lnTo>
                <a:lnTo>
                  <a:pt x="820" y="779"/>
                </a:lnTo>
                <a:lnTo>
                  <a:pt x="833" y="783"/>
                </a:lnTo>
                <a:lnTo>
                  <a:pt x="841" y="785"/>
                </a:lnTo>
                <a:lnTo>
                  <a:pt x="847" y="787"/>
                </a:lnTo>
                <a:lnTo>
                  <a:pt x="855" y="788"/>
                </a:lnTo>
                <a:lnTo>
                  <a:pt x="868" y="787"/>
                </a:lnTo>
                <a:lnTo>
                  <a:pt x="889" y="784"/>
                </a:lnTo>
                <a:lnTo>
                  <a:pt x="889" y="784"/>
                </a:lnTo>
                <a:lnTo>
                  <a:pt x="912" y="781"/>
                </a:lnTo>
                <a:lnTo>
                  <a:pt x="935" y="776"/>
                </a:lnTo>
                <a:lnTo>
                  <a:pt x="955" y="771"/>
                </a:lnTo>
                <a:lnTo>
                  <a:pt x="972" y="765"/>
                </a:lnTo>
                <a:lnTo>
                  <a:pt x="987" y="759"/>
                </a:lnTo>
                <a:lnTo>
                  <a:pt x="999" y="754"/>
                </a:lnTo>
                <a:lnTo>
                  <a:pt x="1015" y="747"/>
                </a:lnTo>
                <a:lnTo>
                  <a:pt x="1015" y="747"/>
                </a:lnTo>
                <a:lnTo>
                  <a:pt x="1037" y="733"/>
                </a:lnTo>
                <a:lnTo>
                  <a:pt x="1049" y="724"/>
                </a:lnTo>
                <a:lnTo>
                  <a:pt x="1049" y="724"/>
                </a:lnTo>
                <a:lnTo>
                  <a:pt x="1063" y="720"/>
                </a:lnTo>
                <a:lnTo>
                  <a:pt x="1074" y="716"/>
                </a:lnTo>
                <a:lnTo>
                  <a:pt x="1081" y="713"/>
                </a:lnTo>
                <a:lnTo>
                  <a:pt x="1081" y="713"/>
                </a:lnTo>
                <a:lnTo>
                  <a:pt x="1082" y="708"/>
                </a:lnTo>
                <a:lnTo>
                  <a:pt x="1086" y="700"/>
                </a:lnTo>
                <a:lnTo>
                  <a:pt x="1091" y="677"/>
                </a:lnTo>
                <a:lnTo>
                  <a:pt x="1093" y="655"/>
                </a:lnTo>
                <a:lnTo>
                  <a:pt x="1093" y="647"/>
                </a:lnTo>
                <a:lnTo>
                  <a:pt x="1093" y="645"/>
                </a:lnTo>
                <a:lnTo>
                  <a:pt x="1092" y="644"/>
                </a:lnTo>
                <a:lnTo>
                  <a:pt x="1092" y="644"/>
                </a:lnTo>
                <a:lnTo>
                  <a:pt x="1075" y="641"/>
                </a:lnTo>
                <a:lnTo>
                  <a:pt x="1043" y="638"/>
                </a:lnTo>
                <a:lnTo>
                  <a:pt x="998" y="632"/>
                </a:lnTo>
                <a:lnTo>
                  <a:pt x="984" y="613"/>
                </a:lnTo>
                <a:lnTo>
                  <a:pt x="828" y="641"/>
                </a:lnTo>
                <a:lnTo>
                  <a:pt x="793" y="641"/>
                </a:lnTo>
                <a:lnTo>
                  <a:pt x="793" y="621"/>
                </a:lnTo>
                <a:lnTo>
                  <a:pt x="665" y="621"/>
                </a:lnTo>
                <a:lnTo>
                  <a:pt x="647" y="603"/>
                </a:lnTo>
                <a:lnTo>
                  <a:pt x="639" y="603"/>
                </a:lnTo>
                <a:lnTo>
                  <a:pt x="630" y="613"/>
                </a:lnTo>
                <a:lnTo>
                  <a:pt x="610" y="609"/>
                </a:lnTo>
                <a:lnTo>
                  <a:pt x="610" y="587"/>
                </a:lnTo>
                <a:lnTo>
                  <a:pt x="584" y="587"/>
                </a:lnTo>
                <a:lnTo>
                  <a:pt x="584" y="546"/>
                </a:lnTo>
                <a:lnTo>
                  <a:pt x="604" y="536"/>
                </a:lnTo>
                <a:lnTo>
                  <a:pt x="552" y="536"/>
                </a:lnTo>
                <a:lnTo>
                  <a:pt x="552" y="536"/>
                </a:lnTo>
                <a:lnTo>
                  <a:pt x="552" y="533"/>
                </a:lnTo>
                <a:lnTo>
                  <a:pt x="552" y="527"/>
                </a:lnTo>
                <a:lnTo>
                  <a:pt x="554" y="521"/>
                </a:lnTo>
                <a:lnTo>
                  <a:pt x="555" y="519"/>
                </a:lnTo>
                <a:lnTo>
                  <a:pt x="558" y="518"/>
                </a:lnTo>
                <a:lnTo>
                  <a:pt x="558" y="518"/>
                </a:lnTo>
                <a:lnTo>
                  <a:pt x="578" y="518"/>
                </a:lnTo>
                <a:lnTo>
                  <a:pt x="592" y="518"/>
                </a:lnTo>
                <a:lnTo>
                  <a:pt x="604" y="504"/>
                </a:lnTo>
                <a:lnTo>
                  <a:pt x="561" y="504"/>
                </a:lnTo>
                <a:lnTo>
                  <a:pt x="561" y="504"/>
                </a:lnTo>
                <a:lnTo>
                  <a:pt x="553" y="507"/>
                </a:lnTo>
                <a:lnTo>
                  <a:pt x="548" y="511"/>
                </a:lnTo>
                <a:lnTo>
                  <a:pt x="544" y="515"/>
                </a:lnTo>
                <a:lnTo>
                  <a:pt x="544" y="515"/>
                </a:lnTo>
                <a:lnTo>
                  <a:pt x="540" y="526"/>
                </a:lnTo>
                <a:lnTo>
                  <a:pt x="538" y="532"/>
                </a:lnTo>
                <a:lnTo>
                  <a:pt x="527" y="532"/>
                </a:lnTo>
                <a:lnTo>
                  <a:pt x="527" y="518"/>
                </a:lnTo>
                <a:lnTo>
                  <a:pt x="450" y="530"/>
                </a:lnTo>
                <a:lnTo>
                  <a:pt x="450" y="479"/>
                </a:lnTo>
                <a:lnTo>
                  <a:pt x="458" y="461"/>
                </a:lnTo>
                <a:lnTo>
                  <a:pt x="503" y="452"/>
                </a:lnTo>
                <a:lnTo>
                  <a:pt x="503" y="452"/>
                </a:lnTo>
                <a:lnTo>
                  <a:pt x="505" y="423"/>
                </a:lnTo>
                <a:lnTo>
                  <a:pt x="507" y="401"/>
                </a:lnTo>
                <a:lnTo>
                  <a:pt x="507" y="392"/>
                </a:lnTo>
                <a:lnTo>
                  <a:pt x="507" y="392"/>
                </a:lnTo>
                <a:lnTo>
                  <a:pt x="434" y="398"/>
                </a:lnTo>
                <a:lnTo>
                  <a:pt x="438" y="310"/>
                </a:lnTo>
                <a:lnTo>
                  <a:pt x="452" y="306"/>
                </a:lnTo>
                <a:lnTo>
                  <a:pt x="452" y="184"/>
                </a:lnTo>
                <a:lnTo>
                  <a:pt x="460" y="175"/>
                </a:lnTo>
                <a:lnTo>
                  <a:pt x="444" y="161"/>
                </a:lnTo>
                <a:lnTo>
                  <a:pt x="438" y="0"/>
                </a:lnTo>
                <a:lnTo>
                  <a:pt x="432" y="155"/>
                </a:lnTo>
                <a:lnTo>
                  <a:pt x="403" y="155"/>
                </a:lnTo>
                <a:lnTo>
                  <a:pt x="401" y="147"/>
                </a:lnTo>
                <a:lnTo>
                  <a:pt x="383" y="147"/>
                </a:lnTo>
                <a:lnTo>
                  <a:pt x="383" y="155"/>
                </a:lnTo>
                <a:lnTo>
                  <a:pt x="294" y="151"/>
                </a:lnTo>
                <a:lnTo>
                  <a:pt x="259" y="166"/>
                </a:lnTo>
                <a:lnTo>
                  <a:pt x="259" y="175"/>
                </a:lnTo>
                <a:lnTo>
                  <a:pt x="283" y="178"/>
                </a:lnTo>
                <a:lnTo>
                  <a:pt x="277" y="263"/>
                </a:lnTo>
                <a:lnTo>
                  <a:pt x="259" y="267"/>
                </a:lnTo>
                <a:lnTo>
                  <a:pt x="259" y="295"/>
                </a:lnTo>
                <a:lnTo>
                  <a:pt x="264" y="295"/>
                </a:lnTo>
                <a:lnTo>
                  <a:pt x="225" y="369"/>
                </a:lnTo>
                <a:lnTo>
                  <a:pt x="216" y="369"/>
                </a:lnTo>
                <a:lnTo>
                  <a:pt x="216" y="381"/>
                </a:lnTo>
                <a:close/>
                <a:moveTo>
                  <a:pt x="134" y="542"/>
                </a:moveTo>
                <a:lnTo>
                  <a:pt x="216" y="394"/>
                </a:lnTo>
                <a:lnTo>
                  <a:pt x="216" y="415"/>
                </a:lnTo>
                <a:lnTo>
                  <a:pt x="146" y="543"/>
                </a:lnTo>
                <a:lnTo>
                  <a:pt x="134" y="542"/>
                </a:lnTo>
                <a:close/>
                <a:moveTo>
                  <a:pt x="225" y="550"/>
                </a:moveTo>
                <a:lnTo>
                  <a:pt x="153" y="543"/>
                </a:lnTo>
                <a:lnTo>
                  <a:pt x="216" y="429"/>
                </a:lnTo>
                <a:lnTo>
                  <a:pt x="216" y="452"/>
                </a:lnTo>
                <a:lnTo>
                  <a:pt x="216" y="464"/>
                </a:lnTo>
                <a:lnTo>
                  <a:pt x="231" y="464"/>
                </a:lnTo>
                <a:lnTo>
                  <a:pt x="225" y="550"/>
                </a:lnTo>
                <a:close/>
                <a:moveTo>
                  <a:pt x="270" y="297"/>
                </a:moveTo>
                <a:lnTo>
                  <a:pt x="291" y="298"/>
                </a:lnTo>
                <a:lnTo>
                  <a:pt x="265" y="361"/>
                </a:lnTo>
                <a:lnTo>
                  <a:pt x="253" y="361"/>
                </a:lnTo>
                <a:lnTo>
                  <a:pt x="251" y="369"/>
                </a:lnTo>
                <a:lnTo>
                  <a:pt x="232" y="369"/>
                </a:lnTo>
                <a:lnTo>
                  <a:pt x="270" y="297"/>
                </a:lnTo>
                <a:close/>
                <a:moveTo>
                  <a:pt x="328" y="306"/>
                </a:moveTo>
                <a:lnTo>
                  <a:pt x="312" y="355"/>
                </a:lnTo>
                <a:lnTo>
                  <a:pt x="288" y="355"/>
                </a:lnTo>
                <a:lnTo>
                  <a:pt x="308" y="306"/>
                </a:lnTo>
                <a:lnTo>
                  <a:pt x="328" y="306"/>
                </a:lnTo>
                <a:close/>
                <a:moveTo>
                  <a:pt x="346" y="312"/>
                </a:moveTo>
                <a:lnTo>
                  <a:pt x="360" y="310"/>
                </a:lnTo>
                <a:lnTo>
                  <a:pt x="369" y="320"/>
                </a:lnTo>
                <a:lnTo>
                  <a:pt x="375" y="355"/>
                </a:lnTo>
                <a:lnTo>
                  <a:pt x="332" y="355"/>
                </a:lnTo>
                <a:lnTo>
                  <a:pt x="346" y="312"/>
                </a:lnTo>
                <a:close/>
                <a:moveTo>
                  <a:pt x="308" y="381"/>
                </a:moveTo>
                <a:lnTo>
                  <a:pt x="308" y="381"/>
                </a:lnTo>
                <a:lnTo>
                  <a:pt x="308" y="381"/>
                </a:lnTo>
                <a:lnTo>
                  <a:pt x="308" y="381"/>
                </a:lnTo>
                <a:lnTo>
                  <a:pt x="308" y="381"/>
                </a:lnTo>
                <a:lnTo>
                  <a:pt x="308" y="381"/>
                </a:lnTo>
                <a:close/>
                <a:moveTo>
                  <a:pt x="288" y="432"/>
                </a:moveTo>
                <a:lnTo>
                  <a:pt x="259" y="440"/>
                </a:lnTo>
                <a:lnTo>
                  <a:pt x="259" y="424"/>
                </a:lnTo>
                <a:lnTo>
                  <a:pt x="279" y="381"/>
                </a:lnTo>
                <a:lnTo>
                  <a:pt x="279" y="381"/>
                </a:lnTo>
                <a:lnTo>
                  <a:pt x="293" y="381"/>
                </a:lnTo>
                <a:lnTo>
                  <a:pt x="302" y="382"/>
                </a:lnTo>
                <a:lnTo>
                  <a:pt x="308" y="381"/>
                </a:lnTo>
                <a:lnTo>
                  <a:pt x="308" y="381"/>
                </a:lnTo>
                <a:lnTo>
                  <a:pt x="303" y="392"/>
                </a:lnTo>
                <a:lnTo>
                  <a:pt x="297" y="408"/>
                </a:lnTo>
                <a:lnTo>
                  <a:pt x="288" y="432"/>
                </a:lnTo>
                <a:lnTo>
                  <a:pt x="288" y="432"/>
                </a:lnTo>
                <a:close/>
                <a:moveTo>
                  <a:pt x="320" y="383"/>
                </a:moveTo>
                <a:lnTo>
                  <a:pt x="337" y="383"/>
                </a:lnTo>
                <a:lnTo>
                  <a:pt x="337" y="436"/>
                </a:lnTo>
                <a:lnTo>
                  <a:pt x="302" y="436"/>
                </a:lnTo>
                <a:lnTo>
                  <a:pt x="320" y="383"/>
                </a:lnTo>
                <a:close/>
                <a:moveTo>
                  <a:pt x="385" y="389"/>
                </a:moveTo>
                <a:lnTo>
                  <a:pt x="415" y="389"/>
                </a:lnTo>
                <a:lnTo>
                  <a:pt x="415" y="440"/>
                </a:lnTo>
                <a:lnTo>
                  <a:pt x="381" y="438"/>
                </a:lnTo>
                <a:lnTo>
                  <a:pt x="385" y="389"/>
                </a:lnTo>
                <a:close/>
                <a:moveTo>
                  <a:pt x="354" y="189"/>
                </a:moveTo>
                <a:lnTo>
                  <a:pt x="354" y="220"/>
                </a:lnTo>
                <a:lnTo>
                  <a:pt x="342" y="220"/>
                </a:lnTo>
                <a:lnTo>
                  <a:pt x="342" y="189"/>
                </a:lnTo>
                <a:lnTo>
                  <a:pt x="354" y="189"/>
                </a:lnTo>
                <a:close/>
                <a:moveTo>
                  <a:pt x="383" y="192"/>
                </a:moveTo>
                <a:lnTo>
                  <a:pt x="397" y="186"/>
                </a:lnTo>
                <a:lnTo>
                  <a:pt x="397" y="220"/>
                </a:lnTo>
                <a:lnTo>
                  <a:pt x="397" y="220"/>
                </a:lnTo>
                <a:lnTo>
                  <a:pt x="397" y="222"/>
                </a:lnTo>
                <a:lnTo>
                  <a:pt x="395" y="223"/>
                </a:lnTo>
                <a:lnTo>
                  <a:pt x="390" y="222"/>
                </a:lnTo>
                <a:lnTo>
                  <a:pt x="383" y="220"/>
                </a:lnTo>
                <a:lnTo>
                  <a:pt x="383" y="192"/>
                </a:lnTo>
                <a:close/>
                <a:moveTo>
                  <a:pt x="302" y="189"/>
                </a:moveTo>
                <a:lnTo>
                  <a:pt x="302" y="220"/>
                </a:lnTo>
                <a:lnTo>
                  <a:pt x="288" y="220"/>
                </a:lnTo>
                <a:lnTo>
                  <a:pt x="291" y="189"/>
                </a:lnTo>
                <a:lnTo>
                  <a:pt x="302" y="189"/>
                </a:lnTo>
                <a:close/>
                <a:moveTo>
                  <a:pt x="253" y="475"/>
                </a:moveTo>
                <a:lnTo>
                  <a:pt x="265" y="504"/>
                </a:lnTo>
                <a:lnTo>
                  <a:pt x="251" y="507"/>
                </a:lnTo>
                <a:lnTo>
                  <a:pt x="239" y="479"/>
                </a:lnTo>
                <a:lnTo>
                  <a:pt x="253" y="475"/>
                </a:lnTo>
                <a:close/>
                <a:moveTo>
                  <a:pt x="263" y="383"/>
                </a:moveTo>
                <a:lnTo>
                  <a:pt x="239" y="446"/>
                </a:lnTo>
                <a:lnTo>
                  <a:pt x="225" y="446"/>
                </a:lnTo>
                <a:lnTo>
                  <a:pt x="228" y="383"/>
                </a:lnTo>
                <a:lnTo>
                  <a:pt x="263" y="383"/>
                </a:lnTo>
                <a:close/>
                <a:moveTo>
                  <a:pt x="420" y="304"/>
                </a:moveTo>
                <a:lnTo>
                  <a:pt x="403" y="358"/>
                </a:lnTo>
                <a:lnTo>
                  <a:pt x="389" y="355"/>
                </a:lnTo>
                <a:lnTo>
                  <a:pt x="406" y="304"/>
                </a:lnTo>
                <a:lnTo>
                  <a:pt x="420" y="304"/>
                </a:lnTo>
                <a:close/>
                <a:moveTo>
                  <a:pt x="446" y="404"/>
                </a:moveTo>
                <a:lnTo>
                  <a:pt x="461" y="402"/>
                </a:lnTo>
                <a:lnTo>
                  <a:pt x="461" y="402"/>
                </a:lnTo>
                <a:lnTo>
                  <a:pt x="461" y="410"/>
                </a:lnTo>
                <a:lnTo>
                  <a:pt x="463" y="414"/>
                </a:lnTo>
                <a:lnTo>
                  <a:pt x="464" y="418"/>
                </a:lnTo>
                <a:lnTo>
                  <a:pt x="464" y="418"/>
                </a:lnTo>
                <a:lnTo>
                  <a:pt x="463" y="419"/>
                </a:lnTo>
                <a:lnTo>
                  <a:pt x="461" y="419"/>
                </a:lnTo>
                <a:lnTo>
                  <a:pt x="456" y="419"/>
                </a:lnTo>
                <a:lnTo>
                  <a:pt x="446" y="418"/>
                </a:lnTo>
                <a:lnTo>
                  <a:pt x="446" y="404"/>
                </a:lnTo>
                <a:close/>
                <a:moveTo>
                  <a:pt x="472" y="404"/>
                </a:moveTo>
                <a:lnTo>
                  <a:pt x="488" y="402"/>
                </a:lnTo>
                <a:lnTo>
                  <a:pt x="488" y="402"/>
                </a:lnTo>
                <a:lnTo>
                  <a:pt x="488" y="410"/>
                </a:lnTo>
                <a:lnTo>
                  <a:pt x="488" y="414"/>
                </a:lnTo>
                <a:lnTo>
                  <a:pt x="489" y="418"/>
                </a:lnTo>
                <a:lnTo>
                  <a:pt x="489" y="418"/>
                </a:lnTo>
                <a:lnTo>
                  <a:pt x="489" y="419"/>
                </a:lnTo>
                <a:lnTo>
                  <a:pt x="488" y="419"/>
                </a:lnTo>
                <a:lnTo>
                  <a:pt x="482" y="419"/>
                </a:lnTo>
                <a:lnTo>
                  <a:pt x="472" y="418"/>
                </a:lnTo>
                <a:lnTo>
                  <a:pt x="472" y="404"/>
                </a:lnTo>
                <a:close/>
                <a:moveTo>
                  <a:pt x="724" y="644"/>
                </a:moveTo>
                <a:lnTo>
                  <a:pt x="724" y="630"/>
                </a:lnTo>
                <a:lnTo>
                  <a:pt x="779" y="630"/>
                </a:lnTo>
                <a:lnTo>
                  <a:pt x="779" y="644"/>
                </a:lnTo>
                <a:lnTo>
                  <a:pt x="724" y="644"/>
                </a:lnTo>
                <a:close/>
                <a:moveTo>
                  <a:pt x="716" y="644"/>
                </a:moveTo>
                <a:lnTo>
                  <a:pt x="699" y="644"/>
                </a:lnTo>
                <a:lnTo>
                  <a:pt x="692" y="639"/>
                </a:lnTo>
                <a:lnTo>
                  <a:pt x="667" y="638"/>
                </a:lnTo>
                <a:lnTo>
                  <a:pt x="667" y="630"/>
                </a:lnTo>
                <a:lnTo>
                  <a:pt x="667" y="630"/>
                </a:lnTo>
                <a:lnTo>
                  <a:pt x="670" y="628"/>
                </a:lnTo>
                <a:lnTo>
                  <a:pt x="674" y="628"/>
                </a:lnTo>
                <a:lnTo>
                  <a:pt x="692" y="628"/>
                </a:lnTo>
                <a:lnTo>
                  <a:pt x="716" y="630"/>
                </a:lnTo>
                <a:lnTo>
                  <a:pt x="716" y="64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0EB6AAA2-84D6-414B-85F6-17F848EA8F84}"/>
              </a:ext>
            </a:extLst>
          </p:cNvPr>
          <p:cNvSpPr>
            <a:spLocks noEditPoints="1"/>
          </p:cNvSpPr>
          <p:nvPr/>
        </p:nvSpPr>
        <p:spPr bwMode="auto">
          <a:xfrm>
            <a:off x="429149" y="5284038"/>
            <a:ext cx="1718209" cy="466601"/>
          </a:xfrm>
          <a:custGeom>
            <a:avLst/>
            <a:gdLst>
              <a:gd name="T0" fmla="*/ 107 w 1171"/>
              <a:gd name="T1" fmla="*/ 200 h 318"/>
              <a:gd name="T2" fmla="*/ 0 w 1171"/>
              <a:gd name="T3" fmla="*/ 214 h 318"/>
              <a:gd name="T4" fmla="*/ 32 w 1171"/>
              <a:gd name="T5" fmla="*/ 260 h 318"/>
              <a:gd name="T6" fmla="*/ 58 w 1171"/>
              <a:gd name="T7" fmla="*/ 300 h 318"/>
              <a:gd name="T8" fmla="*/ 197 w 1171"/>
              <a:gd name="T9" fmla="*/ 306 h 318"/>
              <a:gd name="T10" fmla="*/ 240 w 1171"/>
              <a:gd name="T11" fmla="*/ 313 h 318"/>
              <a:gd name="T12" fmla="*/ 302 w 1171"/>
              <a:gd name="T13" fmla="*/ 318 h 318"/>
              <a:gd name="T14" fmla="*/ 397 w 1171"/>
              <a:gd name="T15" fmla="*/ 315 h 318"/>
              <a:gd name="T16" fmla="*/ 468 w 1171"/>
              <a:gd name="T17" fmla="*/ 313 h 318"/>
              <a:gd name="T18" fmla="*/ 606 w 1171"/>
              <a:gd name="T19" fmla="*/ 306 h 318"/>
              <a:gd name="T20" fmla="*/ 672 w 1171"/>
              <a:gd name="T21" fmla="*/ 306 h 318"/>
              <a:gd name="T22" fmla="*/ 785 w 1171"/>
              <a:gd name="T23" fmla="*/ 307 h 318"/>
              <a:gd name="T24" fmla="*/ 817 w 1171"/>
              <a:gd name="T25" fmla="*/ 311 h 318"/>
              <a:gd name="T26" fmla="*/ 912 w 1171"/>
              <a:gd name="T27" fmla="*/ 311 h 318"/>
              <a:gd name="T28" fmla="*/ 1006 w 1171"/>
              <a:gd name="T29" fmla="*/ 305 h 318"/>
              <a:gd name="T30" fmla="*/ 1151 w 1171"/>
              <a:gd name="T31" fmla="*/ 274 h 318"/>
              <a:gd name="T32" fmla="*/ 1144 w 1171"/>
              <a:gd name="T33" fmla="*/ 273 h 318"/>
              <a:gd name="T34" fmla="*/ 1131 w 1171"/>
              <a:gd name="T35" fmla="*/ 263 h 318"/>
              <a:gd name="T36" fmla="*/ 1126 w 1171"/>
              <a:gd name="T37" fmla="*/ 251 h 318"/>
              <a:gd name="T38" fmla="*/ 1131 w 1171"/>
              <a:gd name="T39" fmla="*/ 235 h 318"/>
              <a:gd name="T40" fmla="*/ 1155 w 1171"/>
              <a:gd name="T41" fmla="*/ 199 h 318"/>
              <a:gd name="T42" fmla="*/ 1171 w 1171"/>
              <a:gd name="T43" fmla="*/ 174 h 318"/>
              <a:gd name="T44" fmla="*/ 1152 w 1171"/>
              <a:gd name="T45" fmla="*/ 174 h 318"/>
              <a:gd name="T46" fmla="*/ 1057 w 1171"/>
              <a:gd name="T47" fmla="*/ 178 h 318"/>
              <a:gd name="T48" fmla="*/ 1045 w 1171"/>
              <a:gd name="T49" fmla="*/ 170 h 318"/>
              <a:gd name="T50" fmla="*/ 1033 w 1171"/>
              <a:gd name="T51" fmla="*/ 168 h 318"/>
              <a:gd name="T52" fmla="*/ 1019 w 1171"/>
              <a:gd name="T53" fmla="*/ 173 h 318"/>
              <a:gd name="T54" fmla="*/ 1013 w 1171"/>
              <a:gd name="T55" fmla="*/ 183 h 318"/>
              <a:gd name="T56" fmla="*/ 982 w 1171"/>
              <a:gd name="T57" fmla="*/ 172 h 318"/>
              <a:gd name="T58" fmla="*/ 976 w 1171"/>
              <a:gd name="T59" fmla="*/ 11 h 318"/>
              <a:gd name="T60" fmla="*/ 950 w 1171"/>
              <a:gd name="T61" fmla="*/ 186 h 318"/>
              <a:gd name="T62" fmla="*/ 901 w 1171"/>
              <a:gd name="T63" fmla="*/ 94 h 318"/>
              <a:gd name="T64" fmla="*/ 885 w 1171"/>
              <a:gd name="T65" fmla="*/ 80 h 318"/>
              <a:gd name="T66" fmla="*/ 812 w 1171"/>
              <a:gd name="T67" fmla="*/ 172 h 318"/>
              <a:gd name="T68" fmla="*/ 410 w 1171"/>
              <a:gd name="T69" fmla="*/ 154 h 318"/>
              <a:gd name="T70" fmla="*/ 302 w 1171"/>
              <a:gd name="T71" fmla="*/ 143 h 318"/>
              <a:gd name="T72" fmla="*/ 304 w 1171"/>
              <a:gd name="T73" fmla="*/ 103 h 318"/>
              <a:gd name="T74" fmla="*/ 290 w 1171"/>
              <a:gd name="T75" fmla="*/ 117 h 318"/>
              <a:gd name="T76" fmla="*/ 284 w 1171"/>
              <a:gd name="T77" fmla="*/ 120 h 318"/>
              <a:gd name="T78" fmla="*/ 115 w 1171"/>
              <a:gd name="T79" fmla="*/ 149 h 318"/>
              <a:gd name="T80" fmla="*/ 103 w 1171"/>
              <a:gd name="T81" fmla="*/ 178 h 318"/>
              <a:gd name="T82" fmla="*/ 121 w 1171"/>
              <a:gd name="T83" fmla="*/ 188 h 318"/>
              <a:gd name="T84" fmla="*/ 123 w 1171"/>
              <a:gd name="T85" fmla="*/ 200 h 318"/>
              <a:gd name="T86" fmla="*/ 830 w 1171"/>
              <a:gd name="T87" fmla="*/ 198 h 318"/>
              <a:gd name="T88" fmla="*/ 442 w 1171"/>
              <a:gd name="T89" fmla="*/ 217 h 318"/>
              <a:gd name="T90" fmla="*/ 377 w 1171"/>
              <a:gd name="T91" fmla="*/ 198 h 318"/>
              <a:gd name="T92" fmla="*/ 353 w 1171"/>
              <a:gd name="T93" fmla="*/ 197 h 318"/>
              <a:gd name="T94" fmla="*/ 333 w 1171"/>
              <a:gd name="T95" fmla="*/ 166 h 318"/>
              <a:gd name="T96" fmla="*/ 907 w 1171"/>
              <a:gd name="T97" fmla="*/ 149 h 318"/>
              <a:gd name="T98" fmla="*/ 881 w 1171"/>
              <a:gd name="T99" fmla="*/ 149 h 318"/>
              <a:gd name="T100" fmla="*/ 881 w 1171"/>
              <a:gd name="T101" fmla="*/ 145 h 318"/>
              <a:gd name="T102" fmla="*/ 887 w 1171"/>
              <a:gd name="T103" fmla="*/ 135 h 318"/>
              <a:gd name="T104" fmla="*/ 873 w 1171"/>
              <a:gd name="T105" fmla="*/ 139 h 318"/>
              <a:gd name="T106" fmla="*/ 893 w 1171"/>
              <a:gd name="T107" fmla="*/ 82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71" h="318">
                <a:moveTo>
                  <a:pt x="123" y="200"/>
                </a:moveTo>
                <a:lnTo>
                  <a:pt x="123" y="200"/>
                </a:lnTo>
                <a:lnTo>
                  <a:pt x="107" y="200"/>
                </a:lnTo>
                <a:lnTo>
                  <a:pt x="92" y="200"/>
                </a:lnTo>
                <a:lnTo>
                  <a:pt x="92" y="214"/>
                </a:lnTo>
                <a:lnTo>
                  <a:pt x="0" y="214"/>
                </a:lnTo>
                <a:lnTo>
                  <a:pt x="0" y="231"/>
                </a:lnTo>
                <a:lnTo>
                  <a:pt x="23" y="231"/>
                </a:lnTo>
                <a:lnTo>
                  <a:pt x="32" y="260"/>
                </a:lnTo>
                <a:lnTo>
                  <a:pt x="46" y="260"/>
                </a:lnTo>
                <a:lnTo>
                  <a:pt x="58" y="300"/>
                </a:lnTo>
                <a:lnTo>
                  <a:pt x="58" y="300"/>
                </a:lnTo>
                <a:lnTo>
                  <a:pt x="121" y="301"/>
                </a:lnTo>
                <a:lnTo>
                  <a:pt x="174" y="304"/>
                </a:lnTo>
                <a:lnTo>
                  <a:pt x="197" y="306"/>
                </a:lnTo>
                <a:lnTo>
                  <a:pt x="215" y="308"/>
                </a:lnTo>
                <a:lnTo>
                  <a:pt x="215" y="308"/>
                </a:lnTo>
                <a:lnTo>
                  <a:pt x="240" y="313"/>
                </a:lnTo>
                <a:lnTo>
                  <a:pt x="259" y="315"/>
                </a:lnTo>
                <a:lnTo>
                  <a:pt x="302" y="318"/>
                </a:lnTo>
                <a:lnTo>
                  <a:pt x="302" y="318"/>
                </a:lnTo>
                <a:lnTo>
                  <a:pt x="332" y="318"/>
                </a:lnTo>
                <a:lnTo>
                  <a:pt x="364" y="317"/>
                </a:lnTo>
                <a:lnTo>
                  <a:pt x="397" y="315"/>
                </a:lnTo>
                <a:lnTo>
                  <a:pt x="428" y="314"/>
                </a:lnTo>
                <a:lnTo>
                  <a:pt x="428" y="314"/>
                </a:lnTo>
                <a:lnTo>
                  <a:pt x="468" y="313"/>
                </a:lnTo>
                <a:lnTo>
                  <a:pt x="523" y="310"/>
                </a:lnTo>
                <a:lnTo>
                  <a:pt x="581" y="306"/>
                </a:lnTo>
                <a:lnTo>
                  <a:pt x="606" y="306"/>
                </a:lnTo>
                <a:lnTo>
                  <a:pt x="629" y="306"/>
                </a:lnTo>
                <a:lnTo>
                  <a:pt x="629" y="306"/>
                </a:lnTo>
                <a:lnTo>
                  <a:pt x="672" y="306"/>
                </a:lnTo>
                <a:lnTo>
                  <a:pt x="719" y="306"/>
                </a:lnTo>
                <a:lnTo>
                  <a:pt x="765" y="306"/>
                </a:lnTo>
                <a:lnTo>
                  <a:pt x="785" y="307"/>
                </a:lnTo>
                <a:lnTo>
                  <a:pt x="801" y="308"/>
                </a:lnTo>
                <a:lnTo>
                  <a:pt x="801" y="308"/>
                </a:lnTo>
                <a:lnTo>
                  <a:pt x="817" y="311"/>
                </a:lnTo>
                <a:lnTo>
                  <a:pt x="834" y="311"/>
                </a:lnTo>
                <a:lnTo>
                  <a:pt x="872" y="312"/>
                </a:lnTo>
                <a:lnTo>
                  <a:pt x="912" y="311"/>
                </a:lnTo>
                <a:lnTo>
                  <a:pt x="954" y="308"/>
                </a:lnTo>
                <a:lnTo>
                  <a:pt x="954" y="308"/>
                </a:lnTo>
                <a:lnTo>
                  <a:pt x="1006" y="305"/>
                </a:lnTo>
                <a:lnTo>
                  <a:pt x="1067" y="299"/>
                </a:lnTo>
                <a:lnTo>
                  <a:pt x="1137" y="292"/>
                </a:lnTo>
                <a:lnTo>
                  <a:pt x="1151" y="274"/>
                </a:lnTo>
                <a:lnTo>
                  <a:pt x="1151" y="274"/>
                </a:lnTo>
                <a:lnTo>
                  <a:pt x="1149" y="274"/>
                </a:lnTo>
                <a:lnTo>
                  <a:pt x="1144" y="273"/>
                </a:lnTo>
                <a:lnTo>
                  <a:pt x="1137" y="269"/>
                </a:lnTo>
                <a:lnTo>
                  <a:pt x="1133" y="267"/>
                </a:lnTo>
                <a:lnTo>
                  <a:pt x="1131" y="263"/>
                </a:lnTo>
                <a:lnTo>
                  <a:pt x="1131" y="263"/>
                </a:lnTo>
                <a:lnTo>
                  <a:pt x="1127" y="256"/>
                </a:lnTo>
                <a:lnTo>
                  <a:pt x="1126" y="251"/>
                </a:lnTo>
                <a:lnTo>
                  <a:pt x="1127" y="244"/>
                </a:lnTo>
                <a:lnTo>
                  <a:pt x="1131" y="235"/>
                </a:lnTo>
                <a:lnTo>
                  <a:pt x="1131" y="235"/>
                </a:lnTo>
                <a:lnTo>
                  <a:pt x="1136" y="227"/>
                </a:lnTo>
                <a:lnTo>
                  <a:pt x="1142" y="218"/>
                </a:lnTo>
                <a:lnTo>
                  <a:pt x="1155" y="199"/>
                </a:lnTo>
                <a:lnTo>
                  <a:pt x="1168" y="182"/>
                </a:lnTo>
                <a:lnTo>
                  <a:pt x="1171" y="176"/>
                </a:lnTo>
                <a:lnTo>
                  <a:pt x="1171" y="174"/>
                </a:lnTo>
                <a:lnTo>
                  <a:pt x="1171" y="174"/>
                </a:lnTo>
                <a:lnTo>
                  <a:pt x="1166" y="174"/>
                </a:lnTo>
                <a:lnTo>
                  <a:pt x="1152" y="174"/>
                </a:lnTo>
                <a:lnTo>
                  <a:pt x="1113" y="175"/>
                </a:lnTo>
                <a:lnTo>
                  <a:pt x="1057" y="178"/>
                </a:lnTo>
                <a:lnTo>
                  <a:pt x="1057" y="178"/>
                </a:lnTo>
                <a:lnTo>
                  <a:pt x="1056" y="176"/>
                </a:lnTo>
                <a:lnTo>
                  <a:pt x="1053" y="173"/>
                </a:lnTo>
                <a:lnTo>
                  <a:pt x="1045" y="170"/>
                </a:lnTo>
                <a:lnTo>
                  <a:pt x="1041" y="169"/>
                </a:lnTo>
                <a:lnTo>
                  <a:pt x="1033" y="168"/>
                </a:lnTo>
                <a:lnTo>
                  <a:pt x="1033" y="168"/>
                </a:lnTo>
                <a:lnTo>
                  <a:pt x="1028" y="169"/>
                </a:lnTo>
                <a:lnTo>
                  <a:pt x="1023" y="170"/>
                </a:lnTo>
                <a:lnTo>
                  <a:pt x="1019" y="173"/>
                </a:lnTo>
                <a:lnTo>
                  <a:pt x="1017" y="175"/>
                </a:lnTo>
                <a:lnTo>
                  <a:pt x="1014" y="181"/>
                </a:lnTo>
                <a:lnTo>
                  <a:pt x="1013" y="183"/>
                </a:lnTo>
                <a:lnTo>
                  <a:pt x="999" y="183"/>
                </a:lnTo>
                <a:lnTo>
                  <a:pt x="991" y="172"/>
                </a:lnTo>
                <a:lnTo>
                  <a:pt x="982" y="172"/>
                </a:lnTo>
                <a:lnTo>
                  <a:pt x="982" y="15"/>
                </a:lnTo>
                <a:lnTo>
                  <a:pt x="979" y="0"/>
                </a:lnTo>
                <a:lnTo>
                  <a:pt x="976" y="11"/>
                </a:lnTo>
                <a:lnTo>
                  <a:pt x="976" y="168"/>
                </a:lnTo>
                <a:lnTo>
                  <a:pt x="962" y="168"/>
                </a:lnTo>
                <a:lnTo>
                  <a:pt x="950" y="186"/>
                </a:lnTo>
                <a:lnTo>
                  <a:pt x="950" y="151"/>
                </a:lnTo>
                <a:lnTo>
                  <a:pt x="916" y="143"/>
                </a:lnTo>
                <a:lnTo>
                  <a:pt x="901" y="94"/>
                </a:lnTo>
                <a:lnTo>
                  <a:pt x="901" y="57"/>
                </a:lnTo>
                <a:lnTo>
                  <a:pt x="891" y="74"/>
                </a:lnTo>
                <a:lnTo>
                  <a:pt x="885" y="80"/>
                </a:lnTo>
                <a:lnTo>
                  <a:pt x="847" y="143"/>
                </a:lnTo>
                <a:lnTo>
                  <a:pt x="812" y="143"/>
                </a:lnTo>
                <a:lnTo>
                  <a:pt x="812" y="172"/>
                </a:lnTo>
                <a:lnTo>
                  <a:pt x="812" y="183"/>
                </a:lnTo>
                <a:lnTo>
                  <a:pt x="738" y="166"/>
                </a:lnTo>
                <a:lnTo>
                  <a:pt x="410" y="154"/>
                </a:lnTo>
                <a:lnTo>
                  <a:pt x="420" y="143"/>
                </a:lnTo>
                <a:lnTo>
                  <a:pt x="330" y="154"/>
                </a:lnTo>
                <a:lnTo>
                  <a:pt x="302" y="143"/>
                </a:lnTo>
                <a:lnTo>
                  <a:pt x="313" y="120"/>
                </a:lnTo>
                <a:lnTo>
                  <a:pt x="304" y="120"/>
                </a:lnTo>
                <a:lnTo>
                  <a:pt x="304" y="103"/>
                </a:lnTo>
                <a:lnTo>
                  <a:pt x="296" y="103"/>
                </a:lnTo>
                <a:lnTo>
                  <a:pt x="296" y="117"/>
                </a:lnTo>
                <a:lnTo>
                  <a:pt x="290" y="117"/>
                </a:lnTo>
                <a:lnTo>
                  <a:pt x="290" y="106"/>
                </a:lnTo>
                <a:lnTo>
                  <a:pt x="284" y="106"/>
                </a:lnTo>
                <a:lnTo>
                  <a:pt x="284" y="120"/>
                </a:lnTo>
                <a:lnTo>
                  <a:pt x="235" y="120"/>
                </a:lnTo>
                <a:lnTo>
                  <a:pt x="235" y="149"/>
                </a:lnTo>
                <a:lnTo>
                  <a:pt x="115" y="149"/>
                </a:lnTo>
                <a:lnTo>
                  <a:pt x="115" y="160"/>
                </a:lnTo>
                <a:lnTo>
                  <a:pt x="103" y="160"/>
                </a:lnTo>
                <a:lnTo>
                  <a:pt x="103" y="178"/>
                </a:lnTo>
                <a:lnTo>
                  <a:pt x="117" y="178"/>
                </a:lnTo>
                <a:lnTo>
                  <a:pt x="117" y="178"/>
                </a:lnTo>
                <a:lnTo>
                  <a:pt x="121" y="188"/>
                </a:lnTo>
                <a:lnTo>
                  <a:pt x="123" y="197"/>
                </a:lnTo>
                <a:lnTo>
                  <a:pt x="123" y="200"/>
                </a:lnTo>
                <a:lnTo>
                  <a:pt x="123" y="200"/>
                </a:lnTo>
                <a:close/>
                <a:moveTo>
                  <a:pt x="333" y="166"/>
                </a:moveTo>
                <a:lnTo>
                  <a:pt x="810" y="188"/>
                </a:lnTo>
                <a:lnTo>
                  <a:pt x="830" y="198"/>
                </a:lnTo>
                <a:lnTo>
                  <a:pt x="822" y="206"/>
                </a:lnTo>
                <a:lnTo>
                  <a:pt x="807" y="200"/>
                </a:lnTo>
                <a:lnTo>
                  <a:pt x="442" y="217"/>
                </a:lnTo>
                <a:lnTo>
                  <a:pt x="442" y="217"/>
                </a:lnTo>
                <a:lnTo>
                  <a:pt x="410" y="207"/>
                </a:lnTo>
                <a:lnTo>
                  <a:pt x="377" y="198"/>
                </a:lnTo>
                <a:lnTo>
                  <a:pt x="377" y="198"/>
                </a:lnTo>
                <a:lnTo>
                  <a:pt x="368" y="197"/>
                </a:lnTo>
                <a:lnTo>
                  <a:pt x="353" y="197"/>
                </a:lnTo>
                <a:lnTo>
                  <a:pt x="330" y="198"/>
                </a:lnTo>
                <a:lnTo>
                  <a:pt x="327" y="180"/>
                </a:lnTo>
                <a:lnTo>
                  <a:pt x="333" y="166"/>
                </a:lnTo>
                <a:close/>
                <a:moveTo>
                  <a:pt x="893" y="82"/>
                </a:moveTo>
                <a:lnTo>
                  <a:pt x="907" y="149"/>
                </a:lnTo>
                <a:lnTo>
                  <a:pt x="907" y="149"/>
                </a:lnTo>
                <a:lnTo>
                  <a:pt x="895" y="149"/>
                </a:lnTo>
                <a:lnTo>
                  <a:pt x="886" y="149"/>
                </a:lnTo>
                <a:lnTo>
                  <a:pt x="881" y="149"/>
                </a:lnTo>
                <a:lnTo>
                  <a:pt x="881" y="149"/>
                </a:lnTo>
                <a:lnTo>
                  <a:pt x="881" y="147"/>
                </a:lnTo>
                <a:lnTo>
                  <a:pt x="881" y="145"/>
                </a:lnTo>
                <a:lnTo>
                  <a:pt x="881" y="143"/>
                </a:lnTo>
                <a:lnTo>
                  <a:pt x="887" y="143"/>
                </a:lnTo>
                <a:lnTo>
                  <a:pt x="887" y="135"/>
                </a:lnTo>
                <a:lnTo>
                  <a:pt x="867" y="135"/>
                </a:lnTo>
                <a:lnTo>
                  <a:pt x="867" y="139"/>
                </a:lnTo>
                <a:lnTo>
                  <a:pt x="873" y="139"/>
                </a:lnTo>
                <a:lnTo>
                  <a:pt x="873" y="145"/>
                </a:lnTo>
                <a:lnTo>
                  <a:pt x="856" y="145"/>
                </a:lnTo>
                <a:lnTo>
                  <a:pt x="893" y="8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870515E8-60B9-4160-A065-9DB4A52131B5}"/>
              </a:ext>
            </a:extLst>
          </p:cNvPr>
          <p:cNvSpPr>
            <a:spLocks noEditPoints="1"/>
          </p:cNvSpPr>
          <p:nvPr/>
        </p:nvSpPr>
        <p:spPr bwMode="auto">
          <a:xfrm>
            <a:off x="2238611" y="5472167"/>
            <a:ext cx="1638300" cy="312738"/>
          </a:xfrm>
          <a:custGeom>
            <a:avLst/>
            <a:gdLst>
              <a:gd name="T0" fmla="*/ 38 w 1032"/>
              <a:gd name="T1" fmla="*/ 120 h 197"/>
              <a:gd name="T2" fmla="*/ 8 w 1032"/>
              <a:gd name="T3" fmla="*/ 127 h 197"/>
              <a:gd name="T4" fmla="*/ 0 w 1032"/>
              <a:gd name="T5" fmla="*/ 132 h 197"/>
              <a:gd name="T6" fmla="*/ 2 w 1032"/>
              <a:gd name="T7" fmla="*/ 138 h 197"/>
              <a:gd name="T8" fmla="*/ 9 w 1032"/>
              <a:gd name="T9" fmla="*/ 159 h 197"/>
              <a:gd name="T10" fmla="*/ 15 w 1032"/>
              <a:gd name="T11" fmla="*/ 169 h 197"/>
              <a:gd name="T12" fmla="*/ 19 w 1032"/>
              <a:gd name="T13" fmla="*/ 172 h 197"/>
              <a:gd name="T14" fmla="*/ 41 w 1032"/>
              <a:gd name="T15" fmla="*/ 181 h 197"/>
              <a:gd name="T16" fmla="*/ 61 w 1032"/>
              <a:gd name="T17" fmla="*/ 186 h 197"/>
              <a:gd name="T18" fmla="*/ 165 w 1032"/>
              <a:gd name="T19" fmla="*/ 186 h 197"/>
              <a:gd name="T20" fmla="*/ 394 w 1032"/>
              <a:gd name="T21" fmla="*/ 191 h 197"/>
              <a:gd name="T22" fmla="*/ 545 w 1032"/>
              <a:gd name="T23" fmla="*/ 195 h 197"/>
              <a:gd name="T24" fmla="*/ 687 w 1032"/>
              <a:gd name="T25" fmla="*/ 197 h 197"/>
              <a:gd name="T26" fmla="*/ 900 w 1032"/>
              <a:gd name="T27" fmla="*/ 197 h 197"/>
              <a:gd name="T28" fmla="*/ 928 w 1032"/>
              <a:gd name="T29" fmla="*/ 196 h 197"/>
              <a:gd name="T30" fmla="*/ 997 w 1032"/>
              <a:gd name="T31" fmla="*/ 191 h 197"/>
              <a:gd name="T32" fmla="*/ 999 w 1032"/>
              <a:gd name="T33" fmla="*/ 182 h 197"/>
              <a:gd name="T34" fmla="*/ 1003 w 1032"/>
              <a:gd name="T35" fmla="*/ 166 h 197"/>
              <a:gd name="T36" fmla="*/ 1019 w 1032"/>
              <a:gd name="T37" fmla="*/ 134 h 197"/>
              <a:gd name="T38" fmla="*/ 991 w 1032"/>
              <a:gd name="T39" fmla="*/ 108 h 197"/>
              <a:gd name="T40" fmla="*/ 985 w 1032"/>
              <a:gd name="T41" fmla="*/ 49 h 197"/>
              <a:gd name="T42" fmla="*/ 980 w 1032"/>
              <a:gd name="T43" fmla="*/ 108 h 197"/>
              <a:gd name="T44" fmla="*/ 951 w 1032"/>
              <a:gd name="T45" fmla="*/ 118 h 197"/>
              <a:gd name="T46" fmla="*/ 825 w 1032"/>
              <a:gd name="T47" fmla="*/ 122 h 197"/>
              <a:gd name="T48" fmla="*/ 813 w 1032"/>
              <a:gd name="T49" fmla="*/ 32 h 197"/>
              <a:gd name="T50" fmla="*/ 807 w 1032"/>
              <a:gd name="T51" fmla="*/ 71 h 197"/>
              <a:gd name="T52" fmla="*/ 658 w 1032"/>
              <a:gd name="T53" fmla="*/ 34 h 197"/>
              <a:gd name="T54" fmla="*/ 644 w 1032"/>
              <a:gd name="T55" fmla="*/ 97 h 197"/>
              <a:gd name="T56" fmla="*/ 508 w 1032"/>
              <a:gd name="T57" fmla="*/ 118 h 197"/>
              <a:gd name="T58" fmla="*/ 500 w 1032"/>
              <a:gd name="T59" fmla="*/ 29 h 197"/>
              <a:gd name="T60" fmla="*/ 483 w 1032"/>
              <a:gd name="T61" fmla="*/ 71 h 197"/>
              <a:gd name="T62" fmla="*/ 337 w 1032"/>
              <a:gd name="T63" fmla="*/ 32 h 197"/>
              <a:gd name="T64" fmla="*/ 319 w 1032"/>
              <a:gd name="T65" fmla="*/ 114 h 197"/>
              <a:gd name="T66" fmla="*/ 270 w 1032"/>
              <a:gd name="T67" fmla="*/ 97 h 197"/>
              <a:gd name="T68" fmla="*/ 256 w 1032"/>
              <a:gd name="T69" fmla="*/ 112 h 197"/>
              <a:gd name="T70" fmla="*/ 185 w 1032"/>
              <a:gd name="T71" fmla="*/ 89 h 197"/>
              <a:gd name="T72" fmla="*/ 130 w 1032"/>
              <a:gd name="T73" fmla="*/ 40 h 197"/>
              <a:gd name="T74" fmla="*/ 118 w 1032"/>
              <a:gd name="T75" fmla="*/ 0 h 197"/>
              <a:gd name="T76" fmla="*/ 98 w 1032"/>
              <a:gd name="T77" fmla="*/ 57 h 197"/>
              <a:gd name="T78" fmla="*/ 84 w 1032"/>
              <a:gd name="T79" fmla="*/ 37 h 197"/>
              <a:gd name="T80" fmla="*/ 67 w 1032"/>
              <a:gd name="T81" fmla="*/ 29 h 197"/>
              <a:gd name="T82" fmla="*/ 57 w 1032"/>
              <a:gd name="T83" fmla="*/ 75 h 197"/>
              <a:gd name="T84" fmla="*/ 53 w 1032"/>
              <a:gd name="T85" fmla="*/ 97 h 197"/>
              <a:gd name="T86" fmla="*/ 47 w 1032"/>
              <a:gd name="T87" fmla="*/ 97 h 197"/>
              <a:gd name="T88" fmla="*/ 47 w 1032"/>
              <a:gd name="T89" fmla="*/ 106 h 197"/>
              <a:gd name="T90" fmla="*/ 47 w 1032"/>
              <a:gd name="T91" fmla="*/ 108 h 197"/>
              <a:gd name="T92" fmla="*/ 38 w 1032"/>
              <a:gd name="T93" fmla="*/ 120 h 197"/>
              <a:gd name="T94" fmla="*/ 348 w 1032"/>
              <a:gd name="T95" fmla="*/ 83 h 197"/>
              <a:gd name="T96" fmla="*/ 480 w 1032"/>
              <a:gd name="T97" fmla="*/ 89 h 197"/>
              <a:gd name="T98" fmla="*/ 334 w 1032"/>
              <a:gd name="T99" fmla="*/ 118 h 197"/>
              <a:gd name="T100" fmla="*/ 667 w 1032"/>
              <a:gd name="T101" fmla="*/ 120 h 197"/>
              <a:gd name="T102" fmla="*/ 661 w 1032"/>
              <a:gd name="T103" fmla="*/ 92 h 197"/>
              <a:gd name="T104" fmla="*/ 799 w 1032"/>
              <a:gd name="T105" fmla="*/ 86 h 197"/>
              <a:gd name="T106" fmla="*/ 811 w 1032"/>
              <a:gd name="T107" fmla="*/ 12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32" h="197">
                <a:moveTo>
                  <a:pt x="38" y="120"/>
                </a:moveTo>
                <a:lnTo>
                  <a:pt x="38" y="120"/>
                </a:lnTo>
                <a:lnTo>
                  <a:pt x="19" y="124"/>
                </a:lnTo>
                <a:lnTo>
                  <a:pt x="8" y="127"/>
                </a:lnTo>
                <a:lnTo>
                  <a:pt x="3" y="130"/>
                </a:lnTo>
                <a:lnTo>
                  <a:pt x="0" y="132"/>
                </a:lnTo>
                <a:lnTo>
                  <a:pt x="0" y="132"/>
                </a:lnTo>
                <a:lnTo>
                  <a:pt x="2" y="138"/>
                </a:lnTo>
                <a:lnTo>
                  <a:pt x="4" y="149"/>
                </a:lnTo>
                <a:lnTo>
                  <a:pt x="9" y="159"/>
                </a:lnTo>
                <a:lnTo>
                  <a:pt x="12" y="165"/>
                </a:lnTo>
                <a:lnTo>
                  <a:pt x="15" y="169"/>
                </a:lnTo>
                <a:lnTo>
                  <a:pt x="15" y="169"/>
                </a:lnTo>
                <a:lnTo>
                  <a:pt x="19" y="172"/>
                </a:lnTo>
                <a:lnTo>
                  <a:pt x="25" y="175"/>
                </a:lnTo>
                <a:lnTo>
                  <a:pt x="41" y="181"/>
                </a:lnTo>
                <a:lnTo>
                  <a:pt x="61" y="186"/>
                </a:lnTo>
                <a:lnTo>
                  <a:pt x="61" y="186"/>
                </a:lnTo>
                <a:lnTo>
                  <a:pt x="104" y="186"/>
                </a:lnTo>
                <a:lnTo>
                  <a:pt x="165" y="186"/>
                </a:lnTo>
                <a:lnTo>
                  <a:pt x="165" y="186"/>
                </a:lnTo>
                <a:lnTo>
                  <a:pt x="394" y="191"/>
                </a:lnTo>
                <a:lnTo>
                  <a:pt x="394" y="191"/>
                </a:lnTo>
                <a:lnTo>
                  <a:pt x="545" y="195"/>
                </a:lnTo>
                <a:lnTo>
                  <a:pt x="687" y="197"/>
                </a:lnTo>
                <a:lnTo>
                  <a:pt x="687" y="197"/>
                </a:lnTo>
                <a:lnTo>
                  <a:pt x="803" y="197"/>
                </a:lnTo>
                <a:lnTo>
                  <a:pt x="900" y="197"/>
                </a:lnTo>
                <a:lnTo>
                  <a:pt x="900" y="197"/>
                </a:lnTo>
                <a:lnTo>
                  <a:pt x="928" y="196"/>
                </a:lnTo>
                <a:lnTo>
                  <a:pt x="960" y="195"/>
                </a:lnTo>
                <a:lnTo>
                  <a:pt x="997" y="191"/>
                </a:lnTo>
                <a:lnTo>
                  <a:pt x="997" y="191"/>
                </a:lnTo>
                <a:lnTo>
                  <a:pt x="999" y="182"/>
                </a:lnTo>
                <a:lnTo>
                  <a:pt x="1000" y="174"/>
                </a:lnTo>
                <a:lnTo>
                  <a:pt x="1003" y="166"/>
                </a:lnTo>
                <a:lnTo>
                  <a:pt x="1003" y="166"/>
                </a:lnTo>
                <a:lnTo>
                  <a:pt x="1019" y="134"/>
                </a:lnTo>
                <a:lnTo>
                  <a:pt x="1032" y="108"/>
                </a:lnTo>
                <a:lnTo>
                  <a:pt x="991" y="108"/>
                </a:lnTo>
                <a:lnTo>
                  <a:pt x="991" y="69"/>
                </a:lnTo>
                <a:lnTo>
                  <a:pt x="985" y="49"/>
                </a:lnTo>
                <a:lnTo>
                  <a:pt x="980" y="65"/>
                </a:lnTo>
                <a:lnTo>
                  <a:pt x="980" y="108"/>
                </a:lnTo>
                <a:lnTo>
                  <a:pt x="951" y="108"/>
                </a:lnTo>
                <a:lnTo>
                  <a:pt x="951" y="118"/>
                </a:lnTo>
                <a:lnTo>
                  <a:pt x="839" y="118"/>
                </a:lnTo>
                <a:lnTo>
                  <a:pt x="825" y="122"/>
                </a:lnTo>
                <a:lnTo>
                  <a:pt x="825" y="32"/>
                </a:lnTo>
                <a:lnTo>
                  <a:pt x="813" y="32"/>
                </a:lnTo>
                <a:lnTo>
                  <a:pt x="807" y="57"/>
                </a:lnTo>
                <a:lnTo>
                  <a:pt x="807" y="71"/>
                </a:lnTo>
                <a:lnTo>
                  <a:pt x="658" y="71"/>
                </a:lnTo>
                <a:lnTo>
                  <a:pt x="658" y="34"/>
                </a:lnTo>
                <a:lnTo>
                  <a:pt x="644" y="32"/>
                </a:lnTo>
                <a:lnTo>
                  <a:pt x="644" y="97"/>
                </a:lnTo>
                <a:lnTo>
                  <a:pt x="636" y="118"/>
                </a:lnTo>
                <a:lnTo>
                  <a:pt x="508" y="118"/>
                </a:lnTo>
                <a:lnTo>
                  <a:pt x="500" y="100"/>
                </a:lnTo>
                <a:lnTo>
                  <a:pt x="500" y="29"/>
                </a:lnTo>
                <a:lnTo>
                  <a:pt x="483" y="40"/>
                </a:lnTo>
                <a:lnTo>
                  <a:pt x="483" y="71"/>
                </a:lnTo>
                <a:lnTo>
                  <a:pt x="337" y="71"/>
                </a:lnTo>
                <a:lnTo>
                  <a:pt x="337" y="32"/>
                </a:lnTo>
                <a:lnTo>
                  <a:pt x="319" y="26"/>
                </a:lnTo>
                <a:lnTo>
                  <a:pt x="319" y="114"/>
                </a:lnTo>
                <a:lnTo>
                  <a:pt x="270" y="114"/>
                </a:lnTo>
                <a:lnTo>
                  <a:pt x="270" y="97"/>
                </a:lnTo>
                <a:lnTo>
                  <a:pt x="262" y="97"/>
                </a:lnTo>
                <a:lnTo>
                  <a:pt x="256" y="112"/>
                </a:lnTo>
                <a:lnTo>
                  <a:pt x="201" y="112"/>
                </a:lnTo>
                <a:lnTo>
                  <a:pt x="185" y="89"/>
                </a:lnTo>
                <a:lnTo>
                  <a:pt x="185" y="40"/>
                </a:lnTo>
                <a:lnTo>
                  <a:pt x="130" y="40"/>
                </a:lnTo>
                <a:lnTo>
                  <a:pt x="130" y="0"/>
                </a:lnTo>
                <a:lnTo>
                  <a:pt x="118" y="0"/>
                </a:lnTo>
                <a:lnTo>
                  <a:pt x="118" y="40"/>
                </a:lnTo>
                <a:lnTo>
                  <a:pt x="98" y="57"/>
                </a:lnTo>
                <a:lnTo>
                  <a:pt x="98" y="37"/>
                </a:lnTo>
                <a:lnTo>
                  <a:pt x="84" y="37"/>
                </a:lnTo>
                <a:lnTo>
                  <a:pt x="75" y="29"/>
                </a:lnTo>
                <a:lnTo>
                  <a:pt x="67" y="29"/>
                </a:lnTo>
                <a:lnTo>
                  <a:pt x="69" y="40"/>
                </a:lnTo>
                <a:lnTo>
                  <a:pt x="57" y="75"/>
                </a:lnTo>
                <a:lnTo>
                  <a:pt x="53" y="75"/>
                </a:lnTo>
                <a:lnTo>
                  <a:pt x="53" y="97"/>
                </a:lnTo>
                <a:lnTo>
                  <a:pt x="47" y="97"/>
                </a:lnTo>
                <a:lnTo>
                  <a:pt x="47" y="97"/>
                </a:lnTo>
                <a:lnTo>
                  <a:pt x="47" y="102"/>
                </a:lnTo>
                <a:lnTo>
                  <a:pt x="47" y="106"/>
                </a:lnTo>
                <a:lnTo>
                  <a:pt x="47" y="108"/>
                </a:lnTo>
                <a:lnTo>
                  <a:pt x="47" y="108"/>
                </a:lnTo>
                <a:lnTo>
                  <a:pt x="38" y="120"/>
                </a:lnTo>
                <a:lnTo>
                  <a:pt x="38" y="120"/>
                </a:lnTo>
                <a:close/>
                <a:moveTo>
                  <a:pt x="334" y="89"/>
                </a:moveTo>
                <a:lnTo>
                  <a:pt x="348" y="83"/>
                </a:lnTo>
                <a:lnTo>
                  <a:pt x="466" y="83"/>
                </a:lnTo>
                <a:lnTo>
                  <a:pt x="480" y="89"/>
                </a:lnTo>
                <a:lnTo>
                  <a:pt x="480" y="118"/>
                </a:lnTo>
                <a:lnTo>
                  <a:pt x="334" y="118"/>
                </a:lnTo>
                <a:lnTo>
                  <a:pt x="334" y="89"/>
                </a:lnTo>
                <a:close/>
                <a:moveTo>
                  <a:pt x="667" y="120"/>
                </a:moveTo>
                <a:lnTo>
                  <a:pt x="667" y="103"/>
                </a:lnTo>
                <a:lnTo>
                  <a:pt x="661" y="92"/>
                </a:lnTo>
                <a:lnTo>
                  <a:pt x="673" y="86"/>
                </a:lnTo>
                <a:lnTo>
                  <a:pt x="799" y="86"/>
                </a:lnTo>
                <a:lnTo>
                  <a:pt x="811" y="94"/>
                </a:lnTo>
                <a:lnTo>
                  <a:pt x="811" y="120"/>
                </a:lnTo>
                <a:lnTo>
                  <a:pt x="667" y="1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7A0AAA2-5458-4EFC-9F22-410B98E7A0F1}"/>
              </a:ext>
            </a:extLst>
          </p:cNvPr>
          <p:cNvSpPr>
            <a:spLocks/>
          </p:cNvSpPr>
          <p:nvPr/>
        </p:nvSpPr>
        <p:spPr bwMode="auto">
          <a:xfrm>
            <a:off x="4121946" y="5341062"/>
            <a:ext cx="1692697" cy="392175"/>
          </a:xfrm>
          <a:custGeom>
            <a:avLst/>
            <a:gdLst>
              <a:gd name="T0" fmla="*/ 933 w 1174"/>
              <a:gd name="T1" fmla="*/ 177 h 272"/>
              <a:gd name="T2" fmla="*/ 270 w 1174"/>
              <a:gd name="T3" fmla="*/ 191 h 272"/>
              <a:gd name="T4" fmla="*/ 246 w 1174"/>
              <a:gd name="T5" fmla="*/ 177 h 272"/>
              <a:gd name="T6" fmla="*/ 143 w 1174"/>
              <a:gd name="T7" fmla="*/ 183 h 272"/>
              <a:gd name="T8" fmla="*/ 89 w 1174"/>
              <a:gd name="T9" fmla="*/ 177 h 272"/>
              <a:gd name="T10" fmla="*/ 31 w 1174"/>
              <a:gd name="T11" fmla="*/ 177 h 272"/>
              <a:gd name="T12" fmla="*/ 10 w 1174"/>
              <a:gd name="T13" fmla="*/ 196 h 272"/>
              <a:gd name="T14" fmla="*/ 29 w 1174"/>
              <a:gd name="T15" fmla="*/ 226 h 272"/>
              <a:gd name="T16" fmla="*/ 49 w 1174"/>
              <a:gd name="T17" fmla="*/ 257 h 272"/>
              <a:gd name="T18" fmla="*/ 117 w 1174"/>
              <a:gd name="T19" fmla="*/ 258 h 272"/>
              <a:gd name="T20" fmla="*/ 138 w 1174"/>
              <a:gd name="T21" fmla="*/ 260 h 272"/>
              <a:gd name="T22" fmla="*/ 226 w 1174"/>
              <a:gd name="T23" fmla="*/ 263 h 272"/>
              <a:gd name="T24" fmla="*/ 240 w 1174"/>
              <a:gd name="T25" fmla="*/ 262 h 272"/>
              <a:gd name="T26" fmla="*/ 261 w 1174"/>
              <a:gd name="T27" fmla="*/ 263 h 272"/>
              <a:gd name="T28" fmla="*/ 344 w 1174"/>
              <a:gd name="T29" fmla="*/ 269 h 272"/>
              <a:gd name="T30" fmla="*/ 350 w 1174"/>
              <a:gd name="T31" fmla="*/ 265 h 272"/>
              <a:gd name="T32" fmla="*/ 361 w 1174"/>
              <a:gd name="T33" fmla="*/ 259 h 272"/>
              <a:gd name="T34" fmla="*/ 393 w 1174"/>
              <a:gd name="T35" fmla="*/ 263 h 272"/>
              <a:gd name="T36" fmla="*/ 426 w 1174"/>
              <a:gd name="T37" fmla="*/ 268 h 272"/>
              <a:gd name="T38" fmla="*/ 488 w 1174"/>
              <a:gd name="T39" fmla="*/ 265 h 272"/>
              <a:gd name="T40" fmla="*/ 516 w 1174"/>
              <a:gd name="T41" fmla="*/ 266 h 272"/>
              <a:gd name="T42" fmla="*/ 601 w 1174"/>
              <a:gd name="T43" fmla="*/ 271 h 272"/>
              <a:gd name="T44" fmla="*/ 620 w 1174"/>
              <a:gd name="T45" fmla="*/ 269 h 272"/>
              <a:gd name="T46" fmla="*/ 669 w 1174"/>
              <a:gd name="T47" fmla="*/ 266 h 272"/>
              <a:gd name="T48" fmla="*/ 689 w 1174"/>
              <a:gd name="T49" fmla="*/ 265 h 272"/>
              <a:gd name="T50" fmla="*/ 735 w 1174"/>
              <a:gd name="T51" fmla="*/ 263 h 272"/>
              <a:gd name="T52" fmla="*/ 772 w 1174"/>
              <a:gd name="T53" fmla="*/ 263 h 272"/>
              <a:gd name="T54" fmla="*/ 840 w 1174"/>
              <a:gd name="T55" fmla="*/ 271 h 272"/>
              <a:gd name="T56" fmla="*/ 867 w 1174"/>
              <a:gd name="T57" fmla="*/ 271 h 272"/>
              <a:gd name="T58" fmla="*/ 953 w 1174"/>
              <a:gd name="T59" fmla="*/ 266 h 272"/>
              <a:gd name="T60" fmla="*/ 1014 w 1174"/>
              <a:gd name="T61" fmla="*/ 266 h 272"/>
              <a:gd name="T62" fmla="*/ 1069 w 1174"/>
              <a:gd name="T63" fmla="*/ 263 h 272"/>
              <a:gd name="T64" fmla="*/ 1101 w 1174"/>
              <a:gd name="T65" fmla="*/ 264 h 272"/>
              <a:gd name="T66" fmla="*/ 1130 w 1174"/>
              <a:gd name="T67" fmla="*/ 259 h 272"/>
              <a:gd name="T68" fmla="*/ 1155 w 1174"/>
              <a:gd name="T69" fmla="*/ 256 h 272"/>
              <a:gd name="T70" fmla="*/ 1161 w 1174"/>
              <a:gd name="T71" fmla="*/ 250 h 272"/>
              <a:gd name="T72" fmla="*/ 1166 w 1174"/>
              <a:gd name="T73" fmla="*/ 238 h 272"/>
              <a:gd name="T74" fmla="*/ 1174 w 1174"/>
              <a:gd name="T75" fmla="*/ 212 h 272"/>
              <a:gd name="T76" fmla="*/ 1114 w 1174"/>
              <a:gd name="T77" fmla="*/ 146 h 272"/>
              <a:gd name="T78" fmla="*/ 1097 w 1174"/>
              <a:gd name="T79" fmla="*/ 143 h 272"/>
              <a:gd name="T80" fmla="*/ 1079 w 1174"/>
              <a:gd name="T81" fmla="*/ 57 h 272"/>
              <a:gd name="T82" fmla="*/ 1069 w 1174"/>
              <a:gd name="T83" fmla="*/ 51 h 272"/>
              <a:gd name="T84" fmla="*/ 1058 w 1174"/>
              <a:gd name="T85" fmla="*/ 68 h 272"/>
              <a:gd name="T86" fmla="*/ 1048 w 1174"/>
              <a:gd name="T87" fmla="*/ 69 h 272"/>
              <a:gd name="T88" fmla="*/ 1048 w 1174"/>
              <a:gd name="T89" fmla="*/ 118 h 272"/>
              <a:gd name="T90" fmla="*/ 1022 w 1174"/>
              <a:gd name="T91" fmla="*/ 74 h 272"/>
              <a:gd name="T92" fmla="*/ 1020 w 1174"/>
              <a:gd name="T93" fmla="*/ 37 h 272"/>
              <a:gd name="T94" fmla="*/ 985 w 1174"/>
              <a:gd name="T95" fmla="*/ 49 h 272"/>
              <a:gd name="T96" fmla="*/ 971 w 1174"/>
              <a:gd name="T97" fmla="*/ 80 h 272"/>
              <a:gd name="T98" fmla="*/ 959 w 1174"/>
              <a:gd name="T99" fmla="*/ 94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4" h="272">
                <a:moveTo>
                  <a:pt x="959" y="183"/>
                </a:moveTo>
                <a:lnTo>
                  <a:pt x="936" y="183"/>
                </a:lnTo>
                <a:lnTo>
                  <a:pt x="933" y="177"/>
                </a:lnTo>
                <a:lnTo>
                  <a:pt x="878" y="177"/>
                </a:lnTo>
                <a:lnTo>
                  <a:pt x="839" y="197"/>
                </a:lnTo>
                <a:lnTo>
                  <a:pt x="270" y="191"/>
                </a:lnTo>
                <a:lnTo>
                  <a:pt x="270" y="191"/>
                </a:lnTo>
                <a:lnTo>
                  <a:pt x="246" y="177"/>
                </a:lnTo>
                <a:lnTo>
                  <a:pt x="246" y="177"/>
                </a:lnTo>
                <a:lnTo>
                  <a:pt x="196" y="176"/>
                </a:lnTo>
                <a:lnTo>
                  <a:pt x="146" y="175"/>
                </a:lnTo>
                <a:lnTo>
                  <a:pt x="143" y="183"/>
                </a:lnTo>
                <a:lnTo>
                  <a:pt x="112" y="183"/>
                </a:lnTo>
                <a:lnTo>
                  <a:pt x="106" y="177"/>
                </a:lnTo>
                <a:lnTo>
                  <a:pt x="89" y="177"/>
                </a:lnTo>
                <a:lnTo>
                  <a:pt x="83" y="0"/>
                </a:lnTo>
                <a:lnTo>
                  <a:pt x="77" y="177"/>
                </a:lnTo>
                <a:lnTo>
                  <a:pt x="31" y="177"/>
                </a:lnTo>
                <a:lnTo>
                  <a:pt x="0" y="177"/>
                </a:lnTo>
                <a:lnTo>
                  <a:pt x="0" y="177"/>
                </a:lnTo>
                <a:lnTo>
                  <a:pt x="10" y="196"/>
                </a:lnTo>
                <a:lnTo>
                  <a:pt x="19" y="213"/>
                </a:lnTo>
                <a:lnTo>
                  <a:pt x="29" y="226"/>
                </a:lnTo>
                <a:lnTo>
                  <a:pt x="29" y="226"/>
                </a:lnTo>
                <a:lnTo>
                  <a:pt x="37" y="237"/>
                </a:lnTo>
                <a:lnTo>
                  <a:pt x="43" y="246"/>
                </a:lnTo>
                <a:lnTo>
                  <a:pt x="49" y="257"/>
                </a:lnTo>
                <a:lnTo>
                  <a:pt x="49" y="257"/>
                </a:lnTo>
                <a:lnTo>
                  <a:pt x="87" y="257"/>
                </a:lnTo>
                <a:lnTo>
                  <a:pt x="117" y="258"/>
                </a:lnTo>
                <a:lnTo>
                  <a:pt x="129" y="259"/>
                </a:lnTo>
                <a:lnTo>
                  <a:pt x="138" y="260"/>
                </a:lnTo>
                <a:lnTo>
                  <a:pt x="138" y="260"/>
                </a:lnTo>
                <a:lnTo>
                  <a:pt x="156" y="262"/>
                </a:lnTo>
                <a:lnTo>
                  <a:pt x="181" y="263"/>
                </a:lnTo>
                <a:lnTo>
                  <a:pt x="226" y="263"/>
                </a:lnTo>
                <a:lnTo>
                  <a:pt x="226" y="263"/>
                </a:lnTo>
                <a:lnTo>
                  <a:pt x="237" y="263"/>
                </a:lnTo>
                <a:lnTo>
                  <a:pt x="240" y="262"/>
                </a:lnTo>
                <a:lnTo>
                  <a:pt x="246" y="262"/>
                </a:lnTo>
                <a:lnTo>
                  <a:pt x="261" y="263"/>
                </a:lnTo>
                <a:lnTo>
                  <a:pt x="261" y="263"/>
                </a:lnTo>
                <a:lnTo>
                  <a:pt x="309" y="268"/>
                </a:lnTo>
                <a:lnTo>
                  <a:pt x="331" y="269"/>
                </a:lnTo>
                <a:lnTo>
                  <a:pt x="344" y="269"/>
                </a:lnTo>
                <a:lnTo>
                  <a:pt x="344" y="269"/>
                </a:lnTo>
                <a:lnTo>
                  <a:pt x="348" y="268"/>
                </a:lnTo>
                <a:lnTo>
                  <a:pt x="350" y="265"/>
                </a:lnTo>
                <a:lnTo>
                  <a:pt x="352" y="263"/>
                </a:lnTo>
                <a:lnTo>
                  <a:pt x="356" y="262"/>
                </a:lnTo>
                <a:lnTo>
                  <a:pt x="361" y="259"/>
                </a:lnTo>
                <a:lnTo>
                  <a:pt x="369" y="259"/>
                </a:lnTo>
                <a:lnTo>
                  <a:pt x="378" y="260"/>
                </a:lnTo>
                <a:lnTo>
                  <a:pt x="393" y="263"/>
                </a:lnTo>
                <a:lnTo>
                  <a:pt x="393" y="263"/>
                </a:lnTo>
                <a:lnTo>
                  <a:pt x="409" y="266"/>
                </a:lnTo>
                <a:lnTo>
                  <a:pt x="426" y="268"/>
                </a:lnTo>
                <a:lnTo>
                  <a:pt x="442" y="268"/>
                </a:lnTo>
                <a:lnTo>
                  <a:pt x="458" y="268"/>
                </a:lnTo>
                <a:lnTo>
                  <a:pt x="488" y="265"/>
                </a:lnTo>
                <a:lnTo>
                  <a:pt x="503" y="265"/>
                </a:lnTo>
                <a:lnTo>
                  <a:pt x="516" y="266"/>
                </a:lnTo>
                <a:lnTo>
                  <a:pt x="516" y="266"/>
                </a:lnTo>
                <a:lnTo>
                  <a:pt x="545" y="269"/>
                </a:lnTo>
                <a:lnTo>
                  <a:pt x="575" y="271"/>
                </a:lnTo>
                <a:lnTo>
                  <a:pt x="601" y="271"/>
                </a:lnTo>
                <a:lnTo>
                  <a:pt x="612" y="270"/>
                </a:lnTo>
                <a:lnTo>
                  <a:pt x="620" y="269"/>
                </a:lnTo>
                <a:lnTo>
                  <a:pt x="620" y="269"/>
                </a:lnTo>
                <a:lnTo>
                  <a:pt x="633" y="266"/>
                </a:lnTo>
                <a:lnTo>
                  <a:pt x="645" y="265"/>
                </a:lnTo>
                <a:lnTo>
                  <a:pt x="669" y="266"/>
                </a:lnTo>
                <a:lnTo>
                  <a:pt x="669" y="266"/>
                </a:lnTo>
                <a:lnTo>
                  <a:pt x="679" y="266"/>
                </a:lnTo>
                <a:lnTo>
                  <a:pt x="689" y="265"/>
                </a:lnTo>
                <a:lnTo>
                  <a:pt x="709" y="263"/>
                </a:lnTo>
                <a:lnTo>
                  <a:pt x="709" y="263"/>
                </a:lnTo>
                <a:lnTo>
                  <a:pt x="735" y="263"/>
                </a:lnTo>
                <a:lnTo>
                  <a:pt x="764" y="263"/>
                </a:lnTo>
                <a:lnTo>
                  <a:pt x="764" y="263"/>
                </a:lnTo>
                <a:lnTo>
                  <a:pt x="772" y="263"/>
                </a:lnTo>
                <a:lnTo>
                  <a:pt x="783" y="264"/>
                </a:lnTo>
                <a:lnTo>
                  <a:pt x="810" y="269"/>
                </a:lnTo>
                <a:lnTo>
                  <a:pt x="840" y="271"/>
                </a:lnTo>
                <a:lnTo>
                  <a:pt x="854" y="272"/>
                </a:lnTo>
                <a:lnTo>
                  <a:pt x="867" y="271"/>
                </a:lnTo>
                <a:lnTo>
                  <a:pt x="867" y="271"/>
                </a:lnTo>
                <a:lnTo>
                  <a:pt x="909" y="268"/>
                </a:lnTo>
                <a:lnTo>
                  <a:pt x="953" y="266"/>
                </a:lnTo>
                <a:lnTo>
                  <a:pt x="953" y="266"/>
                </a:lnTo>
                <a:lnTo>
                  <a:pt x="988" y="265"/>
                </a:lnTo>
                <a:lnTo>
                  <a:pt x="1014" y="266"/>
                </a:lnTo>
                <a:lnTo>
                  <a:pt x="1014" y="266"/>
                </a:lnTo>
                <a:lnTo>
                  <a:pt x="1042" y="265"/>
                </a:lnTo>
                <a:lnTo>
                  <a:pt x="1069" y="263"/>
                </a:lnTo>
                <a:lnTo>
                  <a:pt x="1069" y="263"/>
                </a:lnTo>
                <a:lnTo>
                  <a:pt x="1080" y="263"/>
                </a:lnTo>
                <a:lnTo>
                  <a:pt x="1091" y="264"/>
                </a:lnTo>
                <a:lnTo>
                  <a:pt x="1101" y="264"/>
                </a:lnTo>
                <a:lnTo>
                  <a:pt x="1111" y="263"/>
                </a:lnTo>
                <a:lnTo>
                  <a:pt x="1111" y="263"/>
                </a:lnTo>
                <a:lnTo>
                  <a:pt x="1130" y="259"/>
                </a:lnTo>
                <a:lnTo>
                  <a:pt x="1146" y="257"/>
                </a:lnTo>
                <a:lnTo>
                  <a:pt x="1146" y="257"/>
                </a:lnTo>
                <a:lnTo>
                  <a:pt x="1155" y="256"/>
                </a:lnTo>
                <a:lnTo>
                  <a:pt x="1160" y="254"/>
                </a:lnTo>
                <a:lnTo>
                  <a:pt x="1160" y="254"/>
                </a:lnTo>
                <a:lnTo>
                  <a:pt x="1161" y="250"/>
                </a:lnTo>
                <a:lnTo>
                  <a:pt x="1163" y="244"/>
                </a:lnTo>
                <a:lnTo>
                  <a:pt x="1166" y="238"/>
                </a:lnTo>
                <a:lnTo>
                  <a:pt x="1166" y="238"/>
                </a:lnTo>
                <a:lnTo>
                  <a:pt x="1170" y="230"/>
                </a:lnTo>
                <a:lnTo>
                  <a:pt x="1172" y="221"/>
                </a:lnTo>
                <a:lnTo>
                  <a:pt x="1174" y="212"/>
                </a:lnTo>
                <a:lnTo>
                  <a:pt x="1132" y="212"/>
                </a:lnTo>
                <a:lnTo>
                  <a:pt x="1132" y="146"/>
                </a:lnTo>
                <a:lnTo>
                  <a:pt x="1114" y="146"/>
                </a:lnTo>
                <a:lnTo>
                  <a:pt x="1111" y="112"/>
                </a:lnTo>
                <a:lnTo>
                  <a:pt x="1108" y="143"/>
                </a:lnTo>
                <a:lnTo>
                  <a:pt x="1097" y="143"/>
                </a:lnTo>
                <a:lnTo>
                  <a:pt x="1097" y="65"/>
                </a:lnTo>
                <a:lnTo>
                  <a:pt x="1079" y="65"/>
                </a:lnTo>
                <a:lnTo>
                  <a:pt x="1079" y="57"/>
                </a:lnTo>
                <a:lnTo>
                  <a:pt x="1085" y="49"/>
                </a:lnTo>
                <a:lnTo>
                  <a:pt x="1083" y="40"/>
                </a:lnTo>
                <a:lnTo>
                  <a:pt x="1069" y="51"/>
                </a:lnTo>
                <a:lnTo>
                  <a:pt x="1069" y="69"/>
                </a:lnTo>
                <a:lnTo>
                  <a:pt x="1069" y="69"/>
                </a:lnTo>
                <a:lnTo>
                  <a:pt x="1058" y="68"/>
                </a:lnTo>
                <a:lnTo>
                  <a:pt x="1051" y="68"/>
                </a:lnTo>
                <a:lnTo>
                  <a:pt x="1048" y="69"/>
                </a:lnTo>
                <a:lnTo>
                  <a:pt x="1048" y="69"/>
                </a:lnTo>
                <a:lnTo>
                  <a:pt x="1048" y="77"/>
                </a:lnTo>
                <a:lnTo>
                  <a:pt x="1048" y="94"/>
                </a:lnTo>
                <a:lnTo>
                  <a:pt x="1048" y="118"/>
                </a:lnTo>
                <a:lnTo>
                  <a:pt x="1036" y="106"/>
                </a:lnTo>
                <a:lnTo>
                  <a:pt x="1036" y="74"/>
                </a:lnTo>
                <a:lnTo>
                  <a:pt x="1022" y="74"/>
                </a:lnTo>
                <a:lnTo>
                  <a:pt x="1022" y="57"/>
                </a:lnTo>
                <a:lnTo>
                  <a:pt x="1010" y="57"/>
                </a:lnTo>
                <a:lnTo>
                  <a:pt x="1020" y="37"/>
                </a:lnTo>
                <a:lnTo>
                  <a:pt x="1005" y="37"/>
                </a:lnTo>
                <a:lnTo>
                  <a:pt x="994" y="49"/>
                </a:lnTo>
                <a:lnTo>
                  <a:pt x="985" y="49"/>
                </a:lnTo>
                <a:lnTo>
                  <a:pt x="985" y="71"/>
                </a:lnTo>
                <a:lnTo>
                  <a:pt x="971" y="71"/>
                </a:lnTo>
                <a:lnTo>
                  <a:pt x="971" y="80"/>
                </a:lnTo>
                <a:lnTo>
                  <a:pt x="965" y="80"/>
                </a:lnTo>
                <a:lnTo>
                  <a:pt x="965" y="94"/>
                </a:lnTo>
                <a:lnTo>
                  <a:pt x="959" y="94"/>
                </a:lnTo>
                <a:lnTo>
                  <a:pt x="959" y="18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DC94377C-4743-4E9C-A031-B9FF2262ABAD}"/>
              </a:ext>
            </a:extLst>
          </p:cNvPr>
          <p:cNvSpPr>
            <a:spLocks noEditPoints="1"/>
          </p:cNvSpPr>
          <p:nvPr/>
        </p:nvSpPr>
        <p:spPr bwMode="auto">
          <a:xfrm>
            <a:off x="6029091" y="4490427"/>
            <a:ext cx="1567167" cy="1701270"/>
          </a:xfrm>
          <a:custGeom>
            <a:avLst/>
            <a:gdLst>
              <a:gd name="T0" fmla="*/ 681 w 1788"/>
              <a:gd name="T1" fmla="*/ 1094 h 1941"/>
              <a:gd name="T2" fmla="*/ 531 w 1788"/>
              <a:gd name="T3" fmla="*/ 1222 h 1941"/>
              <a:gd name="T4" fmla="*/ 442 w 1788"/>
              <a:gd name="T5" fmla="*/ 1277 h 1941"/>
              <a:gd name="T6" fmla="*/ 412 w 1788"/>
              <a:gd name="T7" fmla="*/ 1233 h 1941"/>
              <a:gd name="T8" fmla="*/ 371 w 1788"/>
              <a:gd name="T9" fmla="*/ 1236 h 1941"/>
              <a:gd name="T10" fmla="*/ 319 w 1788"/>
              <a:gd name="T11" fmla="*/ 1261 h 1941"/>
              <a:gd name="T12" fmla="*/ 204 w 1788"/>
              <a:gd name="T13" fmla="*/ 1263 h 1941"/>
              <a:gd name="T14" fmla="*/ 206 w 1788"/>
              <a:gd name="T15" fmla="*/ 1192 h 1941"/>
              <a:gd name="T16" fmla="*/ 121 w 1788"/>
              <a:gd name="T17" fmla="*/ 1213 h 1941"/>
              <a:gd name="T18" fmla="*/ 100 w 1788"/>
              <a:gd name="T19" fmla="*/ 1343 h 1941"/>
              <a:gd name="T20" fmla="*/ 28 w 1788"/>
              <a:gd name="T21" fmla="*/ 1460 h 1941"/>
              <a:gd name="T22" fmla="*/ 92 w 1788"/>
              <a:gd name="T23" fmla="*/ 1584 h 1941"/>
              <a:gd name="T24" fmla="*/ 174 w 1788"/>
              <a:gd name="T25" fmla="*/ 1708 h 1941"/>
              <a:gd name="T26" fmla="*/ 239 w 1788"/>
              <a:gd name="T27" fmla="*/ 1824 h 1941"/>
              <a:gd name="T28" fmla="*/ 253 w 1788"/>
              <a:gd name="T29" fmla="*/ 1880 h 1941"/>
              <a:gd name="T30" fmla="*/ 285 w 1788"/>
              <a:gd name="T31" fmla="*/ 1941 h 1941"/>
              <a:gd name="T32" fmla="*/ 338 w 1788"/>
              <a:gd name="T33" fmla="*/ 1912 h 1941"/>
              <a:gd name="T34" fmla="*/ 493 w 1788"/>
              <a:gd name="T35" fmla="*/ 1864 h 1941"/>
              <a:gd name="T36" fmla="*/ 644 w 1788"/>
              <a:gd name="T37" fmla="*/ 1801 h 1941"/>
              <a:gd name="T38" fmla="*/ 910 w 1788"/>
              <a:gd name="T39" fmla="*/ 1737 h 1941"/>
              <a:gd name="T40" fmla="*/ 1068 w 1788"/>
              <a:gd name="T41" fmla="*/ 1683 h 1941"/>
              <a:gd name="T42" fmla="*/ 1214 w 1788"/>
              <a:gd name="T43" fmla="*/ 1590 h 1941"/>
              <a:gd name="T44" fmla="*/ 1534 w 1788"/>
              <a:gd name="T45" fmla="*/ 1428 h 1941"/>
              <a:gd name="T46" fmla="*/ 1672 w 1788"/>
              <a:gd name="T47" fmla="*/ 1342 h 1941"/>
              <a:gd name="T48" fmla="*/ 1747 w 1788"/>
              <a:gd name="T49" fmla="*/ 1250 h 1941"/>
              <a:gd name="T50" fmla="*/ 1775 w 1788"/>
              <a:gd name="T51" fmla="*/ 1213 h 1941"/>
              <a:gd name="T52" fmla="*/ 1767 w 1788"/>
              <a:gd name="T53" fmla="*/ 1190 h 1941"/>
              <a:gd name="T54" fmla="*/ 1786 w 1788"/>
              <a:gd name="T55" fmla="*/ 1150 h 1941"/>
              <a:gd name="T56" fmla="*/ 1768 w 1788"/>
              <a:gd name="T57" fmla="*/ 1122 h 1941"/>
              <a:gd name="T58" fmla="*/ 1754 w 1788"/>
              <a:gd name="T59" fmla="*/ 1060 h 1941"/>
              <a:gd name="T60" fmla="*/ 1740 w 1788"/>
              <a:gd name="T61" fmla="*/ 1037 h 1941"/>
              <a:gd name="T62" fmla="*/ 1672 w 1788"/>
              <a:gd name="T63" fmla="*/ 1055 h 1941"/>
              <a:gd name="T64" fmla="*/ 1529 w 1788"/>
              <a:gd name="T65" fmla="*/ 686 h 1941"/>
              <a:gd name="T66" fmla="*/ 1626 w 1788"/>
              <a:gd name="T67" fmla="*/ 703 h 1941"/>
              <a:gd name="T68" fmla="*/ 1716 w 1788"/>
              <a:gd name="T69" fmla="*/ 657 h 1941"/>
              <a:gd name="T70" fmla="*/ 1781 w 1788"/>
              <a:gd name="T71" fmla="*/ 603 h 1941"/>
              <a:gd name="T72" fmla="*/ 1682 w 1788"/>
              <a:gd name="T73" fmla="*/ 571 h 1941"/>
              <a:gd name="T74" fmla="*/ 1527 w 1788"/>
              <a:gd name="T75" fmla="*/ 15 h 1941"/>
              <a:gd name="T76" fmla="*/ 1506 w 1788"/>
              <a:gd name="T77" fmla="*/ 0 h 1941"/>
              <a:gd name="T78" fmla="*/ 1140 w 1788"/>
              <a:gd name="T79" fmla="*/ 455 h 1941"/>
              <a:gd name="T80" fmla="*/ 970 w 1788"/>
              <a:gd name="T81" fmla="*/ 538 h 1941"/>
              <a:gd name="T82" fmla="*/ 991 w 1788"/>
              <a:gd name="T83" fmla="*/ 555 h 1941"/>
              <a:gd name="T84" fmla="*/ 1066 w 1788"/>
              <a:gd name="T85" fmla="*/ 635 h 1941"/>
              <a:gd name="T86" fmla="*/ 1003 w 1788"/>
              <a:gd name="T87" fmla="*/ 677 h 1941"/>
              <a:gd name="T88" fmla="*/ 961 w 1788"/>
              <a:gd name="T89" fmla="*/ 703 h 1941"/>
              <a:gd name="T90" fmla="*/ 926 w 1788"/>
              <a:gd name="T91" fmla="*/ 701 h 1941"/>
              <a:gd name="T92" fmla="*/ 329 w 1788"/>
              <a:gd name="T93" fmla="*/ 1268 h 1941"/>
              <a:gd name="T94" fmla="*/ 338 w 1788"/>
              <a:gd name="T95" fmla="*/ 1259 h 1941"/>
              <a:gd name="T96" fmla="*/ 398 w 1788"/>
              <a:gd name="T97" fmla="*/ 1254 h 1941"/>
              <a:gd name="T98" fmla="*/ 109 w 1788"/>
              <a:gd name="T99" fmla="*/ 1394 h 1941"/>
              <a:gd name="T100" fmla="*/ 132 w 1788"/>
              <a:gd name="T101" fmla="*/ 1222 h 1941"/>
              <a:gd name="T102" fmla="*/ 195 w 1788"/>
              <a:gd name="T103" fmla="*/ 1208 h 1941"/>
              <a:gd name="T104" fmla="*/ 173 w 1788"/>
              <a:gd name="T105" fmla="*/ 1382 h 1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88" h="1941">
                <a:moveTo>
                  <a:pt x="926" y="701"/>
                </a:moveTo>
                <a:lnTo>
                  <a:pt x="876" y="895"/>
                </a:lnTo>
                <a:lnTo>
                  <a:pt x="781" y="949"/>
                </a:lnTo>
                <a:lnTo>
                  <a:pt x="730" y="1050"/>
                </a:lnTo>
                <a:lnTo>
                  <a:pt x="681" y="1094"/>
                </a:lnTo>
                <a:lnTo>
                  <a:pt x="665" y="1122"/>
                </a:lnTo>
                <a:lnTo>
                  <a:pt x="547" y="1180"/>
                </a:lnTo>
                <a:lnTo>
                  <a:pt x="547" y="1180"/>
                </a:lnTo>
                <a:lnTo>
                  <a:pt x="542" y="1197"/>
                </a:lnTo>
                <a:lnTo>
                  <a:pt x="531" y="1222"/>
                </a:lnTo>
                <a:lnTo>
                  <a:pt x="531" y="1222"/>
                </a:lnTo>
                <a:lnTo>
                  <a:pt x="526" y="1227"/>
                </a:lnTo>
                <a:lnTo>
                  <a:pt x="516" y="1234"/>
                </a:lnTo>
                <a:lnTo>
                  <a:pt x="486" y="1252"/>
                </a:lnTo>
                <a:lnTo>
                  <a:pt x="442" y="1277"/>
                </a:lnTo>
                <a:lnTo>
                  <a:pt x="401" y="1333"/>
                </a:lnTo>
                <a:lnTo>
                  <a:pt x="401" y="1333"/>
                </a:lnTo>
                <a:lnTo>
                  <a:pt x="410" y="1266"/>
                </a:lnTo>
                <a:lnTo>
                  <a:pt x="412" y="1243"/>
                </a:lnTo>
                <a:lnTo>
                  <a:pt x="412" y="1233"/>
                </a:lnTo>
                <a:lnTo>
                  <a:pt x="412" y="1233"/>
                </a:lnTo>
                <a:lnTo>
                  <a:pt x="410" y="1233"/>
                </a:lnTo>
                <a:lnTo>
                  <a:pt x="408" y="1231"/>
                </a:lnTo>
                <a:lnTo>
                  <a:pt x="400" y="1231"/>
                </a:lnTo>
                <a:lnTo>
                  <a:pt x="371" y="1236"/>
                </a:lnTo>
                <a:lnTo>
                  <a:pt x="341" y="1245"/>
                </a:lnTo>
                <a:lnTo>
                  <a:pt x="324" y="1250"/>
                </a:lnTo>
                <a:lnTo>
                  <a:pt x="324" y="1250"/>
                </a:lnTo>
                <a:lnTo>
                  <a:pt x="322" y="1254"/>
                </a:lnTo>
                <a:lnTo>
                  <a:pt x="319" y="1261"/>
                </a:lnTo>
                <a:lnTo>
                  <a:pt x="315" y="1285"/>
                </a:lnTo>
                <a:lnTo>
                  <a:pt x="306" y="1356"/>
                </a:lnTo>
                <a:lnTo>
                  <a:pt x="188" y="1379"/>
                </a:lnTo>
                <a:lnTo>
                  <a:pt x="188" y="1379"/>
                </a:lnTo>
                <a:lnTo>
                  <a:pt x="204" y="1263"/>
                </a:lnTo>
                <a:lnTo>
                  <a:pt x="209" y="1217"/>
                </a:lnTo>
                <a:lnTo>
                  <a:pt x="209" y="1196"/>
                </a:lnTo>
                <a:lnTo>
                  <a:pt x="209" y="1196"/>
                </a:lnTo>
                <a:lnTo>
                  <a:pt x="208" y="1194"/>
                </a:lnTo>
                <a:lnTo>
                  <a:pt x="206" y="1192"/>
                </a:lnTo>
                <a:lnTo>
                  <a:pt x="195" y="1194"/>
                </a:lnTo>
                <a:lnTo>
                  <a:pt x="169" y="1197"/>
                </a:lnTo>
                <a:lnTo>
                  <a:pt x="139" y="1206"/>
                </a:lnTo>
                <a:lnTo>
                  <a:pt x="121" y="1213"/>
                </a:lnTo>
                <a:lnTo>
                  <a:pt x="121" y="1213"/>
                </a:lnTo>
                <a:lnTo>
                  <a:pt x="120" y="1215"/>
                </a:lnTo>
                <a:lnTo>
                  <a:pt x="118" y="1219"/>
                </a:lnTo>
                <a:lnTo>
                  <a:pt x="114" y="1234"/>
                </a:lnTo>
                <a:lnTo>
                  <a:pt x="107" y="1284"/>
                </a:lnTo>
                <a:lnTo>
                  <a:pt x="100" y="1343"/>
                </a:lnTo>
                <a:lnTo>
                  <a:pt x="97" y="1396"/>
                </a:lnTo>
                <a:lnTo>
                  <a:pt x="0" y="1416"/>
                </a:lnTo>
                <a:lnTo>
                  <a:pt x="0" y="1416"/>
                </a:lnTo>
                <a:lnTo>
                  <a:pt x="16" y="1440"/>
                </a:lnTo>
                <a:lnTo>
                  <a:pt x="28" y="1460"/>
                </a:lnTo>
                <a:lnTo>
                  <a:pt x="37" y="1477"/>
                </a:lnTo>
                <a:lnTo>
                  <a:pt x="37" y="1477"/>
                </a:lnTo>
                <a:lnTo>
                  <a:pt x="49" y="1505"/>
                </a:lnTo>
                <a:lnTo>
                  <a:pt x="76" y="1555"/>
                </a:lnTo>
                <a:lnTo>
                  <a:pt x="92" y="1584"/>
                </a:lnTo>
                <a:lnTo>
                  <a:pt x="109" y="1616"/>
                </a:lnTo>
                <a:lnTo>
                  <a:pt x="130" y="1648"/>
                </a:lnTo>
                <a:lnTo>
                  <a:pt x="151" y="1679"/>
                </a:lnTo>
                <a:lnTo>
                  <a:pt x="151" y="1679"/>
                </a:lnTo>
                <a:lnTo>
                  <a:pt x="174" y="1708"/>
                </a:lnTo>
                <a:lnTo>
                  <a:pt x="192" y="1736"/>
                </a:lnTo>
                <a:lnTo>
                  <a:pt x="208" y="1760"/>
                </a:lnTo>
                <a:lnTo>
                  <a:pt x="222" y="1783"/>
                </a:lnTo>
                <a:lnTo>
                  <a:pt x="232" y="1804"/>
                </a:lnTo>
                <a:lnTo>
                  <a:pt x="239" y="1824"/>
                </a:lnTo>
                <a:lnTo>
                  <a:pt x="245" y="1839"/>
                </a:lnTo>
                <a:lnTo>
                  <a:pt x="246" y="1854"/>
                </a:lnTo>
                <a:lnTo>
                  <a:pt x="246" y="1854"/>
                </a:lnTo>
                <a:lnTo>
                  <a:pt x="248" y="1866"/>
                </a:lnTo>
                <a:lnTo>
                  <a:pt x="253" y="1880"/>
                </a:lnTo>
                <a:lnTo>
                  <a:pt x="264" y="1908"/>
                </a:lnTo>
                <a:lnTo>
                  <a:pt x="276" y="1931"/>
                </a:lnTo>
                <a:lnTo>
                  <a:pt x="282" y="1938"/>
                </a:lnTo>
                <a:lnTo>
                  <a:pt x="285" y="1941"/>
                </a:lnTo>
                <a:lnTo>
                  <a:pt x="285" y="1941"/>
                </a:lnTo>
                <a:lnTo>
                  <a:pt x="289" y="1940"/>
                </a:lnTo>
                <a:lnTo>
                  <a:pt x="294" y="1936"/>
                </a:lnTo>
                <a:lnTo>
                  <a:pt x="304" y="1931"/>
                </a:lnTo>
                <a:lnTo>
                  <a:pt x="317" y="1922"/>
                </a:lnTo>
                <a:lnTo>
                  <a:pt x="338" y="1912"/>
                </a:lnTo>
                <a:lnTo>
                  <a:pt x="364" y="1899"/>
                </a:lnTo>
                <a:lnTo>
                  <a:pt x="401" y="1889"/>
                </a:lnTo>
                <a:lnTo>
                  <a:pt x="447" y="1876"/>
                </a:lnTo>
                <a:lnTo>
                  <a:pt x="447" y="1876"/>
                </a:lnTo>
                <a:lnTo>
                  <a:pt x="493" y="1864"/>
                </a:lnTo>
                <a:lnTo>
                  <a:pt x="528" y="1852"/>
                </a:lnTo>
                <a:lnTo>
                  <a:pt x="556" y="1839"/>
                </a:lnTo>
                <a:lnTo>
                  <a:pt x="582" y="1827"/>
                </a:lnTo>
                <a:lnTo>
                  <a:pt x="611" y="1815"/>
                </a:lnTo>
                <a:lnTo>
                  <a:pt x="644" y="1801"/>
                </a:lnTo>
                <a:lnTo>
                  <a:pt x="688" y="1788"/>
                </a:lnTo>
                <a:lnTo>
                  <a:pt x="746" y="1774"/>
                </a:lnTo>
                <a:lnTo>
                  <a:pt x="746" y="1774"/>
                </a:lnTo>
                <a:lnTo>
                  <a:pt x="862" y="1750"/>
                </a:lnTo>
                <a:lnTo>
                  <a:pt x="910" y="1737"/>
                </a:lnTo>
                <a:lnTo>
                  <a:pt x="952" y="1727"/>
                </a:lnTo>
                <a:lnTo>
                  <a:pt x="987" y="1716"/>
                </a:lnTo>
                <a:lnTo>
                  <a:pt x="1019" y="1706"/>
                </a:lnTo>
                <a:lnTo>
                  <a:pt x="1045" y="1695"/>
                </a:lnTo>
                <a:lnTo>
                  <a:pt x="1068" y="1683"/>
                </a:lnTo>
                <a:lnTo>
                  <a:pt x="1068" y="1683"/>
                </a:lnTo>
                <a:lnTo>
                  <a:pt x="1109" y="1660"/>
                </a:lnTo>
                <a:lnTo>
                  <a:pt x="1146" y="1634"/>
                </a:lnTo>
                <a:lnTo>
                  <a:pt x="1188" y="1606"/>
                </a:lnTo>
                <a:lnTo>
                  <a:pt x="1214" y="1590"/>
                </a:lnTo>
                <a:lnTo>
                  <a:pt x="1246" y="1572"/>
                </a:lnTo>
                <a:lnTo>
                  <a:pt x="1246" y="1572"/>
                </a:lnTo>
                <a:lnTo>
                  <a:pt x="1323" y="1532"/>
                </a:lnTo>
                <a:lnTo>
                  <a:pt x="1409" y="1489"/>
                </a:lnTo>
                <a:lnTo>
                  <a:pt x="1534" y="1428"/>
                </a:lnTo>
                <a:lnTo>
                  <a:pt x="1534" y="1428"/>
                </a:lnTo>
                <a:lnTo>
                  <a:pt x="1550" y="1419"/>
                </a:lnTo>
                <a:lnTo>
                  <a:pt x="1571" y="1407"/>
                </a:lnTo>
                <a:lnTo>
                  <a:pt x="1617" y="1377"/>
                </a:lnTo>
                <a:lnTo>
                  <a:pt x="1672" y="1342"/>
                </a:lnTo>
                <a:lnTo>
                  <a:pt x="1677" y="1305"/>
                </a:lnTo>
                <a:lnTo>
                  <a:pt x="1677" y="1305"/>
                </a:lnTo>
                <a:lnTo>
                  <a:pt x="1693" y="1294"/>
                </a:lnTo>
                <a:lnTo>
                  <a:pt x="1730" y="1266"/>
                </a:lnTo>
                <a:lnTo>
                  <a:pt x="1747" y="1250"/>
                </a:lnTo>
                <a:lnTo>
                  <a:pt x="1763" y="1234"/>
                </a:lnTo>
                <a:lnTo>
                  <a:pt x="1774" y="1222"/>
                </a:lnTo>
                <a:lnTo>
                  <a:pt x="1775" y="1217"/>
                </a:lnTo>
                <a:lnTo>
                  <a:pt x="1775" y="1213"/>
                </a:lnTo>
                <a:lnTo>
                  <a:pt x="1775" y="1213"/>
                </a:lnTo>
                <a:lnTo>
                  <a:pt x="1772" y="1203"/>
                </a:lnTo>
                <a:lnTo>
                  <a:pt x="1768" y="1199"/>
                </a:lnTo>
                <a:lnTo>
                  <a:pt x="1767" y="1196"/>
                </a:lnTo>
                <a:lnTo>
                  <a:pt x="1767" y="1190"/>
                </a:lnTo>
                <a:lnTo>
                  <a:pt x="1767" y="1190"/>
                </a:lnTo>
                <a:lnTo>
                  <a:pt x="1772" y="1175"/>
                </a:lnTo>
                <a:lnTo>
                  <a:pt x="1775" y="1168"/>
                </a:lnTo>
                <a:lnTo>
                  <a:pt x="1775" y="1168"/>
                </a:lnTo>
                <a:lnTo>
                  <a:pt x="1783" y="1159"/>
                </a:lnTo>
                <a:lnTo>
                  <a:pt x="1786" y="1150"/>
                </a:lnTo>
                <a:lnTo>
                  <a:pt x="1788" y="1141"/>
                </a:lnTo>
                <a:lnTo>
                  <a:pt x="1788" y="1141"/>
                </a:lnTo>
                <a:lnTo>
                  <a:pt x="1786" y="1138"/>
                </a:lnTo>
                <a:lnTo>
                  <a:pt x="1781" y="1132"/>
                </a:lnTo>
                <a:lnTo>
                  <a:pt x="1768" y="1122"/>
                </a:lnTo>
                <a:lnTo>
                  <a:pt x="1749" y="1111"/>
                </a:lnTo>
                <a:lnTo>
                  <a:pt x="1749" y="1111"/>
                </a:lnTo>
                <a:lnTo>
                  <a:pt x="1751" y="1099"/>
                </a:lnTo>
                <a:lnTo>
                  <a:pt x="1754" y="1074"/>
                </a:lnTo>
                <a:lnTo>
                  <a:pt x="1754" y="1060"/>
                </a:lnTo>
                <a:lnTo>
                  <a:pt x="1753" y="1048"/>
                </a:lnTo>
                <a:lnTo>
                  <a:pt x="1751" y="1044"/>
                </a:lnTo>
                <a:lnTo>
                  <a:pt x="1747" y="1041"/>
                </a:lnTo>
                <a:lnTo>
                  <a:pt x="1746" y="1037"/>
                </a:lnTo>
                <a:lnTo>
                  <a:pt x="1740" y="1037"/>
                </a:lnTo>
                <a:lnTo>
                  <a:pt x="1740" y="1037"/>
                </a:lnTo>
                <a:lnTo>
                  <a:pt x="1730" y="1037"/>
                </a:lnTo>
                <a:lnTo>
                  <a:pt x="1719" y="1039"/>
                </a:lnTo>
                <a:lnTo>
                  <a:pt x="1696" y="1046"/>
                </a:lnTo>
                <a:lnTo>
                  <a:pt x="1672" y="1055"/>
                </a:lnTo>
                <a:lnTo>
                  <a:pt x="1432" y="955"/>
                </a:lnTo>
                <a:lnTo>
                  <a:pt x="1461" y="735"/>
                </a:lnTo>
                <a:lnTo>
                  <a:pt x="1515" y="682"/>
                </a:lnTo>
                <a:lnTo>
                  <a:pt x="1515" y="682"/>
                </a:lnTo>
                <a:lnTo>
                  <a:pt x="1529" y="686"/>
                </a:lnTo>
                <a:lnTo>
                  <a:pt x="1561" y="694"/>
                </a:lnTo>
                <a:lnTo>
                  <a:pt x="1580" y="700"/>
                </a:lnTo>
                <a:lnTo>
                  <a:pt x="1598" y="703"/>
                </a:lnTo>
                <a:lnTo>
                  <a:pt x="1614" y="705"/>
                </a:lnTo>
                <a:lnTo>
                  <a:pt x="1626" y="703"/>
                </a:lnTo>
                <a:lnTo>
                  <a:pt x="1626" y="703"/>
                </a:lnTo>
                <a:lnTo>
                  <a:pt x="1640" y="698"/>
                </a:lnTo>
                <a:lnTo>
                  <a:pt x="1661" y="687"/>
                </a:lnTo>
                <a:lnTo>
                  <a:pt x="1687" y="673"/>
                </a:lnTo>
                <a:lnTo>
                  <a:pt x="1716" y="657"/>
                </a:lnTo>
                <a:lnTo>
                  <a:pt x="1740" y="642"/>
                </a:lnTo>
                <a:lnTo>
                  <a:pt x="1763" y="626"/>
                </a:lnTo>
                <a:lnTo>
                  <a:pt x="1777" y="612"/>
                </a:lnTo>
                <a:lnTo>
                  <a:pt x="1781" y="606"/>
                </a:lnTo>
                <a:lnTo>
                  <a:pt x="1781" y="603"/>
                </a:lnTo>
                <a:lnTo>
                  <a:pt x="1781" y="603"/>
                </a:lnTo>
                <a:lnTo>
                  <a:pt x="1775" y="599"/>
                </a:lnTo>
                <a:lnTo>
                  <a:pt x="1765" y="594"/>
                </a:lnTo>
                <a:lnTo>
                  <a:pt x="1731" y="584"/>
                </a:lnTo>
                <a:lnTo>
                  <a:pt x="1682" y="571"/>
                </a:lnTo>
                <a:lnTo>
                  <a:pt x="1629" y="557"/>
                </a:lnTo>
                <a:lnTo>
                  <a:pt x="1527" y="534"/>
                </a:lnTo>
                <a:lnTo>
                  <a:pt x="1482" y="526"/>
                </a:lnTo>
                <a:lnTo>
                  <a:pt x="1527" y="15"/>
                </a:lnTo>
                <a:lnTo>
                  <a:pt x="1527" y="15"/>
                </a:lnTo>
                <a:lnTo>
                  <a:pt x="1522" y="8"/>
                </a:lnTo>
                <a:lnTo>
                  <a:pt x="1517" y="3"/>
                </a:lnTo>
                <a:lnTo>
                  <a:pt x="1510" y="0"/>
                </a:lnTo>
                <a:lnTo>
                  <a:pt x="1510" y="0"/>
                </a:lnTo>
                <a:lnTo>
                  <a:pt x="1506" y="0"/>
                </a:lnTo>
                <a:lnTo>
                  <a:pt x="1503" y="1"/>
                </a:lnTo>
                <a:lnTo>
                  <a:pt x="1497" y="8"/>
                </a:lnTo>
                <a:lnTo>
                  <a:pt x="1494" y="19"/>
                </a:lnTo>
                <a:lnTo>
                  <a:pt x="1445" y="517"/>
                </a:lnTo>
                <a:lnTo>
                  <a:pt x="1140" y="455"/>
                </a:lnTo>
                <a:lnTo>
                  <a:pt x="1140" y="455"/>
                </a:lnTo>
                <a:lnTo>
                  <a:pt x="1112" y="469"/>
                </a:lnTo>
                <a:lnTo>
                  <a:pt x="1049" y="497"/>
                </a:lnTo>
                <a:lnTo>
                  <a:pt x="987" y="527"/>
                </a:lnTo>
                <a:lnTo>
                  <a:pt x="970" y="538"/>
                </a:lnTo>
                <a:lnTo>
                  <a:pt x="964" y="541"/>
                </a:lnTo>
                <a:lnTo>
                  <a:pt x="964" y="543"/>
                </a:lnTo>
                <a:lnTo>
                  <a:pt x="964" y="545"/>
                </a:lnTo>
                <a:lnTo>
                  <a:pt x="964" y="545"/>
                </a:lnTo>
                <a:lnTo>
                  <a:pt x="991" y="555"/>
                </a:lnTo>
                <a:lnTo>
                  <a:pt x="1033" y="575"/>
                </a:lnTo>
                <a:lnTo>
                  <a:pt x="1093" y="601"/>
                </a:lnTo>
                <a:lnTo>
                  <a:pt x="1093" y="601"/>
                </a:lnTo>
                <a:lnTo>
                  <a:pt x="1079" y="621"/>
                </a:lnTo>
                <a:lnTo>
                  <a:pt x="1066" y="635"/>
                </a:lnTo>
                <a:lnTo>
                  <a:pt x="1058" y="643"/>
                </a:lnTo>
                <a:lnTo>
                  <a:pt x="1058" y="643"/>
                </a:lnTo>
                <a:lnTo>
                  <a:pt x="1031" y="661"/>
                </a:lnTo>
                <a:lnTo>
                  <a:pt x="1014" y="672"/>
                </a:lnTo>
                <a:lnTo>
                  <a:pt x="1003" y="677"/>
                </a:lnTo>
                <a:lnTo>
                  <a:pt x="1003" y="677"/>
                </a:lnTo>
                <a:lnTo>
                  <a:pt x="996" y="680"/>
                </a:lnTo>
                <a:lnTo>
                  <a:pt x="989" y="684"/>
                </a:lnTo>
                <a:lnTo>
                  <a:pt x="980" y="691"/>
                </a:lnTo>
                <a:lnTo>
                  <a:pt x="961" y="703"/>
                </a:lnTo>
                <a:lnTo>
                  <a:pt x="945" y="682"/>
                </a:lnTo>
                <a:lnTo>
                  <a:pt x="945" y="682"/>
                </a:lnTo>
                <a:lnTo>
                  <a:pt x="934" y="693"/>
                </a:lnTo>
                <a:lnTo>
                  <a:pt x="927" y="700"/>
                </a:lnTo>
                <a:lnTo>
                  <a:pt x="926" y="701"/>
                </a:lnTo>
                <a:lnTo>
                  <a:pt x="926" y="701"/>
                </a:lnTo>
                <a:lnTo>
                  <a:pt x="926" y="701"/>
                </a:lnTo>
                <a:close/>
                <a:moveTo>
                  <a:pt x="387" y="1338"/>
                </a:moveTo>
                <a:lnTo>
                  <a:pt x="320" y="1352"/>
                </a:lnTo>
                <a:lnTo>
                  <a:pt x="329" y="1268"/>
                </a:lnTo>
                <a:lnTo>
                  <a:pt x="329" y="1268"/>
                </a:lnTo>
                <a:lnTo>
                  <a:pt x="333" y="1264"/>
                </a:lnTo>
                <a:lnTo>
                  <a:pt x="334" y="1261"/>
                </a:lnTo>
                <a:lnTo>
                  <a:pt x="338" y="1259"/>
                </a:lnTo>
                <a:lnTo>
                  <a:pt x="338" y="1259"/>
                </a:lnTo>
                <a:lnTo>
                  <a:pt x="370" y="1250"/>
                </a:lnTo>
                <a:lnTo>
                  <a:pt x="387" y="1247"/>
                </a:lnTo>
                <a:lnTo>
                  <a:pt x="398" y="1247"/>
                </a:lnTo>
                <a:lnTo>
                  <a:pt x="398" y="1247"/>
                </a:lnTo>
                <a:lnTo>
                  <a:pt x="398" y="1254"/>
                </a:lnTo>
                <a:lnTo>
                  <a:pt x="396" y="1275"/>
                </a:lnTo>
                <a:lnTo>
                  <a:pt x="387" y="1338"/>
                </a:lnTo>
                <a:lnTo>
                  <a:pt x="387" y="1338"/>
                </a:lnTo>
                <a:close/>
                <a:moveTo>
                  <a:pt x="173" y="1382"/>
                </a:moveTo>
                <a:lnTo>
                  <a:pt x="109" y="1394"/>
                </a:lnTo>
                <a:lnTo>
                  <a:pt x="109" y="1394"/>
                </a:lnTo>
                <a:lnTo>
                  <a:pt x="127" y="1229"/>
                </a:lnTo>
                <a:lnTo>
                  <a:pt x="127" y="1229"/>
                </a:lnTo>
                <a:lnTo>
                  <a:pt x="130" y="1226"/>
                </a:lnTo>
                <a:lnTo>
                  <a:pt x="132" y="1222"/>
                </a:lnTo>
                <a:lnTo>
                  <a:pt x="136" y="1220"/>
                </a:lnTo>
                <a:lnTo>
                  <a:pt x="136" y="1220"/>
                </a:lnTo>
                <a:lnTo>
                  <a:pt x="165" y="1213"/>
                </a:lnTo>
                <a:lnTo>
                  <a:pt x="185" y="1208"/>
                </a:lnTo>
                <a:lnTo>
                  <a:pt x="195" y="1208"/>
                </a:lnTo>
                <a:lnTo>
                  <a:pt x="195" y="1208"/>
                </a:lnTo>
                <a:lnTo>
                  <a:pt x="194" y="1227"/>
                </a:lnTo>
                <a:lnTo>
                  <a:pt x="188" y="1271"/>
                </a:lnTo>
                <a:lnTo>
                  <a:pt x="173" y="1382"/>
                </a:lnTo>
                <a:lnTo>
                  <a:pt x="173" y="138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D3F098B2-C8A0-409C-A6F0-F8E619C9DD55}"/>
              </a:ext>
            </a:extLst>
          </p:cNvPr>
          <p:cNvSpPr>
            <a:spLocks noEditPoints="1"/>
          </p:cNvSpPr>
          <p:nvPr/>
        </p:nvSpPr>
        <p:spPr bwMode="auto">
          <a:xfrm>
            <a:off x="7727165" y="5306839"/>
            <a:ext cx="1814097" cy="571932"/>
          </a:xfrm>
          <a:custGeom>
            <a:avLst/>
            <a:gdLst>
              <a:gd name="T0" fmla="*/ 2828 w 2842"/>
              <a:gd name="T1" fmla="*/ 780 h 896"/>
              <a:gd name="T2" fmla="*/ 2837 w 2842"/>
              <a:gd name="T3" fmla="*/ 779 h 896"/>
              <a:gd name="T4" fmla="*/ 2841 w 2842"/>
              <a:gd name="T5" fmla="*/ 760 h 896"/>
              <a:gd name="T6" fmla="*/ 2804 w 2842"/>
              <a:gd name="T7" fmla="*/ 684 h 896"/>
              <a:gd name="T8" fmla="*/ 2563 w 2842"/>
              <a:gd name="T9" fmla="*/ 645 h 896"/>
              <a:gd name="T10" fmla="*/ 2607 w 2842"/>
              <a:gd name="T11" fmla="*/ 409 h 896"/>
              <a:gd name="T12" fmla="*/ 1250 w 2842"/>
              <a:gd name="T13" fmla="*/ 249 h 896"/>
              <a:gd name="T14" fmla="*/ 1248 w 2842"/>
              <a:gd name="T15" fmla="*/ 234 h 896"/>
              <a:gd name="T16" fmla="*/ 1400 w 2842"/>
              <a:gd name="T17" fmla="*/ 47 h 896"/>
              <a:gd name="T18" fmla="*/ 1446 w 2842"/>
              <a:gd name="T19" fmla="*/ 37 h 896"/>
              <a:gd name="T20" fmla="*/ 1428 w 2842"/>
              <a:gd name="T21" fmla="*/ 20 h 896"/>
              <a:gd name="T22" fmla="*/ 1418 w 2842"/>
              <a:gd name="T23" fmla="*/ 19 h 896"/>
              <a:gd name="T24" fmla="*/ 1416 w 2842"/>
              <a:gd name="T25" fmla="*/ 4 h 896"/>
              <a:gd name="T26" fmla="*/ 1391 w 2842"/>
              <a:gd name="T27" fmla="*/ 0 h 896"/>
              <a:gd name="T28" fmla="*/ 1383 w 2842"/>
              <a:gd name="T29" fmla="*/ 29 h 896"/>
              <a:gd name="T30" fmla="*/ 1355 w 2842"/>
              <a:gd name="T31" fmla="*/ 43 h 896"/>
              <a:gd name="T32" fmla="*/ 1323 w 2842"/>
              <a:gd name="T33" fmla="*/ 44 h 896"/>
              <a:gd name="T34" fmla="*/ 1320 w 2842"/>
              <a:gd name="T35" fmla="*/ 53 h 896"/>
              <a:gd name="T36" fmla="*/ 1320 w 2842"/>
              <a:gd name="T37" fmla="*/ 67 h 896"/>
              <a:gd name="T38" fmla="*/ 1318 w 2842"/>
              <a:gd name="T39" fmla="*/ 72 h 896"/>
              <a:gd name="T40" fmla="*/ 1283 w 2842"/>
              <a:gd name="T41" fmla="*/ 131 h 896"/>
              <a:gd name="T42" fmla="*/ 1211 w 2842"/>
              <a:gd name="T43" fmla="*/ 123 h 896"/>
              <a:gd name="T44" fmla="*/ 1178 w 2842"/>
              <a:gd name="T45" fmla="*/ 221 h 896"/>
              <a:gd name="T46" fmla="*/ 1125 w 2842"/>
              <a:gd name="T47" fmla="*/ 218 h 896"/>
              <a:gd name="T48" fmla="*/ 797 w 2842"/>
              <a:gd name="T49" fmla="*/ 465 h 896"/>
              <a:gd name="T50" fmla="*/ 411 w 2842"/>
              <a:gd name="T51" fmla="*/ 598 h 896"/>
              <a:gd name="T52" fmla="*/ 276 w 2842"/>
              <a:gd name="T53" fmla="*/ 602 h 896"/>
              <a:gd name="T54" fmla="*/ 149 w 2842"/>
              <a:gd name="T55" fmla="*/ 594 h 896"/>
              <a:gd name="T56" fmla="*/ 0 w 2842"/>
              <a:gd name="T57" fmla="*/ 612 h 896"/>
              <a:gd name="T58" fmla="*/ 147 w 2842"/>
              <a:gd name="T59" fmla="*/ 687 h 896"/>
              <a:gd name="T60" fmla="*/ 245 w 2842"/>
              <a:gd name="T61" fmla="*/ 759 h 896"/>
              <a:gd name="T62" fmla="*/ 257 w 2842"/>
              <a:gd name="T63" fmla="*/ 775 h 896"/>
              <a:gd name="T64" fmla="*/ 282 w 2842"/>
              <a:gd name="T65" fmla="*/ 786 h 896"/>
              <a:gd name="T66" fmla="*/ 347 w 2842"/>
              <a:gd name="T67" fmla="*/ 807 h 896"/>
              <a:gd name="T68" fmla="*/ 448 w 2842"/>
              <a:gd name="T69" fmla="*/ 819 h 896"/>
              <a:gd name="T70" fmla="*/ 564 w 2842"/>
              <a:gd name="T71" fmla="*/ 852 h 896"/>
              <a:gd name="T72" fmla="*/ 648 w 2842"/>
              <a:gd name="T73" fmla="*/ 868 h 896"/>
              <a:gd name="T74" fmla="*/ 759 w 2842"/>
              <a:gd name="T75" fmla="*/ 861 h 896"/>
              <a:gd name="T76" fmla="*/ 897 w 2842"/>
              <a:gd name="T77" fmla="*/ 876 h 896"/>
              <a:gd name="T78" fmla="*/ 1076 w 2842"/>
              <a:gd name="T79" fmla="*/ 896 h 896"/>
              <a:gd name="T80" fmla="*/ 1147 w 2842"/>
              <a:gd name="T81" fmla="*/ 877 h 896"/>
              <a:gd name="T82" fmla="*/ 1395 w 2842"/>
              <a:gd name="T83" fmla="*/ 863 h 896"/>
              <a:gd name="T84" fmla="*/ 1707 w 2842"/>
              <a:gd name="T85" fmla="*/ 870 h 896"/>
              <a:gd name="T86" fmla="*/ 2814 w 2842"/>
              <a:gd name="T87" fmla="*/ 859 h 896"/>
              <a:gd name="T88" fmla="*/ 2363 w 2842"/>
              <a:gd name="T89" fmla="*/ 570 h 896"/>
              <a:gd name="T90" fmla="*/ 891 w 2842"/>
              <a:gd name="T91" fmla="*/ 558 h 896"/>
              <a:gd name="T92" fmla="*/ 668 w 2842"/>
              <a:gd name="T93" fmla="*/ 649 h 896"/>
              <a:gd name="T94" fmla="*/ 751 w 2842"/>
              <a:gd name="T95" fmla="*/ 552 h 896"/>
              <a:gd name="T96" fmla="*/ 638 w 2842"/>
              <a:gd name="T97" fmla="*/ 649 h 896"/>
              <a:gd name="T98" fmla="*/ 1155 w 2842"/>
              <a:gd name="T99" fmla="*/ 288 h 896"/>
              <a:gd name="T100" fmla="*/ 1283 w 2842"/>
              <a:gd name="T101" fmla="*/ 290 h 896"/>
              <a:gd name="T102" fmla="*/ 1283 w 2842"/>
              <a:gd name="T103" fmla="*/ 401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42" h="896">
                <a:moveTo>
                  <a:pt x="2814" y="859"/>
                </a:moveTo>
                <a:lnTo>
                  <a:pt x="2814" y="859"/>
                </a:lnTo>
                <a:lnTo>
                  <a:pt x="2820" y="822"/>
                </a:lnTo>
                <a:lnTo>
                  <a:pt x="2828" y="780"/>
                </a:lnTo>
                <a:lnTo>
                  <a:pt x="2828" y="780"/>
                </a:lnTo>
                <a:lnTo>
                  <a:pt x="2829" y="778"/>
                </a:lnTo>
                <a:lnTo>
                  <a:pt x="2830" y="778"/>
                </a:lnTo>
                <a:lnTo>
                  <a:pt x="2834" y="778"/>
                </a:lnTo>
                <a:lnTo>
                  <a:pt x="2837" y="779"/>
                </a:lnTo>
                <a:lnTo>
                  <a:pt x="2837" y="779"/>
                </a:lnTo>
                <a:lnTo>
                  <a:pt x="2841" y="777"/>
                </a:lnTo>
                <a:lnTo>
                  <a:pt x="2842" y="773"/>
                </a:lnTo>
                <a:lnTo>
                  <a:pt x="2842" y="764"/>
                </a:lnTo>
                <a:lnTo>
                  <a:pt x="2842" y="764"/>
                </a:lnTo>
                <a:lnTo>
                  <a:pt x="2841" y="760"/>
                </a:lnTo>
                <a:lnTo>
                  <a:pt x="2837" y="751"/>
                </a:lnTo>
                <a:lnTo>
                  <a:pt x="2825" y="726"/>
                </a:lnTo>
                <a:lnTo>
                  <a:pt x="2805" y="685"/>
                </a:lnTo>
                <a:lnTo>
                  <a:pt x="2805" y="685"/>
                </a:lnTo>
                <a:lnTo>
                  <a:pt x="2804" y="684"/>
                </a:lnTo>
                <a:lnTo>
                  <a:pt x="2798" y="681"/>
                </a:lnTo>
                <a:lnTo>
                  <a:pt x="2783" y="676"/>
                </a:lnTo>
                <a:lnTo>
                  <a:pt x="2739" y="663"/>
                </a:lnTo>
                <a:lnTo>
                  <a:pt x="2674" y="645"/>
                </a:lnTo>
                <a:lnTo>
                  <a:pt x="2563" y="645"/>
                </a:lnTo>
                <a:lnTo>
                  <a:pt x="2563" y="610"/>
                </a:lnTo>
                <a:lnTo>
                  <a:pt x="2568" y="610"/>
                </a:lnTo>
                <a:lnTo>
                  <a:pt x="2568" y="551"/>
                </a:lnTo>
                <a:lnTo>
                  <a:pt x="2675" y="551"/>
                </a:lnTo>
                <a:lnTo>
                  <a:pt x="2607" y="409"/>
                </a:lnTo>
                <a:lnTo>
                  <a:pt x="2536" y="382"/>
                </a:lnTo>
                <a:lnTo>
                  <a:pt x="1397" y="382"/>
                </a:lnTo>
                <a:lnTo>
                  <a:pt x="1330" y="252"/>
                </a:lnTo>
                <a:lnTo>
                  <a:pt x="1250" y="249"/>
                </a:lnTo>
                <a:lnTo>
                  <a:pt x="1250" y="249"/>
                </a:lnTo>
                <a:lnTo>
                  <a:pt x="1248" y="247"/>
                </a:lnTo>
                <a:lnTo>
                  <a:pt x="1248" y="243"/>
                </a:lnTo>
                <a:lnTo>
                  <a:pt x="1246" y="238"/>
                </a:lnTo>
                <a:lnTo>
                  <a:pt x="1246" y="238"/>
                </a:lnTo>
                <a:lnTo>
                  <a:pt x="1248" y="234"/>
                </a:lnTo>
                <a:lnTo>
                  <a:pt x="1253" y="228"/>
                </a:lnTo>
                <a:lnTo>
                  <a:pt x="1270" y="205"/>
                </a:lnTo>
                <a:lnTo>
                  <a:pt x="1323" y="140"/>
                </a:lnTo>
                <a:lnTo>
                  <a:pt x="1400" y="47"/>
                </a:lnTo>
                <a:lnTo>
                  <a:pt x="1400" y="47"/>
                </a:lnTo>
                <a:lnTo>
                  <a:pt x="1450" y="40"/>
                </a:lnTo>
                <a:lnTo>
                  <a:pt x="1450" y="40"/>
                </a:lnTo>
                <a:lnTo>
                  <a:pt x="1450" y="40"/>
                </a:lnTo>
                <a:lnTo>
                  <a:pt x="1450" y="39"/>
                </a:lnTo>
                <a:lnTo>
                  <a:pt x="1446" y="37"/>
                </a:lnTo>
                <a:lnTo>
                  <a:pt x="1440" y="34"/>
                </a:lnTo>
                <a:lnTo>
                  <a:pt x="1440" y="34"/>
                </a:lnTo>
                <a:lnTo>
                  <a:pt x="1435" y="29"/>
                </a:lnTo>
                <a:lnTo>
                  <a:pt x="1431" y="24"/>
                </a:lnTo>
                <a:lnTo>
                  <a:pt x="1428" y="20"/>
                </a:lnTo>
                <a:lnTo>
                  <a:pt x="1428" y="20"/>
                </a:lnTo>
                <a:lnTo>
                  <a:pt x="1426" y="18"/>
                </a:lnTo>
                <a:lnTo>
                  <a:pt x="1422" y="18"/>
                </a:lnTo>
                <a:lnTo>
                  <a:pt x="1418" y="19"/>
                </a:lnTo>
                <a:lnTo>
                  <a:pt x="1418" y="19"/>
                </a:lnTo>
                <a:lnTo>
                  <a:pt x="1417" y="19"/>
                </a:lnTo>
                <a:lnTo>
                  <a:pt x="1417" y="18"/>
                </a:lnTo>
                <a:lnTo>
                  <a:pt x="1417" y="10"/>
                </a:lnTo>
                <a:lnTo>
                  <a:pt x="1417" y="10"/>
                </a:lnTo>
                <a:lnTo>
                  <a:pt x="1416" y="4"/>
                </a:lnTo>
                <a:lnTo>
                  <a:pt x="1414" y="2"/>
                </a:lnTo>
                <a:lnTo>
                  <a:pt x="1414" y="2"/>
                </a:lnTo>
                <a:lnTo>
                  <a:pt x="1397" y="0"/>
                </a:lnTo>
                <a:lnTo>
                  <a:pt x="1397" y="0"/>
                </a:lnTo>
                <a:lnTo>
                  <a:pt x="1391" y="0"/>
                </a:lnTo>
                <a:lnTo>
                  <a:pt x="1389" y="2"/>
                </a:lnTo>
                <a:lnTo>
                  <a:pt x="1389" y="4"/>
                </a:lnTo>
                <a:lnTo>
                  <a:pt x="1390" y="5"/>
                </a:lnTo>
                <a:lnTo>
                  <a:pt x="1385" y="18"/>
                </a:lnTo>
                <a:lnTo>
                  <a:pt x="1383" y="29"/>
                </a:lnTo>
                <a:lnTo>
                  <a:pt x="1355" y="56"/>
                </a:lnTo>
                <a:lnTo>
                  <a:pt x="1356" y="51"/>
                </a:lnTo>
                <a:lnTo>
                  <a:pt x="1356" y="44"/>
                </a:lnTo>
                <a:lnTo>
                  <a:pt x="1356" y="44"/>
                </a:lnTo>
                <a:lnTo>
                  <a:pt x="1355" y="43"/>
                </a:lnTo>
                <a:lnTo>
                  <a:pt x="1352" y="43"/>
                </a:lnTo>
                <a:lnTo>
                  <a:pt x="1343" y="43"/>
                </a:lnTo>
                <a:lnTo>
                  <a:pt x="1343" y="43"/>
                </a:lnTo>
                <a:lnTo>
                  <a:pt x="1323" y="44"/>
                </a:lnTo>
                <a:lnTo>
                  <a:pt x="1323" y="44"/>
                </a:lnTo>
                <a:lnTo>
                  <a:pt x="1321" y="46"/>
                </a:lnTo>
                <a:lnTo>
                  <a:pt x="1321" y="47"/>
                </a:lnTo>
                <a:lnTo>
                  <a:pt x="1321" y="51"/>
                </a:lnTo>
                <a:lnTo>
                  <a:pt x="1321" y="51"/>
                </a:lnTo>
                <a:lnTo>
                  <a:pt x="1320" y="53"/>
                </a:lnTo>
                <a:lnTo>
                  <a:pt x="1319" y="57"/>
                </a:lnTo>
                <a:lnTo>
                  <a:pt x="1318" y="62"/>
                </a:lnTo>
                <a:lnTo>
                  <a:pt x="1318" y="62"/>
                </a:lnTo>
                <a:lnTo>
                  <a:pt x="1319" y="66"/>
                </a:lnTo>
                <a:lnTo>
                  <a:pt x="1320" y="67"/>
                </a:lnTo>
                <a:lnTo>
                  <a:pt x="1321" y="68"/>
                </a:lnTo>
                <a:lnTo>
                  <a:pt x="1321" y="68"/>
                </a:lnTo>
                <a:lnTo>
                  <a:pt x="1319" y="70"/>
                </a:lnTo>
                <a:lnTo>
                  <a:pt x="1318" y="71"/>
                </a:lnTo>
                <a:lnTo>
                  <a:pt x="1318" y="72"/>
                </a:lnTo>
                <a:lnTo>
                  <a:pt x="1318" y="72"/>
                </a:lnTo>
                <a:lnTo>
                  <a:pt x="1321" y="75"/>
                </a:lnTo>
                <a:lnTo>
                  <a:pt x="1328" y="76"/>
                </a:lnTo>
                <a:lnTo>
                  <a:pt x="1337" y="77"/>
                </a:lnTo>
                <a:lnTo>
                  <a:pt x="1283" y="131"/>
                </a:lnTo>
                <a:lnTo>
                  <a:pt x="1259" y="122"/>
                </a:lnTo>
                <a:lnTo>
                  <a:pt x="1281" y="122"/>
                </a:lnTo>
                <a:lnTo>
                  <a:pt x="1281" y="113"/>
                </a:lnTo>
                <a:lnTo>
                  <a:pt x="1211" y="113"/>
                </a:lnTo>
                <a:lnTo>
                  <a:pt x="1211" y="123"/>
                </a:lnTo>
                <a:lnTo>
                  <a:pt x="1218" y="123"/>
                </a:lnTo>
                <a:lnTo>
                  <a:pt x="1225" y="137"/>
                </a:lnTo>
                <a:lnTo>
                  <a:pt x="1225" y="154"/>
                </a:lnTo>
                <a:lnTo>
                  <a:pt x="1254" y="158"/>
                </a:lnTo>
                <a:lnTo>
                  <a:pt x="1178" y="221"/>
                </a:lnTo>
                <a:lnTo>
                  <a:pt x="1180" y="174"/>
                </a:lnTo>
                <a:lnTo>
                  <a:pt x="1125" y="174"/>
                </a:lnTo>
                <a:lnTo>
                  <a:pt x="1091" y="172"/>
                </a:lnTo>
                <a:lnTo>
                  <a:pt x="1101" y="218"/>
                </a:lnTo>
                <a:lnTo>
                  <a:pt x="1125" y="218"/>
                </a:lnTo>
                <a:lnTo>
                  <a:pt x="1128" y="237"/>
                </a:lnTo>
                <a:lnTo>
                  <a:pt x="1091" y="237"/>
                </a:lnTo>
                <a:lnTo>
                  <a:pt x="984" y="360"/>
                </a:lnTo>
                <a:lnTo>
                  <a:pt x="911" y="358"/>
                </a:lnTo>
                <a:lnTo>
                  <a:pt x="797" y="465"/>
                </a:lnTo>
                <a:lnTo>
                  <a:pt x="728" y="461"/>
                </a:lnTo>
                <a:lnTo>
                  <a:pt x="645" y="519"/>
                </a:lnTo>
                <a:lnTo>
                  <a:pt x="653" y="541"/>
                </a:lnTo>
                <a:lnTo>
                  <a:pt x="582" y="612"/>
                </a:lnTo>
                <a:lnTo>
                  <a:pt x="411" y="598"/>
                </a:lnTo>
                <a:lnTo>
                  <a:pt x="411" y="573"/>
                </a:lnTo>
                <a:lnTo>
                  <a:pt x="338" y="573"/>
                </a:lnTo>
                <a:lnTo>
                  <a:pt x="338" y="602"/>
                </a:lnTo>
                <a:lnTo>
                  <a:pt x="338" y="602"/>
                </a:lnTo>
                <a:lnTo>
                  <a:pt x="276" y="602"/>
                </a:lnTo>
                <a:lnTo>
                  <a:pt x="221" y="600"/>
                </a:lnTo>
                <a:lnTo>
                  <a:pt x="196" y="598"/>
                </a:lnTo>
                <a:lnTo>
                  <a:pt x="173" y="596"/>
                </a:lnTo>
                <a:lnTo>
                  <a:pt x="173" y="596"/>
                </a:lnTo>
                <a:lnTo>
                  <a:pt x="149" y="594"/>
                </a:lnTo>
                <a:lnTo>
                  <a:pt x="122" y="594"/>
                </a:lnTo>
                <a:lnTo>
                  <a:pt x="94" y="597"/>
                </a:lnTo>
                <a:lnTo>
                  <a:pt x="66" y="601"/>
                </a:lnTo>
                <a:lnTo>
                  <a:pt x="19" y="608"/>
                </a:lnTo>
                <a:lnTo>
                  <a:pt x="0" y="612"/>
                </a:lnTo>
                <a:lnTo>
                  <a:pt x="0" y="612"/>
                </a:lnTo>
                <a:lnTo>
                  <a:pt x="52" y="638"/>
                </a:lnTo>
                <a:lnTo>
                  <a:pt x="100" y="662"/>
                </a:lnTo>
                <a:lnTo>
                  <a:pt x="147" y="687"/>
                </a:lnTo>
                <a:lnTo>
                  <a:pt x="147" y="687"/>
                </a:lnTo>
                <a:lnTo>
                  <a:pt x="169" y="699"/>
                </a:lnTo>
                <a:lnTo>
                  <a:pt x="188" y="713"/>
                </a:lnTo>
                <a:lnTo>
                  <a:pt x="206" y="726"/>
                </a:lnTo>
                <a:lnTo>
                  <a:pt x="223" y="738"/>
                </a:lnTo>
                <a:lnTo>
                  <a:pt x="245" y="759"/>
                </a:lnTo>
                <a:lnTo>
                  <a:pt x="254" y="766"/>
                </a:lnTo>
                <a:lnTo>
                  <a:pt x="254" y="766"/>
                </a:lnTo>
                <a:lnTo>
                  <a:pt x="254" y="769"/>
                </a:lnTo>
                <a:lnTo>
                  <a:pt x="254" y="772"/>
                </a:lnTo>
                <a:lnTo>
                  <a:pt x="257" y="775"/>
                </a:lnTo>
                <a:lnTo>
                  <a:pt x="259" y="778"/>
                </a:lnTo>
                <a:lnTo>
                  <a:pt x="265" y="782"/>
                </a:lnTo>
                <a:lnTo>
                  <a:pt x="272" y="784"/>
                </a:lnTo>
                <a:lnTo>
                  <a:pt x="282" y="786"/>
                </a:lnTo>
                <a:lnTo>
                  <a:pt x="282" y="786"/>
                </a:lnTo>
                <a:lnTo>
                  <a:pt x="294" y="787"/>
                </a:lnTo>
                <a:lnTo>
                  <a:pt x="305" y="791"/>
                </a:lnTo>
                <a:lnTo>
                  <a:pt x="326" y="798"/>
                </a:lnTo>
                <a:lnTo>
                  <a:pt x="341" y="805"/>
                </a:lnTo>
                <a:lnTo>
                  <a:pt x="347" y="807"/>
                </a:lnTo>
                <a:lnTo>
                  <a:pt x="352" y="808"/>
                </a:lnTo>
                <a:lnTo>
                  <a:pt x="352" y="808"/>
                </a:lnTo>
                <a:lnTo>
                  <a:pt x="392" y="812"/>
                </a:lnTo>
                <a:lnTo>
                  <a:pt x="421" y="816"/>
                </a:lnTo>
                <a:lnTo>
                  <a:pt x="448" y="819"/>
                </a:lnTo>
                <a:lnTo>
                  <a:pt x="448" y="819"/>
                </a:lnTo>
                <a:lnTo>
                  <a:pt x="462" y="820"/>
                </a:lnTo>
                <a:lnTo>
                  <a:pt x="478" y="825"/>
                </a:lnTo>
                <a:lnTo>
                  <a:pt x="519" y="838"/>
                </a:lnTo>
                <a:lnTo>
                  <a:pt x="564" y="852"/>
                </a:lnTo>
                <a:lnTo>
                  <a:pt x="585" y="858"/>
                </a:lnTo>
                <a:lnTo>
                  <a:pt x="608" y="863"/>
                </a:lnTo>
                <a:lnTo>
                  <a:pt x="608" y="863"/>
                </a:lnTo>
                <a:lnTo>
                  <a:pt x="629" y="866"/>
                </a:lnTo>
                <a:lnTo>
                  <a:pt x="648" y="868"/>
                </a:lnTo>
                <a:lnTo>
                  <a:pt x="666" y="868"/>
                </a:lnTo>
                <a:lnTo>
                  <a:pt x="683" y="867"/>
                </a:lnTo>
                <a:lnTo>
                  <a:pt x="720" y="864"/>
                </a:lnTo>
                <a:lnTo>
                  <a:pt x="759" y="861"/>
                </a:lnTo>
                <a:lnTo>
                  <a:pt x="759" y="861"/>
                </a:lnTo>
                <a:lnTo>
                  <a:pt x="779" y="859"/>
                </a:lnTo>
                <a:lnTo>
                  <a:pt x="798" y="861"/>
                </a:lnTo>
                <a:lnTo>
                  <a:pt x="817" y="863"/>
                </a:lnTo>
                <a:lnTo>
                  <a:pt x="839" y="866"/>
                </a:lnTo>
                <a:lnTo>
                  <a:pt x="897" y="876"/>
                </a:lnTo>
                <a:lnTo>
                  <a:pt x="984" y="889"/>
                </a:lnTo>
                <a:lnTo>
                  <a:pt x="984" y="889"/>
                </a:lnTo>
                <a:lnTo>
                  <a:pt x="1027" y="894"/>
                </a:lnTo>
                <a:lnTo>
                  <a:pt x="1057" y="896"/>
                </a:lnTo>
                <a:lnTo>
                  <a:pt x="1076" y="896"/>
                </a:lnTo>
                <a:lnTo>
                  <a:pt x="1088" y="894"/>
                </a:lnTo>
                <a:lnTo>
                  <a:pt x="1097" y="890"/>
                </a:lnTo>
                <a:lnTo>
                  <a:pt x="1107" y="885"/>
                </a:lnTo>
                <a:lnTo>
                  <a:pt x="1123" y="881"/>
                </a:lnTo>
                <a:lnTo>
                  <a:pt x="1147" y="877"/>
                </a:lnTo>
                <a:lnTo>
                  <a:pt x="1147" y="877"/>
                </a:lnTo>
                <a:lnTo>
                  <a:pt x="1197" y="871"/>
                </a:lnTo>
                <a:lnTo>
                  <a:pt x="1240" y="867"/>
                </a:lnTo>
                <a:lnTo>
                  <a:pt x="1300" y="864"/>
                </a:lnTo>
                <a:lnTo>
                  <a:pt x="1395" y="863"/>
                </a:lnTo>
                <a:lnTo>
                  <a:pt x="1395" y="863"/>
                </a:lnTo>
                <a:lnTo>
                  <a:pt x="1482" y="863"/>
                </a:lnTo>
                <a:lnTo>
                  <a:pt x="1530" y="864"/>
                </a:lnTo>
                <a:lnTo>
                  <a:pt x="1589" y="867"/>
                </a:lnTo>
                <a:lnTo>
                  <a:pt x="1707" y="870"/>
                </a:lnTo>
                <a:lnTo>
                  <a:pt x="1707" y="870"/>
                </a:lnTo>
                <a:lnTo>
                  <a:pt x="1818" y="871"/>
                </a:lnTo>
                <a:lnTo>
                  <a:pt x="1973" y="870"/>
                </a:lnTo>
                <a:lnTo>
                  <a:pt x="2343" y="866"/>
                </a:lnTo>
                <a:lnTo>
                  <a:pt x="2814" y="859"/>
                </a:lnTo>
                <a:lnTo>
                  <a:pt x="2814" y="859"/>
                </a:lnTo>
                <a:close/>
                <a:moveTo>
                  <a:pt x="2416" y="689"/>
                </a:moveTo>
                <a:lnTo>
                  <a:pt x="2028" y="689"/>
                </a:lnTo>
                <a:lnTo>
                  <a:pt x="1973" y="570"/>
                </a:lnTo>
                <a:lnTo>
                  <a:pt x="2363" y="570"/>
                </a:lnTo>
                <a:lnTo>
                  <a:pt x="2416" y="689"/>
                </a:lnTo>
                <a:close/>
                <a:moveTo>
                  <a:pt x="1665" y="564"/>
                </a:moveTo>
                <a:lnTo>
                  <a:pt x="1721" y="681"/>
                </a:lnTo>
                <a:lnTo>
                  <a:pt x="780" y="671"/>
                </a:lnTo>
                <a:lnTo>
                  <a:pt x="891" y="558"/>
                </a:lnTo>
                <a:lnTo>
                  <a:pt x="1665" y="564"/>
                </a:lnTo>
                <a:close/>
                <a:moveTo>
                  <a:pt x="869" y="558"/>
                </a:moveTo>
                <a:lnTo>
                  <a:pt x="757" y="671"/>
                </a:lnTo>
                <a:lnTo>
                  <a:pt x="742" y="653"/>
                </a:lnTo>
                <a:lnTo>
                  <a:pt x="668" y="649"/>
                </a:lnTo>
                <a:lnTo>
                  <a:pt x="762" y="554"/>
                </a:lnTo>
                <a:lnTo>
                  <a:pt x="869" y="558"/>
                </a:lnTo>
                <a:close/>
                <a:moveTo>
                  <a:pt x="667" y="547"/>
                </a:moveTo>
                <a:lnTo>
                  <a:pt x="751" y="552"/>
                </a:lnTo>
                <a:lnTo>
                  <a:pt x="751" y="552"/>
                </a:lnTo>
                <a:lnTo>
                  <a:pt x="701" y="600"/>
                </a:lnTo>
                <a:lnTo>
                  <a:pt x="667" y="634"/>
                </a:lnTo>
                <a:lnTo>
                  <a:pt x="652" y="649"/>
                </a:lnTo>
                <a:lnTo>
                  <a:pt x="652" y="649"/>
                </a:lnTo>
                <a:lnTo>
                  <a:pt x="638" y="649"/>
                </a:lnTo>
                <a:lnTo>
                  <a:pt x="607" y="648"/>
                </a:lnTo>
                <a:lnTo>
                  <a:pt x="564" y="645"/>
                </a:lnTo>
                <a:lnTo>
                  <a:pt x="667" y="547"/>
                </a:lnTo>
                <a:close/>
                <a:moveTo>
                  <a:pt x="1125" y="286"/>
                </a:moveTo>
                <a:lnTo>
                  <a:pt x="1155" y="288"/>
                </a:lnTo>
                <a:lnTo>
                  <a:pt x="1150" y="396"/>
                </a:lnTo>
                <a:lnTo>
                  <a:pt x="1021" y="392"/>
                </a:lnTo>
                <a:lnTo>
                  <a:pt x="1125" y="286"/>
                </a:lnTo>
                <a:close/>
                <a:moveTo>
                  <a:pt x="1239" y="290"/>
                </a:moveTo>
                <a:lnTo>
                  <a:pt x="1283" y="290"/>
                </a:lnTo>
                <a:lnTo>
                  <a:pt x="1283" y="290"/>
                </a:lnTo>
                <a:lnTo>
                  <a:pt x="1282" y="294"/>
                </a:lnTo>
                <a:lnTo>
                  <a:pt x="1282" y="307"/>
                </a:lnTo>
                <a:lnTo>
                  <a:pt x="1282" y="345"/>
                </a:lnTo>
                <a:lnTo>
                  <a:pt x="1283" y="401"/>
                </a:lnTo>
                <a:lnTo>
                  <a:pt x="1239" y="401"/>
                </a:lnTo>
                <a:lnTo>
                  <a:pt x="1239" y="2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pptx812_走る人のシルエット（３）</dc:title>
  <dc:subject>pptx812_走る人のシルエット（３）</dc:subject>
  <dc:creator>Digipot.net</dc:creator>
  <cp:revision>1</cp:revision>
  <dcterms:created xsi:type="dcterms:W3CDTF">2018-05-20T00:31:01Z</dcterms:created>
  <dcterms:modified xsi:type="dcterms:W3CDTF">2018-07-14T23:30:26Z</dcterms:modified>
  <cp:version>1</cp:version>
</cp:coreProperties>
</file>