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1074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3EFE7EA1-7ECC-4F24-830F-327C515D2154}"/>
              </a:ext>
            </a:extLst>
          </p:cNvPr>
          <p:cNvSpPr>
            <a:spLocks/>
          </p:cNvSpPr>
          <p:nvPr/>
        </p:nvSpPr>
        <p:spPr bwMode="auto">
          <a:xfrm>
            <a:off x="404578" y="1246526"/>
            <a:ext cx="1623097" cy="493986"/>
          </a:xfrm>
          <a:custGeom>
            <a:avLst/>
            <a:gdLst>
              <a:gd name="T0" fmla="*/ 585 w 2185"/>
              <a:gd name="T1" fmla="*/ 169 h 665"/>
              <a:gd name="T2" fmla="*/ 410 w 2185"/>
              <a:gd name="T3" fmla="*/ 158 h 665"/>
              <a:gd name="T4" fmla="*/ 243 w 2185"/>
              <a:gd name="T5" fmla="*/ 96 h 665"/>
              <a:gd name="T6" fmla="*/ 78 w 2185"/>
              <a:gd name="T7" fmla="*/ 46 h 665"/>
              <a:gd name="T8" fmla="*/ 0 w 2185"/>
              <a:gd name="T9" fmla="*/ 44 h 665"/>
              <a:gd name="T10" fmla="*/ 59 w 2185"/>
              <a:gd name="T11" fmla="*/ 107 h 665"/>
              <a:gd name="T12" fmla="*/ 137 w 2185"/>
              <a:gd name="T13" fmla="*/ 306 h 665"/>
              <a:gd name="T14" fmla="*/ 89 w 2185"/>
              <a:gd name="T15" fmla="*/ 368 h 665"/>
              <a:gd name="T16" fmla="*/ 36 w 2185"/>
              <a:gd name="T17" fmla="*/ 443 h 665"/>
              <a:gd name="T18" fmla="*/ 56 w 2185"/>
              <a:gd name="T19" fmla="*/ 476 h 665"/>
              <a:gd name="T20" fmla="*/ 84 w 2185"/>
              <a:gd name="T21" fmla="*/ 494 h 665"/>
              <a:gd name="T22" fmla="*/ 206 w 2185"/>
              <a:gd name="T23" fmla="*/ 435 h 665"/>
              <a:gd name="T24" fmla="*/ 379 w 2185"/>
              <a:gd name="T25" fmla="*/ 329 h 665"/>
              <a:gd name="T26" fmla="*/ 456 w 2185"/>
              <a:gd name="T27" fmla="*/ 319 h 665"/>
              <a:gd name="T28" fmla="*/ 618 w 2185"/>
              <a:gd name="T29" fmla="*/ 350 h 665"/>
              <a:gd name="T30" fmla="*/ 630 w 2185"/>
              <a:gd name="T31" fmla="*/ 363 h 665"/>
              <a:gd name="T32" fmla="*/ 499 w 2185"/>
              <a:gd name="T33" fmla="*/ 373 h 665"/>
              <a:gd name="T34" fmla="*/ 414 w 2185"/>
              <a:gd name="T35" fmla="*/ 376 h 665"/>
              <a:gd name="T36" fmla="*/ 638 w 2185"/>
              <a:gd name="T37" fmla="*/ 436 h 665"/>
              <a:gd name="T38" fmla="*/ 507 w 2185"/>
              <a:gd name="T39" fmla="*/ 447 h 665"/>
              <a:gd name="T40" fmla="*/ 445 w 2185"/>
              <a:gd name="T41" fmla="*/ 447 h 665"/>
              <a:gd name="T42" fmla="*/ 630 w 2185"/>
              <a:gd name="T43" fmla="*/ 472 h 665"/>
              <a:gd name="T44" fmla="*/ 283 w 2185"/>
              <a:gd name="T45" fmla="*/ 501 h 665"/>
              <a:gd name="T46" fmla="*/ 275 w 2185"/>
              <a:gd name="T47" fmla="*/ 576 h 665"/>
              <a:gd name="T48" fmla="*/ 261 w 2185"/>
              <a:gd name="T49" fmla="*/ 596 h 665"/>
              <a:gd name="T50" fmla="*/ 282 w 2185"/>
              <a:gd name="T51" fmla="*/ 609 h 665"/>
              <a:gd name="T52" fmla="*/ 339 w 2185"/>
              <a:gd name="T53" fmla="*/ 627 h 665"/>
              <a:gd name="T54" fmla="*/ 524 w 2185"/>
              <a:gd name="T55" fmla="*/ 612 h 665"/>
              <a:gd name="T56" fmla="*/ 903 w 2185"/>
              <a:gd name="T57" fmla="*/ 527 h 665"/>
              <a:gd name="T58" fmla="*/ 937 w 2185"/>
              <a:gd name="T59" fmla="*/ 515 h 665"/>
              <a:gd name="T60" fmla="*/ 1291 w 2185"/>
              <a:gd name="T61" fmla="*/ 552 h 665"/>
              <a:gd name="T62" fmla="*/ 1466 w 2185"/>
              <a:gd name="T63" fmla="*/ 565 h 665"/>
              <a:gd name="T64" fmla="*/ 1806 w 2185"/>
              <a:gd name="T65" fmla="*/ 545 h 665"/>
              <a:gd name="T66" fmla="*/ 1966 w 2185"/>
              <a:gd name="T67" fmla="*/ 515 h 665"/>
              <a:gd name="T68" fmla="*/ 1913 w 2185"/>
              <a:gd name="T69" fmla="*/ 586 h 665"/>
              <a:gd name="T70" fmla="*/ 1787 w 2185"/>
              <a:gd name="T71" fmla="*/ 639 h 665"/>
              <a:gd name="T72" fmla="*/ 1646 w 2185"/>
              <a:gd name="T73" fmla="*/ 646 h 665"/>
              <a:gd name="T74" fmla="*/ 1461 w 2185"/>
              <a:gd name="T75" fmla="*/ 647 h 665"/>
              <a:gd name="T76" fmla="*/ 1471 w 2185"/>
              <a:gd name="T77" fmla="*/ 654 h 665"/>
              <a:gd name="T78" fmla="*/ 1731 w 2185"/>
              <a:gd name="T79" fmla="*/ 665 h 665"/>
              <a:gd name="T80" fmla="*/ 1873 w 2185"/>
              <a:gd name="T81" fmla="*/ 628 h 665"/>
              <a:gd name="T82" fmla="*/ 1945 w 2185"/>
              <a:gd name="T83" fmla="*/ 593 h 665"/>
              <a:gd name="T84" fmla="*/ 2004 w 2185"/>
              <a:gd name="T85" fmla="*/ 497 h 665"/>
              <a:gd name="T86" fmla="*/ 2158 w 2185"/>
              <a:gd name="T87" fmla="*/ 416 h 665"/>
              <a:gd name="T88" fmla="*/ 2184 w 2185"/>
              <a:gd name="T89" fmla="*/ 379 h 665"/>
              <a:gd name="T90" fmla="*/ 2168 w 2185"/>
              <a:gd name="T91" fmla="*/ 319 h 665"/>
              <a:gd name="T92" fmla="*/ 2082 w 2185"/>
              <a:gd name="T93" fmla="*/ 262 h 665"/>
              <a:gd name="T94" fmla="*/ 1874 w 2185"/>
              <a:gd name="T95" fmla="*/ 184 h 665"/>
              <a:gd name="T96" fmla="*/ 1475 w 2185"/>
              <a:gd name="T97" fmla="*/ 110 h 665"/>
              <a:gd name="T98" fmla="*/ 1248 w 2185"/>
              <a:gd name="T99" fmla="*/ 39 h 665"/>
              <a:gd name="T100" fmla="*/ 1111 w 2185"/>
              <a:gd name="T101" fmla="*/ 0 h 665"/>
              <a:gd name="T102" fmla="*/ 1035 w 2185"/>
              <a:gd name="T103" fmla="*/ 10 h 665"/>
              <a:gd name="T104" fmla="*/ 887 w 2185"/>
              <a:gd name="T105" fmla="*/ 53 h 665"/>
              <a:gd name="T106" fmla="*/ 852 w 2185"/>
              <a:gd name="T107" fmla="*/ 104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85" h="665">
                <a:moveTo>
                  <a:pt x="807" y="149"/>
                </a:moveTo>
                <a:lnTo>
                  <a:pt x="807" y="149"/>
                </a:lnTo>
                <a:lnTo>
                  <a:pt x="761" y="154"/>
                </a:lnTo>
                <a:lnTo>
                  <a:pt x="711" y="160"/>
                </a:lnTo>
                <a:lnTo>
                  <a:pt x="650" y="165"/>
                </a:lnTo>
                <a:lnTo>
                  <a:pt x="585" y="169"/>
                </a:lnTo>
                <a:lnTo>
                  <a:pt x="552" y="170"/>
                </a:lnTo>
                <a:lnTo>
                  <a:pt x="520" y="170"/>
                </a:lnTo>
                <a:lnTo>
                  <a:pt x="488" y="169"/>
                </a:lnTo>
                <a:lnTo>
                  <a:pt x="459" y="167"/>
                </a:lnTo>
                <a:lnTo>
                  <a:pt x="432" y="163"/>
                </a:lnTo>
                <a:lnTo>
                  <a:pt x="410" y="158"/>
                </a:lnTo>
                <a:lnTo>
                  <a:pt x="410" y="158"/>
                </a:lnTo>
                <a:lnTo>
                  <a:pt x="371" y="146"/>
                </a:lnTo>
                <a:lnTo>
                  <a:pt x="336" y="135"/>
                </a:lnTo>
                <a:lnTo>
                  <a:pt x="308" y="123"/>
                </a:lnTo>
                <a:lnTo>
                  <a:pt x="283" y="114"/>
                </a:lnTo>
                <a:lnTo>
                  <a:pt x="243" y="96"/>
                </a:lnTo>
                <a:lnTo>
                  <a:pt x="213" y="83"/>
                </a:lnTo>
                <a:lnTo>
                  <a:pt x="213" y="83"/>
                </a:lnTo>
                <a:lnTo>
                  <a:pt x="192" y="74"/>
                </a:lnTo>
                <a:lnTo>
                  <a:pt x="159" y="64"/>
                </a:lnTo>
                <a:lnTo>
                  <a:pt x="119" y="55"/>
                </a:lnTo>
                <a:lnTo>
                  <a:pt x="78" y="46"/>
                </a:lnTo>
                <a:lnTo>
                  <a:pt x="41" y="40"/>
                </a:lnTo>
                <a:lnTo>
                  <a:pt x="26" y="39"/>
                </a:lnTo>
                <a:lnTo>
                  <a:pt x="14" y="39"/>
                </a:lnTo>
                <a:lnTo>
                  <a:pt x="5" y="40"/>
                </a:lnTo>
                <a:lnTo>
                  <a:pt x="3" y="41"/>
                </a:lnTo>
                <a:lnTo>
                  <a:pt x="0" y="44"/>
                </a:lnTo>
                <a:lnTo>
                  <a:pt x="0" y="46"/>
                </a:lnTo>
                <a:lnTo>
                  <a:pt x="2" y="48"/>
                </a:lnTo>
                <a:lnTo>
                  <a:pt x="4" y="52"/>
                </a:lnTo>
                <a:lnTo>
                  <a:pt x="8" y="57"/>
                </a:lnTo>
                <a:lnTo>
                  <a:pt x="8" y="57"/>
                </a:lnTo>
                <a:lnTo>
                  <a:pt x="59" y="107"/>
                </a:lnTo>
                <a:lnTo>
                  <a:pt x="122" y="173"/>
                </a:lnTo>
                <a:lnTo>
                  <a:pt x="198" y="251"/>
                </a:lnTo>
                <a:lnTo>
                  <a:pt x="198" y="251"/>
                </a:lnTo>
                <a:lnTo>
                  <a:pt x="186" y="262"/>
                </a:lnTo>
                <a:lnTo>
                  <a:pt x="154" y="288"/>
                </a:lnTo>
                <a:lnTo>
                  <a:pt x="137" y="306"/>
                </a:lnTo>
                <a:lnTo>
                  <a:pt x="120" y="324"/>
                </a:lnTo>
                <a:lnTo>
                  <a:pt x="105" y="342"/>
                </a:lnTo>
                <a:lnTo>
                  <a:pt x="99" y="351"/>
                </a:lnTo>
                <a:lnTo>
                  <a:pt x="94" y="360"/>
                </a:lnTo>
                <a:lnTo>
                  <a:pt x="94" y="360"/>
                </a:lnTo>
                <a:lnTo>
                  <a:pt x="89" y="368"/>
                </a:lnTo>
                <a:lnTo>
                  <a:pt x="84" y="376"/>
                </a:lnTo>
                <a:lnTo>
                  <a:pt x="73" y="392"/>
                </a:lnTo>
                <a:lnTo>
                  <a:pt x="50" y="419"/>
                </a:lnTo>
                <a:lnTo>
                  <a:pt x="40" y="431"/>
                </a:lnTo>
                <a:lnTo>
                  <a:pt x="37" y="437"/>
                </a:lnTo>
                <a:lnTo>
                  <a:pt x="36" y="443"/>
                </a:lnTo>
                <a:lnTo>
                  <a:pt x="36" y="449"/>
                </a:lnTo>
                <a:lnTo>
                  <a:pt x="37" y="454"/>
                </a:lnTo>
                <a:lnTo>
                  <a:pt x="40" y="461"/>
                </a:lnTo>
                <a:lnTo>
                  <a:pt x="46" y="465"/>
                </a:lnTo>
                <a:lnTo>
                  <a:pt x="46" y="465"/>
                </a:lnTo>
                <a:lnTo>
                  <a:pt x="56" y="476"/>
                </a:lnTo>
                <a:lnTo>
                  <a:pt x="63" y="485"/>
                </a:lnTo>
                <a:lnTo>
                  <a:pt x="66" y="489"/>
                </a:lnTo>
                <a:lnTo>
                  <a:pt x="69" y="491"/>
                </a:lnTo>
                <a:lnTo>
                  <a:pt x="73" y="492"/>
                </a:lnTo>
                <a:lnTo>
                  <a:pt x="78" y="494"/>
                </a:lnTo>
                <a:lnTo>
                  <a:pt x="84" y="494"/>
                </a:lnTo>
                <a:lnTo>
                  <a:pt x="91" y="491"/>
                </a:lnTo>
                <a:lnTo>
                  <a:pt x="111" y="484"/>
                </a:lnTo>
                <a:lnTo>
                  <a:pt x="141" y="469"/>
                </a:lnTo>
                <a:lnTo>
                  <a:pt x="182" y="447"/>
                </a:lnTo>
                <a:lnTo>
                  <a:pt x="182" y="447"/>
                </a:lnTo>
                <a:lnTo>
                  <a:pt x="206" y="435"/>
                </a:lnTo>
                <a:lnTo>
                  <a:pt x="228" y="422"/>
                </a:lnTo>
                <a:lnTo>
                  <a:pt x="265" y="398"/>
                </a:lnTo>
                <a:lnTo>
                  <a:pt x="326" y="357"/>
                </a:lnTo>
                <a:lnTo>
                  <a:pt x="352" y="341"/>
                </a:lnTo>
                <a:lnTo>
                  <a:pt x="366" y="335"/>
                </a:lnTo>
                <a:lnTo>
                  <a:pt x="379" y="329"/>
                </a:lnTo>
                <a:lnTo>
                  <a:pt x="393" y="325"/>
                </a:lnTo>
                <a:lnTo>
                  <a:pt x="408" y="322"/>
                </a:lnTo>
                <a:lnTo>
                  <a:pt x="422" y="320"/>
                </a:lnTo>
                <a:lnTo>
                  <a:pt x="438" y="319"/>
                </a:lnTo>
                <a:lnTo>
                  <a:pt x="438" y="319"/>
                </a:lnTo>
                <a:lnTo>
                  <a:pt x="456" y="319"/>
                </a:lnTo>
                <a:lnTo>
                  <a:pt x="473" y="320"/>
                </a:lnTo>
                <a:lnTo>
                  <a:pt x="507" y="325"/>
                </a:lnTo>
                <a:lnTo>
                  <a:pt x="540" y="330"/>
                </a:lnTo>
                <a:lnTo>
                  <a:pt x="571" y="337"/>
                </a:lnTo>
                <a:lnTo>
                  <a:pt x="597" y="344"/>
                </a:lnTo>
                <a:lnTo>
                  <a:pt x="618" y="350"/>
                </a:lnTo>
                <a:lnTo>
                  <a:pt x="636" y="356"/>
                </a:lnTo>
                <a:lnTo>
                  <a:pt x="636" y="356"/>
                </a:lnTo>
                <a:lnTo>
                  <a:pt x="636" y="356"/>
                </a:lnTo>
                <a:lnTo>
                  <a:pt x="636" y="358"/>
                </a:lnTo>
                <a:lnTo>
                  <a:pt x="634" y="361"/>
                </a:lnTo>
                <a:lnTo>
                  <a:pt x="630" y="363"/>
                </a:lnTo>
                <a:lnTo>
                  <a:pt x="622" y="366"/>
                </a:lnTo>
                <a:lnTo>
                  <a:pt x="607" y="369"/>
                </a:lnTo>
                <a:lnTo>
                  <a:pt x="587" y="371"/>
                </a:lnTo>
                <a:lnTo>
                  <a:pt x="559" y="373"/>
                </a:lnTo>
                <a:lnTo>
                  <a:pt x="559" y="373"/>
                </a:lnTo>
                <a:lnTo>
                  <a:pt x="499" y="373"/>
                </a:lnTo>
                <a:lnTo>
                  <a:pt x="451" y="373"/>
                </a:lnTo>
                <a:lnTo>
                  <a:pt x="421" y="374"/>
                </a:lnTo>
                <a:lnTo>
                  <a:pt x="414" y="374"/>
                </a:lnTo>
                <a:lnTo>
                  <a:pt x="414" y="376"/>
                </a:lnTo>
                <a:lnTo>
                  <a:pt x="414" y="376"/>
                </a:lnTo>
                <a:lnTo>
                  <a:pt x="414" y="376"/>
                </a:lnTo>
                <a:lnTo>
                  <a:pt x="433" y="381"/>
                </a:lnTo>
                <a:lnTo>
                  <a:pt x="468" y="387"/>
                </a:lnTo>
                <a:lnTo>
                  <a:pt x="515" y="397"/>
                </a:lnTo>
                <a:lnTo>
                  <a:pt x="587" y="409"/>
                </a:lnTo>
                <a:lnTo>
                  <a:pt x="458" y="416"/>
                </a:lnTo>
                <a:lnTo>
                  <a:pt x="638" y="436"/>
                </a:lnTo>
                <a:lnTo>
                  <a:pt x="638" y="436"/>
                </a:lnTo>
                <a:lnTo>
                  <a:pt x="627" y="437"/>
                </a:lnTo>
                <a:lnTo>
                  <a:pt x="598" y="441"/>
                </a:lnTo>
                <a:lnTo>
                  <a:pt x="556" y="445"/>
                </a:lnTo>
                <a:lnTo>
                  <a:pt x="533" y="446"/>
                </a:lnTo>
                <a:lnTo>
                  <a:pt x="507" y="447"/>
                </a:lnTo>
                <a:lnTo>
                  <a:pt x="507" y="447"/>
                </a:lnTo>
                <a:lnTo>
                  <a:pt x="475" y="446"/>
                </a:lnTo>
                <a:lnTo>
                  <a:pt x="451" y="445"/>
                </a:lnTo>
                <a:lnTo>
                  <a:pt x="431" y="443"/>
                </a:lnTo>
                <a:lnTo>
                  <a:pt x="431" y="443"/>
                </a:lnTo>
                <a:lnTo>
                  <a:pt x="445" y="447"/>
                </a:lnTo>
                <a:lnTo>
                  <a:pt x="445" y="447"/>
                </a:lnTo>
                <a:lnTo>
                  <a:pt x="489" y="452"/>
                </a:lnTo>
                <a:lnTo>
                  <a:pt x="553" y="459"/>
                </a:lnTo>
                <a:lnTo>
                  <a:pt x="609" y="467"/>
                </a:lnTo>
                <a:lnTo>
                  <a:pt x="625" y="470"/>
                </a:lnTo>
                <a:lnTo>
                  <a:pt x="630" y="472"/>
                </a:lnTo>
                <a:lnTo>
                  <a:pt x="632" y="472"/>
                </a:lnTo>
                <a:lnTo>
                  <a:pt x="632" y="472"/>
                </a:lnTo>
                <a:lnTo>
                  <a:pt x="614" y="474"/>
                </a:lnTo>
                <a:lnTo>
                  <a:pt x="575" y="479"/>
                </a:lnTo>
                <a:lnTo>
                  <a:pt x="456" y="489"/>
                </a:lnTo>
                <a:lnTo>
                  <a:pt x="283" y="501"/>
                </a:lnTo>
                <a:lnTo>
                  <a:pt x="356" y="523"/>
                </a:lnTo>
                <a:lnTo>
                  <a:pt x="217" y="529"/>
                </a:lnTo>
                <a:lnTo>
                  <a:pt x="246" y="545"/>
                </a:lnTo>
                <a:lnTo>
                  <a:pt x="287" y="564"/>
                </a:lnTo>
                <a:lnTo>
                  <a:pt x="275" y="576"/>
                </a:lnTo>
                <a:lnTo>
                  <a:pt x="275" y="576"/>
                </a:lnTo>
                <a:lnTo>
                  <a:pt x="270" y="579"/>
                </a:lnTo>
                <a:lnTo>
                  <a:pt x="266" y="582"/>
                </a:lnTo>
                <a:lnTo>
                  <a:pt x="262" y="587"/>
                </a:lnTo>
                <a:lnTo>
                  <a:pt x="261" y="591"/>
                </a:lnTo>
                <a:lnTo>
                  <a:pt x="261" y="593"/>
                </a:lnTo>
                <a:lnTo>
                  <a:pt x="261" y="596"/>
                </a:lnTo>
                <a:lnTo>
                  <a:pt x="262" y="598"/>
                </a:lnTo>
                <a:lnTo>
                  <a:pt x="265" y="601"/>
                </a:lnTo>
                <a:lnTo>
                  <a:pt x="269" y="603"/>
                </a:lnTo>
                <a:lnTo>
                  <a:pt x="274" y="604"/>
                </a:lnTo>
                <a:lnTo>
                  <a:pt x="274" y="604"/>
                </a:lnTo>
                <a:lnTo>
                  <a:pt x="282" y="609"/>
                </a:lnTo>
                <a:lnTo>
                  <a:pt x="291" y="614"/>
                </a:lnTo>
                <a:lnTo>
                  <a:pt x="301" y="619"/>
                </a:lnTo>
                <a:lnTo>
                  <a:pt x="307" y="622"/>
                </a:lnTo>
                <a:lnTo>
                  <a:pt x="315" y="624"/>
                </a:lnTo>
                <a:lnTo>
                  <a:pt x="325" y="625"/>
                </a:lnTo>
                <a:lnTo>
                  <a:pt x="339" y="627"/>
                </a:lnTo>
                <a:lnTo>
                  <a:pt x="353" y="627"/>
                </a:lnTo>
                <a:lnTo>
                  <a:pt x="372" y="627"/>
                </a:lnTo>
                <a:lnTo>
                  <a:pt x="420" y="624"/>
                </a:lnTo>
                <a:lnTo>
                  <a:pt x="486" y="617"/>
                </a:lnTo>
                <a:lnTo>
                  <a:pt x="486" y="617"/>
                </a:lnTo>
                <a:lnTo>
                  <a:pt x="524" y="612"/>
                </a:lnTo>
                <a:lnTo>
                  <a:pt x="564" y="604"/>
                </a:lnTo>
                <a:lnTo>
                  <a:pt x="643" y="590"/>
                </a:lnTo>
                <a:lnTo>
                  <a:pt x="720" y="574"/>
                </a:lnTo>
                <a:lnTo>
                  <a:pt x="791" y="556"/>
                </a:lnTo>
                <a:lnTo>
                  <a:pt x="854" y="539"/>
                </a:lnTo>
                <a:lnTo>
                  <a:pt x="903" y="527"/>
                </a:lnTo>
                <a:lnTo>
                  <a:pt x="948" y="513"/>
                </a:lnTo>
                <a:lnTo>
                  <a:pt x="948" y="513"/>
                </a:lnTo>
                <a:lnTo>
                  <a:pt x="942" y="513"/>
                </a:lnTo>
                <a:lnTo>
                  <a:pt x="937" y="513"/>
                </a:lnTo>
                <a:lnTo>
                  <a:pt x="937" y="513"/>
                </a:lnTo>
                <a:lnTo>
                  <a:pt x="937" y="515"/>
                </a:lnTo>
                <a:lnTo>
                  <a:pt x="960" y="518"/>
                </a:lnTo>
                <a:lnTo>
                  <a:pt x="1036" y="529"/>
                </a:lnTo>
                <a:lnTo>
                  <a:pt x="1036" y="529"/>
                </a:lnTo>
                <a:lnTo>
                  <a:pt x="1095" y="536"/>
                </a:lnTo>
                <a:lnTo>
                  <a:pt x="1160" y="542"/>
                </a:lnTo>
                <a:lnTo>
                  <a:pt x="1291" y="552"/>
                </a:lnTo>
                <a:lnTo>
                  <a:pt x="1398" y="559"/>
                </a:lnTo>
                <a:lnTo>
                  <a:pt x="1432" y="561"/>
                </a:lnTo>
                <a:lnTo>
                  <a:pt x="1448" y="564"/>
                </a:lnTo>
                <a:lnTo>
                  <a:pt x="1448" y="564"/>
                </a:lnTo>
                <a:lnTo>
                  <a:pt x="1455" y="565"/>
                </a:lnTo>
                <a:lnTo>
                  <a:pt x="1466" y="565"/>
                </a:lnTo>
                <a:lnTo>
                  <a:pt x="1502" y="565"/>
                </a:lnTo>
                <a:lnTo>
                  <a:pt x="1612" y="561"/>
                </a:lnTo>
                <a:lnTo>
                  <a:pt x="1672" y="558"/>
                </a:lnTo>
                <a:lnTo>
                  <a:pt x="1729" y="554"/>
                </a:lnTo>
                <a:lnTo>
                  <a:pt x="1776" y="550"/>
                </a:lnTo>
                <a:lnTo>
                  <a:pt x="1806" y="545"/>
                </a:lnTo>
                <a:lnTo>
                  <a:pt x="1806" y="545"/>
                </a:lnTo>
                <a:lnTo>
                  <a:pt x="1856" y="534"/>
                </a:lnTo>
                <a:lnTo>
                  <a:pt x="1911" y="521"/>
                </a:lnTo>
                <a:lnTo>
                  <a:pt x="1971" y="505"/>
                </a:lnTo>
                <a:lnTo>
                  <a:pt x="1971" y="505"/>
                </a:lnTo>
                <a:lnTo>
                  <a:pt x="1966" y="515"/>
                </a:lnTo>
                <a:lnTo>
                  <a:pt x="1953" y="538"/>
                </a:lnTo>
                <a:lnTo>
                  <a:pt x="1944" y="552"/>
                </a:lnTo>
                <a:lnTo>
                  <a:pt x="1934" y="565"/>
                </a:lnTo>
                <a:lnTo>
                  <a:pt x="1924" y="577"/>
                </a:lnTo>
                <a:lnTo>
                  <a:pt x="1913" y="586"/>
                </a:lnTo>
                <a:lnTo>
                  <a:pt x="1913" y="586"/>
                </a:lnTo>
                <a:lnTo>
                  <a:pt x="1901" y="593"/>
                </a:lnTo>
                <a:lnTo>
                  <a:pt x="1885" y="602"/>
                </a:lnTo>
                <a:lnTo>
                  <a:pt x="1864" y="612"/>
                </a:lnTo>
                <a:lnTo>
                  <a:pt x="1841" y="622"/>
                </a:lnTo>
                <a:lnTo>
                  <a:pt x="1815" y="631"/>
                </a:lnTo>
                <a:lnTo>
                  <a:pt x="1787" y="639"/>
                </a:lnTo>
                <a:lnTo>
                  <a:pt x="1756" y="644"/>
                </a:lnTo>
                <a:lnTo>
                  <a:pt x="1741" y="646"/>
                </a:lnTo>
                <a:lnTo>
                  <a:pt x="1725" y="646"/>
                </a:lnTo>
                <a:lnTo>
                  <a:pt x="1725" y="646"/>
                </a:lnTo>
                <a:lnTo>
                  <a:pt x="1688" y="646"/>
                </a:lnTo>
                <a:lnTo>
                  <a:pt x="1646" y="646"/>
                </a:lnTo>
                <a:lnTo>
                  <a:pt x="1558" y="644"/>
                </a:lnTo>
                <a:lnTo>
                  <a:pt x="1518" y="644"/>
                </a:lnTo>
                <a:lnTo>
                  <a:pt x="1488" y="644"/>
                </a:lnTo>
                <a:lnTo>
                  <a:pt x="1475" y="645"/>
                </a:lnTo>
                <a:lnTo>
                  <a:pt x="1466" y="646"/>
                </a:lnTo>
                <a:lnTo>
                  <a:pt x="1461" y="647"/>
                </a:lnTo>
                <a:lnTo>
                  <a:pt x="1459" y="649"/>
                </a:lnTo>
                <a:lnTo>
                  <a:pt x="1459" y="650"/>
                </a:lnTo>
                <a:lnTo>
                  <a:pt x="1459" y="650"/>
                </a:lnTo>
                <a:lnTo>
                  <a:pt x="1461" y="651"/>
                </a:lnTo>
                <a:lnTo>
                  <a:pt x="1462" y="652"/>
                </a:lnTo>
                <a:lnTo>
                  <a:pt x="1471" y="654"/>
                </a:lnTo>
                <a:lnTo>
                  <a:pt x="1498" y="657"/>
                </a:lnTo>
                <a:lnTo>
                  <a:pt x="1536" y="660"/>
                </a:lnTo>
                <a:lnTo>
                  <a:pt x="1580" y="662"/>
                </a:lnTo>
                <a:lnTo>
                  <a:pt x="1671" y="665"/>
                </a:lnTo>
                <a:lnTo>
                  <a:pt x="1731" y="665"/>
                </a:lnTo>
                <a:lnTo>
                  <a:pt x="1731" y="665"/>
                </a:lnTo>
                <a:lnTo>
                  <a:pt x="1740" y="665"/>
                </a:lnTo>
                <a:lnTo>
                  <a:pt x="1751" y="662"/>
                </a:lnTo>
                <a:lnTo>
                  <a:pt x="1778" y="656"/>
                </a:lnTo>
                <a:lnTo>
                  <a:pt x="1809" y="649"/>
                </a:lnTo>
                <a:lnTo>
                  <a:pt x="1841" y="638"/>
                </a:lnTo>
                <a:lnTo>
                  <a:pt x="1873" y="628"/>
                </a:lnTo>
                <a:lnTo>
                  <a:pt x="1901" y="617"/>
                </a:lnTo>
                <a:lnTo>
                  <a:pt x="1922" y="608"/>
                </a:lnTo>
                <a:lnTo>
                  <a:pt x="1937" y="602"/>
                </a:lnTo>
                <a:lnTo>
                  <a:pt x="1937" y="602"/>
                </a:lnTo>
                <a:lnTo>
                  <a:pt x="1940" y="598"/>
                </a:lnTo>
                <a:lnTo>
                  <a:pt x="1945" y="593"/>
                </a:lnTo>
                <a:lnTo>
                  <a:pt x="1956" y="580"/>
                </a:lnTo>
                <a:lnTo>
                  <a:pt x="1967" y="563"/>
                </a:lnTo>
                <a:lnTo>
                  <a:pt x="1980" y="545"/>
                </a:lnTo>
                <a:lnTo>
                  <a:pt x="1997" y="512"/>
                </a:lnTo>
                <a:lnTo>
                  <a:pt x="2004" y="497"/>
                </a:lnTo>
                <a:lnTo>
                  <a:pt x="2004" y="497"/>
                </a:lnTo>
                <a:lnTo>
                  <a:pt x="2030" y="486"/>
                </a:lnTo>
                <a:lnTo>
                  <a:pt x="2056" y="474"/>
                </a:lnTo>
                <a:lnTo>
                  <a:pt x="2087" y="459"/>
                </a:lnTo>
                <a:lnTo>
                  <a:pt x="2118" y="442"/>
                </a:lnTo>
                <a:lnTo>
                  <a:pt x="2146" y="425"/>
                </a:lnTo>
                <a:lnTo>
                  <a:pt x="2158" y="416"/>
                </a:lnTo>
                <a:lnTo>
                  <a:pt x="2168" y="408"/>
                </a:lnTo>
                <a:lnTo>
                  <a:pt x="2175" y="400"/>
                </a:lnTo>
                <a:lnTo>
                  <a:pt x="2180" y="393"/>
                </a:lnTo>
                <a:lnTo>
                  <a:pt x="2180" y="393"/>
                </a:lnTo>
                <a:lnTo>
                  <a:pt x="2183" y="385"/>
                </a:lnTo>
                <a:lnTo>
                  <a:pt x="2184" y="379"/>
                </a:lnTo>
                <a:lnTo>
                  <a:pt x="2185" y="371"/>
                </a:lnTo>
                <a:lnTo>
                  <a:pt x="2185" y="363"/>
                </a:lnTo>
                <a:lnTo>
                  <a:pt x="2184" y="356"/>
                </a:lnTo>
                <a:lnTo>
                  <a:pt x="2183" y="349"/>
                </a:lnTo>
                <a:lnTo>
                  <a:pt x="2177" y="334"/>
                </a:lnTo>
                <a:lnTo>
                  <a:pt x="2168" y="319"/>
                </a:lnTo>
                <a:lnTo>
                  <a:pt x="2157" y="306"/>
                </a:lnTo>
                <a:lnTo>
                  <a:pt x="2143" y="294"/>
                </a:lnTo>
                <a:lnTo>
                  <a:pt x="2136" y="290"/>
                </a:lnTo>
                <a:lnTo>
                  <a:pt x="2129" y="286"/>
                </a:lnTo>
                <a:lnTo>
                  <a:pt x="2129" y="286"/>
                </a:lnTo>
                <a:lnTo>
                  <a:pt x="2082" y="262"/>
                </a:lnTo>
                <a:lnTo>
                  <a:pt x="2049" y="246"/>
                </a:lnTo>
                <a:lnTo>
                  <a:pt x="2008" y="228"/>
                </a:lnTo>
                <a:lnTo>
                  <a:pt x="1960" y="210"/>
                </a:lnTo>
                <a:lnTo>
                  <a:pt x="1933" y="201"/>
                </a:lnTo>
                <a:lnTo>
                  <a:pt x="1905" y="192"/>
                </a:lnTo>
                <a:lnTo>
                  <a:pt x="1874" y="184"/>
                </a:lnTo>
                <a:lnTo>
                  <a:pt x="1843" y="175"/>
                </a:lnTo>
                <a:lnTo>
                  <a:pt x="1809" y="168"/>
                </a:lnTo>
                <a:lnTo>
                  <a:pt x="1774" y="162"/>
                </a:lnTo>
                <a:lnTo>
                  <a:pt x="1774" y="162"/>
                </a:lnTo>
                <a:lnTo>
                  <a:pt x="1622" y="136"/>
                </a:lnTo>
                <a:lnTo>
                  <a:pt x="1475" y="110"/>
                </a:lnTo>
                <a:lnTo>
                  <a:pt x="1320" y="82"/>
                </a:lnTo>
                <a:lnTo>
                  <a:pt x="1320" y="82"/>
                </a:lnTo>
                <a:lnTo>
                  <a:pt x="1314" y="77"/>
                </a:lnTo>
                <a:lnTo>
                  <a:pt x="1295" y="64"/>
                </a:lnTo>
                <a:lnTo>
                  <a:pt x="1265" y="47"/>
                </a:lnTo>
                <a:lnTo>
                  <a:pt x="1248" y="39"/>
                </a:lnTo>
                <a:lnTo>
                  <a:pt x="1228" y="30"/>
                </a:lnTo>
                <a:lnTo>
                  <a:pt x="1207" y="21"/>
                </a:lnTo>
                <a:lnTo>
                  <a:pt x="1184" y="14"/>
                </a:lnTo>
                <a:lnTo>
                  <a:pt x="1160" y="8"/>
                </a:lnTo>
                <a:lnTo>
                  <a:pt x="1136" y="3"/>
                </a:lnTo>
                <a:lnTo>
                  <a:pt x="1111" y="0"/>
                </a:lnTo>
                <a:lnTo>
                  <a:pt x="1085" y="0"/>
                </a:lnTo>
                <a:lnTo>
                  <a:pt x="1073" y="2"/>
                </a:lnTo>
                <a:lnTo>
                  <a:pt x="1060" y="4"/>
                </a:lnTo>
                <a:lnTo>
                  <a:pt x="1047" y="7"/>
                </a:lnTo>
                <a:lnTo>
                  <a:pt x="1035" y="10"/>
                </a:lnTo>
                <a:lnTo>
                  <a:pt x="1035" y="10"/>
                </a:lnTo>
                <a:lnTo>
                  <a:pt x="991" y="23"/>
                </a:lnTo>
                <a:lnTo>
                  <a:pt x="956" y="32"/>
                </a:lnTo>
                <a:lnTo>
                  <a:pt x="912" y="42"/>
                </a:lnTo>
                <a:lnTo>
                  <a:pt x="898" y="47"/>
                </a:lnTo>
                <a:lnTo>
                  <a:pt x="892" y="50"/>
                </a:lnTo>
                <a:lnTo>
                  <a:pt x="887" y="53"/>
                </a:lnTo>
                <a:lnTo>
                  <a:pt x="884" y="57"/>
                </a:lnTo>
                <a:lnTo>
                  <a:pt x="880" y="62"/>
                </a:lnTo>
                <a:lnTo>
                  <a:pt x="871" y="75"/>
                </a:lnTo>
                <a:lnTo>
                  <a:pt x="871" y="75"/>
                </a:lnTo>
                <a:lnTo>
                  <a:pt x="863" y="90"/>
                </a:lnTo>
                <a:lnTo>
                  <a:pt x="852" y="104"/>
                </a:lnTo>
                <a:lnTo>
                  <a:pt x="842" y="117"/>
                </a:lnTo>
                <a:lnTo>
                  <a:pt x="831" y="127"/>
                </a:lnTo>
                <a:lnTo>
                  <a:pt x="814" y="143"/>
                </a:lnTo>
                <a:lnTo>
                  <a:pt x="807" y="149"/>
                </a:lnTo>
                <a:lnTo>
                  <a:pt x="807" y="1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E3CF25A5-741D-447B-9B35-DA28D66A56BF}"/>
              </a:ext>
            </a:extLst>
          </p:cNvPr>
          <p:cNvSpPr>
            <a:spLocks/>
          </p:cNvSpPr>
          <p:nvPr/>
        </p:nvSpPr>
        <p:spPr bwMode="auto">
          <a:xfrm>
            <a:off x="7833320" y="1384300"/>
            <a:ext cx="1665185" cy="449517"/>
          </a:xfrm>
          <a:custGeom>
            <a:avLst/>
            <a:gdLst>
              <a:gd name="T0" fmla="*/ 361 w 1604"/>
              <a:gd name="T1" fmla="*/ 93 h 433"/>
              <a:gd name="T2" fmla="*/ 263 w 1604"/>
              <a:gd name="T3" fmla="*/ 95 h 433"/>
              <a:gd name="T4" fmla="*/ 165 w 1604"/>
              <a:gd name="T5" fmla="*/ 44 h 433"/>
              <a:gd name="T6" fmla="*/ 86 w 1604"/>
              <a:gd name="T7" fmla="*/ 14 h 433"/>
              <a:gd name="T8" fmla="*/ 12 w 1604"/>
              <a:gd name="T9" fmla="*/ 0 h 433"/>
              <a:gd name="T10" fmla="*/ 13 w 1604"/>
              <a:gd name="T11" fmla="*/ 12 h 433"/>
              <a:gd name="T12" fmla="*/ 102 w 1604"/>
              <a:gd name="T13" fmla="*/ 108 h 433"/>
              <a:gd name="T14" fmla="*/ 130 w 1604"/>
              <a:gd name="T15" fmla="*/ 155 h 433"/>
              <a:gd name="T16" fmla="*/ 88 w 1604"/>
              <a:gd name="T17" fmla="*/ 194 h 433"/>
              <a:gd name="T18" fmla="*/ 32 w 1604"/>
              <a:gd name="T19" fmla="*/ 254 h 433"/>
              <a:gd name="T20" fmla="*/ 18 w 1604"/>
              <a:gd name="T21" fmla="*/ 327 h 433"/>
              <a:gd name="T22" fmla="*/ 2 w 1604"/>
              <a:gd name="T23" fmla="*/ 354 h 433"/>
              <a:gd name="T24" fmla="*/ 7 w 1604"/>
              <a:gd name="T25" fmla="*/ 365 h 433"/>
              <a:gd name="T26" fmla="*/ 97 w 1604"/>
              <a:gd name="T27" fmla="*/ 329 h 433"/>
              <a:gd name="T28" fmla="*/ 196 w 1604"/>
              <a:gd name="T29" fmla="*/ 271 h 433"/>
              <a:gd name="T30" fmla="*/ 315 w 1604"/>
              <a:gd name="T31" fmla="*/ 298 h 433"/>
              <a:gd name="T32" fmla="*/ 377 w 1604"/>
              <a:gd name="T33" fmla="*/ 328 h 433"/>
              <a:gd name="T34" fmla="*/ 363 w 1604"/>
              <a:gd name="T35" fmla="*/ 330 h 433"/>
              <a:gd name="T36" fmla="*/ 238 w 1604"/>
              <a:gd name="T37" fmla="*/ 326 h 433"/>
              <a:gd name="T38" fmla="*/ 194 w 1604"/>
              <a:gd name="T39" fmla="*/ 327 h 433"/>
              <a:gd name="T40" fmla="*/ 198 w 1604"/>
              <a:gd name="T41" fmla="*/ 340 h 433"/>
              <a:gd name="T42" fmla="*/ 199 w 1604"/>
              <a:gd name="T43" fmla="*/ 355 h 433"/>
              <a:gd name="T44" fmla="*/ 150 w 1604"/>
              <a:gd name="T45" fmla="*/ 346 h 433"/>
              <a:gd name="T46" fmla="*/ 144 w 1604"/>
              <a:gd name="T47" fmla="*/ 355 h 433"/>
              <a:gd name="T48" fmla="*/ 163 w 1604"/>
              <a:gd name="T49" fmla="*/ 378 h 433"/>
              <a:gd name="T50" fmla="*/ 155 w 1604"/>
              <a:gd name="T51" fmla="*/ 382 h 433"/>
              <a:gd name="T52" fmla="*/ 153 w 1604"/>
              <a:gd name="T53" fmla="*/ 388 h 433"/>
              <a:gd name="T54" fmla="*/ 192 w 1604"/>
              <a:gd name="T55" fmla="*/ 407 h 433"/>
              <a:gd name="T56" fmla="*/ 189 w 1604"/>
              <a:gd name="T57" fmla="*/ 417 h 433"/>
              <a:gd name="T58" fmla="*/ 211 w 1604"/>
              <a:gd name="T59" fmla="*/ 431 h 433"/>
              <a:gd name="T60" fmla="*/ 311 w 1604"/>
              <a:gd name="T61" fmla="*/ 426 h 433"/>
              <a:gd name="T62" fmla="*/ 564 w 1604"/>
              <a:gd name="T63" fmla="*/ 386 h 433"/>
              <a:gd name="T64" fmla="*/ 652 w 1604"/>
              <a:gd name="T65" fmla="*/ 351 h 433"/>
              <a:gd name="T66" fmla="*/ 693 w 1604"/>
              <a:gd name="T67" fmla="*/ 359 h 433"/>
              <a:gd name="T68" fmla="*/ 764 w 1604"/>
              <a:gd name="T69" fmla="*/ 373 h 433"/>
              <a:gd name="T70" fmla="*/ 840 w 1604"/>
              <a:gd name="T71" fmla="*/ 402 h 433"/>
              <a:gd name="T72" fmla="*/ 868 w 1604"/>
              <a:gd name="T73" fmla="*/ 399 h 433"/>
              <a:gd name="T74" fmla="*/ 924 w 1604"/>
              <a:gd name="T75" fmla="*/ 391 h 433"/>
              <a:gd name="T76" fmla="*/ 1134 w 1604"/>
              <a:gd name="T77" fmla="*/ 387 h 433"/>
              <a:gd name="T78" fmla="*/ 1270 w 1604"/>
              <a:gd name="T79" fmla="*/ 367 h 433"/>
              <a:gd name="T80" fmla="*/ 1309 w 1604"/>
              <a:gd name="T81" fmla="*/ 371 h 433"/>
              <a:gd name="T82" fmla="*/ 1401 w 1604"/>
              <a:gd name="T83" fmla="*/ 361 h 433"/>
              <a:gd name="T84" fmla="*/ 1494 w 1604"/>
              <a:gd name="T85" fmla="*/ 324 h 433"/>
              <a:gd name="T86" fmla="*/ 1567 w 1604"/>
              <a:gd name="T87" fmla="*/ 274 h 433"/>
              <a:gd name="T88" fmla="*/ 1604 w 1604"/>
              <a:gd name="T89" fmla="*/ 236 h 433"/>
              <a:gd name="T90" fmla="*/ 1592 w 1604"/>
              <a:gd name="T91" fmla="*/ 216 h 433"/>
              <a:gd name="T92" fmla="*/ 1519 w 1604"/>
              <a:gd name="T93" fmla="*/ 167 h 433"/>
              <a:gd name="T94" fmla="*/ 1407 w 1604"/>
              <a:gd name="T95" fmla="*/ 118 h 433"/>
              <a:gd name="T96" fmla="*/ 1325 w 1604"/>
              <a:gd name="T97" fmla="*/ 93 h 433"/>
              <a:gd name="T98" fmla="*/ 1199 w 1604"/>
              <a:gd name="T99" fmla="*/ 67 h 433"/>
              <a:gd name="T100" fmla="*/ 1069 w 1604"/>
              <a:gd name="T101" fmla="*/ 41 h 433"/>
              <a:gd name="T102" fmla="*/ 943 w 1604"/>
              <a:gd name="T103" fmla="*/ 33 h 433"/>
              <a:gd name="T104" fmla="*/ 858 w 1604"/>
              <a:gd name="T105" fmla="*/ 12 h 433"/>
              <a:gd name="T106" fmla="*/ 765 w 1604"/>
              <a:gd name="T107" fmla="*/ 1 h 433"/>
              <a:gd name="T108" fmla="*/ 649 w 1604"/>
              <a:gd name="T109" fmla="*/ 17 h 433"/>
              <a:gd name="T110" fmla="*/ 614 w 1604"/>
              <a:gd name="T111" fmla="*/ 32 h 433"/>
              <a:gd name="T112" fmla="*/ 604 w 1604"/>
              <a:gd name="T113" fmla="*/ 43 h 433"/>
              <a:gd name="T114" fmla="*/ 590 w 1604"/>
              <a:gd name="T115" fmla="*/ 66 h 433"/>
              <a:gd name="T116" fmla="*/ 580 w 1604"/>
              <a:gd name="T117" fmla="*/ 72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04" h="433">
                <a:moveTo>
                  <a:pt x="580" y="72"/>
                </a:moveTo>
                <a:lnTo>
                  <a:pt x="580" y="72"/>
                </a:lnTo>
                <a:lnTo>
                  <a:pt x="497" y="81"/>
                </a:lnTo>
                <a:lnTo>
                  <a:pt x="424" y="88"/>
                </a:lnTo>
                <a:lnTo>
                  <a:pt x="361" y="93"/>
                </a:lnTo>
                <a:lnTo>
                  <a:pt x="361" y="93"/>
                </a:lnTo>
                <a:lnTo>
                  <a:pt x="292" y="97"/>
                </a:lnTo>
                <a:lnTo>
                  <a:pt x="275" y="97"/>
                </a:lnTo>
                <a:lnTo>
                  <a:pt x="263" y="95"/>
                </a:lnTo>
                <a:lnTo>
                  <a:pt x="263" y="95"/>
                </a:lnTo>
                <a:lnTo>
                  <a:pt x="259" y="95"/>
                </a:lnTo>
                <a:lnTo>
                  <a:pt x="253" y="93"/>
                </a:lnTo>
                <a:lnTo>
                  <a:pt x="237" y="84"/>
                </a:lnTo>
                <a:lnTo>
                  <a:pt x="190" y="59"/>
                </a:lnTo>
                <a:lnTo>
                  <a:pt x="165" y="44"/>
                </a:lnTo>
                <a:lnTo>
                  <a:pt x="136" y="32"/>
                </a:lnTo>
                <a:lnTo>
                  <a:pt x="110" y="20"/>
                </a:lnTo>
                <a:lnTo>
                  <a:pt x="98" y="17"/>
                </a:lnTo>
                <a:lnTo>
                  <a:pt x="86" y="14"/>
                </a:lnTo>
                <a:lnTo>
                  <a:pt x="86" y="14"/>
                </a:lnTo>
                <a:lnTo>
                  <a:pt x="65" y="11"/>
                </a:lnTo>
                <a:lnTo>
                  <a:pt x="48" y="7"/>
                </a:lnTo>
                <a:lnTo>
                  <a:pt x="23" y="1"/>
                </a:lnTo>
                <a:lnTo>
                  <a:pt x="14" y="0"/>
                </a:lnTo>
                <a:lnTo>
                  <a:pt x="12" y="0"/>
                </a:lnTo>
                <a:lnTo>
                  <a:pt x="11" y="1"/>
                </a:lnTo>
                <a:lnTo>
                  <a:pt x="10" y="2"/>
                </a:lnTo>
                <a:lnTo>
                  <a:pt x="10" y="4"/>
                </a:lnTo>
                <a:lnTo>
                  <a:pt x="13" y="12"/>
                </a:lnTo>
                <a:lnTo>
                  <a:pt x="13" y="12"/>
                </a:lnTo>
                <a:lnTo>
                  <a:pt x="16" y="17"/>
                </a:lnTo>
                <a:lnTo>
                  <a:pt x="22" y="23"/>
                </a:lnTo>
                <a:lnTo>
                  <a:pt x="38" y="41"/>
                </a:lnTo>
                <a:lnTo>
                  <a:pt x="81" y="84"/>
                </a:lnTo>
                <a:lnTo>
                  <a:pt x="102" y="108"/>
                </a:lnTo>
                <a:lnTo>
                  <a:pt x="118" y="127"/>
                </a:lnTo>
                <a:lnTo>
                  <a:pt x="124" y="137"/>
                </a:lnTo>
                <a:lnTo>
                  <a:pt x="129" y="145"/>
                </a:lnTo>
                <a:lnTo>
                  <a:pt x="130" y="151"/>
                </a:lnTo>
                <a:lnTo>
                  <a:pt x="130" y="155"/>
                </a:lnTo>
                <a:lnTo>
                  <a:pt x="129" y="156"/>
                </a:lnTo>
                <a:lnTo>
                  <a:pt x="129" y="156"/>
                </a:lnTo>
                <a:lnTo>
                  <a:pt x="121" y="164"/>
                </a:lnTo>
                <a:lnTo>
                  <a:pt x="113" y="173"/>
                </a:lnTo>
                <a:lnTo>
                  <a:pt x="88" y="194"/>
                </a:lnTo>
                <a:lnTo>
                  <a:pt x="62" y="216"/>
                </a:lnTo>
                <a:lnTo>
                  <a:pt x="50" y="228"/>
                </a:lnTo>
                <a:lnTo>
                  <a:pt x="40" y="241"/>
                </a:lnTo>
                <a:lnTo>
                  <a:pt x="40" y="241"/>
                </a:lnTo>
                <a:lnTo>
                  <a:pt x="32" y="254"/>
                </a:lnTo>
                <a:lnTo>
                  <a:pt x="27" y="268"/>
                </a:lnTo>
                <a:lnTo>
                  <a:pt x="24" y="280"/>
                </a:lnTo>
                <a:lnTo>
                  <a:pt x="22" y="294"/>
                </a:lnTo>
                <a:lnTo>
                  <a:pt x="19" y="317"/>
                </a:lnTo>
                <a:lnTo>
                  <a:pt x="18" y="327"/>
                </a:lnTo>
                <a:lnTo>
                  <a:pt x="16" y="334"/>
                </a:lnTo>
                <a:lnTo>
                  <a:pt x="16" y="334"/>
                </a:lnTo>
                <a:lnTo>
                  <a:pt x="12" y="340"/>
                </a:lnTo>
                <a:lnTo>
                  <a:pt x="8" y="346"/>
                </a:lnTo>
                <a:lnTo>
                  <a:pt x="2" y="354"/>
                </a:lnTo>
                <a:lnTo>
                  <a:pt x="0" y="358"/>
                </a:lnTo>
                <a:lnTo>
                  <a:pt x="0" y="360"/>
                </a:lnTo>
                <a:lnTo>
                  <a:pt x="2" y="362"/>
                </a:lnTo>
                <a:lnTo>
                  <a:pt x="7" y="365"/>
                </a:lnTo>
                <a:lnTo>
                  <a:pt x="7" y="365"/>
                </a:lnTo>
                <a:lnTo>
                  <a:pt x="11" y="365"/>
                </a:lnTo>
                <a:lnTo>
                  <a:pt x="18" y="364"/>
                </a:lnTo>
                <a:lnTo>
                  <a:pt x="39" y="355"/>
                </a:lnTo>
                <a:lnTo>
                  <a:pt x="66" y="344"/>
                </a:lnTo>
                <a:lnTo>
                  <a:pt x="97" y="329"/>
                </a:lnTo>
                <a:lnTo>
                  <a:pt x="128" y="312"/>
                </a:lnTo>
                <a:lnTo>
                  <a:pt x="156" y="296"/>
                </a:lnTo>
                <a:lnTo>
                  <a:pt x="181" y="281"/>
                </a:lnTo>
                <a:lnTo>
                  <a:pt x="196" y="271"/>
                </a:lnTo>
                <a:lnTo>
                  <a:pt x="196" y="271"/>
                </a:lnTo>
                <a:lnTo>
                  <a:pt x="214" y="255"/>
                </a:lnTo>
                <a:lnTo>
                  <a:pt x="225" y="246"/>
                </a:lnTo>
                <a:lnTo>
                  <a:pt x="232" y="238"/>
                </a:lnTo>
                <a:lnTo>
                  <a:pt x="232" y="238"/>
                </a:lnTo>
                <a:lnTo>
                  <a:pt x="315" y="298"/>
                </a:lnTo>
                <a:lnTo>
                  <a:pt x="315" y="298"/>
                </a:lnTo>
                <a:lnTo>
                  <a:pt x="324" y="303"/>
                </a:lnTo>
                <a:lnTo>
                  <a:pt x="336" y="310"/>
                </a:lnTo>
                <a:lnTo>
                  <a:pt x="359" y="319"/>
                </a:lnTo>
                <a:lnTo>
                  <a:pt x="377" y="328"/>
                </a:lnTo>
                <a:lnTo>
                  <a:pt x="382" y="330"/>
                </a:lnTo>
                <a:lnTo>
                  <a:pt x="382" y="330"/>
                </a:lnTo>
                <a:lnTo>
                  <a:pt x="382" y="332"/>
                </a:lnTo>
                <a:lnTo>
                  <a:pt x="382" y="332"/>
                </a:lnTo>
                <a:lnTo>
                  <a:pt x="363" y="330"/>
                </a:lnTo>
                <a:lnTo>
                  <a:pt x="322" y="327"/>
                </a:lnTo>
                <a:lnTo>
                  <a:pt x="276" y="324"/>
                </a:lnTo>
                <a:lnTo>
                  <a:pt x="256" y="324"/>
                </a:lnTo>
                <a:lnTo>
                  <a:pt x="238" y="326"/>
                </a:lnTo>
                <a:lnTo>
                  <a:pt x="238" y="326"/>
                </a:lnTo>
                <a:lnTo>
                  <a:pt x="226" y="327"/>
                </a:lnTo>
                <a:lnTo>
                  <a:pt x="215" y="327"/>
                </a:lnTo>
                <a:lnTo>
                  <a:pt x="201" y="326"/>
                </a:lnTo>
                <a:lnTo>
                  <a:pt x="196" y="326"/>
                </a:lnTo>
                <a:lnTo>
                  <a:pt x="194" y="327"/>
                </a:lnTo>
                <a:lnTo>
                  <a:pt x="193" y="328"/>
                </a:lnTo>
                <a:lnTo>
                  <a:pt x="193" y="332"/>
                </a:lnTo>
                <a:lnTo>
                  <a:pt x="193" y="332"/>
                </a:lnTo>
                <a:lnTo>
                  <a:pt x="194" y="335"/>
                </a:lnTo>
                <a:lnTo>
                  <a:pt x="198" y="340"/>
                </a:lnTo>
                <a:lnTo>
                  <a:pt x="205" y="348"/>
                </a:lnTo>
                <a:lnTo>
                  <a:pt x="208" y="350"/>
                </a:lnTo>
                <a:lnTo>
                  <a:pt x="208" y="353"/>
                </a:lnTo>
                <a:lnTo>
                  <a:pt x="205" y="355"/>
                </a:lnTo>
                <a:lnTo>
                  <a:pt x="199" y="355"/>
                </a:lnTo>
                <a:lnTo>
                  <a:pt x="199" y="355"/>
                </a:lnTo>
                <a:lnTo>
                  <a:pt x="189" y="355"/>
                </a:lnTo>
                <a:lnTo>
                  <a:pt x="179" y="353"/>
                </a:lnTo>
                <a:lnTo>
                  <a:pt x="158" y="348"/>
                </a:lnTo>
                <a:lnTo>
                  <a:pt x="150" y="346"/>
                </a:lnTo>
                <a:lnTo>
                  <a:pt x="144" y="346"/>
                </a:lnTo>
                <a:lnTo>
                  <a:pt x="142" y="348"/>
                </a:lnTo>
                <a:lnTo>
                  <a:pt x="141" y="350"/>
                </a:lnTo>
                <a:lnTo>
                  <a:pt x="142" y="353"/>
                </a:lnTo>
                <a:lnTo>
                  <a:pt x="144" y="355"/>
                </a:lnTo>
                <a:lnTo>
                  <a:pt x="144" y="355"/>
                </a:lnTo>
                <a:lnTo>
                  <a:pt x="153" y="367"/>
                </a:lnTo>
                <a:lnTo>
                  <a:pt x="160" y="373"/>
                </a:lnTo>
                <a:lnTo>
                  <a:pt x="163" y="377"/>
                </a:lnTo>
                <a:lnTo>
                  <a:pt x="163" y="378"/>
                </a:lnTo>
                <a:lnTo>
                  <a:pt x="162" y="380"/>
                </a:lnTo>
                <a:lnTo>
                  <a:pt x="162" y="380"/>
                </a:lnTo>
                <a:lnTo>
                  <a:pt x="161" y="381"/>
                </a:lnTo>
                <a:lnTo>
                  <a:pt x="158" y="381"/>
                </a:lnTo>
                <a:lnTo>
                  <a:pt x="155" y="382"/>
                </a:lnTo>
                <a:lnTo>
                  <a:pt x="153" y="383"/>
                </a:lnTo>
                <a:lnTo>
                  <a:pt x="152" y="383"/>
                </a:lnTo>
                <a:lnTo>
                  <a:pt x="152" y="386"/>
                </a:lnTo>
                <a:lnTo>
                  <a:pt x="153" y="388"/>
                </a:lnTo>
                <a:lnTo>
                  <a:pt x="153" y="388"/>
                </a:lnTo>
                <a:lnTo>
                  <a:pt x="156" y="392"/>
                </a:lnTo>
                <a:lnTo>
                  <a:pt x="161" y="394"/>
                </a:lnTo>
                <a:lnTo>
                  <a:pt x="174" y="399"/>
                </a:lnTo>
                <a:lnTo>
                  <a:pt x="187" y="404"/>
                </a:lnTo>
                <a:lnTo>
                  <a:pt x="192" y="407"/>
                </a:lnTo>
                <a:lnTo>
                  <a:pt x="193" y="409"/>
                </a:lnTo>
                <a:lnTo>
                  <a:pt x="193" y="409"/>
                </a:lnTo>
                <a:lnTo>
                  <a:pt x="193" y="412"/>
                </a:lnTo>
                <a:lnTo>
                  <a:pt x="192" y="414"/>
                </a:lnTo>
                <a:lnTo>
                  <a:pt x="189" y="417"/>
                </a:lnTo>
                <a:lnTo>
                  <a:pt x="189" y="419"/>
                </a:lnTo>
                <a:lnTo>
                  <a:pt x="190" y="421"/>
                </a:lnTo>
                <a:lnTo>
                  <a:pt x="193" y="424"/>
                </a:lnTo>
                <a:lnTo>
                  <a:pt x="200" y="428"/>
                </a:lnTo>
                <a:lnTo>
                  <a:pt x="211" y="431"/>
                </a:lnTo>
                <a:lnTo>
                  <a:pt x="211" y="431"/>
                </a:lnTo>
                <a:lnTo>
                  <a:pt x="220" y="433"/>
                </a:lnTo>
                <a:lnTo>
                  <a:pt x="232" y="433"/>
                </a:lnTo>
                <a:lnTo>
                  <a:pt x="267" y="430"/>
                </a:lnTo>
                <a:lnTo>
                  <a:pt x="311" y="426"/>
                </a:lnTo>
                <a:lnTo>
                  <a:pt x="360" y="419"/>
                </a:lnTo>
                <a:lnTo>
                  <a:pt x="460" y="404"/>
                </a:lnTo>
                <a:lnTo>
                  <a:pt x="537" y="392"/>
                </a:lnTo>
                <a:lnTo>
                  <a:pt x="537" y="392"/>
                </a:lnTo>
                <a:lnTo>
                  <a:pt x="564" y="386"/>
                </a:lnTo>
                <a:lnTo>
                  <a:pt x="589" y="380"/>
                </a:lnTo>
                <a:lnTo>
                  <a:pt x="610" y="372"/>
                </a:lnTo>
                <a:lnTo>
                  <a:pt x="627" y="365"/>
                </a:lnTo>
                <a:lnTo>
                  <a:pt x="641" y="358"/>
                </a:lnTo>
                <a:lnTo>
                  <a:pt x="652" y="351"/>
                </a:lnTo>
                <a:lnTo>
                  <a:pt x="660" y="346"/>
                </a:lnTo>
                <a:lnTo>
                  <a:pt x="660" y="346"/>
                </a:lnTo>
                <a:lnTo>
                  <a:pt x="660" y="346"/>
                </a:lnTo>
                <a:lnTo>
                  <a:pt x="663" y="348"/>
                </a:lnTo>
                <a:lnTo>
                  <a:pt x="693" y="359"/>
                </a:lnTo>
                <a:lnTo>
                  <a:pt x="693" y="359"/>
                </a:lnTo>
                <a:lnTo>
                  <a:pt x="721" y="366"/>
                </a:lnTo>
                <a:lnTo>
                  <a:pt x="741" y="370"/>
                </a:lnTo>
                <a:lnTo>
                  <a:pt x="756" y="372"/>
                </a:lnTo>
                <a:lnTo>
                  <a:pt x="764" y="373"/>
                </a:lnTo>
                <a:lnTo>
                  <a:pt x="764" y="373"/>
                </a:lnTo>
                <a:lnTo>
                  <a:pt x="776" y="378"/>
                </a:lnTo>
                <a:lnTo>
                  <a:pt x="799" y="388"/>
                </a:lnTo>
                <a:lnTo>
                  <a:pt x="826" y="398"/>
                </a:lnTo>
                <a:lnTo>
                  <a:pt x="840" y="402"/>
                </a:lnTo>
                <a:lnTo>
                  <a:pt x="850" y="404"/>
                </a:lnTo>
                <a:lnTo>
                  <a:pt x="850" y="404"/>
                </a:lnTo>
                <a:lnTo>
                  <a:pt x="857" y="403"/>
                </a:lnTo>
                <a:lnTo>
                  <a:pt x="863" y="402"/>
                </a:lnTo>
                <a:lnTo>
                  <a:pt x="868" y="399"/>
                </a:lnTo>
                <a:lnTo>
                  <a:pt x="873" y="397"/>
                </a:lnTo>
                <a:lnTo>
                  <a:pt x="878" y="391"/>
                </a:lnTo>
                <a:lnTo>
                  <a:pt x="879" y="388"/>
                </a:lnTo>
                <a:lnTo>
                  <a:pt x="879" y="388"/>
                </a:lnTo>
                <a:lnTo>
                  <a:pt x="924" y="391"/>
                </a:lnTo>
                <a:lnTo>
                  <a:pt x="1023" y="394"/>
                </a:lnTo>
                <a:lnTo>
                  <a:pt x="1023" y="394"/>
                </a:lnTo>
                <a:lnTo>
                  <a:pt x="1055" y="394"/>
                </a:lnTo>
                <a:lnTo>
                  <a:pt x="1093" y="391"/>
                </a:lnTo>
                <a:lnTo>
                  <a:pt x="1134" y="387"/>
                </a:lnTo>
                <a:lnTo>
                  <a:pt x="1174" y="382"/>
                </a:lnTo>
                <a:lnTo>
                  <a:pt x="1242" y="372"/>
                </a:lnTo>
                <a:lnTo>
                  <a:pt x="1270" y="367"/>
                </a:lnTo>
                <a:lnTo>
                  <a:pt x="1270" y="367"/>
                </a:lnTo>
                <a:lnTo>
                  <a:pt x="1270" y="367"/>
                </a:lnTo>
                <a:lnTo>
                  <a:pt x="1272" y="369"/>
                </a:lnTo>
                <a:lnTo>
                  <a:pt x="1274" y="370"/>
                </a:lnTo>
                <a:lnTo>
                  <a:pt x="1282" y="371"/>
                </a:lnTo>
                <a:lnTo>
                  <a:pt x="1291" y="371"/>
                </a:lnTo>
                <a:lnTo>
                  <a:pt x="1309" y="371"/>
                </a:lnTo>
                <a:lnTo>
                  <a:pt x="1333" y="370"/>
                </a:lnTo>
                <a:lnTo>
                  <a:pt x="1365" y="367"/>
                </a:lnTo>
                <a:lnTo>
                  <a:pt x="1365" y="367"/>
                </a:lnTo>
                <a:lnTo>
                  <a:pt x="1384" y="365"/>
                </a:lnTo>
                <a:lnTo>
                  <a:pt x="1401" y="361"/>
                </a:lnTo>
                <a:lnTo>
                  <a:pt x="1418" y="358"/>
                </a:lnTo>
                <a:lnTo>
                  <a:pt x="1435" y="351"/>
                </a:lnTo>
                <a:lnTo>
                  <a:pt x="1451" y="346"/>
                </a:lnTo>
                <a:lnTo>
                  <a:pt x="1466" y="339"/>
                </a:lnTo>
                <a:lnTo>
                  <a:pt x="1494" y="324"/>
                </a:lnTo>
                <a:lnTo>
                  <a:pt x="1519" y="310"/>
                </a:lnTo>
                <a:lnTo>
                  <a:pt x="1540" y="296"/>
                </a:lnTo>
                <a:lnTo>
                  <a:pt x="1556" y="284"/>
                </a:lnTo>
                <a:lnTo>
                  <a:pt x="1567" y="274"/>
                </a:lnTo>
                <a:lnTo>
                  <a:pt x="1567" y="274"/>
                </a:lnTo>
                <a:lnTo>
                  <a:pt x="1585" y="259"/>
                </a:lnTo>
                <a:lnTo>
                  <a:pt x="1593" y="253"/>
                </a:lnTo>
                <a:lnTo>
                  <a:pt x="1599" y="246"/>
                </a:lnTo>
                <a:lnTo>
                  <a:pt x="1603" y="238"/>
                </a:lnTo>
                <a:lnTo>
                  <a:pt x="1604" y="236"/>
                </a:lnTo>
                <a:lnTo>
                  <a:pt x="1604" y="232"/>
                </a:lnTo>
                <a:lnTo>
                  <a:pt x="1603" y="228"/>
                </a:lnTo>
                <a:lnTo>
                  <a:pt x="1600" y="225"/>
                </a:lnTo>
                <a:lnTo>
                  <a:pt x="1596" y="221"/>
                </a:lnTo>
                <a:lnTo>
                  <a:pt x="1592" y="216"/>
                </a:lnTo>
                <a:lnTo>
                  <a:pt x="1592" y="216"/>
                </a:lnTo>
                <a:lnTo>
                  <a:pt x="1572" y="201"/>
                </a:lnTo>
                <a:lnTo>
                  <a:pt x="1551" y="185"/>
                </a:lnTo>
                <a:lnTo>
                  <a:pt x="1537" y="177"/>
                </a:lnTo>
                <a:lnTo>
                  <a:pt x="1519" y="167"/>
                </a:lnTo>
                <a:lnTo>
                  <a:pt x="1496" y="155"/>
                </a:lnTo>
                <a:lnTo>
                  <a:pt x="1466" y="141"/>
                </a:lnTo>
                <a:lnTo>
                  <a:pt x="1466" y="141"/>
                </a:lnTo>
                <a:lnTo>
                  <a:pt x="1434" y="127"/>
                </a:lnTo>
                <a:lnTo>
                  <a:pt x="1407" y="118"/>
                </a:lnTo>
                <a:lnTo>
                  <a:pt x="1384" y="109"/>
                </a:lnTo>
                <a:lnTo>
                  <a:pt x="1364" y="103"/>
                </a:lnTo>
                <a:lnTo>
                  <a:pt x="1348" y="98"/>
                </a:lnTo>
                <a:lnTo>
                  <a:pt x="1336" y="95"/>
                </a:lnTo>
                <a:lnTo>
                  <a:pt x="1325" y="93"/>
                </a:lnTo>
                <a:lnTo>
                  <a:pt x="1316" y="93"/>
                </a:lnTo>
                <a:lnTo>
                  <a:pt x="1316" y="93"/>
                </a:lnTo>
                <a:lnTo>
                  <a:pt x="1301" y="91"/>
                </a:lnTo>
                <a:lnTo>
                  <a:pt x="1275" y="84"/>
                </a:lnTo>
                <a:lnTo>
                  <a:pt x="1199" y="67"/>
                </a:lnTo>
                <a:lnTo>
                  <a:pt x="1120" y="50"/>
                </a:lnTo>
                <a:lnTo>
                  <a:pt x="1090" y="44"/>
                </a:lnTo>
                <a:lnTo>
                  <a:pt x="1077" y="43"/>
                </a:lnTo>
                <a:lnTo>
                  <a:pt x="1069" y="41"/>
                </a:lnTo>
                <a:lnTo>
                  <a:pt x="1069" y="41"/>
                </a:lnTo>
                <a:lnTo>
                  <a:pt x="1034" y="40"/>
                </a:lnTo>
                <a:lnTo>
                  <a:pt x="995" y="39"/>
                </a:lnTo>
                <a:lnTo>
                  <a:pt x="947" y="35"/>
                </a:lnTo>
                <a:lnTo>
                  <a:pt x="947" y="35"/>
                </a:lnTo>
                <a:lnTo>
                  <a:pt x="943" y="33"/>
                </a:lnTo>
                <a:lnTo>
                  <a:pt x="936" y="30"/>
                </a:lnTo>
                <a:lnTo>
                  <a:pt x="925" y="27"/>
                </a:lnTo>
                <a:lnTo>
                  <a:pt x="909" y="22"/>
                </a:lnTo>
                <a:lnTo>
                  <a:pt x="887" y="17"/>
                </a:lnTo>
                <a:lnTo>
                  <a:pt x="858" y="12"/>
                </a:lnTo>
                <a:lnTo>
                  <a:pt x="821" y="6"/>
                </a:lnTo>
                <a:lnTo>
                  <a:pt x="821" y="6"/>
                </a:lnTo>
                <a:lnTo>
                  <a:pt x="802" y="3"/>
                </a:lnTo>
                <a:lnTo>
                  <a:pt x="783" y="1"/>
                </a:lnTo>
                <a:lnTo>
                  <a:pt x="765" y="1"/>
                </a:lnTo>
                <a:lnTo>
                  <a:pt x="748" y="1"/>
                </a:lnTo>
                <a:lnTo>
                  <a:pt x="717" y="3"/>
                </a:lnTo>
                <a:lnTo>
                  <a:pt x="690" y="7"/>
                </a:lnTo>
                <a:lnTo>
                  <a:pt x="668" y="12"/>
                </a:lnTo>
                <a:lnTo>
                  <a:pt x="649" y="17"/>
                </a:lnTo>
                <a:lnTo>
                  <a:pt x="630" y="23"/>
                </a:lnTo>
                <a:lnTo>
                  <a:pt x="630" y="23"/>
                </a:lnTo>
                <a:lnTo>
                  <a:pt x="622" y="27"/>
                </a:lnTo>
                <a:lnTo>
                  <a:pt x="617" y="28"/>
                </a:lnTo>
                <a:lnTo>
                  <a:pt x="614" y="32"/>
                </a:lnTo>
                <a:lnTo>
                  <a:pt x="611" y="35"/>
                </a:lnTo>
                <a:lnTo>
                  <a:pt x="611" y="35"/>
                </a:lnTo>
                <a:lnTo>
                  <a:pt x="609" y="39"/>
                </a:lnTo>
                <a:lnTo>
                  <a:pt x="606" y="41"/>
                </a:lnTo>
                <a:lnTo>
                  <a:pt x="604" y="43"/>
                </a:lnTo>
                <a:lnTo>
                  <a:pt x="599" y="48"/>
                </a:lnTo>
                <a:lnTo>
                  <a:pt x="599" y="48"/>
                </a:lnTo>
                <a:lnTo>
                  <a:pt x="594" y="54"/>
                </a:lnTo>
                <a:lnTo>
                  <a:pt x="591" y="57"/>
                </a:lnTo>
                <a:lnTo>
                  <a:pt x="590" y="66"/>
                </a:lnTo>
                <a:lnTo>
                  <a:pt x="590" y="66"/>
                </a:lnTo>
                <a:lnTo>
                  <a:pt x="588" y="70"/>
                </a:lnTo>
                <a:lnTo>
                  <a:pt x="585" y="71"/>
                </a:lnTo>
                <a:lnTo>
                  <a:pt x="580" y="72"/>
                </a:lnTo>
                <a:lnTo>
                  <a:pt x="580" y="72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188E48B7-19B0-47F9-9622-C68CC8AA4CBF}"/>
              </a:ext>
            </a:extLst>
          </p:cNvPr>
          <p:cNvSpPr>
            <a:spLocks/>
          </p:cNvSpPr>
          <p:nvPr/>
        </p:nvSpPr>
        <p:spPr bwMode="auto">
          <a:xfrm>
            <a:off x="454277" y="3040264"/>
            <a:ext cx="1454150" cy="976313"/>
          </a:xfrm>
          <a:custGeom>
            <a:avLst/>
            <a:gdLst>
              <a:gd name="T0" fmla="*/ 308 w 916"/>
              <a:gd name="T1" fmla="*/ 238 h 615"/>
              <a:gd name="T2" fmla="*/ 260 w 916"/>
              <a:gd name="T3" fmla="*/ 233 h 615"/>
              <a:gd name="T4" fmla="*/ 187 w 916"/>
              <a:gd name="T5" fmla="*/ 199 h 615"/>
              <a:gd name="T6" fmla="*/ 76 w 916"/>
              <a:gd name="T7" fmla="*/ 141 h 615"/>
              <a:gd name="T8" fmla="*/ 30 w 916"/>
              <a:gd name="T9" fmla="*/ 130 h 615"/>
              <a:gd name="T10" fmla="*/ 23 w 916"/>
              <a:gd name="T11" fmla="*/ 141 h 615"/>
              <a:gd name="T12" fmla="*/ 35 w 916"/>
              <a:gd name="T13" fmla="*/ 171 h 615"/>
              <a:gd name="T14" fmla="*/ 84 w 916"/>
              <a:gd name="T15" fmla="*/ 243 h 615"/>
              <a:gd name="T16" fmla="*/ 99 w 916"/>
              <a:gd name="T17" fmla="*/ 284 h 615"/>
              <a:gd name="T18" fmla="*/ 96 w 916"/>
              <a:gd name="T19" fmla="*/ 321 h 615"/>
              <a:gd name="T20" fmla="*/ 96 w 916"/>
              <a:gd name="T21" fmla="*/ 349 h 615"/>
              <a:gd name="T22" fmla="*/ 39 w 916"/>
              <a:gd name="T23" fmla="*/ 458 h 615"/>
              <a:gd name="T24" fmla="*/ 0 w 916"/>
              <a:gd name="T25" fmla="*/ 530 h 615"/>
              <a:gd name="T26" fmla="*/ 4 w 916"/>
              <a:gd name="T27" fmla="*/ 535 h 615"/>
              <a:gd name="T28" fmla="*/ 91 w 916"/>
              <a:gd name="T29" fmla="*/ 492 h 615"/>
              <a:gd name="T30" fmla="*/ 269 w 916"/>
              <a:gd name="T31" fmla="*/ 393 h 615"/>
              <a:gd name="T32" fmla="*/ 307 w 916"/>
              <a:gd name="T33" fmla="*/ 382 h 615"/>
              <a:gd name="T34" fmla="*/ 325 w 916"/>
              <a:gd name="T35" fmla="*/ 388 h 615"/>
              <a:gd name="T36" fmla="*/ 308 w 916"/>
              <a:gd name="T37" fmla="*/ 420 h 615"/>
              <a:gd name="T38" fmla="*/ 314 w 916"/>
              <a:gd name="T39" fmla="*/ 436 h 615"/>
              <a:gd name="T40" fmla="*/ 338 w 916"/>
              <a:gd name="T41" fmla="*/ 468 h 615"/>
              <a:gd name="T42" fmla="*/ 345 w 916"/>
              <a:gd name="T43" fmla="*/ 510 h 615"/>
              <a:gd name="T44" fmla="*/ 357 w 916"/>
              <a:gd name="T45" fmla="*/ 540 h 615"/>
              <a:gd name="T46" fmla="*/ 371 w 916"/>
              <a:gd name="T47" fmla="*/ 540 h 615"/>
              <a:gd name="T48" fmla="*/ 424 w 916"/>
              <a:gd name="T49" fmla="*/ 489 h 615"/>
              <a:gd name="T50" fmla="*/ 456 w 916"/>
              <a:gd name="T51" fmla="*/ 447 h 615"/>
              <a:gd name="T52" fmla="*/ 511 w 916"/>
              <a:gd name="T53" fmla="*/ 466 h 615"/>
              <a:gd name="T54" fmla="*/ 474 w 916"/>
              <a:gd name="T55" fmla="*/ 482 h 615"/>
              <a:gd name="T56" fmla="*/ 451 w 916"/>
              <a:gd name="T57" fmla="*/ 500 h 615"/>
              <a:gd name="T58" fmla="*/ 426 w 916"/>
              <a:gd name="T59" fmla="*/ 553 h 615"/>
              <a:gd name="T60" fmla="*/ 424 w 916"/>
              <a:gd name="T61" fmla="*/ 589 h 615"/>
              <a:gd name="T62" fmla="*/ 421 w 916"/>
              <a:gd name="T63" fmla="*/ 615 h 615"/>
              <a:gd name="T64" fmla="*/ 445 w 916"/>
              <a:gd name="T65" fmla="*/ 612 h 615"/>
              <a:gd name="T66" fmla="*/ 491 w 916"/>
              <a:gd name="T67" fmla="*/ 574 h 615"/>
              <a:gd name="T68" fmla="*/ 559 w 916"/>
              <a:gd name="T69" fmla="*/ 490 h 615"/>
              <a:gd name="T70" fmla="*/ 568 w 916"/>
              <a:gd name="T71" fmla="*/ 537 h 615"/>
              <a:gd name="T72" fmla="*/ 585 w 916"/>
              <a:gd name="T73" fmla="*/ 567 h 615"/>
              <a:gd name="T74" fmla="*/ 608 w 916"/>
              <a:gd name="T75" fmla="*/ 584 h 615"/>
              <a:gd name="T76" fmla="*/ 620 w 916"/>
              <a:gd name="T77" fmla="*/ 578 h 615"/>
              <a:gd name="T78" fmla="*/ 641 w 916"/>
              <a:gd name="T79" fmla="*/ 527 h 615"/>
              <a:gd name="T80" fmla="*/ 677 w 916"/>
              <a:gd name="T81" fmla="*/ 485 h 615"/>
              <a:gd name="T82" fmla="*/ 828 w 916"/>
              <a:gd name="T83" fmla="*/ 437 h 615"/>
              <a:gd name="T84" fmla="*/ 878 w 916"/>
              <a:gd name="T85" fmla="*/ 402 h 615"/>
              <a:gd name="T86" fmla="*/ 901 w 916"/>
              <a:gd name="T87" fmla="*/ 374 h 615"/>
              <a:gd name="T88" fmla="*/ 908 w 916"/>
              <a:gd name="T89" fmla="*/ 346 h 615"/>
              <a:gd name="T90" fmla="*/ 916 w 916"/>
              <a:gd name="T91" fmla="*/ 324 h 615"/>
              <a:gd name="T92" fmla="*/ 900 w 916"/>
              <a:gd name="T93" fmla="*/ 305 h 615"/>
              <a:gd name="T94" fmla="*/ 801 w 916"/>
              <a:gd name="T95" fmla="*/ 225 h 615"/>
              <a:gd name="T96" fmla="*/ 731 w 916"/>
              <a:gd name="T97" fmla="*/ 187 h 615"/>
              <a:gd name="T98" fmla="*/ 644 w 916"/>
              <a:gd name="T99" fmla="*/ 143 h 615"/>
              <a:gd name="T100" fmla="*/ 588 w 916"/>
              <a:gd name="T101" fmla="*/ 132 h 615"/>
              <a:gd name="T102" fmla="*/ 538 w 916"/>
              <a:gd name="T103" fmla="*/ 22 h 615"/>
              <a:gd name="T104" fmla="*/ 520 w 916"/>
              <a:gd name="T105" fmla="*/ 0 h 615"/>
              <a:gd name="T106" fmla="*/ 499 w 916"/>
              <a:gd name="T107" fmla="*/ 6 h 615"/>
              <a:gd name="T108" fmla="*/ 479 w 916"/>
              <a:gd name="T109" fmla="*/ 29 h 615"/>
              <a:gd name="T110" fmla="*/ 479 w 916"/>
              <a:gd name="T111" fmla="*/ 51 h 615"/>
              <a:gd name="T112" fmla="*/ 477 w 916"/>
              <a:gd name="T113" fmla="*/ 75 h 615"/>
              <a:gd name="T114" fmla="*/ 442 w 916"/>
              <a:gd name="T115" fmla="*/ 107 h 615"/>
              <a:gd name="T116" fmla="*/ 393 w 916"/>
              <a:gd name="T117" fmla="*/ 140 h 615"/>
              <a:gd name="T118" fmla="*/ 366 w 916"/>
              <a:gd name="T119" fmla="*/ 173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16" h="615">
                <a:moveTo>
                  <a:pt x="329" y="236"/>
                </a:moveTo>
                <a:lnTo>
                  <a:pt x="329" y="236"/>
                </a:lnTo>
                <a:lnTo>
                  <a:pt x="323" y="237"/>
                </a:lnTo>
                <a:lnTo>
                  <a:pt x="308" y="238"/>
                </a:lnTo>
                <a:lnTo>
                  <a:pt x="298" y="239"/>
                </a:lnTo>
                <a:lnTo>
                  <a:pt x="286" y="238"/>
                </a:lnTo>
                <a:lnTo>
                  <a:pt x="274" y="237"/>
                </a:lnTo>
                <a:lnTo>
                  <a:pt x="260" y="233"/>
                </a:lnTo>
                <a:lnTo>
                  <a:pt x="260" y="233"/>
                </a:lnTo>
                <a:lnTo>
                  <a:pt x="245" y="227"/>
                </a:lnTo>
                <a:lnTo>
                  <a:pt x="228" y="220"/>
                </a:lnTo>
                <a:lnTo>
                  <a:pt x="187" y="199"/>
                </a:lnTo>
                <a:lnTo>
                  <a:pt x="142" y="174"/>
                </a:lnTo>
                <a:lnTo>
                  <a:pt x="96" y="151"/>
                </a:lnTo>
                <a:lnTo>
                  <a:pt x="96" y="151"/>
                </a:lnTo>
                <a:lnTo>
                  <a:pt x="76" y="141"/>
                </a:lnTo>
                <a:lnTo>
                  <a:pt x="57" y="135"/>
                </a:lnTo>
                <a:lnTo>
                  <a:pt x="44" y="131"/>
                </a:lnTo>
                <a:lnTo>
                  <a:pt x="34" y="130"/>
                </a:lnTo>
                <a:lnTo>
                  <a:pt x="30" y="130"/>
                </a:lnTo>
                <a:lnTo>
                  <a:pt x="26" y="132"/>
                </a:lnTo>
                <a:lnTo>
                  <a:pt x="25" y="134"/>
                </a:lnTo>
                <a:lnTo>
                  <a:pt x="24" y="137"/>
                </a:lnTo>
                <a:lnTo>
                  <a:pt x="23" y="141"/>
                </a:lnTo>
                <a:lnTo>
                  <a:pt x="24" y="145"/>
                </a:lnTo>
                <a:lnTo>
                  <a:pt x="28" y="156"/>
                </a:lnTo>
                <a:lnTo>
                  <a:pt x="28" y="156"/>
                </a:lnTo>
                <a:lnTo>
                  <a:pt x="35" y="171"/>
                </a:lnTo>
                <a:lnTo>
                  <a:pt x="46" y="187"/>
                </a:lnTo>
                <a:lnTo>
                  <a:pt x="60" y="204"/>
                </a:lnTo>
                <a:lnTo>
                  <a:pt x="72" y="223"/>
                </a:lnTo>
                <a:lnTo>
                  <a:pt x="84" y="243"/>
                </a:lnTo>
                <a:lnTo>
                  <a:pt x="89" y="253"/>
                </a:lnTo>
                <a:lnTo>
                  <a:pt x="94" y="264"/>
                </a:lnTo>
                <a:lnTo>
                  <a:pt x="96" y="274"/>
                </a:lnTo>
                <a:lnTo>
                  <a:pt x="99" y="284"/>
                </a:lnTo>
                <a:lnTo>
                  <a:pt x="100" y="295"/>
                </a:lnTo>
                <a:lnTo>
                  <a:pt x="99" y="305"/>
                </a:lnTo>
                <a:lnTo>
                  <a:pt x="99" y="305"/>
                </a:lnTo>
                <a:lnTo>
                  <a:pt x="96" y="321"/>
                </a:lnTo>
                <a:lnTo>
                  <a:pt x="96" y="330"/>
                </a:lnTo>
                <a:lnTo>
                  <a:pt x="98" y="337"/>
                </a:lnTo>
                <a:lnTo>
                  <a:pt x="98" y="342"/>
                </a:lnTo>
                <a:lnTo>
                  <a:pt x="96" y="349"/>
                </a:lnTo>
                <a:lnTo>
                  <a:pt x="91" y="359"/>
                </a:lnTo>
                <a:lnTo>
                  <a:pt x="69" y="403"/>
                </a:lnTo>
                <a:lnTo>
                  <a:pt x="69" y="403"/>
                </a:lnTo>
                <a:lnTo>
                  <a:pt x="39" y="458"/>
                </a:lnTo>
                <a:lnTo>
                  <a:pt x="14" y="500"/>
                </a:lnTo>
                <a:lnTo>
                  <a:pt x="7" y="515"/>
                </a:lnTo>
                <a:lnTo>
                  <a:pt x="2" y="526"/>
                </a:lnTo>
                <a:lnTo>
                  <a:pt x="0" y="530"/>
                </a:lnTo>
                <a:lnTo>
                  <a:pt x="0" y="532"/>
                </a:lnTo>
                <a:lnTo>
                  <a:pt x="2" y="535"/>
                </a:lnTo>
                <a:lnTo>
                  <a:pt x="4" y="535"/>
                </a:lnTo>
                <a:lnTo>
                  <a:pt x="4" y="535"/>
                </a:lnTo>
                <a:lnTo>
                  <a:pt x="8" y="535"/>
                </a:lnTo>
                <a:lnTo>
                  <a:pt x="14" y="531"/>
                </a:lnTo>
                <a:lnTo>
                  <a:pt x="34" y="522"/>
                </a:lnTo>
                <a:lnTo>
                  <a:pt x="91" y="492"/>
                </a:lnTo>
                <a:lnTo>
                  <a:pt x="158" y="455"/>
                </a:lnTo>
                <a:lnTo>
                  <a:pt x="212" y="424"/>
                </a:lnTo>
                <a:lnTo>
                  <a:pt x="212" y="424"/>
                </a:lnTo>
                <a:lnTo>
                  <a:pt x="269" y="393"/>
                </a:lnTo>
                <a:lnTo>
                  <a:pt x="282" y="387"/>
                </a:lnTo>
                <a:lnTo>
                  <a:pt x="294" y="383"/>
                </a:lnTo>
                <a:lnTo>
                  <a:pt x="294" y="383"/>
                </a:lnTo>
                <a:lnTo>
                  <a:pt x="307" y="382"/>
                </a:lnTo>
                <a:lnTo>
                  <a:pt x="318" y="382"/>
                </a:lnTo>
                <a:lnTo>
                  <a:pt x="329" y="383"/>
                </a:lnTo>
                <a:lnTo>
                  <a:pt x="329" y="383"/>
                </a:lnTo>
                <a:lnTo>
                  <a:pt x="325" y="388"/>
                </a:lnTo>
                <a:lnTo>
                  <a:pt x="317" y="399"/>
                </a:lnTo>
                <a:lnTo>
                  <a:pt x="313" y="407"/>
                </a:lnTo>
                <a:lnTo>
                  <a:pt x="309" y="414"/>
                </a:lnTo>
                <a:lnTo>
                  <a:pt x="308" y="420"/>
                </a:lnTo>
                <a:lnTo>
                  <a:pt x="308" y="426"/>
                </a:lnTo>
                <a:lnTo>
                  <a:pt x="308" y="426"/>
                </a:lnTo>
                <a:lnTo>
                  <a:pt x="310" y="431"/>
                </a:lnTo>
                <a:lnTo>
                  <a:pt x="314" y="436"/>
                </a:lnTo>
                <a:lnTo>
                  <a:pt x="324" y="447"/>
                </a:lnTo>
                <a:lnTo>
                  <a:pt x="329" y="453"/>
                </a:lnTo>
                <a:lnTo>
                  <a:pt x="334" y="461"/>
                </a:lnTo>
                <a:lnTo>
                  <a:pt x="338" y="468"/>
                </a:lnTo>
                <a:lnTo>
                  <a:pt x="340" y="477"/>
                </a:lnTo>
                <a:lnTo>
                  <a:pt x="340" y="477"/>
                </a:lnTo>
                <a:lnTo>
                  <a:pt x="342" y="499"/>
                </a:lnTo>
                <a:lnTo>
                  <a:pt x="345" y="510"/>
                </a:lnTo>
                <a:lnTo>
                  <a:pt x="349" y="522"/>
                </a:lnTo>
                <a:lnTo>
                  <a:pt x="352" y="532"/>
                </a:lnTo>
                <a:lnTo>
                  <a:pt x="355" y="536"/>
                </a:lnTo>
                <a:lnTo>
                  <a:pt x="357" y="540"/>
                </a:lnTo>
                <a:lnTo>
                  <a:pt x="361" y="541"/>
                </a:lnTo>
                <a:lnTo>
                  <a:pt x="363" y="542"/>
                </a:lnTo>
                <a:lnTo>
                  <a:pt x="367" y="542"/>
                </a:lnTo>
                <a:lnTo>
                  <a:pt x="371" y="540"/>
                </a:lnTo>
                <a:lnTo>
                  <a:pt x="371" y="540"/>
                </a:lnTo>
                <a:lnTo>
                  <a:pt x="382" y="532"/>
                </a:lnTo>
                <a:lnTo>
                  <a:pt x="394" y="520"/>
                </a:lnTo>
                <a:lnTo>
                  <a:pt x="424" y="489"/>
                </a:lnTo>
                <a:lnTo>
                  <a:pt x="447" y="460"/>
                </a:lnTo>
                <a:lnTo>
                  <a:pt x="454" y="451"/>
                </a:lnTo>
                <a:lnTo>
                  <a:pt x="456" y="449"/>
                </a:lnTo>
                <a:lnTo>
                  <a:pt x="456" y="447"/>
                </a:lnTo>
                <a:lnTo>
                  <a:pt x="456" y="447"/>
                </a:lnTo>
                <a:lnTo>
                  <a:pt x="463" y="450"/>
                </a:lnTo>
                <a:lnTo>
                  <a:pt x="481" y="457"/>
                </a:lnTo>
                <a:lnTo>
                  <a:pt x="511" y="466"/>
                </a:lnTo>
                <a:lnTo>
                  <a:pt x="511" y="466"/>
                </a:lnTo>
                <a:lnTo>
                  <a:pt x="504" y="469"/>
                </a:lnTo>
                <a:lnTo>
                  <a:pt x="485" y="477"/>
                </a:lnTo>
                <a:lnTo>
                  <a:pt x="474" y="482"/>
                </a:lnTo>
                <a:lnTo>
                  <a:pt x="464" y="488"/>
                </a:lnTo>
                <a:lnTo>
                  <a:pt x="456" y="494"/>
                </a:lnTo>
                <a:lnTo>
                  <a:pt x="451" y="500"/>
                </a:lnTo>
                <a:lnTo>
                  <a:pt x="451" y="500"/>
                </a:lnTo>
                <a:lnTo>
                  <a:pt x="442" y="515"/>
                </a:lnTo>
                <a:lnTo>
                  <a:pt x="432" y="532"/>
                </a:lnTo>
                <a:lnTo>
                  <a:pt x="429" y="542"/>
                </a:lnTo>
                <a:lnTo>
                  <a:pt x="426" y="553"/>
                </a:lnTo>
                <a:lnTo>
                  <a:pt x="424" y="564"/>
                </a:lnTo>
                <a:lnTo>
                  <a:pt x="424" y="578"/>
                </a:lnTo>
                <a:lnTo>
                  <a:pt x="424" y="578"/>
                </a:lnTo>
                <a:lnTo>
                  <a:pt x="424" y="589"/>
                </a:lnTo>
                <a:lnTo>
                  <a:pt x="422" y="597"/>
                </a:lnTo>
                <a:lnTo>
                  <a:pt x="419" y="610"/>
                </a:lnTo>
                <a:lnTo>
                  <a:pt x="419" y="612"/>
                </a:lnTo>
                <a:lnTo>
                  <a:pt x="421" y="615"/>
                </a:lnTo>
                <a:lnTo>
                  <a:pt x="427" y="615"/>
                </a:lnTo>
                <a:lnTo>
                  <a:pt x="437" y="615"/>
                </a:lnTo>
                <a:lnTo>
                  <a:pt x="437" y="615"/>
                </a:lnTo>
                <a:lnTo>
                  <a:pt x="445" y="612"/>
                </a:lnTo>
                <a:lnTo>
                  <a:pt x="453" y="608"/>
                </a:lnTo>
                <a:lnTo>
                  <a:pt x="462" y="602"/>
                </a:lnTo>
                <a:lnTo>
                  <a:pt x="472" y="594"/>
                </a:lnTo>
                <a:lnTo>
                  <a:pt x="491" y="574"/>
                </a:lnTo>
                <a:lnTo>
                  <a:pt x="511" y="551"/>
                </a:lnTo>
                <a:lnTo>
                  <a:pt x="529" y="528"/>
                </a:lnTo>
                <a:lnTo>
                  <a:pt x="545" y="509"/>
                </a:lnTo>
                <a:lnTo>
                  <a:pt x="559" y="490"/>
                </a:lnTo>
                <a:lnTo>
                  <a:pt x="559" y="490"/>
                </a:lnTo>
                <a:lnTo>
                  <a:pt x="560" y="498"/>
                </a:lnTo>
                <a:lnTo>
                  <a:pt x="563" y="516"/>
                </a:lnTo>
                <a:lnTo>
                  <a:pt x="568" y="537"/>
                </a:lnTo>
                <a:lnTo>
                  <a:pt x="571" y="546"/>
                </a:lnTo>
                <a:lnTo>
                  <a:pt x="575" y="553"/>
                </a:lnTo>
                <a:lnTo>
                  <a:pt x="575" y="553"/>
                </a:lnTo>
                <a:lnTo>
                  <a:pt x="585" y="567"/>
                </a:lnTo>
                <a:lnTo>
                  <a:pt x="590" y="573"/>
                </a:lnTo>
                <a:lnTo>
                  <a:pt x="596" y="579"/>
                </a:lnTo>
                <a:lnTo>
                  <a:pt x="602" y="583"/>
                </a:lnTo>
                <a:lnTo>
                  <a:pt x="608" y="584"/>
                </a:lnTo>
                <a:lnTo>
                  <a:pt x="611" y="584"/>
                </a:lnTo>
                <a:lnTo>
                  <a:pt x="614" y="583"/>
                </a:lnTo>
                <a:lnTo>
                  <a:pt x="617" y="580"/>
                </a:lnTo>
                <a:lnTo>
                  <a:pt x="620" y="578"/>
                </a:lnTo>
                <a:lnTo>
                  <a:pt x="620" y="578"/>
                </a:lnTo>
                <a:lnTo>
                  <a:pt x="625" y="568"/>
                </a:lnTo>
                <a:lnTo>
                  <a:pt x="632" y="556"/>
                </a:lnTo>
                <a:lnTo>
                  <a:pt x="641" y="527"/>
                </a:lnTo>
                <a:lnTo>
                  <a:pt x="649" y="503"/>
                </a:lnTo>
                <a:lnTo>
                  <a:pt x="651" y="493"/>
                </a:lnTo>
                <a:lnTo>
                  <a:pt x="651" y="493"/>
                </a:lnTo>
                <a:lnTo>
                  <a:pt x="677" y="485"/>
                </a:lnTo>
                <a:lnTo>
                  <a:pt x="735" y="469"/>
                </a:lnTo>
                <a:lnTo>
                  <a:pt x="796" y="450"/>
                </a:lnTo>
                <a:lnTo>
                  <a:pt x="820" y="441"/>
                </a:lnTo>
                <a:lnTo>
                  <a:pt x="828" y="437"/>
                </a:lnTo>
                <a:lnTo>
                  <a:pt x="835" y="434"/>
                </a:lnTo>
                <a:lnTo>
                  <a:pt x="835" y="434"/>
                </a:lnTo>
                <a:lnTo>
                  <a:pt x="864" y="412"/>
                </a:lnTo>
                <a:lnTo>
                  <a:pt x="878" y="402"/>
                </a:lnTo>
                <a:lnTo>
                  <a:pt x="887" y="392"/>
                </a:lnTo>
                <a:lnTo>
                  <a:pt x="887" y="392"/>
                </a:lnTo>
                <a:lnTo>
                  <a:pt x="895" y="383"/>
                </a:lnTo>
                <a:lnTo>
                  <a:pt x="901" y="374"/>
                </a:lnTo>
                <a:lnTo>
                  <a:pt x="906" y="361"/>
                </a:lnTo>
                <a:lnTo>
                  <a:pt x="907" y="354"/>
                </a:lnTo>
                <a:lnTo>
                  <a:pt x="908" y="346"/>
                </a:lnTo>
                <a:lnTo>
                  <a:pt x="908" y="346"/>
                </a:lnTo>
                <a:lnTo>
                  <a:pt x="910" y="340"/>
                </a:lnTo>
                <a:lnTo>
                  <a:pt x="912" y="335"/>
                </a:lnTo>
                <a:lnTo>
                  <a:pt x="916" y="328"/>
                </a:lnTo>
                <a:lnTo>
                  <a:pt x="916" y="324"/>
                </a:lnTo>
                <a:lnTo>
                  <a:pt x="913" y="319"/>
                </a:lnTo>
                <a:lnTo>
                  <a:pt x="908" y="313"/>
                </a:lnTo>
                <a:lnTo>
                  <a:pt x="900" y="305"/>
                </a:lnTo>
                <a:lnTo>
                  <a:pt x="900" y="305"/>
                </a:lnTo>
                <a:lnTo>
                  <a:pt x="874" y="280"/>
                </a:lnTo>
                <a:lnTo>
                  <a:pt x="839" y="252"/>
                </a:lnTo>
                <a:lnTo>
                  <a:pt x="820" y="238"/>
                </a:lnTo>
                <a:lnTo>
                  <a:pt x="801" y="225"/>
                </a:lnTo>
                <a:lnTo>
                  <a:pt x="783" y="214"/>
                </a:lnTo>
                <a:lnTo>
                  <a:pt x="766" y="204"/>
                </a:lnTo>
                <a:lnTo>
                  <a:pt x="766" y="204"/>
                </a:lnTo>
                <a:lnTo>
                  <a:pt x="731" y="187"/>
                </a:lnTo>
                <a:lnTo>
                  <a:pt x="698" y="168"/>
                </a:lnTo>
                <a:lnTo>
                  <a:pt x="667" y="152"/>
                </a:lnTo>
                <a:lnTo>
                  <a:pt x="655" y="146"/>
                </a:lnTo>
                <a:lnTo>
                  <a:pt x="644" y="143"/>
                </a:lnTo>
                <a:lnTo>
                  <a:pt x="644" y="143"/>
                </a:lnTo>
                <a:lnTo>
                  <a:pt x="606" y="135"/>
                </a:lnTo>
                <a:lnTo>
                  <a:pt x="588" y="132"/>
                </a:lnTo>
                <a:lnTo>
                  <a:pt x="588" y="132"/>
                </a:lnTo>
                <a:lnTo>
                  <a:pt x="580" y="112"/>
                </a:lnTo>
                <a:lnTo>
                  <a:pt x="560" y="66"/>
                </a:lnTo>
                <a:lnTo>
                  <a:pt x="549" y="43"/>
                </a:lnTo>
                <a:lnTo>
                  <a:pt x="538" y="22"/>
                </a:lnTo>
                <a:lnTo>
                  <a:pt x="533" y="13"/>
                </a:lnTo>
                <a:lnTo>
                  <a:pt x="528" y="6"/>
                </a:lnTo>
                <a:lnTo>
                  <a:pt x="523" y="2"/>
                </a:lnTo>
                <a:lnTo>
                  <a:pt x="520" y="0"/>
                </a:lnTo>
                <a:lnTo>
                  <a:pt x="520" y="0"/>
                </a:lnTo>
                <a:lnTo>
                  <a:pt x="512" y="1"/>
                </a:lnTo>
                <a:lnTo>
                  <a:pt x="505" y="2"/>
                </a:lnTo>
                <a:lnTo>
                  <a:pt x="499" y="6"/>
                </a:lnTo>
                <a:lnTo>
                  <a:pt x="493" y="9"/>
                </a:lnTo>
                <a:lnTo>
                  <a:pt x="486" y="14"/>
                </a:lnTo>
                <a:lnTo>
                  <a:pt x="483" y="22"/>
                </a:lnTo>
                <a:lnTo>
                  <a:pt x="479" y="29"/>
                </a:lnTo>
                <a:lnTo>
                  <a:pt x="477" y="38"/>
                </a:lnTo>
                <a:lnTo>
                  <a:pt x="477" y="38"/>
                </a:lnTo>
                <a:lnTo>
                  <a:pt x="477" y="45"/>
                </a:lnTo>
                <a:lnTo>
                  <a:pt x="479" y="51"/>
                </a:lnTo>
                <a:lnTo>
                  <a:pt x="480" y="56"/>
                </a:lnTo>
                <a:lnTo>
                  <a:pt x="481" y="61"/>
                </a:lnTo>
                <a:lnTo>
                  <a:pt x="480" y="67"/>
                </a:lnTo>
                <a:lnTo>
                  <a:pt x="477" y="75"/>
                </a:lnTo>
                <a:lnTo>
                  <a:pt x="469" y="83"/>
                </a:lnTo>
                <a:lnTo>
                  <a:pt x="456" y="96"/>
                </a:lnTo>
                <a:lnTo>
                  <a:pt x="456" y="96"/>
                </a:lnTo>
                <a:lnTo>
                  <a:pt x="442" y="107"/>
                </a:lnTo>
                <a:lnTo>
                  <a:pt x="431" y="115"/>
                </a:lnTo>
                <a:lnTo>
                  <a:pt x="414" y="126"/>
                </a:lnTo>
                <a:lnTo>
                  <a:pt x="399" y="135"/>
                </a:lnTo>
                <a:lnTo>
                  <a:pt x="393" y="140"/>
                </a:lnTo>
                <a:lnTo>
                  <a:pt x="384" y="148"/>
                </a:lnTo>
                <a:lnTo>
                  <a:pt x="384" y="148"/>
                </a:lnTo>
                <a:lnTo>
                  <a:pt x="376" y="159"/>
                </a:lnTo>
                <a:lnTo>
                  <a:pt x="366" y="173"/>
                </a:lnTo>
                <a:lnTo>
                  <a:pt x="349" y="201"/>
                </a:lnTo>
                <a:lnTo>
                  <a:pt x="329" y="236"/>
                </a:lnTo>
                <a:lnTo>
                  <a:pt x="329" y="2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911D577D-C23C-4437-B327-E68124DE347F}"/>
              </a:ext>
            </a:extLst>
          </p:cNvPr>
          <p:cNvSpPr>
            <a:spLocks/>
          </p:cNvSpPr>
          <p:nvPr/>
        </p:nvSpPr>
        <p:spPr bwMode="auto">
          <a:xfrm>
            <a:off x="2206474" y="1264837"/>
            <a:ext cx="1755775" cy="857250"/>
          </a:xfrm>
          <a:custGeom>
            <a:avLst/>
            <a:gdLst>
              <a:gd name="T0" fmla="*/ 317 w 1106"/>
              <a:gd name="T1" fmla="*/ 64 h 540"/>
              <a:gd name="T2" fmla="*/ 214 w 1106"/>
              <a:gd name="T3" fmla="*/ 74 h 540"/>
              <a:gd name="T4" fmla="*/ 154 w 1106"/>
              <a:gd name="T5" fmla="*/ 103 h 540"/>
              <a:gd name="T6" fmla="*/ 66 w 1106"/>
              <a:gd name="T7" fmla="*/ 165 h 540"/>
              <a:gd name="T8" fmla="*/ 37 w 1106"/>
              <a:gd name="T9" fmla="*/ 186 h 540"/>
              <a:gd name="T10" fmla="*/ 7 w 1106"/>
              <a:gd name="T11" fmla="*/ 212 h 540"/>
              <a:gd name="T12" fmla="*/ 0 w 1106"/>
              <a:gd name="T13" fmla="*/ 239 h 540"/>
              <a:gd name="T14" fmla="*/ 7 w 1106"/>
              <a:gd name="T15" fmla="*/ 261 h 540"/>
              <a:gd name="T16" fmla="*/ 39 w 1106"/>
              <a:gd name="T17" fmla="*/ 294 h 540"/>
              <a:gd name="T18" fmla="*/ 119 w 1106"/>
              <a:gd name="T19" fmla="*/ 333 h 540"/>
              <a:gd name="T20" fmla="*/ 253 w 1106"/>
              <a:gd name="T21" fmla="*/ 381 h 540"/>
              <a:gd name="T22" fmla="*/ 322 w 1106"/>
              <a:gd name="T23" fmla="*/ 400 h 540"/>
              <a:gd name="T24" fmla="*/ 368 w 1106"/>
              <a:gd name="T25" fmla="*/ 405 h 540"/>
              <a:gd name="T26" fmla="*/ 444 w 1106"/>
              <a:gd name="T27" fmla="*/ 519 h 540"/>
              <a:gd name="T28" fmla="*/ 466 w 1106"/>
              <a:gd name="T29" fmla="*/ 540 h 540"/>
              <a:gd name="T30" fmla="*/ 478 w 1106"/>
              <a:gd name="T31" fmla="*/ 523 h 540"/>
              <a:gd name="T32" fmla="*/ 480 w 1106"/>
              <a:gd name="T33" fmla="*/ 437 h 540"/>
              <a:gd name="T34" fmla="*/ 571 w 1106"/>
              <a:gd name="T35" fmla="*/ 431 h 540"/>
              <a:gd name="T36" fmla="*/ 608 w 1106"/>
              <a:gd name="T37" fmla="*/ 432 h 540"/>
              <a:gd name="T38" fmla="*/ 642 w 1106"/>
              <a:gd name="T39" fmla="*/ 452 h 540"/>
              <a:gd name="T40" fmla="*/ 674 w 1106"/>
              <a:gd name="T41" fmla="*/ 474 h 540"/>
              <a:gd name="T42" fmla="*/ 691 w 1106"/>
              <a:gd name="T43" fmla="*/ 469 h 540"/>
              <a:gd name="T44" fmla="*/ 712 w 1106"/>
              <a:gd name="T45" fmla="*/ 460 h 540"/>
              <a:gd name="T46" fmla="*/ 704 w 1106"/>
              <a:gd name="T47" fmla="*/ 450 h 540"/>
              <a:gd name="T48" fmla="*/ 665 w 1106"/>
              <a:gd name="T49" fmla="*/ 413 h 540"/>
              <a:gd name="T50" fmla="*/ 781 w 1106"/>
              <a:gd name="T51" fmla="*/ 424 h 540"/>
              <a:gd name="T52" fmla="*/ 881 w 1106"/>
              <a:gd name="T53" fmla="*/ 477 h 540"/>
              <a:gd name="T54" fmla="*/ 897 w 1106"/>
              <a:gd name="T55" fmla="*/ 492 h 540"/>
              <a:gd name="T56" fmla="*/ 908 w 1106"/>
              <a:gd name="T57" fmla="*/ 518 h 540"/>
              <a:gd name="T58" fmla="*/ 924 w 1106"/>
              <a:gd name="T59" fmla="*/ 482 h 540"/>
              <a:gd name="T60" fmla="*/ 935 w 1106"/>
              <a:gd name="T61" fmla="*/ 439 h 540"/>
              <a:gd name="T62" fmla="*/ 941 w 1106"/>
              <a:gd name="T63" fmla="*/ 394 h 540"/>
              <a:gd name="T64" fmla="*/ 964 w 1106"/>
              <a:gd name="T65" fmla="*/ 361 h 540"/>
              <a:gd name="T66" fmla="*/ 1018 w 1106"/>
              <a:gd name="T67" fmla="*/ 315 h 540"/>
              <a:gd name="T68" fmla="*/ 1098 w 1106"/>
              <a:gd name="T69" fmla="*/ 234 h 540"/>
              <a:gd name="T70" fmla="*/ 1105 w 1106"/>
              <a:gd name="T71" fmla="*/ 213 h 540"/>
              <a:gd name="T72" fmla="*/ 1089 w 1106"/>
              <a:gd name="T73" fmla="*/ 210 h 540"/>
              <a:gd name="T74" fmla="*/ 1010 w 1106"/>
              <a:gd name="T75" fmla="*/ 239 h 540"/>
              <a:gd name="T76" fmla="*/ 916 w 1106"/>
              <a:gd name="T77" fmla="*/ 269 h 540"/>
              <a:gd name="T78" fmla="*/ 818 w 1106"/>
              <a:gd name="T79" fmla="*/ 282 h 540"/>
              <a:gd name="T80" fmla="*/ 724 w 1106"/>
              <a:gd name="T81" fmla="*/ 287 h 540"/>
              <a:gd name="T82" fmla="*/ 694 w 1106"/>
              <a:gd name="T83" fmla="*/ 272 h 540"/>
              <a:gd name="T84" fmla="*/ 643 w 1106"/>
              <a:gd name="T85" fmla="*/ 228 h 540"/>
              <a:gd name="T86" fmla="*/ 614 w 1106"/>
              <a:gd name="T87" fmla="*/ 198 h 540"/>
              <a:gd name="T88" fmla="*/ 574 w 1106"/>
              <a:gd name="T89" fmla="*/ 165 h 540"/>
              <a:gd name="T90" fmla="*/ 530 w 1106"/>
              <a:gd name="T91" fmla="*/ 112 h 540"/>
              <a:gd name="T92" fmla="*/ 512 w 1106"/>
              <a:gd name="T93" fmla="*/ 70 h 540"/>
              <a:gd name="T94" fmla="*/ 502 w 1106"/>
              <a:gd name="T95" fmla="*/ 42 h 540"/>
              <a:gd name="T96" fmla="*/ 474 w 1106"/>
              <a:gd name="T97" fmla="*/ 14 h 540"/>
              <a:gd name="T98" fmla="*/ 453 w 1106"/>
              <a:gd name="T99" fmla="*/ 1 h 540"/>
              <a:gd name="T100" fmla="*/ 430 w 1106"/>
              <a:gd name="T101" fmla="*/ 10 h 540"/>
              <a:gd name="T102" fmla="*/ 339 w 1106"/>
              <a:gd name="T103" fmla="*/ 64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06" h="540">
                <a:moveTo>
                  <a:pt x="339" y="64"/>
                </a:moveTo>
                <a:lnTo>
                  <a:pt x="339" y="64"/>
                </a:lnTo>
                <a:lnTo>
                  <a:pt x="331" y="64"/>
                </a:lnTo>
                <a:lnTo>
                  <a:pt x="317" y="64"/>
                </a:lnTo>
                <a:lnTo>
                  <a:pt x="280" y="64"/>
                </a:lnTo>
                <a:lnTo>
                  <a:pt x="259" y="65"/>
                </a:lnTo>
                <a:lnTo>
                  <a:pt x="236" y="69"/>
                </a:lnTo>
                <a:lnTo>
                  <a:pt x="214" y="74"/>
                </a:lnTo>
                <a:lnTo>
                  <a:pt x="204" y="78"/>
                </a:lnTo>
                <a:lnTo>
                  <a:pt x="193" y="83"/>
                </a:lnTo>
                <a:lnTo>
                  <a:pt x="193" y="83"/>
                </a:lnTo>
                <a:lnTo>
                  <a:pt x="154" y="103"/>
                </a:lnTo>
                <a:lnTo>
                  <a:pt x="117" y="126"/>
                </a:lnTo>
                <a:lnTo>
                  <a:pt x="86" y="146"/>
                </a:lnTo>
                <a:lnTo>
                  <a:pt x="75" y="156"/>
                </a:lnTo>
                <a:lnTo>
                  <a:pt x="66" y="165"/>
                </a:lnTo>
                <a:lnTo>
                  <a:pt x="66" y="165"/>
                </a:lnTo>
                <a:lnTo>
                  <a:pt x="58" y="172"/>
                </a:lnTo>
                <a:lnTo>
                  <a:pt x="48" y="178"/>
                </a:lnTo>
                <a:lnTo>
                  <a:pt x="37" y="186"/>
                </a:lnTo>
                <a:lnTo>
                  <a:pt x="26" y="193"/>
                </a:lnTo>
                <a:lnTo>
                  <a:pt x="16" y="202"/>
                </a:lnTo>
                <a:lnTo>
                  <a:pt x="11" y="207"/>
                </a:lnTo>
                <a:lnTo>
                  <a:pt x="7" y="212"/>
                </a:lnTo>
                <a:lnTo>
                  <a:pt x="4" y="218"/>
                </a:lnTo>
                <a:lnTo>
                  <a:pt x="2" y="224"/>
                </a:lnTo>
                <a:lnTo>
                  <a:pt x="1" y="231"/>
                </a:lnTo>
                <a:lnTo>
                  <a:pt x="0" y="239"/>
                </a:lnTo>
                <a:lnTo>
                  <a:pt x="0" y="239"/>
                </a:lnTo>
                <a:lnTo>
                  <a:pt x="1" y="246"/>
                </a:lnTo>
                <a:lnTo>
                  <a:pt x="4" y="255"/>
                </a:lnTo>
                <a:lnTo>
                  <a:pt x="7" y="261"/>
                </a:lnTo>
                <a:lnTo>
                  <a:pt x="12" y="268"/>
                </a:lnTo>
                <a:lnTo>
                  <a:pt x="17" y="276"/>
                </a:lnTo>
                <a:lnTo>
                  <a:pt x="23" y="282"/>
                </a:lnTo>
                <a:lnTo>
                  <a:pt x="39" y="294"/>
                </a:lnTo>
                <a:lnTo>
                  <a:pt x="56" y="305"/>
                </a:lnTo>
                <a:lnTo>
                  <a:pt x="77" y="315"/>
                </a:lnTo>
                <a:lnTo>
                  <a:pt x="98" y="325"/>
                </a:lnTo>
                <a:lnTo>
                  <a:pt x="119" y="333"/>
                </a:lnTo>
                <a:lnTo>
                  <a:pt x="119" y="333"/>
                </a:lnTo>
                <a:lnTo>
                  <a:pt x="165" y="351"/>
                </a:lnTo>
                <a:lnTo>
                  <a:pt x="210" y="367"/>
                </a:lnTo>
                <a:lnTo>
                  <a:pt x="253" y="381"/>
                </a:lnTo>
                <a:lnTo>
                  <a:pt x="291" y="392"/>
                </a:lnTo>
                <a:lnTo>
                  <a:pt x="291" y="392"/>
                </a:lnTo>
                <a:lnTo>
                  <a:pt x="307" y="396"/>
                </a:lnTo>
                <a:lnTo>
                  <a:pt x="322" y="400"/>
                </a:lnTo>
                <a:lnTo>
                  <a:pt x="346" y="404"/>
                </a:lnTo>
                <a:lnTo>
                  <a:pt x="362" y="405"/>
                </a:lnTo>
                <a:lnTo>
                  <a:pt x="368" y="405"/>
                </a:lnTo>
                <a:lnTo>
                  <a:pt x="368" y="405"/>
                </a:lnTo>
                <a:lnTo>
                  <a:pt x="381" y="427"/>
                </a:lnTo>
                <a:lnTo>
                  <a:pt x="411" y="474"/>
                </a:lnTo>
                <a:lnTo>
                  <a:pt x="428" y="498"/>
                </a:lnTo>
                <a:lnTo>
                  <a:pt x="444" y="519"/>
                </a:lnTo>
                <a:lnTo>
                  <a:pt x="458" y="535"/>
                </a:lnTo>
                <a:lnTo>
                  <a:pt x="462" y="539"/>
                </a:lnTo>
                <a:lnTo>
                  <a:pt x="466" y="540"/>
                </a:lnTo>
                <a:lnTo>
                  <a:pt x="466" y="540"/>
                </a:lnTo>
                <a:lnTo>
                  <a:pt x="471" y="539"/>
                </a:lnTo>
                <a:lnTo>
                  <a:pt x="475" y="535"/>
                </a:lnTo>
                <a:lnTo>
                  <a:pt x="477" y="530"/>
                </a:lnTo>
                <a:lnTo>
                  <a:pt x="478" y="523"/>
                </a:lnTo>
                <a:lnTo>
                  <a:pt x="478" y="504"/>
                </a:lnTo>
                <a:lnTo>
                  <a:pt x="480" y="482"/>
                </a:lnTo>
                <a:lnTo>
                  <a:pt x="480" y="482"/>
                </a:lnTo>
                <a:lnTo>
                  <a:pt x="480" y="437"/>
                </a:lnTo>
                <a:lnTo>
                  <a:pt x="480" y="416"/>
                </a:lnTo>
                <a:lnTo>
                  <a:pt x="551" y="429"/>
                </a:lnTo>
                <a:lnTo>
                  <a:pt x="551" y="429"/>
                </a:lnTo>
                <a:lnTo>
                  <a:pt x="571" y="431"/>
                </a:lnTo>
                <a:lnTo>
                  <a:pt x="600" y="432"/>
                </a:lnTo>
                <a:lnTo>
                  <a:pt x="600" y="432"/>
                </a:lnTo>
                <a:lnTo>
                  <a:pt x="608" y="432"/>
                </a:lnTo>
                <a:lnTo>
                  <a:pt x="608" y="432"/>
                </a:lnTo>
                <a:lnTo>
                  <a:pt x="615" y="436"/>
                </a:lnTo>
                <a:lnTo>
                  <a:pt x="632" y="445"/>
                </a:lnTo>
                <a:lnTo>
                  <a:pt x="632" y="445"/>
                </a:lnTo>
                <a:lnTo>
                  <a:pt x="642" y="452"/>
                </a:lnTo>
                <a:lnTo>
                  <a:pt x="651" y="456"/>
                </a:lnTo>
                <a:lnTo>
                  <a:pt x="663" y="468"/>
                </a:lnTo>
                <a:lnTo>
                  <a:pt x="669" y="471"/>
                </a:lnTo>
                <a:lnTo>
                  <a:pt x="674" y="474"/>
                </a:lnTo>
                <a:lnTo>
                  <a:pt x="680" y="474"/>
                </a:lnTo>
                <a:lnTo>
                  <a:pt x="685" y="471"/>
                </a:lnTo>
                <a:lnTo>
                  <a:pt x="685" y="471"/>
                </a:lnTo>
                <a:lnTo>
                  <a:pt x="691" y="469"/>
                </a:lnTo>
                <a:lnTo>
                  <a:pt x="697" y="466"/>
                </a:lnTo>
                <a:lnTo>
                  <a:pt x="708" y="464"/>
                </a:lnTo>
                <a:lnTo>
                  <a:pt x="712" y="461"/>
                </a:lnTo>
                <a:lnTo>
                  <a:pt x="712" y="460"/>
                </a:lnTo>
                <a:lnTo>
                  <a:pt x="712" y="459"/>
                </a:lnTo>
                <a:lnTo>
                  <a:pt x="710" y="455"/>
                </a:lnTo>
                <a:lnTo>
                  <a:pt x="704" y="450"/>
                </a:lnTo>
                <a:lnTo>
                  <a:pt x="704" y="450"/>
                </a:lnTo>
                <a:lnTo>
                  <a:pt x="668" y="426"/>
                </a:lnTo>
                <a:lnTo>
                  <a:pt x="648" y="413"/>
                </a:lnTo>
                <a:lnTo>
                  <a:pt x="648" y="413"/>
                </a:lnTo>
                <a:lnTo>
                  <a:pt x="665" y="413"/>
                </a:lnTo>
                <a:lnTo>
                  <a:pt x="706" y="415"/>
                </a:lnTo>
                <a:lnTo>
                  <a:pt x="750" y="418"/>
                </a:lnTo>
                <a:lnTo>
                  <a:pt x="768" y="421"/>
                </a:lnTo>
                <a:lnTo>
                  <a:pt x="781" y="424"/>
                </a:lnTo>
                <a:lnTo>
                  <a:pt x="781" y="424"/>
                </a:lnTo>
                <a:lnTo>
                  <a:pt x="801" y="433"/>
                </a:lnTo>
                <a:lnTo>
                  <a:pt x="825" y="445"/>
                </a:lnTo>
                <a:lnTo>
                  <a:pt x="881" y="477"/>
                </a:lnTo>
                <a:lnTo>
                  <a:pt x="881" y="477"/>
                </a:lnTo>
                <a:lnTo>
                  <a:pt x="888" y="481"/>
                </a:lnTo>
                <a:lnTo>
                  <a:pt x="893" y="486"/>
                </a:lnTo>
                <a:lnTo>
                  <a:pt x="897" y="492"/>
                </a:lnTo>
                <a:lnTo>
                  <a:pt x="900" y="497"/>
                </a:lnTo>
                <a:lnTo>
                  <a:pt x="904" y="507"/>
                </a:lnTo>
                <a:lnTo>
                  <a:pt x="907" y="514"/>
                </a:lnTo>
                <a:lnTo>
                  <a:pt x="908" y="518"/>
                </a:lnTo>
                <a:lnTo>
                  <a:pt x="909" y="517"/>
                </a:lnTo>
                <a:lnTo>
                  <a:pt x="910" y="514"/>
                </a:lnTo>
                <a:lnTo>
                  <a:pt x="924" y="482"/>
                </a:lnTo>
                <a:lnTo>
                  <a:pt x="924" y="482"/>
                </a:lnTo>
                <a:lnTo>
                  <a:pt x="927" y="470"/>
                </a:lnTo>
                <a:lnTo>
                  <a:pt x="931" y="458"/>
                </a:lnTo>
                <a:lnTo>
                  <a:pt x="934" y="448"/>
                </a:lnTo>
                <a:lnTo>
                  <a:pt x="935" y="439"/>
                </a:lnTo>
                <a:lnTo>
                  <a:pt x="936" y="422"/>
                </a:lnTo>
                <a:lnTo>
                  <a:pt x="937" y="408"/>
                </a:lnTo>
                <a:lnTo>
                  <a:pt x="939" y="401"/>
                </a:lnTo>
                <a:lnTo>
                  <a:pt x="941" y="394"/>
                </a:lnTo>
                <a:lnTo>
                  <a:pt x="945" y="386"/>
                </a:lnTo>
                <a:lnTo>
                  <a:pt x="950" y="379"/>
                </a:lnTo>
                <a:lnTo>
                  <a:pt x="956" y="370"/>
                </a:lnTo>
                <a:lnTo>
                  <a:pt x="964" y="361"/>
                </a:lnTo>
                <a:lnTo>
                  <a:pt x="975" y="351"/>
                </a:lnTo>
                <a:lnTo>
                  <a:pt x="989" y="340"/>
                </a:lnTo>
                <a:lnTo>
                  <a:pt x="989" y="340"/>
                </a:lnTo>
                <a:lnTo>
                  <a:pt x="1018" y="315"/>
                </a:lnTo>
                <a:lnTo>
                  <a:pt x="1046" y="292"/>
                </a:lnTo>
                <a:lnTo>
                  <a:pt x="1068" y="271"/>
                </a:lnTo>
                <a:lnTo>
                  <a:pt x="1086" y="251"/>
                </a:lnTo>
                <a:lnTo>
                  <a:pt x="1098" y="234"/>
                </a:lnTo>
                <a:lnTo>
                  <a:pt x="1102" y="228"/>
                </a:lnTo>
                <a:lnTo>
                  <a:pt x="1105" y="222"/>
                </a:lnTo>
                <a:lnTo>
                  <a:pt x="1106" y="217"/>
                </a:lnTo>
                <a:lnTo>
                  <a:pt x="1105" y="213"/>
                </a:lnTo>
                <a:lnTo>
                  <a:pt x="1101" y="210"/>
                </a:lnTo>
                <a:lnTo>
                  <a:pt x="1095" y="209"/>
                </a:lnTo>
                <a:lnTo>
                  <a:pt x="1095" y="209"/>
                </a:lnTo>
                <a:lnTo>
                  <a:pt x="1089" y="210"/>
                </a:lnTo>
                <a:lnTo>
                  <a:pt x="1080" y="212"/>
                </a:lnTo>
                <a:lnTo>
                  <a:pt x="1060" y="218"/>
                </a:lnTo>
                <a:lnTo>
                  <a:pt x="1037" y="228"/>
                </a:lnTo>
                <a:lnTo>
                  <a:pt x="1010" y="239"/>
                </a:lnTo>
                <a:lnTo>
                  <a:pt x="982" y="250"/>
                </a:lnTo>
                <a:lnTo>
                  <a:pt x="950" y="261"/>
                </a:lnTo>
                <a:lnTo>
                  <a:pt x="932" y="266"/>
                </a:lnTo>
                <a:lnTo>
                  <a:pt x="916" y="269"/>
                </a:lnTo>
                <a:lnTo>
                  <a:pt x="899" y="273"/>
                </a:lnTo>
                <a:lnTo>
                  <a:pt x="881" y="276"/>
                </a:lnTo>
                <a:lnTo>
                  <a:pt x="881" y="276"/>
                </a:lnTo>
                <a:lnTo>
                  <a:pt x="818" y="282"/>
                </a:lnTo>
                <a:lnTo>
                  <a:pt x="771" y="287"/>
                </a:lnTo>
                <a:lnTo>
                  <a:pt x="740" y="288"/>
                </a:lnTo>
                <a:lnTo>
                  <a:pt x="731" y="288"/>
                </a:lnTo>
                <a:lnTo>
                  <a:pt x="724" y="287"/>
                </a:lnTo>
                <a:lnTo>
                  <a:pt x="724" y="287"/>
                </a:lnTo>
                <a:lnTo>
                  <a:pt x="713" y="282"/>
                </a:lnTo>
                <a:lnTo>
                  <a:pt x="704" y="277"/>
                </a:lnTo>
                <a:lnTo>
                  <a:pt x="694" y="272"/>
                </a:lnTo>
                <a:lnTo>
                  <a:pt x="683" y="265"/>
                </a:lnTo>
                <a:lnTo>
                  <a:pt x="669" y="255"/>
                </a:lnTo>
                <a:lnTo>
                  <a:pt x="657" y="242"/>
                </a:lnTo>
                <a:lnTo>
                  <a:pt x="643" y="228"/>
                </a:lnTo>
                <a:lnTo>
                  <a:pt x="643" y="228"/>
                </a:lnTo>
                <a:lnTo>
                  <a:pt x="631" y="214"/>
                </a:lnTo>
                <a:lnTo>
                  <a:pt x="621" y="204"/>
                </a:lnTo>
                <a:lnTo>
                  <a:pt x="614" y="198"/>
                </a:lnTo>
                <a:lnTo>
                  <a:pt x="608" y="193"/>
                </a:lnTo>
                <a:lnTo>
                  <a:pt x="594" y="183"/>
                </a:lnTo>
                <a:lnTo>
                  <a:pt x="585" y="175"/>
                </a:lnTo>
                <a:lnTo>
                  <a:pt x="574" y="165"/>
                </a:lnTo>
                <a:lnTo>
                  <a:pt x="574" y="165"/>
                </a:lnTo>
                <a:lnTo>
                  <a:pt x="555" y="144"/>
                </a:lnTo>
                <a:lnTo>
                  <a:pt x="541" y="128"/>
                </a:lnTo>
                <a:lnTo>
                  <a:pt x="530" y="112"/>
                </a:lnTo>
                <a:lnTo>
                  <a:pt x="519" y="90"/>
                </a:lnTo>
                <a:lnTo>
                  <a:pt x="519" y="90"/>
                </a:lnTo>
                <a:lnTo>
                  <a:pt x="514" y="79"/>
                </a:lnTo>
                <a:lnTo>
                  <a:pt x="512" y="70"/>
                </a:lnTo>
                <a:lnTo>
                  <a:pt x="510" y="60"/>
                </a:lnTo>
                <a:lnTo>
                  <a:pt x="509" y="55"/>
                </a:lnTo>
                <a:lnTo>
                  <a:pt x="507" y="51"/>
                </a:lnTo>
                <a:lnTo>
                  <a:pt x="502" y="42"/>
                </a:lnTo>
                <a:lnTo>
                  <a:pt x="492" y="32"/>
                </a:lnTo>
                <a:lnTo>
                  <a:pt x="492" y="32"/>
                </a:lnTo>
                <a:lnTo>
                  <a:pt x="482" y="21"/>
                </a:lnTo>
                <a:lnTo>
                  <a:pt x="474" y="14"/>
                </a:lnTo>
                <a:lnTo>
                  <a:pt x="466" y="7"/>
                </a:lnTo>
                <a:lnTo>
                  <a:pt x="461" y="4"/>
                </a:lnTo>
                <a:lnTo>
                  <a:pt x="456" y="3"/>
                </a:lnTo>
                <a:lnTo>
                  <a:pt x="453" y="1"/>
                </a:lnTo>
                <a:lnTo>
                  <a:pt x="448" y="0"/>
                </a:lnTo>
                <a:lnTo>
                  <a:pt x="448" y="0"/>
                </a:lnTo>
                <a:lnTo>
                  <a:pt x="442" y="3"/>
                </a:lnTo>
                <a:lnTo>
                  <a:pt x="430" y="10"/>
                </a:lnTo>
                <a:lnTo>
                  <a:pt x="397" y="31"/>
                </a:lnTo>
                <a:lnTo>
                  <a:pt x="362" y="53"/>
                </a:lnTo>
                <a:lnTo>
                  <a:pt x="348" y="60"/>
                </a:lnTo>
                <a:lnTo>
                  <a:pt x="339" y="64"/>
                </a:lnTo>
                <a:lnTo>
                  <a:pt x="339" y="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33683819-53A6-4F18-B305-696D6B4980B0}"/>
              </a:ext>
            </a:extLst>
          </p:cNvPr>
          <p:cNvSpPr>
            <a:spLocks/>
          </p:cNvSpPr>
          <p:nvPr/>
        </p:nvSpPr>
        <p:spPr bwMode="auto">
          <a:xfrm>
            <a:off x="2217540" y="2947825"/>
            <a:ext cx="1655726" cy="1161192"/>
          </a:xfrm>
          <a:custGeom>
            <a:avLst/>
            <a:gdLst>
              <a:gd name="T0" fmla="*/ 858 w 1289"/>
              <a:gd name="T1" fmla="*/ 114 h 904"/>
              <a:gd name="T2" fmla="*/ 801 w 1289"/>
              <a:gd name="T3" fmla="*/ 42 h 904"/>
              <a:gd name="T4" fmla="*/ 742 w 1289"/>
              <a:gd name="T5" fmla="*/ 1 h 904"/>
              <a:gd name="T6" fmla="*/ 718 w 1289"/>
              <a:gd name="T7" fmla="*/ 7 h 904"/>
              <a:gd name="T8" fmla="*/ 694 w 1289"/>
              <a:gd name="T9" fmla="*/ 72 h 904"/>
              <a:gd name="T10" fmla="*/ 655 w 1289"/>
              <a:gd name="T11" fmla="*/ 205 h 904"/>
              <a:gd name="T12" fmla="*/ 615 w 1289"/>
              <a:gd name="T13" fmla="*/ 284 h 904"/>
              <a:gd name="T14" fmla="*/ 502 w 1289"/>
              <a:gd name="T15" fmla="*/ 407 h 904"/>
              <a:gd name="T16" fmla="*/ 486 w 1289"/>
              <a:gd name="T17" fmla="*/ 428 h 904"/>
              <a:gd name="T18" fmla="*/ 435 w 1289"/>
              <a:gd name="T19" fmla="*/ 465 h 904"/>
              <a:gd name="T20" fmla="*/ 371 w 1289"/>
              <a:gd name="T21" fmla="*/ 508 h 904"/>
              <a:gd name="T22" fmla="*/ 283 w 1289"/>
              <a:gd name="T23" fmla="*/ 507 h 904"/>
              <a:gd name="T24" fmla="*/ 108 w 1289"/>
              <a:gd name="T25" fmla="*/ 470 h 904"/>
              <a:gd name="T26" fmla="*/ 6 w 1289"/>
              <a:gd name="T27" fmla="*/ 456 h 904"/>
              <a:gd name="T28" fmla="*/ 5 w 1289"/>
              <a:gd name="T29" fmla="*/ 475 h 904"/>
              <a:gd name="T30" fmla="*/ 129 w 1289"/>
              <a:gd name="T31" fmla="*/ 584 h 904"/>
              <a:gd name="T32" fmla="*/ 152 w 1289"/>
              <a:gd name="T33" fmla="*/ 623 h 904"/>
              <a:gd name="T34" fmla="*/ 140 w 1289"/>
              <a:gd name="T35" fmla="*/ 691 h 904"/>
              <a:gd name="T36" fmla="*/ 99 w 1289"/>
              <a:gd name="T37" fmla="*/ 787 h 904"/>
              <a:gd name="T38" fmla="*/ 56 w 1289"/>
              <a:gd name="T39" fmla="*/ 871 h 904"/>
              <a:gd name="T40" fmla="*/ 71 w 1289"/>
              <a:gd name="T41" fmla="*/ 894 h 904"/>
              <a:gd name="T42" fmla="*/ 113 w 1289"/>
              <a:gd name="T43" fmla="*/ 882 h 904"/>
              <a:gd name="T44" fmla="*/ 264 w 1289"/>
              <a:gd name="T45" fmla="*/ 769 h 904"/>
              <a:gd name="T46" fmla="*/ 342 w 1289"/>
              <a:gd name="T47" fmla="*/ 727 h 904"/>
              <a:gd name="T48" fmla="*/ 417 w 1289"/>
              <a:gd name="T49" fmla="*/ 708 h 904"/>
              <a:gd name="T50" fmla="*/ 408 w 1289"/>
              <a:gd name="T51" fmla="*/ 765 h 904"/>
              <a:gd name="T52" fmla="*/ 401 w 1289"/>
              <a:gd name="T53" fmla="*/ 867 h 904"/>
              <a:gd name="T54" fmla="*/ 414 w 1289"/>
              <a:gd name="T55" fmla="*/ 878 h 904"/>
              <a:gd name="T56" fmla="*/ 441 w 1289"/>
              <a:gd name="T57" fmla="*/ 855 h 904"/>
              <a:gd name="T58" fmla="*/ 494 w 1289"/>
              <a:gd name="T59" fmla="*/ 769 h 904"/>
              <a:gd name="T60" fmla="*/ 531 w 1289"/>
              <a:gd name="T61" fmla="*/ 738 h 904"/>
              <a:gd name="T62" fmla="*/ 678 w 1289"/>
              <a:gd name="T63" fmla="*/ 690 h 904"/>
              <a:gd name="T64" fmla="*/ 748 w 1289"/>
              <a:gd name="T65" fmla="*/ 650 h 904"/>
              <a:gd name="T66" fmla="*/ 771 w 1289"/>
              <a:gd name="T67" fmla="*/ 791 h 904"/>
              <a:gd name="T68" fmla="*/ 796 w 1289"/>
              <a:gd name="T69" fmla="*/ 846 h 904"/>
              <a:gd name="T70" fmla="*/ 831 w 1289"/>
              <a:gd name="T71" fmla="*/ 904 h 904"/>
              <a:gd name="T72" fmla="*/ 837 w 1289"/>
              <a:gd name="T73" fmla="*/ 878 h 904"/>
              <a:gd name="T74" fmla="*/ 853 w 1289"/>
              <a:gd name="T75" fmla="*/ 635 h 904"/>
              <a:gd name="T76" fmla="*/ 943 w 1289"/>
              <a:gd name="T77" fmla="*/ 616 h 904"/>
              <a:gd name="T78" fmla="*/ 944 w 1289"/>
              <a:gd name="T79" fmla="*/ 633 h 904"/>
              <a:gd name="T80" fmla="*/ 959 w 1289"/>
              <a:gd name="T81" fmla="*/ 642 h 904"/>
              <a:gd name="T82" fmla="*/ 999 w 1289"/>
              <a:gd name="T83" fmla="*/ 633 h 904"/>
              <a:gd name="T84" fmla="*/ 1092 w 1289"/>
              <a:gd name="T85" fmla="*/ 536 h 904"/>
              <a:gd name="T86" fmla="*/ 1214 w 1289"/>
              <a:gd name="T87" fmla="*/ 449 h 904"/>
              <a:gd name="T88" fmla="*/ 1256 w 1289"/>
              <a:gd name="T89" fmla="*/ 396 h 904"/>
              <a:gd name="T90" fmla="*/ 1268 w 1289"/>
              <a:gd name="T91" fmla="*/ 352 h 904"/>
              <a:gd name="T92" fmla="*/ 1286 w 1289"/>
              <a:gd name="T93" fmla="*/ 326 h 904"/>
              <a:gd name="T94" fmla="*/ 1280 w 1289"/>
              <a:gd name="T95" fmla="*/ 306 h 904"/>
              <a:gd name="T96" fmla="*/ 1182 w 1289"/>
              <a:gd name="T97" fmla="*/ 232 h 904"/>
              <a:gd name="T98" fmla="*/ 1084 w 1289"/>
              <a:gd name="T99" fmla="*/ 182 h 904"/>
              <a:gd name="T100" fmla="*/ 1023 w 1289"/>
              <a:gd name="T101" fmla="*/ 168 h 904"/>
              <a:gd name="T102" fmla="*/ 898 w 1289"/>
              <a:gd name="T103" fmla="*/ 171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9" h="904">
                <a:moveTo>
                  <a:pt x="883" y="163"/>
                </a:moveTo>
                <a:lnTo>
                  <a:pt x="883" y="163"/>
                </a:lnTo>
                <a:lnTo>
                  <a:pt x="876" y="149"/>
                </a:lnTo>
                <a:lnTo>
                  <a:pt x="868" y="133"/>
                </a:lnTo>
                <a:lnTo>
                  <a:pt x="858" y="114"/>
                </a:lnTo>
                <a:lnTo>
                  <a:pt x="846" y="95"/>
                </a:lnTo>
                <a:lnTo>
                  <a:pt x="833" y="74"/>
                </a:lnTo>
                <a:lnTo>
                  <a:pt x="817" y="56"/>
                </a:lnTo>
                <a:lnTo>
                  <a:pt x="809" y="48"/>
                </a:lnTo>
                <a:lnTo>
                  <a:pt x="801" y="42"/>
                </a:lnTo>
                <a:lnTo>
                  <a:pt x="801" y="42"/>
                </a:lnTo>
                <a:lnTo>
                  <a:pt x="771" y="19"/>
                </a:lnTo>
                <a:lnTo>
                  <a:pt x="760" y="11"/>
                </a:lnTo>
                <a:lnTo>
                  <a:pt x="750" y="5"/>
                </a:lnTo>
                <a:lnTo>
                  <a:pt x="742" y="1"/>
                </a:lnTo>
                <a:lnTo>
                  <a:pt x="733" y="0"/>
                </a:lnTo>
                <a:lnTo>
                  <a:pt x="729" y="0"/>
                </a:lnTo>
                <a:lnTo>
                  <a:pt x="726" y="1"/>
                </a:lnTo>
                <a:lnTo>
                  <a:pt x="718" y="7"/>
                </a:lnTo>
                <a:lnTo>
                  <a:pt x="718" y="7"/>
                </a:lnTo>
                <a:lnTo>
                  <a:pt x="716" y="11"/>
                </a:lnTo>
                <a:lnTo>
                  <a:pt x="712" y="17"/>
                </a:lnTo>
                <a:lnTo>
                  <a:pt x="706" y="32"/>
                </a:lnTo>
                <a:lnTo>
                  <a:pt x="700" y="50"/>
                </a:lnTo>
                <a:lnTo>
                  <a:pt x="694" y="72"/>
                </a:lnTo>
                <a:lnTo>
                  <a:pt x="681" y="119"/>
                </a:lnTo>
                <a:lnTo>
                  <a:pt x="675" y="142"/>
                </a:lnTo>
                <a:lnTo>
                  <a:pt x="669" y="166"/>
                </a:lnTo>
                <a:lnTo>
                  <a:pt x="669" y="166"/>
                </a:lnTo>
                <a:lnTo>
                  <a:pt x="655" y="205"/>
                </a:lnTo>
                <a:lnTo>
                  <a:pt x="649" y="222"/>
                </a:lnTo>
                <a:lnTo>
                  <a:pt x="642" y="240"/>
                </a:lnTo>
                <a:lnTo>
                  <a:pt x="633" y="254"/>
                </a:lnTo>
                <a:lnTo>
                  <a:pt x="625" y="269"/>
                </a:lnTo>
                <a:lnTo>
                  <a:pt x="615" y="284"/>
                </a:lnTo>
                <a:lnTo>
                  <a:pt x="602" y="299"/>
                </a:lnTo>
                <a:lnTo>
                  <a:pt x="602" y="299"/>
                </a:lnTo>
                <a:lnTo>
                  <a:pt x="545" y="361"/>
                </a:lnTo>
                <a:lnTo>
                  <a:pt x="519" y="390"/>
                </a:lnTo>
                <a:lnTo>
                  <a:pt x="502" y="407"/>
                </a:lnTo>
                <a:lnTo>
                  <a:pt x="502" y="407"/>
                </a:lnTo>
                <a:lnTo>
                  <a:pt x="498" y="412"/>
                </a:lnTo>
                <a:lnTo>
                  <a:pt x="494" y="417"/>
                </a:lnTo>
                <a:lnTo>
                  <a:pt x="491" y="422"/>
                </a:lnTo>
                <a:lnTo>
                  <a:pt x="486" y="428"/>
                </a:lnTo>
                <a:lnTo>
                  <a:pt x="478" y="435"/>
                </a:lnTo>
                <a:lnTo>
                  <a:pt x="468" y="444"/>
                </a:lnTo>
                <a:lnTo>
                  <a:pt x="455" y="454"/>
                </a:lnTo>
                <a:lnTo>
                  <a:pt x="435" y="465"/>
                </a:lnTo>
                <a:lnTo>
                  <a:pt x="435" y="465"/>
                </a:lnTo>
                <a:lnTo>
                  <a:pt x="417" y="476"/>
                </a:lnTo>
                <a:lnTo>
                  <a:pt x="404" y="486"/>
                </a:lnTo>
                <a:lnTo>
                  <a:pt x="388" y="499"/>
                </a:lnTo>
                <a:lnTo>
                  <a:pt x="381" y="504"/>
                </a:lnTo>
                <a:lnTo>
                  <a:pt x="371" y="508"/>
                </a:lnTo>
                <a:lnTo>
                  <a:pt x="356" y="509"/>
                </a:lnTo>
                <a:lnTo>
                  <a:pt x="336" y="510"/>
                </a:lnTo>
                <a:lnTo>
                  <a:pt x="336" y="510"/>
                </a:lnTo>
                <a:lnTo>
                  <a:pt x="310" y="509"/>
                </a:lnTo>
                <a:lnTo>
                  <a:pt x="283" y="507"/>
                </a:lnTo>
                <a:lnTo>
                  <a:pt x="254" y="502"/>
                </a:lnTo>
                <a:lnTo>
                  <a:pt x="226" y="497"/>
                </a:lnTo>
                <a:lnTo>
                  <a:pt x="167" y="484"/>
                </a:lnTo>
                <a:lnTo>
                  <a:pt x="108" y="470"/>
                </a:lnTo>
                <a:lnTo>
                  <a:pt x="108" y="470"/>
                </a:lnTo>
                <a:lnTo>
                  <a:pt x="58" y="460"/>
                </a:lnTo>
                <a:lnTo>
                  <a:pt x="39" y="456"/>
                </a:lnTo>
                <a:lnTo>
                  <a:pt x="24" y="455"/>
                </a:lnTo>
                <a:lnTo>
                  <a:pt x="14" y="455"/>
                </a:lnTo>
                <a:lnTo>
                  <a:pt x="6" y="456"/>
                </a:lnTo>
                <a:lnTo>
                  <a:pt x="2" y="460"/>
                </a:lnTo>
                <a:lnTo>
                  <a:pt x="0" y="465"/>
                </a:lnTo>
                <a:lnTo>
                  <a:pt x="0" y="465"/>
                </a:lnTo>
                <a:lnTo>
                  <a:pt x="1" y="468"/>
                </a:lnTo>
                <a:lnTo>
                  <a:pt x="5" y="475"/>
                </a:lnTo>
                <a:lnTo>
                  <a:pt x="22" y="491"/>
                </a:lnTo>
                <a:lnTo>
                  <a:pt x="75" y="535"/>
                </a:lnTo>
                <a:lnTo>
                  <a:pt x="104" y="559"/>
                </a:lnTo>
                <a:lnTo>
                  <a:pt x="117" y="572"/>
                </a:lnTo>
                <a:lnTo>
                  <a:pt x="129" y="584"/>
                </a:lnTo>
                <a:lnTo>
                  <a:pt x="139" y="595"/>
                </a:lnTo>
                <a:lnTo>
                  <a:pt x="146" y="605"/>
                </a:lnTo>
                <a:lnTo>
                  <a:pt x="151" y="615"/>
                </a:lnTo>
                <a:lnTo>
                  <a:pt x="152" y="620"/>
                </a:lnTo>
                <a:lnTo>
                  <a:pt x="152" y="623"/>
                </a:lnTo>
                <a:lnTo>
                  <a:pt x="152" y="623"/>
                </a:lnTo>
                <a:lnTo>
                  <a:pt x="151" y="639"/>
                </a:lnTo>
                <a:lnTo>
                  <a:pt x="149" y="657"/>
                </a:lnTo>
                <a:lnTo>
                  <a:pt x="145" y="674"/>
                </a:lnTo>
                <a:lnTo>
                  <a:pt x="140" y="691"/>
                </a:lnTo>
                <a:lnTo>
                  <a:pt x="134" y="710"/>
                </a:lnTo>
                <a:lnTo>
                  <a:pt x="128" y="728"/>
                </a:lnTo>
                <a:lnTo>
                  <a:pt x="110" y="766"/>
                </a:lnTo>
                <a:lnTo>
                  <a:pt x="110" y="766"/>
                </a:lnTo>
                <a:lnTo>
                  <a:pt x="99" y="787"/>
                </a:lnTo>
                <a:lnTo>
                  <a:pt x="88" y="807"/>
                </a:lnTo>
                <a:lnTo>
                  <a:pt x="76" y="828"/>
                </a:lnTo>
                <a:lnTo>
                  <a:pt x="66" y="846"/>
                </a:lnTo>
                <a:lnTo>
                  <a:pt x="59" y="863"/>
                </a:lnTo>
                <a:lnTo>
                  <a:pt x="56" y="871"/>
                </a:lnTo>
                <a:lnTo>
                  <a:pt x="56" y="877"/>
                </a:lnTo>
                <a:lnTo>
                  <a:pt x="56" y="883"/>
                </a:lnTo>
                <a:lnTo>
                  <a:pt x="60" y="888"/>
                </a:lnTo>
                <a:lnTo>
                  <a:pt x="64" y="892"/>
                </a:lnTo>
                <a:lnTo>
                  <a:pt x="71" y="894"/>
                </a:lnTo>
                <a:lnTo>
                  <a:pt x="71" y="894"/>
                </a:lnTo>
                <a:lnTo>
                  <a:pt x="80" y="894"/>
                </a:lnTo>
                <a:lnTo>
                  <a:pt x="90" y="892"/>
                </a:lnTo>
                <a:lnTo>
                  <a:pt x="101" y="888"/>
                </a:lnTo>
                <a:lnTo>
                  <a:pt x="113" y="882"/>
                </a:lnTo>
                <a:lnTo>
                  <a:pt x="126" y="873"/>
                </a:lnTo>
                <a:lnTo>
                  <a:pt x="140" y="863"/>
                </a:lnTo>
                <a:lnTo>
                  <a:pt x="171" y="841"/>
                </a:lnTo>
                <a:lnTo>
                  <a:pt x="233" y="792"/>
                </a:lnTo>
                <a:lnTo>
                  <a:pt x="264" y="769"/>
                </a:lnTo>
                <a:lnTo>
                  <a:pt x="279" y="759"/>
                </a:lnTo>
                <a:lnTo>
                  <a:pt x="292" y="750"/>
                </a:lnTo>
                <a:lnTo>
                  <a:pt x="292" y="750"/>
                </a:lnTo>
                <a:lnTo>
                  <a:pt x="318" y="737"/>
                </a:lnTo>
                <a:lnTo>
                  <a:pt x="342" y="727"/>
                </a:lnTo>
                <a:lnTo>
                  <a:pt x="363" y="719"/>
                </a:lnTo>
                <a:lnTo>
                  <a:pt x="380" y="713"/>
                </a:lnTo>
                <a:lnTo>
                  <a:pt x="395" y="711"/>
                </a:lnTo>
                <a:lnTo>
                  <a:pt x="406" y="708"/>
                </a:lnTo>
                <a:lnTo>
                  <a:pt x="417" y="708"/>
                </a:lnTo>
                <a:lnTo>
                  <a:pt x="417" y="708"/>
                </a:lnTo>
                <a:lnTo>
                  <a:pt x="418" y="711"/>
                </a:lnTo>
                <a:lnTo>
                  <a:pt x="417" y="717"/>
                </a:lnTo>
                <a:lnTo>
                  <a:pt x="413" y="737"/>
                </a:lnTo>
                <a:lnTo>
                  <a:pt x="408" y="765"/>
                </a:lnTo>
                <a:lnTo>
                  <a:pt x="403" y="798"/>
                </a:lnTo>
                <a:lnTo>
                  <a:pt x="400" y="829"/>
                </a:lnTo>
                <a:lnTo>
                  <a:pt x="398" y="844"/>
                </a:lnTo>
                <a:lnTo>
                  <a:pt x="400" y="856"/>
                </a:lnTo>
                <a:lnTo>
                  <a:pt x="401" y="867"/>
                </a:lnTo>
                <a:lnTo>
                  <a:pt x="403" y="874"/>
                </a:lnTo>
                <a:lnTo>
                  <a:pt x="406" y="877"/>
                </a:lnTo>
                <a:lnTo>
                  <a:pt x="408" y="878"/>
                </a:lnTo>
                <a:lnTo>
                  <a:pt x="411" y="878"/>
                </a:lnTo>
                <a:lnTo>
                  <a:pt x="414" y="878"/>
                </a:lnTo>
                <a:lnTo>
                  <a:pt x="414" y="878"/>
                </a:lnTo>
                <a:lnTo>
                  <a:pt x="422" y="874"/>
                </a:lnTo>
                <a:lnTo>
                  <a:pt x="429" y="869"/>
                </a:lnTo>
                <a:lnTo>
                  <a:pt x="435" y="863"/>
                </a:lnTo>
                <a:lnTo>
                  <a:pt x="441" y="855"/>
                </a:lnTo>
                <a:lnTo>
                  <a:pt x="454" y="835"/>
                </a:lnTo>
                <a:lnTo>
                  <a:pt x="466" y="813"/>
                </a:lnTo>
                <a:lnTo>
                  <a:pt x="479" y="789"/>
                </a:lnTo>
                <a:lnTo>
                  <a:pt x="487" y="778"/>
                </a:lnTo>
                <a:lnTo>
                  <a:pt x="494" y="769"/>
                </a:lnTo>
                <a:lnTo>
                  <a:pt x="503" y="759"/>
                </a:lnTo>
                <a:lnTo>
                  <a:pt x="511" y="750"/>
                </a:lnTo>
                <a:lnTo>
                  <a:pt x="520" y="743"/>
                </a:lnTo>
                <a:lnTo>
                  <a:pt x="531" y="738"/>
                </a:lnTo>
                <a:lnTo>
                  <a:pt x="531" y="738"/>
                </a:lnTo>
                <a:lnTo>
                  <a:pt x="553" y="729"/>
                </a:lnTo>
                <a:lnTo>
                  <a:pt x="577" y="721"/>
                </a:lnTo>
                <a:lnTo>
                  <a:pt x="622" y="708"/>
                </a:lnTo>
                <a:lnTo>
                  <a:pt x="662" y="696"/>
                </a:lnTo>
                <a:lnTo>
                  <a:pt x="678" y="690"/>
                </a:lnTo>
                <a:lnTo>
                  <a:pt x="690" y="685"/>
                </a:lnTo>
                <a:lnTo>
                  <a:pt x="690" y="685"/>
                </a:lnTo>
                <a:lnTo>
                  <a:pt x="728" y="662"/>
                </a:lnTo>
                <a:lnTo>
                  <a:pt x="748" y="650"/>
                </a:lnTo>
                <a:lnTo>
                  <a:pt x="748" y="650"/>
                </a:lnTo>
                <a:lnTo>
                  <a:pt x="750" y="673"/>
                </a:lnTo>
                <a:lnTo>
                  <a:pt x="753" y="696"/>
                </a:lnTo>
                <a:lnTo>
                  <a:pt x="756" y="726"/>
                </a:lnTo>
                <a:lnTo>
                  <a:pt x="762" y="758"/>
                </a:lnTo>
                <a:lnTo>
                  <a:pt x="771" y="791"/>
                </a:lnTo>
                <a:lnTo>
                  <a:pt x="776" y="805"/>
                </a:lnTo>
                <a:lnTo>
                  <a:pt x="782" y="820"/>
                </a:lnTo>
                <a:lnTo>
                  <a:pt x="788" y="834"/>
                </a:lnTo>
                <a:lnTo>
                  <a:pt x="796" y="846"/>
                </a:lnTo>
                <a:lnTo>
                  <a:pt x="796" y="846"/>
                </a:lnTo>
                <a:lnTo>
                  <a:pt x="808" y="866"/>
                </a:lnTo>
                <a:lnTo>
                  <a:pt x="818" y="883"/>
                </a:lnTo>
                <a:lnTo>
                  <a:pt x="829" y="901"/>
                </a:lnTo>
                <a:lnTo>
                  <a:pt x="830" y="904"/>
                </a:lnTo>
                <a:lnTo>
                  <a:pt x="831" y="904"/>
                </a:lnTo>
                <a:lnTo>
                  <a:pt x="833" y="903"/>
                </a:lnTo>
                <a:lnTo>
                  <a:pt x="834" y="901"/>
                </a:lnTo>
                <a:lnTo>
                  <a:pt x="835" y="893"/>
                </a:lnTo>
                <a:lnTo>
                  <a:pt x="837" y="878"/>
                </a:lnTo>
                <a:lnTo>
                  <a:pt x="837" y="878"/>
                </a:lnTo>
                <a:lnTo>
                  <a:pt x="841" y="853"/>
                </a:lnTo>
                <a:lnTo>
                  <a:pt x="844" y="820"/>
                </a:lnTo>
                <a:lnTo>
                  <a:pt x="849" y="739"/>
                </a:lnTo>
                <a:lnTo>
                  <a:pt x="853" y="635"/>
                </a:lnTo>
                <a:lnTo>
                  <a:pt x="853" y="635"/>
                </a:lnTo>
                <a:lnTo>
                  <a:pt x="881" y="631"/>
                </a:lnTo>
                <a:lnTo>
                  <a:pt x="901" y="627"/>
                </a:lnTo>
                <a:lnTo>
                  <a:pt x="917" y="623"/>
                </a:lnTo>
                <a:lnTo>
                  <a:pt x="917" y="623"/>
                </a:lnTo>
                <a:lnTo>
                  <a:pt x="943" y="616"/>
                </a:lnTo>
                <a:lnTo>
                  <a:pt x="943" y="616"/>
                </a:lnTo>
                <a:lnTo>
                  <a:pt x="943" y="619"/>
                </a:lnTo>
                <a:lnTo>
                  <a:pt x="942" y="626"/>
                </a:lnTo>
                <a:lnTo>
                  <a:pt x="943" y="630"/>
                </a:lnTo>
                <a:lnTo>
                  <a:pt x="944" y="633"/>
                </a:lnTo>
                <a:lnTo>
                  <a:pt x="946" y="637"/>
                </a:lnTo>
                <a:lnTo>
                  <a:pt x="949" y="639"/>
                </a:lnTo>
                <a:lnTo>
                  <a:pt x="949" y="639"/>
                </a:lnTo>
                <a:lnTo>
                  <a:pt x="953" y="642"/>
                </a:lnTo>
                <a:lnTo>
                  <a:pt x="959" y="642"/>
                </a:lnTo>
                <a:lnTo>
                  <a:pt x="967" y="642"/>
                </a:lnTo>
                <a:lnTo>
                  <a:pt x="975" y="642"/>
                </a:lnTo>
                <a:lnTo>
                  <a:pt x="983" y="639"/>
                </a:lnTo>
                <a:lnTo>
                  <a:pt x="991" y="637"/>
                </a:lnTo>
                <a:lnTo>
                  <a:pt x="999" y="633"/>
                </a:lnTo>
                <a:lnTo>
                  <a:pt x="1005" y="628"/>
                </a:lnTo>
                <a:lnTo>
                  <a:pt x="1005" y="628"/>
                </a:lnTo>
                <a:lnTo>
                  <a:pt x="1024" y="609"/>
                </a:lnTo>
                <a:lnTo>
                  <a:pt x="1053" y="578"/>
                </a:lnTo>
                <a:lnTo>
                  <a:pt x="1092" y="536"/>
                </a:lnTo>
                <a:lnTo>
                  <a:pt x="1092" y="536"/>
                </a:lnTo>
                <a:lnTo>
                  <a:pt x="1109" y="524"/>
                </a:lnTo>
                <a:lnTo>
                  <a:pt x="1151" y="496"/>
                </a:lnTo>
                <a:lnTo>
                  <a:pt x="1197" y="464"/>
                </a:lnTo>
                <a:lnTo>
                  <a:pt x="1214" y="449"/>
                </a:lnTo>
                <a:lnTo>
                  <a:pt x="1224" y="439"/>
                </a:lnTo>
                <a:lnTo>
                  <a:pt x="1224" y="439"/>
                </a:lnTo>
                <a:lnTo>
                  <a:pt x="1237" y="422"/>
                </a:lnTo>
                <a:lnTo>
                  <a:pt x="1250" y="406"/>
                </a:lnTo>
                <a:lnTo>
                  <a:pt x="1256" y="396"/>
                </a:lnTo>
                <a:lnTo>
                  <a:pt x="1261" y="385"/>
                </a:lnTo>
                <a:lnTo>
                  <a:pt x="1264" y="372"/>
                </a:lnTo>
                <a:lnTo>
                  <a:pt x="1266" y="359"/>
                </a:lnTo>
                <a:lnTo>
                  <a:pt x="1266" y="359"/>
                </a:lnTo>
                <a:lnTo>
                  <a:pt x="1268" y="352"/>
                </a:lnTo>
                <a:lnTo>
                  <a:pt x="1269" y="347"/>
                </a:lnTo>
                <a:lnTo>
                  <a:pt x="1273" y="342"/>
                </a:lnTo>
                <a:lnTo>
                  <a:pt x="1275" y="338"/>
                </a:lnTo>
                <a:lnTo>
                  <a:pt x="1282" y="331"/>
                </a:lnTo>
                <a:lnTo>
                  <a:pt x="1286" y="326"/>
                </a:lnTo>
                <a:lnTo>
                  <a:pt x="1288" y="322"/>
                </a:lnTo>
                <a:lnTo>
                  <a:pt x="1289" y="320"/>
                </a:lnTo>
                <a:lnTo>
                  <a:pt x="1288" y="316"/>
                </a:lnTo>
                <a:lnTo>
                  <a:pt x="1285" y="311"/>
                </a:lnTo>
                <a:lnTo>
                  <a:pt x="1280" y="306"/>
                </a:lnTo>
                <a:lnTo>
                  <a:pt x="1273" y="300"/>
                </a:lnTo>
                <a:lnTo>
                  <a:pt x="1253" y="285"/>
                </a:lnTo>
                <a:lnTo>
                  <a:pt x="1253" y="285"/>
                </a:lnTo>
                <a:lnTo>
                  <a:pt x="1204" y="249"/>
                </a:lnTo>
                <a:lnTo>
                  <a:pt x="1182" y="232"/>
                </a:lnTo>
                <a:lnTo>
                  <a:pt x="1159" y="218"/>
                </a:lnTo>
                <a:lnTo>
                  <a:pt x="1135" y="204"/>
                </a:lnTo>
                <a:lnTo>
                  <a:pt x="1111" y="192"/>
                </a:lnTo>
                <a:lnTo>
                  <a:pt x="1097" y="186"/>
                </a:lnTo>
                <a:lnTo>
                  <a:pt x="1084" y="182"/>
                </a:lnTo>
                <a:lnTo>
                  <a:pt x="1070" y="177"/>
                </a:lnTo>
                <a:lnTo>
                  <a:pt x="1054" y="173"/>
                </a:lnTo>
                <a:lnTo>
                  <a:pt x="1054" y="173"/>
                </a:lnTo>
                <a:lnTo>
                  <a:pt x="1039" y="171"/>
                </a:lnTo>
                <a:lnTo>
                  <a:pt x="1023" y="168"/>
                </a:lnTo>
                <a:lnTo>
                  <a:pt x="994" y="167"/>
                </a:lnTo>
                <a:lnTo>
                  <a:pt x="964" y="166"/>
                </a:lnTo>
                <a:lnTo>
                  <a:pt x="938" y="167"/>
                </a:lnTo>
                <a:lnTo>
                  <a:pt x="915" y="170"/>
                </a:lnTo>
                <a:lnTo>
                  <a:pt x="898" y="171"/>
                </a:lnTo>
                <a:lnTo>
                  <a:pt x="883" y="173"/>
                </a:lnTo>
                <a:lnTo>
                  <a:pt x="883" y="1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8E0A17A5-F368-44B0-80D8-1D8EA3DF1EA5}"/>
              </a:ext>
            </a:extLst>
          </p:cNvPr>
          <p:cNvSpPr>
            <a:spLocks/>
          </p:cNvSpPr>
          <p:nvPr/>
        </p:nvSpPr>
        <p:spPr bwMode="auto">
          <a:xfrm>
            <a:off x="4129560" y="1187067"/>
            <a:ext cx="1729739" cy="801773"/>
          </a:xfrm>
          <a:custGeom>
            <a:avLst/>
            <a:gdLst>
              <a:gd name="T0" fmla="*/ 441 w 1357"/>
              <a:gd name="T1" fmla="*/ 253 h 629"/>
              <a:gd name="T2" fmla="*/ 376 w 1357"/>
              <a:gd name="T3" fmla="*/ 257 h 629"/>
              <a:gd name="T4" fmla="*/ 335 w 1357"/>
              <a:gd name="T5" fmla="*/ 246 h 629"/>
              <a:gd name="T6" fmla="*/ 228 w 1357"/>
              <a:gd name="T7" fmla="*/ 192 h 629"/>
              <a:gd name="T8" fmla="*/ 174 w 1357"/>
              <a:gd name="T9" fmla="*/ 166 h 629"/>
              <a:gd name="T10" fmla="*/ 120 w 1357"/>
              <a:gd name="T11" fmla="*/ 142 h 629"/>
              <a:gd name="T12" fmla="*/ 113 w 1357"/>
              <a:gd name="T13" fmla="*/ 148 h 629"/>
              <a:gd name="T14" fmla="*/ 134 w 1357"/>
              <a:gd name="T15" fmla="*/ 212 h 629"/>
              <a:gd name="T16" fmla="*/ 182 w 1357"/>
              <a:gd name="T17" fmla="*/ 326 h 629"/>
              <a:gd name="T18" fmla="*/ 166 w 1357"/>
              <a:gd name="T19" fmla="*/ 365 h 629"/>
              <a:gd name="T20" fmla="*/ 132 w 1357"/>
              <a:gd name="T21" fmla="*/ 399 h 629"/>
              <a:gd name="T22" fmla="*/ 77 w 1357"/>
              <a:gd name="T23" fmla="*/ 429 h 629"/>
              <a:gd name="T24" fmla="*/ 56 w 1357"/>
              <a:gd name="T25" fmla="*/ 447 h 629"/>
              <a:gd name="T26" fmla="*/ 6 w 1357"/>
              <a:gd name="T27" fmla="*/ 519 h 629"/>
              <a:gd name="T28" fmla="*/ 2 w 1357"/>
              <a:gd name="T29" fmla="*/ 546 h 629"/>
              <a:gd name="T30" fmla="*/ 18 w 1357"/>
              <a:gd name="T31" fmla="*/ 548 h 629"/>
              <a:gd name="T32" fmla="*/ 111 w 1357"/>
              <a:gd name="T33" fmla="*/ 519 h 629"/>
              <a:gd name="T34" fmla="*/ 209 w 1357"/>
              <a:gd name="T35" fmla="*/ 471 h 629"/>
              <a:gd name="T36" fmla="*/ 289 w 1357"/>
              <a:gd name="T37" fmla="*/ 420 h 629"/>
              <a:gd name="T38" fmla="*/ 312 w 1357"/>
              <a:gd name="T39" fmla="*/ 413 h 629"/>
              <a:gd name="T40" fmla="*/ 412 w 1357"/>
              <a:gd name="T41" fmla="*/ 415 h 629"/>
              <a:gd name="T42" fmla="*/ 405 w 1357"/>
              <a:gd name="T43" fmla="*/ 441 h 629"/>
              <a:gd name="T44" fmla="*/ 377 w 1357"/>
              <a:gd name="T45" fmla="*/ 481 h 629"/>
              <a:gd name="T46" fmla="*/ 337 w 1357"/>
              <a:gd name="T47" fmla="*/ 513 h 629"/>
              <a:gd name="T48" fmla="*/ 336 w 1357"/>
              <a:gd name="T49" fmla="*/ 525 h 629"/>
              <a:gd name="T50" fmla="*/ 352 w 1357"/>
              <a:gd name="T51" fmla="*/ 532 h 629"/>
              <a:gd name="T52" fmla="*/ 490 w 1357"/>
              <a:gd name="T53" fmla="*/ 476 h 629"/>
              <a:gd name="T54" fmla="*/ 561 w 1357"/>
              <a:gd name="T55" fmla="*/ 450 h 629"/>
              <a:gd name="T56" fmla="*/ 644 w 1357"/>
              <a:gd name="T57" fmla="*/ 470 h 629"/>
              <a:gd name="T58" fmla="*/ 757 w 1357"/>
              <a:gd name="T59" fmla="*/ 476 h 629"/>
              <a:gd name="T60" fmla="*/ 959 w 1357"/>
              <a:gd name="T61" fmla="*/ 476 h 629"/>
              <a:gd name="T62" fmla="*/ 1019 w 1357"/>
              <a:gd name="T63" fmla="*/ 477 h 629"/>
              <a:gd name="T64" fmla="*/ 996 w 1357"/>
              <a:gd name="T65" fmla="*/ 530 h 629"/>
              <a:gd name="T66" fmla="*/ 1002 w 1357"/>
              <a:gd name="T67" fmla="*/ 565 h 629"/>
              <a:gd name="T68" fmla="*/ 1036 w 1357"/>
              <a:gd name="T69" fmla="*/ 623 h 629"/>
              <a:gd name="T70" fmla="*/ 1050 w 1357"/>
              <a:gd name="T71" fmla="*/ 627 h 629"/>
              <a:gd name="T72" fmla="*/ 1063 w 1357"/>
              <a:gd name="T73" fmla="*/ 594 h 629"/>
              <a:gd name="T74" fmla="*/ 1095 w 1357"/>
              <a:gd name="T75" fmla="*/ 450 h 629"/>
              <a:gd name="T76" fmla="*/ 1212 w 1357"/>
              <a:gd name="T77" fmla="*/ 415 h 629"/>
              <a:gd name="T78" fmla="*/ 1271 w 1357"/>
              <a:gd name="T79" fmla="*/ 392 h 629"/>
              <a:gd name="T80" fmla="*/ 1307 w 1357"/>
              <a:gd name="T81" fmla="*/ 371 h 629"/>
              <a:gd name="T82" fmla="*/ 1319 w 1357"/>
              <a:gd name="T83" fmla="*/ 365 h 629"/>
              <a:gd name="T84" fmla="*/ 1354 w 1357"/>
              <a:gd name="T85" fmla="*/ 328 h 629"/>
              <a:gd name="T86" fmla="*/ 1357 w 1357"/>
              <a:gd name="T87" fmla="*/ 312 h 629"/>
              <a:gd name="T88" fmla="*/ 1326 w 1357"/>
              <a:gd name="T89" fmla="*/ 268 h 629"/>
              <a:gd name="T90" fmla="*/ 1282 w 1357"/>
              <a:gd name="T91" fmla="*/ 236 h 629"/>
              <a:gd name="T92" fmla="*/ 1153 w 1357"/>
              <a:gd name="T93" fmla="*/ 162 h 629"/>
              <a:gd name="T94" fmla="*/ 1099 w 1357"/>
              <a:gd name="T95" fmla="*/ 137 h 629"/>
              <a:gd name="T96" fmla="*/ 1061 w 1357"/>
              <a:gd name="T97" fmla="*/ 130 h 629"/>
              <a:gd name="T98" fmla="*/ 865 w 1357"/>
              <a:gd name="T99" fmla="*/ 112 h 629"/>
              <a:gd name="T100" fmla="*/ 785 w 1357"/>
              <a:gd name="T101" fmla="*/ 14 h 629"/>
              <a:gd name="T102" fmla="*/ 764 w 1357"/>
              <a:gd name="T103" fmla="*/ 0 h 629"/>
              <a:gd name="T104" fmla="*/ 746 w 1357"/>
              <a:gd name="T105" fmla="*/ 43 h 629"/>
              <a:gd name="T106" fmla="*/ 733 w 1357"/>
              <a:gd name="T107" fmla="*/ 70 h 629"/>
              <a:gd name="T108" fmla="*/ 714 w 1357"/>
              <a:gd name="T109" fmla="*/ 96 h 629"/>
              <a:gd name="T110" fmla="*/ 658 w 1357"/>
              <a:gd name="T111" fmla="*/ 117 h 629"/>
              <a:gd name="T112" fmla="*/ 578 w 1357"/>
              <a:gd name="T113" fmla="*/ 145 h 629"/>
              <a:gd name="T114" fmla="*/ 533 w 1357"/>
              <a:gd name="T115" fmla="*/ 172 h 629"/>
              <a:gd name="T116" fmla="*/ 508 w 1357"/>
              <a:gd name="T117" fmla="*/ 199 h 629"/>
              <a:gd name="T118" fmla="*/ 490 w 1357"/>
              <a:gd name="T119" fmla="*/ 230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7" h="629">
                <a:moveTo>
                  <a:pt x="468" y="246"/>
                </a:moveTo>
                <a:lnTo>
                  <a:pt x="468" y="246"/>
                </a:lnTo>
                <a:lnTo>
                  <a:pt x="460" y="248"/>
                </a:lnTo>
                <a:lnTo>
                  <a:pt x="441" y="253"/>
                </a:lnTo>
                <a:lnTo>
                  <a:pt x="427" y="256"/>
                </a:lnTo>
                <a:lnTo>
                  <a:pt x="411" y="257"/>
                </a:lnTo>
                <a:lnTo>
                  <a:pt x="394" y="258"/>
                </a:lnTo>
                <a:lnTo>
                  <a:pt x="376" y="257"/>
                </a:lnTo>
                <a:lnTo>
                  <a:pt x="376" y="257"/>
                </a:lnTo>
                <a:lnTo>
                  <a:pt x="366" y="256"/>
                </a:lnTo>
                <a:lnTo>
                  <a:pt x="356" y="253"/>
                </a:lnTo>
                <a:lnTo>
                  <a:pt x="335" y="246"/>
                </a:lnTo>
                <a:lnTo>
                  <a:pt x="314" y="237"/>
                </a:lnTo>
                <a:lnTo>
                  <a:pt x="292" y="226"/>
                </a:lnTo>
                <a:lnTo>
                  <a:pt x="249" y="203"/>
                </a:lnTo>
                <a:lnTo>
                  <a:pt x="228" y="192"/>
                </a:lnTo>
                <a:lnTo>
                  <a:pt x="209" y="183"/>
                </a:lnTo>
                <a:lnTo>
                  <a:pt x="209" y="183"/>
                </a:lnTo>
                <a:lnTo>
                  <a:pt x="191" y="174"/>
                </a:lnTo>
                <a:lnTo>
                  <a:pt x="174" y="166"/>
                </a:lnTo>
                <a:lnTo>
                  <a:pt x="143" y="151"/>
                </a:lnTo>
                <a:lnTo>
                  <a:pt x="132" y="145"/>
                </a:lnTo>
                <a:lnTo>
                  <a:pt x="122" y="142"/>
                </a:lnTo>
                <a:lnTo>
                  <a:pt x="120" y="142"/>
                </a:lnTo>
                <a:lnTo>
                  <a:pt x="116" y="144"/>
                </a:lnTo>
                <a:lnTo>
                  <a:pt x="115" y="145"/>
                </a:lnTo>
                <a:lnTo>
                  <a:pt x="113" y="148"/>
                </a:lnTo>
                <a:lnTo>
                  <a:pt x="113" y="148"/>
                </a:lnTo>
                <a:lnTo>
                  <a:pt x="113" y="153"/>
                </a:lnTo>
                <a:lnTo>
                  <a:pt x="116" y="161"/>
                </a:lnTo>
                <a:lnTo>
                  <a:pt x="123" y="184"/>
                </a:lnTo>
                <a:lnTo>
                  <a:pt x="134" y="212"/>
                </a:lnTo>
                <a:lnTo>
                  <a:pt x="147" y="244"/>
                </a:lnTo>
                <a:lnTo>
                  <a:pt x="171" y="301"/>
                </a:lnTo>
                <a:lnTo>
                  <a:pt x="182" y="326"/>
                </a:lnTo>
                <a:lnTo>
                  <a:pt x="182" y="326"/>
                </a:lnTo>
                <a:lnTo>
                  <a:pt x="181" y="333"/>
                </a:lnTo>
                <a:lnTo>
                  <a:pt x="177" y="343"/>
                </a:lnTo>
                <a:lnTo>
                  <a:pt x="174" y="353"/>
                </a:lnTo>
                <a:lnTo>
                  <a:pt x="166" y="365"/>
                </a:lnTo>
                <a:lnTo>
                  <a:pt x="158" y="377"/>
                </a:lnTo>
                <a:lnTo>
                  <a:pt x="147" y="390"/>
                </a:lnTo>
                <a:lnTo>
                  <a:pt x="139" y="395"/>
                </a:lnTo>
                <a:lnTo>
                  <a:pt x="132" y="399"/>
                </a:lnTo>
                <a:lnTo>
                  <a:pt x="132" y="399"/>
                </a:lnTo>
                <a:lnTo>
                  <a:pt x="105" y="415"/>
                </a:lnTo>
                <a:lnTo>
                  <a:pt x="85" y="425"/>
                </a:lnTo>
                <a:lnTo>
                  <a:pt x="77" y="429"/>
                </a:lnTo>
                <a:lnTo>
                  <a:pt x="69" y="434"/>
                </a:lnTo>
                <a:lnTo>
                  <a:pt x="63" y="440"/>
                </a:lnTo>
                <a:lnTo>
                  <a:pt x="56" y="447"/>
                </a:lnTo>
                <a:lnTo>
                  <a:pt x="56" y="447"/>
                </a:lnTo>
                <a:lnTo>
                  <a:pt x="37" y="472"/>
                </a:lnTo>
                <a:lnTo>
                  <a:pt x="25" y="487"/>
                </a:lnTo>
                <a:lnTo>
                  <a:pt x="15" y="504"/>
                </a:lnTo>
                <a:lnTo>
                  <a:pt x="6" y="519"/>
                </a:lnTo>
                <a:lnTo>
                  <a:pt x="0" y="532"/>
                </a:lnTo>
                <a:lnTo>
                  <a:pt x="0" y="538"/>
                </a:lnTo>
                <a:lnTo>
                  <a:pt x="0" y="542"/>
                </a:lnTo>
                <a:lnTo>
                  <a:pt x="2" y="546"/>
                </a:lnTo>
                <a:lnTo>
                  <a:pt x="5" y="548"/>
                </a:lnTo>
                <a:lnTo>
                  <a:pt x="5" y="548"/>
                </a:lnTo>
                <a:lnTo>
                  <a:pt x="10" y="548"/>
                </a:lnTo>
                <a:lnTo>
                  <a:pt x="18" y="548"/>
                </a:lnTo>
                <a:lnTo>
                  <a:pt x="35" y="546"/>
                </a:lnTo>
                <a:lnTo>
                  <a:pt x="57" y="540"/>
                </a:lnTo>
                <a:lnTo>
                  <a:pt x="83" y="530"/>
                </a:lnTo>
                <a:lnTo>
                  <a:pt x="111" y="519"/>
                </a:lnTo>
                <a:lnTo>
                  <a:pt x="143" y="505"/>
                </a:lnTo>
                <a:lnTo>
                  <a:pt x="175" y="489"/>
                </a:lnTo>
                <a:lnTo>
                  <a:pt x="209" y="471"/>
                </a:lnTo>
                <a:lnTo>
                  <a:pt x="209" y="471"/>
                </a:lnTo>
                <a:lnTo>
                  <a:pt x="238" y="455"/>
                </a:lnTo>
                <a:lnTo>
                  <a:pt x="259" y="441"/>
                </a:lnTo>
                <a:lnTo>
                  <a:pt x="282" y="425"/>
                </a:lnTo>
                <a:lnTo>
                  <a:pt x="289" y="420"/>
                </a:lnTo>
                <a:lnTo>
                  <a:pt x="296" y="417"/>
                </a:lnTo>
                <a:lnTo>
                  <a:pt x="302" y="414"/>
                </a:lnTo>
                <a:lnTo>
                  <a:pt x="312" y="413"/>
                </a:lnTo>
                <a:lnTo>
                  <a:pt x="312" y="413"/>
                </a:lnTo>
                <a:lnTo>
                  <a:pt x="325" y="412"/>
                </a:lnTo>
                <a:lnTo>
                  <a:pt x="341" y="412"/>
                </a:lnTo>
                <a:lnTo>
                  <a:pt x="374" y="413"/>
                </a:lnTo>
                <a:lnTo>
                  <a:pt x="412" y="415"/>
                </a:lnTo>
                <a:lnTo>
                  <a:pt x="412" y="415"/>
                </a:lnTo>
                <a:lnTo>
                  <a:pt x="412" y="418"/>
                </a:lnTo>
                <a:lnTo>
                  <a:pt x="410" y="426"/>
                </a:lnTo>
                <a:lnTo>
                  <a:pt x="405" y="441"/>
                </a:lnTo>
                <a:lnTo>
                  <a:pt x="394" y="461"/>
                </a:lnTo>
                <a:lnTo>
                  <a:pt x="394" y="461"/>
                </a:lnTo>
                <a:lnTo>
                  <a:pt x="387" y="471"/>
                </a:lnTo>
                <a:lnTo>
                  <a:pt x="377" y="481"/>
                </a:lnTo>
                <a:lnTo>
                  <a:pt x="367" y="489"/>
                </a:lnTo>
                <a:lnTo>
                  <a:pt x="358" y="495"/>
                </a:lnTo>
                <a:lnTo>
                  <a:pt x="342" y="508"/>
                </a:lnTo>
                <a:lnTo>
                  <a:pt x="337" y="513"/>
                </a:lnTo>
                <a:lnTo>
                  <a:pt x="336" y="514"/>
                </a:lnTo>
                <a:lnTo>
                  <a:pt x="336" y="516"/>
                </a:lnTo>
                <a:lnTo>
                  <a:pt x="336" y="516"/>
                </a:lnTo>
                <a:lnTo>
                  <a:pt x="336" y="525"/>
                </a:lnTo>
                <a:lnTo>
                  <a:pt x="336" y="529"/>
                </a:lnTo>
                <a:lnTo>
                  <a:pt x="339" y="531"/>
                </a:lnTo>
                <a:lnTo>
                  <a:pt x="344" y="532"/>
                </a:lnTo>
                <a:lnTo>
                  <a:pt x="352" y="532"/>
                </a:lnTo>
                <a:lnTo>
                  <a:pt x="366" y="529"/>
                </a:lnTo>
                <a:lnTo>
                  <a:pt x="384" y="521"/>
                </a:lnTo>
                <a:lnTo>
                  <a:pt x="384" y="521"/>
                </a:lnTo>
                <a:lnTo>
                  <a:pt x="490" y="476"/>
                </a:lnTo>
                <a:lnTo>
                  <a:pt x="538" y="457"/>
                </a:lnTo>
                <a:lnTo>
                  <a:pt x="553" y="451"/>
                </a:lnTo>
                <a:lnTo>
                  <a:pt x="561" y="450"/>
                </a:lnTo>
                <a:lnTo>
                  <a:pt x="561" y="450"/>
                </a:lnTo>
                <a:lnTo>
                  <a:pt x="575" y="454"/>
                </a:lnTo>
                <a:lnTo>
                  <a:pt x="603" y="461"/>
                </a:lnTo>
                <a:lnTo>
                  <a:pt x="623" y="466"/>
                </a:lnTo>
                <a:lnTo>
                  <a:pt x="644" y="470"/>
                </a:lnTo>
                <a:lnTo>
                  <a:pt x="668" y="472"/>
                </a:lnTo>
                <a:lnTo>
                  <a:pt x="695" y="473"/>
                </a:lnTo>
                <a:lnTo>
                  <a:pt x="695" y="473"/>
                </a:lnTo>
                <a:lnTo>
                  <a:pt x="757" y="476"/>
                </a:lnTo>
                <a:lnTo>
                  <a:pt x="823" y="476"/>
                </a:lnTo>
                <a:lnTo>
                  <a:pt x="925" y="477"/>
                </a:lnTo>
                <a:lnTo>
                  <a:pt x="925" y="477"/>
                </a:lnTo>
                <a:lnTo>
                  <a:pt x="959" y="476"/>
                </a:lnTo>
                <a:lnTo>
                  <a:pt x="991" y="472"/>
                </a:lnTo>
                <a:lnTo>
                  <a:pt x="1024" y="468"/>
                </a:lnTo>
                <a:lnTo>
                  <a:pt x="1024" y="468"/>
                </a:lnTo>
                <a:lnTo>
                  <a:pt x="1019" y="477"/>
                </a:lnTo>
                <a:lnTo>
                  <a:pt x="1008" y="495"/>
                </a:lnTo>
                <a:lnTo>
                  <a:pt x="1003" y="508"/>
                </a:lnTo>
                <a:lnTo>
                  <a:pt x="998" y="519"/>
                </a:lnTo>
                <a:lnTo>
                  <a:pt x="996" y="530"/>
                </a:lnTo>
                <a:lnTo>
                  <a:pt x="994" y="540"/>
                </a:lnTo>
                <a:lnTo>
                  <a:pt x="994" y="540"/>
                </a:lnTo>
                <a:lnTo>
                  <a:pt x="997" y="551"/>
                </a:lnTo>
                <a:lnTo>
                  <a:pt x="1002" y="565"/>
                </a:lnTo>
                <a:lnTo>
                  <a:pt x="1009" y="581"/>
                </a:lnTo>
                <a:lnTo>
                  <a:pt x="1018" y="597"/>
                </a:lnTo>
                <a:lnTo>
                  <a:pt x="1028" y="612"/>
                </a:lnTo>
                <a:lnTo>
                  <a:pt x="1036" y="623"/>
                </a:lnTo>
                <a:lnTo>
                  <a:pt x="1040" y="627"/>
                </a:lnTo>
                <a:lnTo>
                  <a:pt x="1044" y="628"/>
                </a:lnTo>
                <a:lnTo>
                  <a:pt x="1047" y="629"/>
                </a:lnTo>
                <a:lnTo>
                  <a:pt x="1050" y="627"/>
                </a:lnTo>
                <a:lnTo>
                  <a:pt x="1050" y="627"/>
                </a:lnTo>
                <a:lnTo>
                  <a:pt x="1052" y="623"/>
                </a:lnTo>
                <a:lnTo>
                  <a:pt x="1056" y="616"/>
                </a:lnTo>
                <a:lnTo>
                  <a:pt x="1063" y="594"/>
                </a:lnTo>
                <a:lnTo>
                  <a:pt x="1071" y="564"/>
                </a:lnTo>
                <a:lnTo>
                  <a:pt x="1078" y="534"/>
                </a:lnTo>
                <a:lnTo>
                  <a:pt x="1090" y="476"/>
                </a:lnTo>
                <a:lnTo>
                  <a:pt x="1095" y="450"/>
                </a:lnTo>
                <a:lnTo>
                  <a:pt x="1095" y="450"/>
                </a:lnTo>
                <a:lnTo>
                  <a:pt x="1142" y="438"/>
                </a:lnTo>
                <a:lnTo>
                  <a:pt x="1187" y="424"/>
                </a:lnTo>
                <a:lnTo>
                  <a:pt x="1212" y="415"/>
                </a:lnTo>
                <a:lnTo>
                  <a:pt x="1235" y="408"/>
                </a:lnTo>
                <a:lnTo>
                  <a:pt x="1235" y="408"/>
                </a:lnTo>
                <a:lnTo>
                  <a:pt x="1255" y="399"/>
                </a:lnTo>
                <a:lnTo>
                  <a:pt x="1271" y="392"/>
                </a:lnTo>
                <a:lnTo>
                  <a:pt x="1283" y="386"/>
                </a:lnTo>
                <a:lnTo>
                  <a:pt x="1293" y="381"/>
                </a:lnTo>
                <a:lnTo>
                  <a:pt x="1303" y="374"/>
                </a:lnTo>
                <a:lnTo>
                  <a:pt x="1307" y="371"/>
                </a:lnTo>
                <a:lnTo>
                  <a:pt x="1309" y="371"/>
                </a:lnTo>
                <a:lnTo>
                  <a:pt x="1309" y="371"/>
                </a:lnTo>
                <a:lnTo>
                  <a:pt x="1313" y="369"/>
                </a:lnTo>
                <a:lnTo>
                  <a:pt x="1319" y="365"/>
                </a:lnTo>
                <a:lnTo>
                  <a:pt x="1334" y="353"/>
                </a:lnTo>
                <a:lnTo>
                  <a:pt x="1341" y="345"/>
                </a:lnTo>
                <a:lnTo>
                  <a:pt x="1349" y="337"/>
                </a:lnTo>
                <a:lnTo>
                  <a:pt x="1354" y="328"/>
                </a:lnTo>
                <a:lnTo>
                  <a:pt x="1357" y="321"/>
                </a:lnTo>
                <a:lnTo>
                  <a:pt x="1357" y="321"/>
                </a:lnTo>
                <a:lnTo>
                  <a:pt x="1357" y="316"/>
                </a:lnTo>
                <a:lnTo>
                  <a:pt x="1357" y="312"/>
                </a:lnTo>
                <a:lnTo>
                  <a:pt x="1354" y="302"/>
                </a:lnTo>
                <a:lnTo>
                  <a:pt x="1346" y="291"/>
                </a:lnTo>
                <a:lnTo>
                  <a:pt x="1338" y="280"/>
                </a:lnTo>
                <a:lnTo>
                  <a:pt x="1326" y="268"/>
                </a:lnTo>
                <a:lnTo>
                  <a:pt x="1313" y="257"/>
                </a:lnTo>
                <a:lnTo>
                  <a:pt x="1298" y="246"/>
                </a:lnTo>
                <a:lnTo>
                  <a:pt x="1282" y="236"/>
                </a:lnTo>
                <a:lnTo>
                  <a:pt x="1282" y="236"/>
                </a:lnTo>
                <a:lnTo>
                  <a:pt x="1219" y="196"/>
                </a:lnTo>
                <a:lnTo>
                  <a:pt x="1187" y="178"/>
                </a:lnTo>
                <a:lnTo>
                  <a:pt x="1170" y="169"/>
                </a:lnTo>
                <a:lnTo>
                  <a:pt x="1153" y="162"/>
                </a:lnTo>
                <a:lnTo>
                  <a:pt x="1153" y="162"/>
                </a:lnTo>
                <a:lnTo>
                  <a:pt x="1126" y="148"/>
                </a:lnTo>
                <a:lnTo>
                  <a:pt x="1107" y="140"/>
                </a:lnTo>
                <a:lnTo>
                  <a:pt x="1099" y="137"/>
                </a:lnTo>
                <a:lnTo>
                  <a:pt x="1089" y="135"/>
                </a:lnTo>
                <a:lnTo>
                  <a:pt x="1077" y="133"/>
                </a:lnTo>
                <a:lnTo>
                  <a:pt x="1061" y="130"/>
                </a:lnTo>
                <a:lnTo>
                  <a:pt x="1061" y="130"/>
                </a:lnTo>
                <a:lnTo>
                  <a:pt x="1009" y="124"/>
                </a:lnTo>
                <a:lnTo>
                  <a:pt x="944" y="118"/>
                </a:lnTo>
                <a:lnTo>
                  <a:pt x="865" y="112"/>
                </a:lnTo>
                <a:lnTo>
                  <a:pt x="865" y="112"/>
                </a:lnTo>
                <a:lnTo>
                  <a:pt x="850" y="93"/>
                </a:lnTo>
                <a:lnTo>
                  <a:pt x="818" y="53"/>
                </a:lnTo>
                <a:lnTo>
                  <a:pt x="801" y="32"/>
                </a:lnTo>
                <a:lnTo>
                  <a:pt x="785" y="14"/>
                </a:lnTo>
                <a:lnTo>
                  <a:pt x="772" y="2"/>
                </a:lnTo>
                <a:lnTo>
                  <a:pt x="768" y="0"/>
                </a:lnTo>
                <a:lnTo>
                  <a:pt x="764" y="0"/>
                </a:lnTo>
                <a:lnTo>
                  <a:pt x="764" y="0"/>
                </a:lnTo>
                <a:lnTo>
                  <a:pt x="761" y="3"/>
                </a:lnTo>
                <a:lnTo>
                  <a:pt x="757" y="10"/>
                </a:lnTo>
                <a:lnTo>
                  <a:pt x="752" y="24"/>
                </a:lnTo>
                <a:lnTo>
                  <a:pt x="746" y="43"/>
                </a:lnTo>
                <a:lnTo>
                  <a:pt x="742" y="51"/>
                </a:lnTo>
                <a:lnTo>
                  <a:pt x="738" y="61"/>
                </a:lnTo>
                <a:lnTo>
                  <a:pt x="738" y="61"/>
                </a:lnTo>
                <a:lnTo>
                  <a:pt x="733" y="70"/>
                </a:lnTo>
                <a:lnTo>
                  <a:pt x="731" y="77"/>
                </a:lnTo>
                <a:lnTo>
                  <a:pt x="727" y="83"/>
                </a:lnTo>
                <a:lnTo>
                  <a:pt x="722" y="89"/>
                </a:lnTo>
                <a:lnTo>
                  <a:pt x="714" y="96"/>
                </a:lnTo>
                <a:lnTo>
                  <a:pt x="702" y="102"/>
                </a:lnTo>
                <a:lnTo>
                  <a:pt x="683" y="109"/>
                </a:lnTo>
                <a:lnTo>
                  <a:pt x="658" y="117"/>
                </a:lnTo>
                <a:lnTo>
                  <a:pt x="658" y="117"/>
                </a:lnTo>
                <a:lnTo>
                  <a:pt x="633" y="124"/>
                </a:lnTo>
                <a:lnTo>
                  <a:pt x="610" y="131"/>
                </a:lnTo>
                <a:lnTo>
                  <a:pt x="593" y="137"/>
                </a:lnTo>
                <a:lnTo>
                  <a:pt x="578" y="145"/>
                </a:lnTo>
                <a:lnTo>
                  <a:pt x="559" y="155"/>
                </a:lnTo>
                <a:lnTo>
                  <a:pt x="545" y="164"/>
                </a:lnTo>
                <a:lnTo>
                  <a:pt x="545" y="164"/>
                </a:lnTo>
                <a:lnTo>
                  <a:pt x="533" y="172"/>
                </a:lnTo>
                <a:lnTo>
                  <a:pt x="522" y="180"/>
                </a:lnTo>
                <a:lnTo>
                  <a:pt x="513" y="190"/>
                </a:lnTo>
                <a:lnTo>
                  <a:pt x="510" y="194"/>
                </a:lnTo>
                <a:lnTo>
                  <a:pt x="508" y="199"/>
                </a:lnTo>
                <a:lnTo>
                  <a:pt x="508" y="199"/>
                </a:lnTo>
                <a:lnTo>
                  <a:pt x="503" y="209"/>
                </a:lnTo>
                <a:lnTo>
                  <a:pt x="497" y="219"/>
                </a:lnTo>
                <a:lnTo>
                  <a:pt x="490" y="230"/>
                </a:lnTo>
                <a:lnTo>
                  <a:pt x="468" y="2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26DD9C2F-E3B6-4D03-88A2-2FAA515E10C5}"/>
              </a:ext>
            </a:extLst>
          </p:cNvPr>
          <p:cNvSpPr>
            <a:spLocks/>
          </p:cNvSpPr>
          <p:nvPr/>
        </p:nvSpPr>
        <p:spPr bwMode="auto">
          <a:xfrm>
            <a:off x="6002971" y="1215543"/>
            <a:ext cx="1694572" cy="618274"/>
          </a:xfrm>
          <a:custGeom>
            <a:avLst/>
            <a:gdLst>
              <a:gd name="T0" fmla="*/ 609 w 1417"/>
              <a:gd name="T1" fmla="*/ 170 h 517"/>
              <a:gd name="T2" fmla="*/ 561 w 1417"/>
              <a:gd name="T3" fmla="*/ 164 h 517"/>
              <a:gd name="T4" fmla="*/ 549 w 1417"/>
              <a:gd name="T5" fmla="*/ 154 h 517"/>
              <a:gd name="T6" fmla="*/ 541 w 1417"/>
              <a:gd name="T7" fmla="*/ 119 h 517"/>
              <a:gd name="T8" fmla="*/ 555 w 1417"/>
              <a:gd name="T9" fmla="*/ 81 h 517"/>
              <a:gd name="T10" fmla="*/ 597 w 1417"/>
              <a:gd name="T11" fmla="*/ 7 h 517"/>
              <a:gd name="T12" fmla="*/ 621 w 1417"/>
              <a:gd name="T13" fmla="*/ 0 h 517"/>
              <a:gd name="T14" fmla="*/ 692 w 1417"/>
              <a:gd name="T15" fmla="*/ 16 h 517"/>
              <a:gd name="T16" fmla="*/ 724 w 1417"/>
              <a:gd name="T17" fmla="*/ 38 h 517"/>
              <a:gd name="T18" fmla="*/ 800 w 1417"/>
              <a:gd name="T19" fmla="*/ 119 h 517"/>
              <a:gd name="T20" fmla="*/ 843 w 1417"/>
              <a:gd name="T21" fmla="*/ 140 h 517"/>
              <a:gd name="T22" fmla="*/ 905 w 1417"/>
              <a:gd name="T23" fmla="*/ 151 h 517"/>
              <a:gd name="T24" fmla="*/ 1169 w 1417"/>
              <a:gd name="T25" fmla="*/ 199 h 517"/>
              <a:gd name="T26" fmla="*/ 1292 w 1417"/>
              <a:gd name="T27" fmla="*/ 240 h 517"/>
              <a:gd name="T28" fmla="*/ 1352 w 1417"/>
              <a:gd name="T29" fmla="*/ 273 h 517"/>
              <a:gd name="T30" fmla="*/ 1412 w 1417"/>
              <a:gd name="T31" fmla="*/ 322 h 517"/>
              <a:gd name="T32" fmla="*/ 1417 w 1417"/>
              <a:gd name="T33" fmla="*/ 336 h 517"/>
              <a:gd name="T34" fmla="*/ 1397 w 1417"/>
              <a:gd name="T35" fmla="*/ 363 h 517"/>
              <a:gd name="T36" fmla="*/ 1391 w 1417"/>
              <a:gd name="T37" fmla="*/ 376 h 517"/>
              <a:gd name="T38" fmla="*/ 1354 w 1417"/>
              <a:gd name="T39" fmla="*/ 395 h 517"/>
              <a:gd name="T40" fmla="*/ 1269 w 1417"/>
              <a:gd name="T41" fmla="*/ 426 h 517"/>
              <a:gd name="T42" fmla="*/ 1139 w 1417"/>
              <a:gd name="T43" fmla="*/ 462 h 517"/>
              <a:gd name="T44" fmla="*/ 1090 w 1417"/>
              <a:gd name="T45" fmla="*/ 465 h 517"/>
              <a:gd name="T46" fmla="*/ 935 w 1417"/>
              <a:gd name="T47" fmla="*/ 456 h 517"/>
              <a:gd name="T48" fmla="*/ 862 w 1417"/>
              <a:gd name="T49" fmla="*/ 487 h 517"/>
              <a:gd name="T50" fmla="*/ 862 w 1417"/>
              <a:gd name="T51" fmla="*/ 517 h 517"/>
              <a:gd name="T52" fmla="*/ 845 w 1417"/>
              <a:gd name="T53" fmla="*/ 494 h 517"/>
              <a:gd name="T54" fmla="*/ 820 w 1417"/>
              <a:gd name="T55" fmla="*/ 453 h 517"/>
              <a:gd name="T56" fmla="*/ 615 w 1417"/>
              <a:gd name="T57" fmla="*/ 411 h 517"/>
              <a:gd name="T58" fmla="*/ 587 w 1417"/>
              <a:gd name="T59" fmla="*/ 445 h 517"/>
              <a:gd name="T60" fmla="*/ 552 w 1417"/>
              <a:gd name="T61" fmla="*/ 461 h 517"/>
              <a:gd name="T62" fmla="*/ 481 w 1417"/>
              <a:gd name="T63" fmla="*/ 493 h 517"/>
              <a:gd name="T64" fmla="*/ 434 w 1417"/>
              <a:gd name="T65" fmla="*/ 501 h 517"/>
              <a:gd name="T66" fmla="*/ 339 w 1417"/>
              <a:gd name="T67" fmla="*/ 509 h 517"/>
              <a:gd name="T68" fmla="*/ 293 w 1417"/>
              <a:gd name="T69" fmla="*/ 504 h 517"/>
              <a:gd name="T70" fmla="*/ 256 w 1417"/>
              <a:gd name="T71" fmla="*/ 493 h 517"/>
              <a:gd name="T72" fmla="*/ 256 w 1417"/>
              <a:gd name="T73" fmla="*/ 470 h 517"/>
              <a:gd name="T74" fmla="*/ 268 w 1417"/>
              <a:gd name="T75" fmla="*/ 448 h 517"/>
              <a:gd name="T76" fmla="*/ 269 w 1417"/>
              <a:gd name="T77" fmla="*/ 435 h 517"/>
              <a:gd name="T78" fmla="*/ 294 w 1417"/>
              <a:gd name="T79" fmla="*/ 431 h 517"/>
              <a:gd name="T80" fmla="*/ 352 w 1417"/>
              <a:gd name="T81" fmla="*/ 381 h 517"/>
              <a:gd name="T82" fmla="*/ 365 w 1417"/>
              <a:gd name="T83" fmla="*/ 325 h 517"/>
              <a:gd name="T84" fmla="*/ 406 w 1417"/>
              <a:gd name="T85" fmla="*/ 330 h 517"/>
              <a:gd name="T86" fmla="*/ 423 w 1417"/>
              <a:gd name="T87" fmla="*/ 321 h 517"/>
              <a:gd name="T88" fmla="*/ 378 w 1417"/>
              <a:gd name="T89" fmla="*/ 314 h 517"/>
              <a:gd name="T90" fmla="*/ 311 w 1417"/>
              <a:gd name="T91" fmla="*/ 315 h 517"/>
              <a:gd name="T92" fmla="*/ 224 w 1417"/>
              <a:gd name="T93" fmla="*/ 348 h 517"/>
              <a:gd name="T94" fmla="*/ 23 w 1417"/>
              <a:gd name="T95" fmla="*/ 440 h 517"/>
              <a:gd name="T96" fmla="*/ 7 w 1417"/>
              <a:gd name="T97" fmla="*/ 443 h 517"/>
              <a:gd name="T98" fmla="*/ 2 w 1417"/>
              <a:gd name="T99" fmla="*/ 418 h 517"/>
              <a:gd name="T100" fmla="*/ 29 w 1417"/>
              <a:gd name="T101" fmla="*/ 379 h 517"/>
              <a:gd name="T102" fmla="*/ 107 w 1417"/>
              <a:gd name="T103" fmla="*/ 314 h 517"/>
              <a:gd name="T104" fmla="*/ 130 w 1417"/>
              <a:gd name="T105" fmla="*/ 283 h 517"/>
              <a:gd name="T106" fmla="*/ 119 w 1417"/>
              <a:gd name="T107" fmla="*/ 253 h 517"/>
              <a:gd name="T108" fmla="*/ 63 w 1417"/>
              <a:gd name="T109" fmla="*/ 212 h 517"/>
              <a:gd name="T110" fmla="*/ 36 w 1417"/>
              <a:gd name="T111" fmla="*/ 178 h 517"/>
              <a:gd name="T112" fmla="*/ 36 w 1417"/>
              <a:gd name="T113" fmla="*/ 156 h 517"/>
              <a:gd name="T114" fmla="*/ 55 w 1417"/>
              <a:gd name="T115" fmla="*/ 149 h 517"/>
              <a:gd name="T116" fmla="*/ 100 w 1417"/>
              <a:gd name="T117" fmla="*/ 157 h 517"/>
              <a:gd name="T118" fmla="*/ 275 w 1417"/>
              <a:gd name="T119" fmla="*/ 198 h 517"/>
              <a:gd name="T120" fmla="*/ 332 w 1417"/>
              <a:gd name="T121" fmla="*/ 202 h 517"/>
              <a:gd name="T122" fmla="*/ 478 w 1417"/>
              <a:gd name="T123" fmla="*/ 180 h 517"/>
              <a:gd name="T124" fmla="*/ 632 w 1417"/>
              <a:gd name="T125" fmla="*/ 170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7" h="517">
                <a:moveTo>
                  <a:pt x="632" y="170"/>
                </a:moveTo>
                <a:lnTo>
                  <a:pt x="632" y="170"/>
                </a:lnTo>
                <a:lnTo>
                  <a:pt x="620" y="170"/>
                </a:lnTo>
                <a:lnTo>
                  <a:pt x="609" y="170"/>
                </a:lnTo>
                <a:lnTo>
                  <a:pt x="595" y="170"/>
                </a:lnTo>
                <a:lnTo>
                  <a:pt x="581" y="168"/>
                </a:lnTo>
                <a:lnTo>
                  <a:pt x="567" y="165"/>
                </a:lnTo>
                <a:lnTo>
                  <a:pt x="561" y="164"/>
                </a:lnTo>
                <a:lnTo>
                  <a:pt x="556" y="160"/>
                </a:lnTo>
                <a:lnTo>
                  <a:pt x="552" y="157"/>
                </a:lnTo>
                <a:lnTo>
                  <a:pt x="549" y="154"/>
                </a:lnTo>
                <a:lnTo>
                  <a:pt x="549" y="154"/>
                </a:lnTo>
                <a:lnTo>
                  <a:pt x="545" y="145"/>
                </a:lnTo>
                <a:lnTo>
                  <a:pt x="542" y="137"/>
                </a:lnTo>
                <a:lnTo>
                  <a:pt x="541" y="128"/>
                </a:lnTo>
                <a:lnTo>
                  <a:pt x="541" y="119"/>
                </a:lnTo>
                <a:lnTo>
                  <a:pt x="542" y="111"/>
                </a:lnTo>
                <a:lnTo>
                  <a:pt x="545" y="101"/>
                </a:lnTo>
                <a:lnTo>
                  <a:pt x="550" y="92"/>
                </a:lnTo>
                <a:lnTo>
                  <a:pt x="555" y="81"/>
                </a:lnTo>
                <a:lnTo>
                  <a:pt x="555" y="81"/>
                </a:lnTo>
                <a:lnTo>
                  <a:pt x="579" y="34"/>
                </a:lnTo>
                <a:lnTo>
                  <a:pt x="590" y="15"/>
                </a:lnTo>
                <a:lnTo>
                  <a:pt x="597" y="7"/>
                </a:lnTo>
                <a:lnTo>
                  <a:pt x="601" y="2"/>
                </a:lnTo>
                <a:lnTo>
                  <a:pt x="601" y="2"/>
                </a:lnTo>
                <a:lnTo>
                  <a:pt x="609" y="1"/>
                </a:lnTo>
                <a:lnTo>
                  <a:pt x="621" y="0"/>
                </a:lnTo>
                <a:lnTo>
                  <a:pt x="637" y="1"/>
                </a:lnTo>
                <a:lnTo>
                  <a:pt x="656" y="4"/>
                </a:lnTo>
                <a:lnTo>
                  <a:pt x="674" y="9"/>
                </a:lnTo>
                <a:lnTo>
                  <a:pt x="692" y="16"/>
                </a:lnTo>
                <a:lnTo>
                  <a:pt x="702" y="21"/>
                </a:lnTo>
                <a:lnTo>
                  <a:pt x="711" y="26"/>
                </a:lnTo>
                <a:lnTo>
                  <a:pt x="718" y="32"/>
                </a:lnTo>
                <a:lnTo>
                  <a:pt x="724" y="38"/>
                </a:lnTo>
                <a:lnTo>
                  <a:pt x="724" y="38"/>
                </a:lnTo>
                <a:lnTo>
                  <a:pt x="771" y="92"/>
                </a:lnTo>
                <a:lnTo>
                  <a:pt x="791" y="112"/>
                </a:lnTo>
                <a:lnTo>
                  <a:pt x="800" y="119"/>
                </a:lnTo>
                <a:lnTo>
                  <a:pt x="808" y="124"/>
                </a:lnTo>
                <a:lnTo>
                  <a:pt x="808" y="124"/>
                </a:lnTo>
                <a:lnTo>
                  <a:pt x="824" y="133"/>
                </a:lnTo>
                <a:lnTo>
                  <a:pt x="843" y="140"/>
                </a:lnTo>
                <a:lnTo>
                  <a:pt x="857" y="144"/>
                </a:lnTo>
                <a:lnTo>
                  <a:pt x="865" y="146"/>
                </a:lnTo>
                <a:lnTo>
                  <a:pt x="865" y="146"/>
                </a:lnTo>
                <a:lnTo>
                  <a:pt x="905" y="151"/>
                </a:lnTo>
                <a:lnTo>
                  <a:pt x="995" y="166"/>
                </a:lnTo>
                <a:lnTo>
                  <a:pt x="1096" y="183"/>
                </a:lnTo>
                <a:lnTo>
                  <a:pt x="1138" y="192"/>
                </a:lnTo>
                <a:lnTo>
                  <a:pt x="1169" y="199"/>
                </a:lnTo>
                <a:lnTo>
                  <a:pt x="1169" y="199"/>
                </a:lnTo>
                <a:lnTo>
                  <a:pt x="1237" y="220"/>
                </a:lnTo>
                <a:lnTo>
                  <a:pt x="1263" y="229"/>
                </a:lnTo>
                <a:lnTo>
                  <a:pt x="1292" y="240"/>
                </a:lnTo>
                <a:lnTo>
                  <a:pt x="1292" y="240"/>
                </a:lnTo>
                <a:lnTo>
                  <a:pt x="1309" y="247"/>
                </a:lnTo>
                <a:lnTo>
                  <a:pt x="1331" y="260"/>
                </a:lnTo>
                <a:lnTo>
                  <a:pt x="1352" y="273"/>
                </a:lnTo>
                <a:lnTo>
                  <a:pt x="1374" y="288"/>
                </a:lnTo>
                <a:lnTo>
                  <a:pt x="1392" y="303"/>
                </a:lnTo>
                <a:lnTo>
                  <a:pt x="1407" y="316"/>
                </a:lnTo>
                <a:lnTo>
                  <a:pt x="1412" y="322"/>
                </a:lnTo>
                <a:lnTo>
                  <a:pt x="1416" y="328"/>
                </a:lnTo>
                <a:lnTo>
                  <a:pt x="1417" y="332"/>
                </a:lnTo>
                <a:lnTo>
                  <a:pt x="1417" y="336"/>
                </a:lnTo>
                <a:lnTo>
                  <a:pt x="1417" y="336"/>
                </a:lnTo>
                <a:lnTo>
                  <a:pt x="1411" y="346"/>
                </a:lnTo>
                <a:lnTo>
                  <a:pt x="1406" y="352"/>
                </a:lnTo>
                <a:lnTo>
                  <a:pt x="1397" y="363"/>
                </a:lnTo>
                <a:lnTo>
                  <a:pt x="1397" y="363"/>
                </a:lnTo>
                <a:lnTo>
                  <a:pt x="1395" y="367"/>
                </a:lnTo>
                <a:lnTo>
                  <a:pt x="1395" y="369"/>
                </a:lnTo>
                <a:lnTo>
                  <a:pt x="1394" y="373"/>
                </a:lnTo>
                <a:lnTo>
                  <a:pt x="1391" y="376"/>
                </a:lnTo>
                <a:lnTo>
                  <a:pt x="1388" y="380"/>
                </a:lnTo>
                <a:lnTo>
                  <a:pt x="1380" y="385"/>
                </a:lnTo>
                <a:lnTo>
                  <a:pt x="1369" y="390"/>
                </a:lnTo>
                <a:lnTo>
                  <a:pt x="1354" y="395"/>
                </a:lnTo>
                <a:lnTo>
                  <a:pt x="1354" y="395"/>
                </a:lnTo>
                <a:lnTo>
                  <a:pt x="1332" y="402"/>
                </a:lnTo>
                <a:lnTo>
                  <a:pt x="1303" y="413"/>
                </a:lnTo>
                <a:lnTo>
                  <a:pt x="1269" y="426"/>
                </a:lnTo>
                <a:lnTo>
                  <a:pt x="1233" y="438"/>
                </a:lnTo>
                <a:lnTo>
                  <a:pt x="1194" y="450"/>
                </a:lnTo>
                <a:lnTo>
                  <a:pt x="1156" y="459"/>
                </a:lnTo>
                <a:lnTo>
                  <a:pt x="1139" y="462"/>
                </a:lnTo>
                <a:lnTo>
                  <a:pt x="1122" y="465"/>
                </a:lnTo>
                <a:lnTo>
                  <a:pt x="1105" y="465"/>
                </a:lnTo>
                <a:lnTo>
                  <a:pt x="1090" y="465"/>
                </a:lnTo>
                <a:lnTo>
                  <a:pt x="1090" y="465"/>
                </a:lnTo>
                <a:lnTo>
                  <a:pt x="999" y="459"/>
                </a:lnTo>
                <a:lnTo>
                  <a:pt x="956" y="456"/>
                </a:lnTo>
                <a:lnTo>
                  <a:pt x="956" y="456"/>
                </a:lnTo>
                <a:lnTo>
                  <a:pt x="935" y="456"/>
                </a:lnTo>
                <a:lnTo>
                  <a:pt x="903" y="456"/>
                </a:lnTo>
                <a:lnTo>
                  <a:pt x="860" y="458"/>
                </a:lnTo>
                <a:lnTo>
                  <a:pt x="860" y="458"/>
                </a:lnTo>
                <a:lnTo>
                  <a:pt x="862" y="487"/>
                </a:lnTo>
                <a:lnTo>
                  <a:pt x="863" y="507"/>
                </a:lnTo>
                <a:lnTo>
                  <a:pt x="863" y="514"/>
                </a:lnTo>
                <a:lnTo>
                  <a:pt x="862" y="517"/>
                </a:lnTo>
                <a:lnTo>
                  <a:pt x="862" y="517"/>
                </a:lnTo>
                <a:lnTo>
                  <a:pt x="862" y="517"/>
                </a:lnTo>
                <a:lnTo>
                  <a:pt x="859" y="515"/>
                </a:lnTo>
                <a:lnTo>
                  <a:pt x="855" y="510"/>
                </a:lnTo>
                <a:lnTo>
                  <a:pt x="845" y="494"/>
                </a:lnTo>
                <a:lnTo>
                  <a:pt x="828" y="464"/>
                </a:lnTo>
                <a:lnTo>
                  <a:pt x="828" y="464"/>
                </a:lnTo>
                <a:lnTo>
                  <a:pt x="823" y="454"/>
                </a:lnTo>
                <a:lnTo>
                  <a:pt x="820" y="453"/>
                </a:lnTo>
                <a:lnTo>
                  <a:pt x="820" y="453"/>
                </a:lnTo>
                <a:lnTo>
                  <a:pt x="617" y="405"/>
                </a:lnTo>
                <a:lnTo>
                  <a:pt x="617" y="405"/>
                </a:lnTo>
                <a:lnTo>
                  <a:pt x="615" y="411"/>
                </a:lnTo>
                <a:lnTo>
                  <a:pt x="611" y="417"/>
                </a:lnTo>
                <a:lnTo>
                  <a:pt x="606" y="426"/>
                </a:lnTo>
                <a:lnTo>
                  <a:pt x="598" y="435"/>
                </a:lnTo>
                <a:lnTo>
                  <a:pt x="587" y="445"/>
                </a:lnTo>
                <a:lnTo>
                  <a:pt x="572" y="454"/>
                </a:lnTo>
                <a:lnTo>
                  <a:pt x="562" y="458"/>
                </a:lnTo>
                <a:lnTo>
                  <a:pt x="552" y="461"/>
                </a:lnTo>
                <a:lnTo>
                  <a:pt x="552" y="461"/>
                </a:lnTo>
                <a:lnTo>
                  <a:pt x="534" y="469"/>
                </a:lnTo>
                <a:lnTo>
                  <a:pt x="518" y="475"/>
                </a:lnTo>
                <a:lnTo>
                  <a:pt x="492" y="488"/>
                </a:lnTo>
                <a:lnTo>
                  <a:pt x="481" y="493"/>
                </a:lnTo>
                <a:lnTo>
                  <a:pt x="467" y="498"/>
                </a:lnTo>
                <a:lnTo>
                  <a:pt x="453" y="501"/>
                </a:lnTo>
                <a:lnTo>
                  <a:pt x="434" y="501"/>
                </a:lnTo>
                <a:lnTo>
                  <a:pt x="434" y="501"/>
                </a:lnTo>
                <a:lnTo>
                  <a:pt x="414" y="501"/>
                </a:lnTo>
                <a:lnTo>
                  <a:pt x="397" y="502"/>
                </a:lnTo>
                <a:lnTo>
                  <a:pt x="366" y="507"/>
                </a:lnTo>
                <a:lnTo>
                  <a:pt x="339" y="509"/>
                </a:lnTo>
                <a:lnTo>
                  <a:pt x="327" y="509"/>
                </a:lnTo>
                <a:lnTo>
                  <a:pt x="315" y="508"/>
                </a:lnTo>
                <a:lnTo>
                  <a:pt x="315" y="508"/>
                </a:lnTo>
                <a:lnTo>
                  <a:pt x="293" y="504"/>
                </a:lnTo>
                <a:lnTo>
                  <a:pt x="273" y="501"/>
                </a:lnTo>
                <a:lnTo>
                  <a:pt x="264" y="499"/>
                </a:lnTo>
                <a:lnTo>
                  <a:pt x="259" y="497"/>
                </a:lnTo>
                <a:lnTo>
                  <a:pt x="256" y="493"/>
                </a:lnTo>
                <a:lnTo>
                  <a:pt x="255" y="488"/>
                </a:lnTo>
                <a:lnTo>
                  <a:pt x="255" y="488"/>
                </a:lnTo>
                <a:lnTo>
                  <a:pt x="255" y="478"/>
                </a:lnTo>
                <a:lnTo>
                  <a:pt x="256" y="470"/>
                </a:lnTo>
                <a:lnTo>
                  <a:pt x="258" y="461"/>
                </a:lnTo>
                <a:lnTo>
                  <a:pt x="264" y="453"/>
                </a:lnTo>
                <a:lnTo>
                  <a:pt x="264" y="453"/>
                </a:lnTo>
                <a:lnTo>
                  <a:pt x="268" y="448"/>
                </a:lnTo>
                <a:lnTo>
                  <a:pt x="268" y="444"/>
                </a:lnTo>
                <a:lnTo>
                  <a:pt x="267" y="439"/>
                </a:lnTo>
                <a:lnTo>
                  <a:pt x="267" y="437"/>
                </a:lnTo>
                <a:lnTo>
                  <a:pt x="269" y="435"/>
                </a:lnTo>
                <a:lnTo>
                  <a:pt x="273" y="434"/>
                </a:lnTo>
                <a:lnTo>
                  <a:pt x="282" y="433"/>
                </a:lnTo>
                <a:lnTo>
                  <a:pt x="282" y="433"/>
                </a:lnTo>
                <a:lnTo>
                  <a:pt x="294" y="431"/>
                </a:lnTo>
                <a:lnTo>
                  <a:pt x="311" y="426"/>
                </a:lnTo>
                <a:lnTo>
                  <a:pt x="352" y="416"/>
                </a:lnTo>
                <a:lnTo>
                  <a:pt x="402" y="401"/>
                </a:lnTo>
                <a:lnTo>
                  <a:pt x="352" y="381"/>
                </a:lnTo>
                <a:lnTo>
                  <a:pt x="396" y="378"/>
                </a:lnTo>
                <a:lnTo>
                  <a:pt x="353" y="351"/>
                </a:lnTo>
                <a:lnTo>
                  <a:pt x="391" y="347"/>
                </a:lnTo>
                <a:lnTo>
                  <a:pt x="365" y="325"/>
                </a:lnTo>
                <a:lnTo>
                  <a:pt x="365" y="325"/>
                </a:lnTo>
                <a:lnTo>
                  <a:pt x="385" y="328"/>
                </a:lnTo>
                <a:lnTo>
                  <a:pt x="400" y="330"/>
                </a:lnTo>
                <a:lnTo>
                  <a:pt x="406" y="330"/>
                </a:lnTo>
                <a:lnTo>
                  <a:pt x="411" y="328"/>
                </a:lnTo>
                <a:lnTo>
                  <a:pt x="411" y="328"/>
                </a:lnTo>
                <a:lnTo>
                  <a:pt x="421" y="323"/>
                </a:lnTo>
                <a:lnTo>
                  <a:pt x="423" y="321"/>
                </a:lnTo>
                <a:lnTo>
                  <a:pt x="423" y="320"/>
                </a:lnTo>
                <a:lnTo>
                  <a:pt x="423" y="320"/>
                </a:lnTo>
                <a:lnTo>
                  <a:pt x="408" y="317"/>
                </a:lnTo>
                <a:lnTo>
                  <a:pt x="378" y="314"/>
                </a:lnTo>
                <a:lnTo>
                  <a:pt x="359" y="312"/>
                </a:lnTo>
                <a:lnTo>
                  <a:pt x="341" y="312"/>
                </a:lnTo>
                <a:lnTo>
                  <a:pt x="325" y="312"/>
                </a:lnTo>
                <a:lnTo>
                  <a:pt x="311" y="315"/>
                </a:lnTo>
                <a:lnTo>
                  <a:pt x="311" y="315"/>
                </a:lnTo>
                <a:lnTo>
                  <a:pt x="290" y="321"/>
                </a:lnTo>
                <a:lnTo>
                  <a:pt x="268" y="330"/>
                </a:lnTo>
                <a:lnTo>
                  <a:pt x="224" y="348"/>
                </a:lnTo>
                <a:lnTo>
                  <a:pt x="224" y="348"/>
                </a:lnTo>
                <a:lnTo>
                  <a:pt x="112" y="401"/>
                </a:lnTo>
                <a:lnTo>
                  <a:pt x="47" y="431"/>
                </a:lnTo>
                <a:lnTo>
                  <a:pt x="23" y="440"/>
                </a:lnTo>
                <a:lnTo>
                  <a:pt x="16" y="443"/>
                </a:lnTo>
                <a:lnTo>
                  <a:pt x="11" y="444"/>
                </a:lnTo>
                <a:lnTo>
                  <a:pt x="11" y="444"/>
                </a:lnTo>
                <a:lnTo>
                  <a:pt x="7" y="443"/>
                </a:lnTo>
                <a:lnTo>
                  <a:pt x="4" y="439"/>
                </a:lnTo>
                <a:lnTo>
                  <a:pt x="1" y="434"/>
                </a:lnTo>
                <a:lnTo>
                  <a:pt x="0" y="427"/>
                </a:lnTo>
                <a:lnTo>
                  <a:pt x="2" y="418"/>
                </a:lnTo>
                <a:lnTo>
                  <a:pt x="7" y="407"/>
                </a:lnTo>
                <a:lnTo>
                  <a:pt x="16" y="394"/>
                </a:lnTo>
                <a:lnTo>
                  <a:pt x="29" y="379"/>
                </a:lnTo>
                <a:lnTo>
                  <a:pt x="29" y="379"/>
                </a:lnTo>
                <a:lnTo>
                  <a:pt x="48" y="363"/>
                </a:lnTo>
                <a:lnTo>
                  <a:pt x="68" y="347"/>
                </a:lnTo>
                <a:lnTo>
                  <a:pt x="88" y="331"/>
                </a:lnTo>
                <a:lnTo>
                  <a:pt x="107" y="314"/>
                </a:lnTo>
                <a:lnTo>
                  <a:pt x="114" y="306"/>
                </a:lnTo>
                <a:lnTo>
                  <a:pt x="122" y="298"/>
                </a:lnTo>
                <a:lnTo>
                  <a:pt x="127" y="290"/>
                </a:lnTo>
                <a:lnTo>
                  <a:pt x="130" y="283"/>
                </a:lnTo>
                <a:lnTo>
                  <a:pt x="132" y="274"/>
                </a:lnTo>
                <a:lnTo>
                  <a:pt x="130" y="268"/>
                </a:lnTo>
                <a:lnTo>
                  <a:pt x="127" y="261"/>
                </a:lnTo>
                <a:lnTo>
                  <a:pt x="119" y="253"/>
                </a:lnTo>
                <a:lnTo>
                  <a:pt x="119" y="253"/>
                </a:lnTo>
                <a:lnTo>
                  <a:pt x="103" y="241"/>
                </a:lnTo>
                <a:lnTo>
                  <a:pt x="88" y="230"/>
                </a:lnTo>
                <a:lnTo>
                  <a:pt x="63" y="212"/>
                </a:lnTo>
                <a:lnTo>
                  <a:pt x="52" y="202"/>
                </a:lnTo>
                <a:lnTo>
                  <a:pt x="44" y="193"/>
                </a:lnTo>
                <a:lnTo>
                  <a:pt x="38" y="183"/>
                </a:lnTo>
                <a:lnTo>
                  <a:pt x="36" y="178"/>
                </a:lnTo>
                <a:lnTo>
                  <a:pt x="34" y="173"/>
                </a:lnTo>
                <a:lnTo>
                  <a:pt x="34" y="173"/>
                </a:lnTo>
                <a:lnTo>
                  <a:pt x="34" y="164"/>
                </a:lnTo>
                <a:lnTo>
                  <a:pt x="36" y="156"/>
                </a:lnTo>
                <a:lnTo>
                  <a:pt x="38" y="154"/>
                </a:lnTo>
                <a:lnTo>
                  <a:pt x="40" y="151"/>
                </a:lnTo>
                <a:lnTo>
                  <a:pt x="47" y="149"/>
                </a:lnTo>
                <a:lnTo>
                  <a:pt x="55" y="149"/>
                </a:lnTo>
                <a:lnTo>
                  <a:pt x="68" y="150"/>
                </a:lnTo>
                <a:lnTo>
                  <a:pt x="82" y="153"/>
                </a:lnTo>
                <a:lnTo>
                  <a:pt x="100" y="157"/>
                </a:lnTo>
                <a:lnTo>
                  <a:pt x="100" y="157"/>
                </a:lnTo>
                <a:lnTo>
                  <a:pt x="195" y="182"/>
                </a:lnTo>
                <a:lnTo>
                  <a:pt x="243" y="192"/>
                </a:lnTo>
                <a:lnTo>
                  <a:pt x="262" y="196"/>
                </a:lnTo>
                <a:lnTo>
                  <a:pt x="275" y="198"/>
                </a:lnTo>
                <a:lnTo>
                  <a:pt x="275" y="198"/>
                </a:lnTo>
                <a:lnTo>
                  <a:pt x="306" y="202"/>
                </a:lnTo>
                <a:lnTo>
                  <a:pt x="317" y="202"/>
                </a:lnTo>
                <a:lnTo>
                  <a:pt x="332" y="202"/>
                </a:lnTo>
                <a:lnTo>
                  <a:pt x="332" y="202"/>
                </a:lnTo>
                <a:lnTo>
                  <a:pt x="365" y="197"/>
                </a:lnTo>
                <a:lnTo>
                  <a:pt x="419" y="188"/>
                </a:lnTo>
                <a:lnTo>
                  <a:pt x="478" y="180"/>
                </a:lnTo>
                <a:lnTo>
                  <a:pt x="504" y="176"/>
                </a:lnTo>
                <a:lnTo>
                  <a:pt x="524" y="175"/>
                </a:lnTo>
                <a:lnTo>
                  <a:pt x="524" y="175"/>
                </a:lnTo>
                <a:lnTo>
                  <a:pt x="632" y="170"/>
                </a:lnTo>
                <a:lnTo>
                  <a:pt x="632" y="1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D5497CBA-8A88-45FA-B077-3D7F54DB9635}"/>
              </a:ext>
            </a:extLst>
          </p:cNvPr>
          <p:cNvSpPr>
            <a:spLocks/>
          </p:cNvSpPr>
          <p:nvPr/>
        </p:nvSpPr>
        <p:spPr bwMode="auto">
          <a:xfrm>
            <a:off x="4113597" y="3324892"/>
            <a:ext cx="1655726" cy="645592"/>
          </a:xfrm>
          <a:custGeom>
            <a:avLst/>
            <a:gdLst>
              <a:gd name="T0" fmla="*/ 333 w 1408"/>
              <a:gd name="T1" fmla="*/ 107 h 549"/>
              <a:gd name="T2" fmla="*/ 240 w 1408"/>
              <a:gd name="T3" fmla="*/ 114 h 549"/>
              <a:gd name="T4" fmla="*/ 140 w 1408"/>
              <a:gd name="T5" fmla="*/ 80 h 549"/>
              <a:gd name="T6" fmla="*/ 57 w 1408"/>
              <a:gd name="T7" fmla="*/ 50 h 549"/>
              <a:gd name="T8" fmla="*/ 13 w 1408"/>
              <a:gd name="T9" fmla="*/ 53 h 549"/>
              <a:gd name="T10" fmla="*/ 18 w 1408"/>
              <a:gd name="T11" fmla="*/ 102 h 549"/>
              <a:gd name="T12" fmla="*/ 41 w 1408"/>
              <a:gd name="T13" fmla="*/ 154 h 549"/>
              <a:gd name="T14" fmla="*/ 70 w 1408"/>
              <a:gd name="T15" fmla="*/ 177 h 549"/>
              <a:gd name="T16" fmla="*/ 66 w 1408"/>
              <a:gd name="T17" fmla="*/ 203 h 549"/>
              <a:gd name="T18" fmla="*/ 25 w 1408"/>
              <a:gd name="T19" fmla="*/ 261 h 549"/>
              <a:gd name="T20" fmla="*/ 1 w 1408"/>
              <a:gd name="T21" fmla="*/ 327 h 549"/>
              <a:gd name="T22" fmla="*/ 6 w 1408"/>
              <a:gd name="T23" fmla="*/ 369 h 549"/>
              <a:gd name="T24" fmla="*/ 23 w 1408"/>
              <a:gd name="T25" fmla="*/ 376 h 549"/>
              <a:gd name="T26" fmla="*/ 82 w 1408"/>
              <a:gd name="T27" fmla="*/ 353 h 549"/>
              <a:gd name="T28" fmla="*/ 182 w 1408"/>
              <a:gd name="T29" fmla="*/ 279 h 549"/>
              <a:gd name="T30" fmla="*/ 236 w 1408"/>
              <a:gd name="T31" fmla="*/ 249 h 549"/>
              <a:gd name="T32" fmla="*/ 295 w 1408"/>
              <a:gd name="T33" fmla="*/ 246 h 549"/>
              <a:gd name="T34" fmla="*/ 287 w 1408"/>
              <a:gd name="T35" fmla="*/ 252 h 549"/>
              <a:gd name="T36" fmla="*/ 287 w 1408"/>
              <a:gd name="T37" fmla="*/ 256 h 549"/>
              <a:gd name="T38" fmla="*/ 309 w 1408"/>
              <a:gd name="T39" fmla="*/ 272 h 549"/>
              <a:gd name="T40" fmla="*/ 310 w 1408"/>
              <a:gd name="T41" fmla="*/ 287 h 549"/>
              <a:gd name="T42" fmla="*/ 341 w 1408"/>
              <a:gd name="T43" fmla="*/ 310 h 549"/>
              <a:gd name="T44" fmla="*/ 343 w 1408"/>
              <a:gd name="T45" fmla="*/ 317 h 549"/>
              <a:gd name="T46" fmla="*/ 323 w 1408"/>
              <a:gd name="T47" fmla="*/ 325 h 549"/>
              <a:gd name="T48" fmla="*/ 338 w 1408"/>
              <a:gd name="T49" fmla="*/ 343 h 549"/>
              <a:gd name="T50" fmla="*/ 274 w 1408"/>
              <a:gd name="T51" fmla="*/ 353 h 549"/>
              <a:gd name="T52" fmla="*/ 219 w 1408"/>
              <a:gd name="T53" fmla="*/ 360 h 549"/>
              <a:gd name="T54" fmla="*/ 209 w 1408"/>
              <a:gd name="T55" fmla="*/ 369 h 549"/>
              <a:gd name="T56" fmla="*/ 199 w 1408"/>
              <a:gd name="T57" fmla="*/ 381 h 549"/>
              <a:gd name="T58" fmla="*/ 216 w 1408"/>
              <a:gd name="T59" fmla="*/ 418 h 549"/>
              <a:gd name="T60" fmla="*/ 240 w 1408"/>
              <a:gd name="T61" fmla="*/ 440 h 549"/>
              <a:gd name="T62" fmla="*/ 239 w 1408"/>
              <a:gd name="T63" fmla="*/ 453 h 549"/>
              <a:gd name="T64" fmla="*/ 258 w 1408"/>
              <a:gd name="T65" fmla="*/ 460 h 549"/>
              <a:gd name="T66" fmla="*/ 426 w 1408"/>
              <a:gd name="T67" fmla="*/ 429 h 549"/>
              <a:gd name="T68" fmla="*/ 528 w 1408"/>
              <a:gd name="T69" fmla="*/ 389 h 549"/>
              <a:gd name="T70" fmla="*/ 517 w 1408"/>
              <a:gd name="T71" fmla="*/ 412 h 549"/>
              <a:gd name="T72" fmla="*/ 528 w 1408"/>
              <a:gd name="T73" fmla="*/ 423 h 549"/>
              <a:gd name="T74" fmla="*/ 636 w 1408"/>
              <a:gd name="T75" fmla="*/ 426 h 549"/>
              <a:gd name="T76" fmla="*/ 766 w 1408"/>
              <a:gd name="T77" fmla="*/ 429 h 549"/>
              <a:gd name="T78" fmla="*/ 844 w 1408"/>
              <a:gd name="T79" fmla="*/ 440 h 549"/>
              <a:gd name="T80" fmla="*/ 907 w 1408"/>
              <a:gd name="T81" fmla="*/ 443 h 549"/>
              <a:gd name="T82" fmla="*/ 776 w 1408"/>
              <a:gd name="T83" fmla="*/ 493 h 549"/>
              <a:gd name="T84" fmla="*/ 673 w 1408"/>
              <a:gd name="T85" fmla="*/ 538 h 549"/>
              <a:gd name="T86" fmla="*/ 732 w 1408"/>
              <a:gd name="T87" fmla="*/ 541 h 549"/>
              <a:gd name="T88" fmla="*/ 779 w 1408"/>
              <a:gd name="T89" fmla="*/ 549 h 549"/>
              <a:gd name="T90" fmla="*/ 840 w 1408"/>
              <a:gd name="T91" fmla="*/ 538 h 549"/>
              <a:gd name="T92" fmla="*/ 973 w 1408"/>
              <a:gd name="T93" fmla="*/ 444 h 549"/>
              <a:gd name="T94" fmla="*/ 1134 w 1408"/>
              <a:gd name="T95" fmla="*/ 428 h 549"/>
              <a:gd name="T96" fmla="*/ 1242 w 1408"/>
              <a:gd name="T97" fmla="*/ 397 h 549"/>
              <a:gd name="T98" fmla="*/ 1311 w 1408"/>
              <a:gd name="T99" fmla="*/ 362 h 549"/>
              <a:gd name="T100" fmla="*/ 1392 w 1408"/>
              <a:gd name="T101" fmla="*/ 298 h 549"/>
              <a:gd name="T102" fmla="*/ 1397 w 1408"/>
              <a:gd name="T103" fmla="*/ 285 h 549"/>
              <a:gd name="T104" fmla="*/ 1407 w 1408"/>
              <a:gd name="T105" fmla="*/ 253 h 549"/>
              <a:gd name="T106" fmla="*/ 1390 w 1408"/>
              <a:gd name="T107" fmla="*/ 225 h 549"/>
              <a:gd name="T108" fmla="*/ 1263 w 1408"/>
              <a:gd name="T109" fmla="*/ 145 h 549"/>
              <a:gd name="T110" fmla="*/ 1089 w 1408"/>
              <a:gd name="T111" fmla="*/ 80 h 549"/>
              <a:gd name="T112" fmla="*/ 843 w 1408"/>
              <a:gd name="T113" fmla="*/ 36 h 549"/>
              <a:gd name="T114" fmla="*/ 711 w 1408"/>
              <a:gd name="T115" fmla="*/ 15 h 549"/>
              <a:gd name="T116" fmla="*/ 617 w 1408"/>
              <a:gd name="T117" fmla="*/ 0 h 549"/>
              <a:gd name="T118" fmla="*/ 496 w 1408"/>
              <a:gd name="T119" fmla="*/ 15 h 549"/>
              <a:gd name="T120" fmla="*/ 465 w 1408"/>
              <a:gd name="T121" fmla="*/ 46 h 549"/>
              <a:gd name="T122" fmla="*/ 477 w 1408"/>
              <a:gd name="T123" fmla="*/ 73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8" h="549">
                <a:moveTo>
                  <a:pt x="488" y="81"/>
                </a:moveTo>
                <a:lnTo>
                  <a:pt x="488" y="81"/>
                </a:lnTo>
                <a:lnTo>
                  <a:pt x="454" y="87"/>
                </a:lnTo>
                <a:lnTo>
                  <a:pt x="376" y="101"/>
                </a:lnTo>
                <a:lnTo>
                  <a:pt x="333" y="107"/>
                </a:lnTo>
                <a:lnTo>
                  <a:pt x="293" y="112"/>
                </a:lnTo>
                <a:lnTo>
                  <a:pt x="261" y="116"/>
                </a:lnTo>
                <a:lnTo>
                  <a:pt x="248" y="116"/>
                </a:lnTo>
                <a:lnTo>
                  <a:pt x="240" y="114"/>
                </a:lnTo>
                <a:lnTo>
                  <a:pt x="240" y="114"/>
                </a:lnTo>
                <a:lnTo>
                  <a:pt x="199" y="107"/>
                </a:lnTo>
                <a:lnTo>
                  <a:pt x="182" y="102"/>
                </a:lnTo>
                <a:lnTo>
                  <a:pt x="164" y="94"/>
                </a:lnTo>
                <a:lnTo>
                  <a:pt x="164" y="94"/>
                </a:lnTo>
                <a:lnTo>
                  <a:pt x="140" y="80"/>
                </a:lnTo>
                <a:lnTo>
                  <a:pt x="113" y="66"/>
                </a:lnTo>
                <a:lnTo>
                  <a:pt x="98" y="60"/>
                </a:lnTo>
                <a:lnTo>
                  <a:pt x="85" y="55"/>
                </a:lnTo>
                <a:lnTo>
                  <a:pt x="70" y="52"/>
                </a:lnTo>
                <a:lnTo>
                  <a:pt x="57" y="50"/>
                </a:lnTo>
                <a:lnTo>
                  <a:pt x="57" y="50"/>
                </a:lnTo>
                <a:lnTo>
                  <a:pt x="22" y="49"/>
                </a:lnTo>
                <a:lnTo>
                  <a:pt x="17" y="50"/>
                </a:lnTo>
                <a:lnTo>
                  <a:pt x="15" y="52"/>
                </a:lnTo>
                <a:lnTo>
                  <a:pt x="13" y="53"/>
                </a:lnTo>
                <a:lnTo>
                  <a:pt x="12" y="55"/>
                </a:lnTo>
                <a:lnTo>
                  <a:pt x="12" y="55"/>
                </a:lnTo>
                <a:lnTo>
                  <a:pt x="12" y="62"/>
                </a:lnTo>
                <a:lnTo>
                  <a:pt x="13" y="73"/>
                </a:lnTo>
                <a:lnTo>
                  <a:pt x="18" y="102"/>
                </a:lnTo>
                <a:lnTo>
                  <a:pt x="26" y="132"/>
                </a:lnTo>
                <a:lnTo>
                  <a:pt x="28" y="141"/>
                </a:lnTo>
                <a:lnTo>
                  <a:pt x="32" y="148"/>
                </a:lnTo>
                <a:lnTo>
                  <a:pt x="32" y="148"/>
                </a:lnTo>
                <a:lnTo>
                  <a:pt x="41" y="154"/>
                </a:lnTo>
                <a:lnTo>
                  <a:pt x="53" y="162"/>
                </a:lnTo>
                <a:lnTo>
                  <a:pt x="64" y="171"/>
                </a:lnTo>
                <a:lnTo>
                  <a:pt x="68" y="175"/>
                </a:lnTo>
                <a:lnTo>
                  <a:pt x="70" y="177"/>
                </a:lnTo>
                <a:lnTo>
                  <a:pt x="70" y="177"/>
                </a:lnTo>
                <a:lnTo>
                  <a:pt x="70" y="183"/>
                </a:lnTo>
                <a:lnTo>
                  <a:pt x="70" y="189"/>
                </a:lnTo>
                <a:lnTo>
                  <a:pt x="70" y="193"/>
                </a:lnTo>
                <a:lnTo>
                  <a:pt x="69" y="198"/>
                </a:lnTo>
                <a:lnTo>
                  <a:pt x="66" y="203"/>
                </a:lnTo>
                <a:lnTo>
                  <a:pt x="63" y="208"/>
                </a:lnTo>
                <a:lnTo>
                  <a:pt x="63" y="208"/>
                </a:lnTo>
                <a:lnTo>
                  <a:pt x="50" y="224"/>
                </a:lnTo>
                <a:lnTo>
                  <a:pt x="33" y="247"/>
                </a:lnTo>
                <a:lnTo>
                  <a:pt x="25" y="261"/>
                </a:lnTo>
                <a:lnTo>
                  <a:pt x="17" y="274"/>
                </a:lnTo>
                <a:lnTo>
                  <a:pt x="11" y="288"/>
                </a:lnTo>
                <a:lnTo>
                  <a:pt x="6" y="301"/>
                </a:lnTo>
                <a:lnTo>
                  <a:pt x="6" y="301"/>
                </a:lnTo>
                <a:lnTo>
                  <a:pt x="1" y="327"/>
                </a:lnTo>
                <a:lnTo>
                  <a:pt x="0" y="340"/>
                </a:lnTo>
                <a:lnTo>
                  <a:pt x="0" y="351"/>
                </a:lnTo>
                <a:lnTo>
                  <a:pt x="2" y="362"/>
                </a:lnTo>
                <a:lnTo>
                  <a:pt x="4" y="365"/>
                </a:lnTo>
                <a:lnTo>
                  <a:pt x="6" y="369"/>
                </a:lnTo>
                <a:lnTo>
                  <a:pt x="10" y="372"/>
                </a:lnTo>
                <a:lnTo>
                  <a:pt x="13" y="374"/>
                </a:lnTo>
                <a:lnTo>
                  <a:pt x="17" y="375"/>
                </a:lnTo>
                <a:lnTo>
                  <a:pt x="23" y="376"/>
                </a:lnTo>
                <a:lnTo>
                  <a:pt x="23" y="376"/>
                </a:lnTo>
                <a:lnTo>
                  <a:pt x="28" y="376"/>
                </a:lnTo>
                <a:lnTo>
                  <a:pt x="36" y="375"/>
                </a:lnTo>
                <a:lnTo>
                  <a:pt x="49" y="370"/>
                </a:lnTo>
                <a:lnTo>
                  <a:pt x="65" y="363"/>
                </a:lnTo>
                <a:lnTo>
                  <a:pt x="82" y="353"/>
                </a:lnTo>
                <a:lnTo>
                  <a:pt x="101" y="341"/>
                </a:lnTo>
                <a:lnTo>
                  <a:pt x="118" y="328"/>
                </a:lnTo>
                <a:lnTo>
                  <a:pt x="154" y="301"/>
                </a:lnTo>
                <a:lnTo>
                  <a:pt x="154" y="301"/>
                </a:lnTo>
                <a:lnTo>
                  <a:pt x="182" y="279"/>
                </a:lnTo>
                <a:lnTo>
                  <a:pt x="200" y="266"/>
                </a:lnTo>
                <a:lnTo>
                  <a:pt x="214" y="257"/>
                </a:lnTo>
                <a:lnTo>
                  <a:pt x="227" y="251"/>
                </a:lnTo>
                <a:lnTo>
                  <a:pt x="227" y="251"/>
                </a:lnTo>
                <a:lnTo>
                  <a:pt x="236" y="249"/>
                </a:lnTo>
                <a:lnTo>
                  <a:pt x="246" y="246"/>
                </a:lnTo>
                <a:lnTo>
                  <a:pt x="267" y="241"/>
                </a:lnTo>
                <a:lnTo>
                  <a:pt x="290" y="239"/>
                </a:lnTo>
                <a:lnTo>
                  <a:pt x="290" y="239"/>
                </a:lnTo>
                <a:lnTo>
                  <a:pt x="295" y="246"/>
                </a:lnTo>
                <a:lnTo>
                  <a:pt x="296" y="251"/>
                </a:lnTo>
                <a:lnTo>
                  <a:pt x="296" y="252"/>
                </a:lnTo>
                <a:lnTo>
                  <a:pt x="296" y="252"/>
                </a:lnTo>
                <a:lnTo>
                  <a:pt x="296" y="252"/>
                </a:lnTo>
                <a:lnTo>
                  <a:pt x="287" y="252"/>
                </a:lnTo>
                <a:lnTo>
                  <a:pt x="285" y="252"/>
                </a:lnTo>
                <a:lnTo>
                  <a:pt x="284" y="253"/>
                </a:lnTo>
                <a:lnTo>
                  <a:pt x="285" y="255"/>
                </a:lnTo>
                <a:lnTo>
                  <a:pt x="287" y="256"/>
                </a:lnTo>
                <a:lnTo>
                  <a:pt x="287" y="256"/>
                </a:lnTo>
                <a:lnTo>
                  <a:pt x="294" y="261"/>
                </a:lnTo>
                <a:lnTo>
                  <a:pt x="303" y="266"/>
                </a:lnTo>
                <a:lnTo>
                  <a:pt x="312" y="271"/>
                </a:lnTo>
                <a:lnTo>
                  <a:pt x="312" y="271"/>
                </a:lnTo>
                <a:lnTo>
                  <a:pt x="309" y="272"/>
                </a:lnTo>
                <a:lnTo>
                  <a:pt x="307" y="276"/>
                </a:lnTo>
                <a:lnTo>
                  <a:pt x="306" y="279"/>
                </a:lnTo>
                <a:lnTo>
                  <a:pt x="306" y="279"/>
                </a:lnTo>
                <a:lnTo>
                  <a:pt x="307" y="283"/>
                </a:lnTo>
                <a:lnTo>
                  <a:pt x="310" y="287"/>
                </a:lnTo>
                <a:lnTo>
                  <a:pt x="317" y="296"/>
                </a:lnTo>
                <a:lnTo>
                  <a:pt x="322" y="300"/>
                </a:lnTo>
                <a:lnTo>
                  <a:pt x="328" y="304"/>
                </a:lnTo>
                <a:lnTo>
                  <a:pt x="335" y="308"/>
                </a:lnTo>
                <a:lnTo>
                  <a:pt x="341" y="310"/>
                </a:lnTo>
                <a:lnTo>
                  <a:pt x="341" y="310"/>
                </a:lnTo>
                <a:lnTo>
                  <a:pt x="358" y="315"/>
                </a:lnTo>
                <a:lnTo>
                  <a:pt x="363" y="317"/>
                </a:lnTo>
                <a:lnTo>
                  <a:pt x="363" y="317"/>
                </a:lnTo>
                <a:lnTo>
                  <a:pt x="343" y="317"/>
                </a:lnTo>
                <a:lnTo>
                  <a:pt x="330" y="319"/>
                </a:lnTo>
                <a:lnTo>
                  <a:pt x="325" y="321"/>
                </a:lnTo>
                <a:lnTo>
                  <a:pt x="323" y="322"/>
                </a:lnTo>
                <a:lnTo>
                  <a:pt x="323" y="322"/>
                </a:lnTo>
                <a:lnTo>
                  <a:pt x="323" y="325"/>
                </a:lnTo>
                <a:lnTo>
                  <a:pt x="326" y="328"/>
                </a:lnTo>
                <a:lnTo>
                  <a:pt x="333" y="333"/>
                </a:lnTo>
                <a:lnTo>
                  <a:pt x="344" y="341"/>
                </a:lnTo>
                <a:lnTo>
                  <a:pt x="344" y="341"/>
                </a:lnTo>
                <a:lnTo>
                  <a:pt x="338" y="343"/>
                </a:lnTo>
                <a:lnTo>
                  <a:pt x="322" y="347"/>
                </a:lnTo>
                <a:lnTo>
                  <a:pt x="300" y="352"/>
                </a:lnTo>
                <a:lnTo>
                  <a:pt x="288" y="353"/>
                </a:lnTo>
                <a:lnTo>
                  <a:pt x="274" y="353"/>
                </a:lnTo>
                <a:lnTo>
                  <a:pt x="274" y="353"/>
                </a:lnTo>
                <a:lnTo>
                  <a:pt x="251" y="353"/>
                </a:lnTo>
                <a:lnTo>
                  <a:pt x="234" y="356"/>
                </a:lnTo>
                <a:lnTo>
                  <a:pt x="226" y="357"/>
                </a:lnTo>
                <a:lnTo>
                  <a:pt x="221" y="359"/>
                </a:lnTo>
                <a:lnTo>
                  <a:pt x="219" y="360"/>
                </a:lnTo>
                <a:lnTo>
                  <a:pt x="216" y="364"/>
                </a:lnTo>
                <a:lnTo>
                  <a:pt x="216" y="364"/>
                </a:lnTo>
                <a:lnTo>
                  <a:pt x="215" y="367"/>
                </a:lnTo>
                <a:lnTo>
                  <a:pt x="214" y="368"/>
                </a:lnTo>
                <a:lnTo>
                  <a:pt x="209" y="369"/>
                </a:lnTo>
                <a:lnTo>
                  <a:pt x="207" y="370"/>
                </a:lnTo>
                <a:lnTo>
                  <a:pt x="204" y="373"/>
                </a:lnTo>
                <a:lnTo>
                  <a:pt x="202" y="376"/>
                </a:lnTo>
                <a:lnTo>
                  <a:pt x="199" y="381"/>
                </a:lnTo>
                <a:lnTo>
                  <a:pt x="199" y="381"/>
                </a:lnTo>
                <a:lnTo>
                  <a:pt x="198" y="385"/>
                </a:lnTo>
                <a:lnTo>
                  <a:pt x="199" y="390"/>
                </a:lnTo>
                <a:lnTo>
                  <a:pt x="203" y="399"/>
                </a:lnTo>
                <a:lnTo>
                  <a:pt x="208" y="408"/>
                </a:lnTo>
                <a:lnTo>
                  <a:pt x="216" y="418"/>
                </a:lnTo>
                <a:lnTo>
                  <a:pt x="224" y="428"/>
                </a:lnTo>
                <a:lnTo>
                  <a:pt x="231" y="435"/>
                </a:lnTo>
                <a:lnTo>
                  <a:pt x="237" y="439"/>
                </a:lnTo>
                <a:lnTo>
                  <a:pt x="240" y="440"/>
                </a:lnTo>
                <a:lnTo>
                  <a:pt x="240" y="440"/>
                </a:lnTo>
                <a:lnTo>
                  <a:pt x="241" y="440"/>
                </a:lnTo>
                <a:lnTo>
                  <a:pt x="241" y="442"/>
                </a:lnTo>
                <a:lnTo>
                  <a:pt x="239" y="447"/>
                </a:lnTo>
                <a:lnTo>
                  <a:pt x="239" y="449"/>
                </a:lnTo>
                <a:lnTo>
                  <a:pt x="239" y="453"/>
                </a:lnTo>
                <a:lnTo>
                  <a:pt x="241" y="456"/>
                </a:lnTo>
                <a:lnTo>
                  <a:pt x="246" y="459"/>
                </a:lnTo>
                <a:lnTo>
                  <a:pt x="246" y="459"/>
                </a:lnTo>
                <a:lnTo>
                  <a:pt x="251" y="460"/>
                </a:lnTo>
                <a:lnTo>
                  <a:pt x="258" y="460"/>
                </a:lnTo>
                <a:lnTo>
                  <a:pt x="283" y="458"/>
                </a:lnTo>
                <a:lnTo>
                  <a:pt x="315" y="453"/>
                </a:lnTo>
                <a:lnTo>
                  <a:pt x="352" y="445"/>
                </a:lnTo>
                <a:lnTo>
                  <a:pt x="390" y="438"/>
                </a:lnTo>
                <a:lnTo>
                  <a:pt x="426" y="429"/>
                </a:lnTo>
                <a:lnTo>
                  <a:pt x="456" y="421"/>
                </a:lnTo>
                <a:lnTo>
                  <a:pt x="477" y="412"/>
                </a:lnTo>
                <a:lnTo>
                  <a:pt x="477" y="412"/>
                </a:lnTo>
                <a:lnTo>
                  <a:pt x="528" y="389"/>
                </a:lnTo>
                <a:lnTo>
                  <a:pt x="528" y="389"/>
                </a:lnTo>
                <a:lnTo>
                  <a:pt x="524" y="392"/>
                </a:lnTo>
                <a:lnTo>
                  <a:pt x="522" y="396"/>
                </a:lnTo>
                <a:lnTo>
                  <a:pt x="518" y="401"/>
                </a:lnTo>
                <a:lnTo>
                  <a:pt x="517" y="406"/>
                </a:lnTo>
                <a:lnTo>
                  <a:pt x="517" y="412"/>
                </a:lnTo>
                <a:lnTo>
                  <a:pt x="518" y="415"/>
                </a:lnTo>
                <a:lnTo>
                  <a:pt x="520" y="417"/>
                </a:lnTo>
                <a:lnTo>
                  <a:pt x="524" y="421"/>
                </a:lnTo>
                <a:lnTo>
                  <a:pt x="528" y="423"/>
                </a:lnTo>
                <a:lnTo>
                  <a:pt x="528" y="423"/>
                </a:lnTo>
                <a:lnTo>
                  <a:pt x="534" y="426"/>
                </a:lnTo>
                <a:lnTo>
                  <a:pt x="544" y="427"/>
                </a:lnTo>
                <a:lnTo>
                  <a:pt x="569" y="428"/>
                </a:lnTo>
                <a:lnTo>
                  <a:pt x="601" y="427"/>
                </a:lnTo>
                <a:lnTo>
                  <a:pt x="636" y="426"/>
                </a:lnTo>
                <a:lnTo>
                  <a:pt x="699" y="421"/>
                </a:lnTo>
                <a:lnTo>
                  <a:pt x="726" y="417"/>
                </a:lnTo>
                <a:lnTo>
                  <a:pt x="726" y="417"/>
                </a:lnTo>
                <a:lnTo>
                  <a:pt x="737" y="421"/>
                </a:lnTo>
                <a:lnTo>
                  <a:pt x="766" y="429"/>
                </a:lnTo>
                <a:lnTo>
                  <a:pt x="785" y="433"/>
                </a:lnTo>
                <a:lnTo>
                  <a:pt x="804" y="437"/>
                </a:lnTo>
                <a:lnTo>
                  <a:pt x="825" y="439"/>
                </a:lnTo>
                <a:lnTo>
                  <a:pt x="844" y="440"/>
                </a:lnTo>
                <a:lnTo>
                  <a:pt x="844" y="440"/>
                </a:lnTo>
                <a:lnTo>
                  <a:pt x="895" y="442"/>
                </a:lnTo>
                <a:lnTo>
                  <a:pt x="905" y="442"/>
                </a:lnTo>
                <a:lnTo>
                  <a:pt x="908" y="442"/>
                </a:lnTo>
                <a:lnTo>
                  <a:pt x="907" y="443"/>
                </a:lnTo>
                <a:lnTo>
                  <a:pt x="907" y="443"/>
                </a:lnTo>
                <a:lnTo>
                  <a:pt x="892" y="449"/>
                </a:lnTo>
                <a:lnTo>
                  <a:pt x="859" y="461"/>
                </a:lnTo>
                <a:lnTo>
                  <a:pt x="817" y="477"/>
                </a:lnTo>
                <a:lnTo>
                  <a:pt x="776" y="493"/>
                </a:lnTo>
                <a:lnTo>
                  <a:pt x="776" y="493"/>
                </a:lnTo>
                <a:lnTo>
                  <a:pt x="702" y="522"/>
                </a:lnTo>
                <a:lnTo>
                  <a:pt x="679" y="533"/>
                </a:lnTo>
                <a:lnTo>
                  <a:pt x="673" y="536"/>
                </a:lnTo>
                <a:lnTo>
                  <a:pt x="673" y="538"/>
                </a:lnTo>
                <a:lnTo>
                  <a:pt x="673" y="538"/>
                </a:lnTo>
                <a:lnTo>
                  <a:pt x="673" y="538"/>
                </a:lnTo>
                <a:lnTo>
                  <a:pt x="686" y="539"/>
                </a:lnTo>
                <a:lnTo>
                  <a:pt x="705" y="539"/>
                </a:lnTo>
                <a:lnTo>
                  <a:pt x="723" y="540"/>
                </a:lnTo>
                <a:lnTo>
                  <a:pt x="732" y="541"/>
                </a:lnTo>
                <a:lnTo>
                  <a:pt x="738" y="542"/>
                </a:lnTo>
                <a:lnTo>
                  <a:pt x="738" y="542"/>
                </a:lnTo>
                <a:lnTo>
                  <a:pt x="754" y="546"/>
                </a:lnTo>
                <a:lnTo>
                  <a:pt x="766" y="549"/>
                </a:lnTo>
                <a:lnTo>
                  <a:pt x="779" y="549"/>
                </a:lnTo>
                <a:lnTo>
                  <a:pt x="793" y="549"/>
                </a:lnTo>
                <a:lnTo>
                  <a:pt x="809" y="547"/>
                </a:lnTo>
                <a:lnTo>
                  <a:pt x="825" y="544"/>
                </a:lnTo>
                <a:lnTo>
                  <a:pt x="840" y="538"/>
                </a:lnTo>
                <a:lnTo>
                  <a:pt x="840" y="538"/>
                </a:lnTo>
                <a:lnTo>
                  <a:pt x="857" y="528"/>
                </a:lnTo>
                <a:lnTo>
                  <a:pt x="878" y="515"/>
                </a:lnTo>
                <a:lnTo>
                  <a:pt x="923" y="483"/>
                </a:lnTo>
                <a:lnTo>
                  <a:pt x="958" y="456"/>
                </a:lnTo>
                <a:lnTo>
                  <a:pt x="973" y="444"/>
                </a:lnTo>
                <a:lnTo>
                  <a:pt x="973" y="444"/>
                </a:lnTo>
                <a:lnTo>
                  <a:pt x="1030" y="439"/>
                </a:lnTo>
                <a:lnTo>
                  <a:pt x="1117" y="431"/>
                </a:lnTo>
                <a:lnTo>
                  <a:pt x="1117" y="431"/>
                </a:lnTo>
                <a:lnTo>
                  <a:pt x="1134" y="428"/>
                </a:lnTo>
                <a:lnTo>
                  <a:pt x="1154" y="424"/>
                </a:lnTo>
                <a:lnTo>
                  <a:pt x="1176" y="418"/>
                </a:lnTo>
                <a:lnTo>
                  <a:pt x="1198" y="412"/>
                </a:lnTo>
                <a:lnTo>
                  <a:pt x="1220" y="405"/>
                </a:lnTo>
                <a:lnTo>
                  <a:pt x="1242" y="397"/>
                </a:lnTo>
                <a:lnTo>
                  <a:pt x="1261" y="389"/>
                </a:lnTo>
                <a:lnTo>
                  <a:pt x="1277" y="381"/>
                </a:lnTo>
                <a:lnTo>
                  <a:pt x="1277" y="381"/>
                </a:lnTo>
                <a:lnTo>
                  <a:pt x="1293" y="373"/>
                </a:lnTo>
                <a:lnTo>
                  <a:pt x="1311" y="362"/>
                </a:lnTo>
                <a:lnTo>
                  <a:pt x="1349" y="335"/>
                </a:lnTo>
                <a:lnTo>
                  <a:pt x="1379" y="310"/>
                </a:lnTo>
                <a:lnTo>
                  <a:pt x="1389" y="303"/>
                </a:lnTo>
                <a:lnTo>
                  <a:pt x="1392" y="298"/>
                </a:lnTo>
                <a:lnTo>
                  <a:pt x="1392" y="298"/>
                </a:lnTo>
                <a:lnTo>
                  <a:pt x="1394" y="293"/>
                </a:lnTo>
                <a:lnTo>
                  <a:pt x="1395" y="290"/>
                </a:lnTo>
                <a:lnTo>
                  <a:pt x="1397" y="287"/>
                </a:lnTo>
                <a:lnTo>
                  <a:pt x="1397" y="285"/>
                </a:lnTo>
                <a:lnTo>
                  <a:pt x="1397" y="285"/>
                </a:lnTo>
                <a:lnTo>
                  <a:pt x="1401" y="280"/>
                </a:lnTo>
                <a:lnTo>
                  <a:pt x="1405" y="276"/>
                </a:lnTo>
                <a:lnTo>
                  <a:pt x="1407" y="269"/>
                </a:lnTo>
                <a:lnTo>
                  <a:pt x="1408" y="262"/>
                </a:lnTo>
                <a:lnTo>
                  <a:pt x="1407" y="253"/>
                </a:lnTo>
                <a:lnTo>
                  <a:pt x="1404" y="244"/>
                </a:lnTo>
                <a:lnTo>
                  <a:pt x="1400" y="237"/>
                </a:lnTo>
                <a:lnTo>
                  <a:pt x="1396" y="231"/>
                </a:lnTo>
                <a:lnTo>
                  <a:pt x="1396" y="231"/>
                </a:lnTo>
                <a:lnTo>
                  <a:pt x="1390" y="225"/>
                </a:lnTo>
                <a:lnTo>
                  <a:pt x="1383" y="218"/>
                </a:lnTo>
                <a:lnTo>
                  <a:pt x="1362" y="202"/>
                </a:lnTo>
                <a:lnTo>
                  <a:pt x="1335" y="183"/>
                </a:lnTo>
                <a:lnTo>
                  <a:pt x="1301" y="165"/>
                </a:lnTo>
                <a:lnTo>
                  <a:pt x="1263" y="145"/>
                </a:lnTo>
                <a:lnTo>
                  <a:pt x="1219" y="125"/>
                </a:lnTo>
                <a:lnTo>
                  <a:pt x="1171" y="106"/>
                </a:lnTo>
                <a:lnTo>
                  <a:pt x="1117" y="87"/>
                </a:lnTo>
                <a:lnTo>
                  <a:pt x="1117" y="87"/>
                </a:lnTo>
                <a:lnTo>
                  <a:pt x="1089" y="80"/>
                </a:lnTo>
                <a:lnTo>
                  <a:pt x="1060" y="73"/>
                </a:lnTo>
                <a:lnTo>
                  <a:pt x="1001" y="59"/>
                </a:lnTo>
                <a:lnTo>
                  <a:pt x="943" y="49"/>
                </a:lnTo>
                <a:lnTo>
                  <a:pt x="889" y="42"/>
                </a:lnTo>
                <a:lnTo>
                  <a:pt x="843" y="36"/>
                </a:lnTo>
                <a:lnTo>
                  <a:pt x="806" y="32"/>
                </a:lnTo>
                <a:lnTo>
                  <a:pt x="772" y="28"/>
                </a:lnTo>
                <a:lnTo>
                  <a:pt x="772" y="28"/>
                </a:lnTo>
                <a:lnTo>
                  <a:pt x="754" y="25"/>
                </a:lnTo>
                <a:lnTo>
                  <a:pt x="711" y="15"/>
                </a:lnTo>
                <a:lnTo>
                  <a:pt x="686" y="9"/>
                </a:lnTo>
                <a:lnTo>
                  <a:pt x="661" y="4"/>
                </a:lnTo>
                <a:lnTo>
                  <a:pt x="637" y="1"/>
                </a:lnTo>
                <a:lnTo>
                  <a:pt x="617" y="0"/>
                </a:lnTo>
                <a:lnTo>
                  <a:pt x="617" y="0"/>
                </a:lnTo>
                <a:lnTo>
                  <a:pt x="569" y="2"/>
                </a:lnTo>
                <a:lnTo>
                  <a:pt x="523" y="7"/>
                </a:lnTo>
                <a:lnTo>
                  <a:pt x="523" y="7"/>
                </a:lnTo>
                <a:lnTo>
                  <a:pt x="508" y="10"/>
                </a:lnTo>
                <a:lnTo>
                  <a:pt x="496" y="15"/>
                </a:lnTo>
                <a:lnTo>
                  <a:pt x="485" y="20"/>
                </a:lnTo>
                <a:lnTo>
                  <a:pt x="477" y="26"/>
                </a:lnTo>
                <a:lnTo>
                  <a:pt x="471" y="33"/>
                </a:lnTo>
                <a:lnTo>
                  <a:pt x="467" y="39"/>
                </a:lnTo>
                <a:lnTo>
                  <a:pt x="465" y="46"/>
                </a:lnTo>
                <a:lnTo>
                  <a:pt x="465" y="52"/>
                </a:lnTo>
                <a:lnTo>
                  <a:pt x="465" y="52"/>
                </a:lnTo>
                <a:lnTo>
                  <a:pt x="466" y="58"/>
                </a:lnTo>
                <a:lnTo>
                  <a:pt x="470" y="63"/>
                </a:lnTo>
                <a:lnTo>
                  <a:pt x="477" y="73"/>
                </a:lnTo>
                <a:lnTo>
                  <a:pt x="485" y="79"/>
                </a:lnTo>
                <a:lnTo>
                  <a:pt x="488" y="81"/>
                </a:lnTo>
                <a:lnTo>
                  <a:pt x="488" y="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0F0027BD-F592-4E41-9FB0-3F068226DA9E}"/>
              </a:ext>
            </a:extLst>
          </p:cNvPr>
          <p:cNvSpPr>
            <a:spLocks/>
          </p:cNvSpPr>
          <p:nvPr/>
        </p:nvSpPr>
        <p:spPr bwMode="auto">
          <a:xfrm>
            <a:off x="4152369" y="5231973"/>
            <a:ext cx="1655726" cy="519338"/>
          </a:xfrm>
          <a:custGeom>
            <a:avLst/>
            <a:gdLst>
              <a:gd name="T0" fmla="*/ 638 w 1237"/>
              <a:gd name="T1" fmla="*/ 52 h 388"/>
              <a:gd name="T2" fmla="*/ 629 w 1237"/>
              <a:gd name="T3" fmla="*/ 16 h 388"/>
              <a:gd name="T4" fmla="*/ 631 w 1237"/>
              <a:gd name="T5" fmla="*/ 1 h 388"/>
              <a:gd name="T6" fmla="*/ 654 w 1237"/>
              <a:gd name="T7" fmla="*/ 8 h 388"/>
              <a:gd name="T8" fmla="*/ 759 w 1237"/>
              <a:gd name="T9" fmla="*/ 59 h 388"/>
              <a:gd name="T10" fmla="*/ 1014 w 1237"/>
              <a:gd name="T11" fmla="*/ 79 h 388"/>
              <a:gd name="T12" fmla="*/ 1062 w 1237"/>
              <a:gd name="T13" fmla="*/ 84 h 388"/>
              <a:gd name="T14" fmla="*/ 1161 w 1237"/>
              <a:gd name="T15" fmla="*/ 111 h 388"/>
              <a:gd name="T16" fmla="*/ 1188 w 1237"/>
              <a:gd name="T17" fmla="*/ 124 h 388"/>
              <a:gd name="T18" fmla="*/ 1228 w 1237"/>
              <a:gd name="T19" fmla="*/ 156 h 388"/>
              <a:gd name="T20" fmla="*/ 1237 w 1237"/>
              <a:gd name="T21" fmla="*/ 169 h 388"/>
              <a:gd name="T22" fmla="*/ 1217 w 1237"/>
              <a:gd name="T23" fmla="*/ 196 h 388"/>
              <a:gd name="T24" fmla="*/ 1174 w 1237"/>
              <a:gd name="T25" fmla="*/ 226 h 388"/>
              <a:gd name="T26" fmla="*/ 1096 w 1237"/>
              <a:gd name="T27" fmla="*/ 256 h 388"/>
              <a:gd name="T28" fmla="*/ 1035 w 1237"/>
              <a:gd name="T29" fmla="*/ 294 h 388"/>
              <a:gd name="T30" fmla="*/ 1008 w 1237"/>
              <a:gd name="T31" fmla="*/ 342 h 388"/>
              <a:gd name="T32" fmla="*/ 965 w 1237"/>
              <a:gd name="T33" fmla="*/ 384 h 388"/>
              <a:gd name="T34" fmla="*/ 955 w 1237"/>
              <a:gd name="T35" fmla="*/ 388 h 388"/>
              <a:gd name="T36" fmla="*/ 950 w 1237"/>
              <a:gd name="T37" fmla="*/ 363 h 388"/>
              <a:gd name="T38" fmla="*/ 957 w 1237"/>
              <a:gd name="T39" fmla="*/ 341 h 388"/>
              <a:gd name="T40" fmla="*/ 984 w 1237"/>
              <a:gd name="T41" fmla="*/ 309 h 388"/>
              <a:gd name="T42" fmla="*/ 989 w 1237"/>
              <a:gd name="T43" fmla="*/ 292 h 388"/>
              <a:gd name="T44" fmla="*/ 946 w 1237"/>
              <a:gd name="T45" fmla="*/ 306 h 388"/>
              <a:gd name="T46" fmla="*/ 851 w 1237"/>
              <a:gd name="T47" fmla="*/ 315 h 388"/>
              <a:gd name="T48" fmla="*/ 761 w 1237"/>
              <a:gd name="T49" fmla="*/ 321 h 388"/>
              <a:gd name="T50" fmla="*/ 698 w 1237"/>
              <a:gd name="T51" fmla="*/ 351 h 388"/>
              <a:gd name="T52" fmla="*/ 654 w 1237"/>
              <a:gd name="T53" fmla="*/ 362 h 388"/>
              <a:gd name="T54" fmla="*/ 648 w 1237"/>
              <a:gd name="T55" fmla="*/ 352 h 388"/>
              <a:gd name="T56" fmla="*/ 639 w 1237"/>
              <a:gd name="T57" fmla="*/ 302 h 388"/>
              <a:gd name="T58" fmla="*/ 594 w 1237"/>
              <a:gd name="T59" fmla="*/ 306 h 388"/>
              <a:gd name="T60" fmla="*/ 457 w 1237"/>
              <a:gd name="T61" fmla="*/ 340 h 388"/>
              <a:gd name="T62" fmla="*/ 355 w 1237"/>
              <a:gd name="T63" fmla="*/ 354 h 388"/>
              <a:gd name="T64" fmla="*/ 253 w 1237"/>
              <a:gd name="T65" fmla="*/ 354 h 388"/>
              <a:gd name="T66" fmla="*/ 231 w 1237"/>
              <a:gd name="T67" fmla="*/ 349 h 388"/>
              <a:gd name="T68" fmla="*/ 227 w 1237"/>
              <a:gd name="T69" fmla="*/ 342 h 388"/>
              <a:gd name="T70" fmla="*/ 263 w 1237"/>
              <a:gd name="T71" fmla="*/ 330 h 388"/>
              <a:gd name="T72" fmla="*/ 323 w 1237"/>
              <a:gd name="T73" fmla="*/ 319 h 388"/>
              <a:gd name="T74" fmla="*/ 354 w 1237"/>
              <a:gd name="T75" fmla="*/ 300 h 388"/>
              <a:gd name="T76" fmla="*/ 391 w 1237"/>
              <a:gd name="T77" fmla="*/ 258 h 388"/>
              <a:gd name="T78" fmla="*/ 386 w 1237"/>
              <a:gd name="T79" fmla="*/ 244 h 388"/>
              <a:gd name="T80" fmla="*/ 290 w 1237"/>
              <a:gd name="T81" fmla="*/ 247 h 388"/>
              <a:gd name="T82" fmla="*/ 114 w 1237"/>
              <a:gd name="T83" fmla="*/ 315 h 388"/>
              <a:gd name="T84" fmla="*/ 29 w 1237"/>
              <a:gd name="T85" fmla="*/ 340 h 388"/>
              <a:gd name="T86" fmla="*/ 7 w 1237"/>
              <a:gd name="T87" fmla="*/ 332 h 388"/>
              <a:gd name="T88" fmla="*/ 1 w 1237"/>
              <a:gd name="T89" fmla="*/ 315 h 388"/>
              <a:gd name="T90" fmla="*/ 20 w 1237"/>
              <a:gd name="T91" fmla="*/ 283 h 388"/>
              <a:gd name="T92" fmla="*/ 88 w 1237"/>
              <a:gd name="T93" fmla="*/ 225 h 388"/>
              <a:gd name="T94" fmla="*/ 135 w 1237"/>
              <a:gd name="T95" fmla="*/ 193 h 388"/>
              <a:gd name="T96" fmla="*/ 139 w 1237"/>
              <a:gd name="T97" fmla="*/ 181 h 388"/>
              <a:gd name="T98" fmla="*/ 125 w 1237"/>
              <a:gd name="T99" fmla="*/ 163 h 388"/>
              <a:gd name="T100" fmla="*/ 93 w 1237"/>
              <a:gd name="T101" fmla="*/ 73 h 388"/>
              <a:gd name="T102" fmla="*/ 86 w 1237"/>
              <a:gd name="T103" fmla="*/ 32 h 388"/>
              <a:gd name="T104" fmla="*/ 98 w 1237"/>
              <a:gd name="T105" fmla="*/ 37 h 388"/>
              <a:gd name="T106" fmla="*/ 166 w 1237"/>
              <a:gd name="T107" fmla="*/ 96 h 388"/>
              <a:gd name="T108" fmla="*/ 246 w 1237"/>
              <a:gd name="T109" fmla="*/ 134 h 388"/>
              <a:gd name="T110" fmla="*/ 291 w 1237"/>
              <a:gd name="T111" fmla="*/ 145 h 388"/>
              <a:gd name="T112" fmla="*/ 468 w 1237"/>
              <a:gd name="T113" fmla="*/ 137 h 388"/>
              <a:gd name="T114" fmla="*/ 660 w 1237"/>
              <a:gd name="T115" fmla="*/ 102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37" h="388">
                <a:moveTo>
                  <a:pt x="660" y="102"/>
                </a:moveTo>
                <a:lnTo>
                  <a:pt x="660" y="102"/>
                </a:lnTo>
                <a:lnTo>
                  <a:pt x="648" y="75"/>
                </a:lnTo>
                <a:lnTo>
                  <a:pt x="638" y="52"/>
                </a:lnTo>
                <a:lnTo>
                  <a:pt x="634" y="41"/>
                </a:lnTo>
                <a:lnTo>
                  <a:pt x="632" y="31"/>
                </a:lnTo>
                <a:lnTo>
                  <a:pt x="632" y="31"/>
                </a:lnTo>
                <a:lnTo>
                  <a:pt x="629" y="16"/>
                </a:lnTo>
                <a:lnTo>
                  <a:pt x="628" y="8"/>
                </a:lnTo>
                <a:lnTo>
                  <a:pt x="628" y="5"/>
                </a:lnTo>
                <a:lnTo>
                  <a:pt x="629" y="3"/>
                </a:lnTo>
                <a:lnTo>
                  <a:pt x="631" y="1"/>
                </a:lnTo>
                <a:lnTo>
                  <a:pt x="633" y="0"/>
                </a:lnTo>
                <a:lnTo>
                  <a:pt x="633" y="0"/>
                </a:lnTo>
                <a:lnTo>
                  <a:pt x="640" y="1"/>
                </a:lnTo>
                <a:lnTo>
                  <a:pt x="654" y="8"/>
                </a:lnTo>
                <a:lnTo>
                  <a:pt x="692" y="25"/>
                </a:lnTo>
                <a:lnTo>
                  <a:pt x="733" y="46"/>
                </a:lnTo>
                <a:lnTo>
                  <a:pt x="759" y="59"/>
                </a:lnTo>
                <a:lnTo>
                  <a:pt x="759" y="59"/>
                </a:lnTo>
                <a:lnTo>
                  <a:pt x="789" y="79"/>
                </a:lnTo>
                <a:lnTo>
                  <a:pt x="789" y="79"/>
                </a:lnTo>
                <a:lnTo>
                  <a:pt x="882" y="79"/>
                </a:lnTo>
                <a:lnTo>
                  <a:pt x="1014" y="79"/>
                </a:lnTo>
                <a:lnTo>
                  <a:pt x="1014" y="79"/>
                </a:lnTo>
                <a:lnTo>
                  <a:pt x="1025" y="79"/>
                </a:lnTo>
                <a:lnTo>
                  <a:pt x="1037" y="80"/>
                </a:lnTo>
                <a:lnTo>
                  <a:pt x="1062" y="84"/>
                </a:lnTo>
                <a:lnTo>
                  <a:pt x="1089" y="90"/>
                </a:lnTo>
                <a:lnTo>
                  <a:pt x="1117" y="97"/>
                </a:lnTo>
                <a:lnTo>
                  <a:pt x="1140" y="105"/>
                </a:lnTo>
                <a:lnTo>
                  <a:pt x="1161" y="111"/>
                </a:lnTo>
                <a:lnTo>
                  <a:pt x="1174" y="116"/>
                </a:lnTo>
                <a:lnTo>
                  <a:pt x="1179" y="118"/>
                </a:lnTo>
                <a:lnTo>
                  <a:pt x="1179" y="118"/>
                </a:lnTo>
                <a:lnTo>
                  <a:pt x="1188" y="124"/>
                </a:lnTo>
                <a:lnTo>
                  <a:pt x="1203" y="135"/>
                </a:lnTo>
                <a:lnTo>
                  <a:pt x="1219" y="147"/>
                </a:lnTo>
                <a:lnTo>
                  <a:pt x="1225" y="151"/>
                </a:lnTo>
                <a:lnTo>
                  <a:pt x="1228" y="156"/>
                </a:lnTo>
                <a:lnTo>
                  <a:pt x="1228" y="156"/>
                </a:lnTo>
                <a:lnTo>
                  <a:pt x="1232" y="161"/>
                </a:lnTo>
                <a:lnTo>
                  <a:pt x="1236" y="165"/>
                </a:lnTo>
                <a:lnTo>
                  <a:pt x="1237" y="169"/>
                </a:lnTo>
                <a:lnTo>
                  <a:pt x="1236" y="174"/>
                </a:lnTo>
                <a:lnTo>
                  <a:pt x="1236" y="174"/>
                </a:lnTo>
                <a:lnTo>
                  <a:pt x="1230" y="183"/>
                </a:lnTo>
                <a:lnTo>
                  <a:pt x="1217" y="196"/>
                </a:lnTo>
                <a:lnTo>
                  <a:pt x="1210" y="203"/>
                </a:lnTo>
                <a:lnTo>
                  <a:pt x="1199" y="210"/>
                </a:lnTo>
                <a:lnTo>
                  <a:pt x="1188" y="218"/>
                </a:lnTo>
                <a:lnTo>
                  <a:pt x="1174" y="226"/>
                </a:lnTo>
                <a:lnTo>
                  <a:pt x="1174" y="226"/>
                </a:lnTo>
                <a:lnTo>
                  <a:pt x="1157" y="234"/>
                </a:lnTo>
                <a:lnTo>
                  <a:pt x="1139" y="242"/>
                </a:lnTo>
                <a:lnTo>
                  <a:pt x="1096" y="256"/>
                </a:lnTo>
                <a:lnTo>
                  <a:pt x="1061" y="267"/>
                </a:lnTo>
                <a:lnTo>
                  <a:pt x="1046" y="271"/>
                </a:lnTo>
                <a:lnTo>
                  <a:pt x="1046" y="271"/>
                </a:lnTo>
                <a:lnTo>
                  <a:pt x="1035" y="294"/>
                </a:lnTo>
                <a:lnTo>
                  <a:pt x="1025" y="314"/>
                </a:lnTo>
                <a:lnTo>
                  <a:pt x="1014" y="333"/>
                </a:lnTo>
                <a:lnTo>
                  <a:pt x="1014" y="333"/>
                </a:lnTo>
                <a:lnTo>
                  <a:pt x="1008" y="342"/>
                </a:lnTo>
                <a:lnTo>
                  <a:pt x="1000" y="352"/>
                </a:lnTo>
                <a:lnTo>
                  <a:pt x="981" y="370"/>
                </a:lnTo>
                <a:lnTo>
                  <a:pt x="973" y="378"/>
                </a:lnTo>
                <a:lnTo>
                  <a:pt x="965" y="384"/>
                </a:lnTo>
                <a:lnTo>
                  <a:pt x="959" y="388"/>
                </a:lnTo>
                <a:lnTo>
                  <a:pt x="957" y="388"/>
                </a:lnTo>
                <a:lnTo>
                  <a:pt x="955" y="388"/>
                </a:lnTo>
                <a:lnTo>
                  <a:pt x="955" y="388"/>
                </a:lnTo>
                <a:lnTo>
                  <a:pt x="953" y="385"/>
                </a:lnTo>
                <a:lnTo>
                  <a:pt x="952" y="381"/>
                </a:lnTo>
                <a:lnTo>
                  <a:pt x="950" y="373"/>
                </a:lnTo>
                <a:lnTo>
                  <a:pt x="950" y="363"/>
                </a:lnTo>
                <a:lnTo>
                  <a:pt x="952" y="352"/>
                </a:lnTo>
                <a:lnTo>
                  <a:pt x="952" y="352"/>
                </a:lnTo>
                <a:lnTo>
                  <a:pt x="953" y="346"/>
                </a:lnTo>
                <a:lnTo>
                  <a:pt x="957" y="341"/>
                </a:lnTo>
                <a:lnTo>
                  <a:pt x="966" y="329"/>
                </a:lnTo>
                <a:lnTo>
                  <a:pt x="976" y="318"/>
                </a:lnTo>
                <a:lnTo>
                  <a:pt x="981" y="313"/>
                </a:lnTo>
                <a:lnTo>
                  <a:pt x="984" y="309"/>
                </a:lnTo>
                <a:lnTo>
                  <a:pt x="984" y="309"/>
                </a:lnTo>
                <a:lnTo>
                  <a:pt x="992" y="289"/>
                </a:lnTo>
                <a:lnTo>
                  <a:pt x="992" y="289"/>
                </a:lnTo>
                <a:lnTo>
                  <a:pt x="989" y="292"/>
                </a:lnTo>
                <a:lnTo>
                  <a:pt x="982" y="294"/>
                </a:lnTo>
                <a:lnTo>
                  <a:pt x="974" y="298"/>
                </a:lnTo>
                <a:lnTo>
                  <a:pt x="962" y="303"/>
                </a:lnTo>
                <a:lnTo>
                  <a:pt x="946" y="306"/>
                </a:lnTo>
                <a:lnTo>
                  <a:pt x="925" y="309"/>
                </a:lnTo>
                <a:lnTo>
                  <a:pt x="901" y="313"/>
                </a:lnTo>
                <a:lnTo>
                  <a:pt x="901" y="313"/>
                </a:lnTo>
                <a:lnTo>
                  <a:pt x="851" y="315"/>
                </a:lnTo>
                <a:lnTo>
                  <a:pt x="809" y="316"/>
                </a:lnTo>
                <a:lnTo>
                  <a:pt x="770" y="315"/>
                </a:lnTo>
                <a:lnTo>
                  <a:pt x="770" y="315"/>
                </a:lnTo>
                <a:lnTo>
                  <a:pt x="761" y="321"/>
                </a:lnTo>
                <a:lnTo>
                  <a:pt x="740" y="332"/>
                </a:lnTo>
                <a:lnTo>
                  <a:pt x="727" y="340"/>
                </a:lnTo>
                <a:lnTo>
                  <a:pt x="713" y="346"/>
                </a:lnTo>
                <a:lnTo>
                  <a:pt x="698" y="351"/>
                </a:lnTo>
                <a:lnTo>
                  <a:pt x="683" y="354"/>
                </a:lnTo>
                <a:lnTo>
                  <a:pt x="683" y="354"/>
                </a:lnTo>
                <a:lnTo>
                  <a:pt x="664" y="359"/>
                </a:lnTo>
                <a:lnTo>
                  <a:pt x="654" y="362"/>
                </a:lnTo>
                <a:lnTo>
                  <a:pt x="652" y="362"/>
                </a:lnTo>
                <a:lnTo>
                  <a:pt x="650" y="361"/>
                </a:lnTo>
                <a:lnTo>
                  <a:pt x="648" y="352"/>
                </a:lnTo>
                <a:lnTo>
                  <a:pt x="648" y="352"/>
                </a:lnTo>
                <a:lnTo>
                  <a:pt x="644" y="336"/>
                </a:lnTo>
                <a:lnTo>
                  <a:pt x="640" y="320"/>
                </a:lnTo>
                <a:lnTo>
                  <a:pt x="639" y="302"/>
                </a:lnTo>
                <a:lnTo>
                  <a:pt x="639" y="302"/>
                </a:lnTo>
                <a:lnTo>
                  <a:pt x="623" y="302"/>
                </a:lnTo>
                <a:lnTo>
                  <a:pt x="608" y="304"/>
                </a:lnTo>
                <a:lnTo>
                  <a:pt x="594" y="306"/>
                </a:lnTo>
                <a:lnTo>
                  <a:pt x="594" y="306"/>
                </a:lnTo>
                <a:lnTo>
                  <a:pt x="549" y="321"/>
                </a:lnTo>
                <a:lnTo>
                  <a:pt x="549" y="321"/>
                </a:lnTo>
                <a:lnTo>
                  <a:pt x="516" y="329"/>
                </a:lnTo>
                <a:lnTo>
                  <a:pt x="457" y="340"/>
                </a:lnTo>
                <a:lnTo>
                  <a:pt x="396" y="351"/>
                </a:lnTo>
                <a:lnTo>
                  <a:pt x="371" y="353"/>
                </a:lnTo>
                <a:lnTo>
                  <a:pt x="355" y="354"/>
                </a:lnTo>
                <a:lnTo>
                  <a:pt x="355" y="354"/>
                </a:lnTo>
                <a:lnTo>
                  <a:pt x="324" y="356"/>
                </a:lnTo>
                <a:lnTo>
                  <a:pt x="287" y="357"/>
                </a:lnTo>
                <a:lnTo>
                  <a:pt x="269" y="356"/>
                </a:lnTo>
                <a:lnTo>
                  <a:pt x="253" y="354"/>
                </a:lnTo>
                <a:lnTo>
                  <a:pt x="239" y="353"/>
                </a:lnTo>
                <a:lnTo>
                  <a:pt x="234" y="352"/>
                </a:lnTo>
                <a:lnTo>
                  <a:pt x="231" y="349"/>
                </a:lnTo>
                <a:lnTo>
                  <a:pt x="231" y="349"/>
                </a:lnTo>
                <a:lnTo>
                  <a:pt x="228" y="348"/>
                </a:lnTo>
                <a:lnTo>
                  <a:pt x="227" y="346"/>
                </a:lnTo>
                <a:lnTo>
                  <a:pt x="226" y="343"/>
                </a:lnTo>
                <a:lnTo>
                  <a:pt x="227" y="342"/>
                </a:lnTo>
                <a:lnTo>
                  <a:pt x="231" y="338"/>
                </a:lnTo>
                <a:lnTo>
                  <a:pt x="239" y="336"/>
                </a:lnTo>
                <a:lnTo>
                  <a:pt x="250" y="332"/>
                </a:lnTo>
                <a:lnTo>
                  <a:pt x="263" y="330"/>
                </a:lnTo>
                <a:lnTo>
                  <a:pt x="296" y="325"/>
                </a:lnTo>
                <a:lnTo>
                  <a:pt x="296" y="325"/>
                </a:lnTo>
                <a:lnTo>
                  <a:pt x="311" y="321"/>
                </a:lnTo>
                <a:lnTo>
                  <a:pt x="323" y="319"/>
                </a:lnTo>
                <a:lnTo>
                  <a:pt x="333" y="315"/>
                </a:lnTo>
                <a:lnTo>
                  <a:pt x="340" y="311"/>
                </a:lnTo>
                <a:lnTo>
                  <a:pt x="348" y="306"/>
                </a:lnTo>
                <a:lnTo>
                  <a:pt x="354" y="300"/>
                </a:lnTo>
                <a:lnTo>
                  <a:pt x="367" y="287"/>
                </a:lnTo>
                <a:lnTo>
                  <a:pt x="367" y="287"/>
                </a:lnTo>
                <a:lnTo>
                  <a:pt x="381" y="272"/>
                </a:lnTo>
                <a:lnTo>
                  <a:pt x="391" y="258"/>
                </a:lnTo>
                <a:lnTo>
                  <a:pt x="397" y="249"/>
                </a:lnTo>
                <a:lnTo>
                  <a:pt x="398" y="244"/>
                </a:lnTo>
                <a:lnTo>
                  <a:pt x="398" y="244"/>
                </a:lnTo>
                <a:lnTo>
                  <a:pt x="386" y="244"/>
                </a:lnTo>
                <a:lnTo>
                  <a:pt x="357" y="244"/>
                </a:lnTo>
                <a:lnTo>
                  <a:pt x="297" y="246"/>
                </a:lnTo>
                <a:lnTo>
                  <a:pt x="297" y="246"/>
                </a:lnTo>
                <a:lnTo>
                  <a:pt x="290" y="247"/>
                </a:lnTo>
                <a:lnTo>
                  <a:pt x="279" y="251"/>
                </a:lnTo>
                <a:lnTo>
                  <a:pt x="247" y="262"/>
                </a:lnTo>
                <a:lnTo>
                  <a:pt x="159" y="298"/>
                </a:lnTo>
                <a:lnTo>
                  <a:pt x="114" y="315"/>
                </a:lnTo>
                <a:lnTo>
                  <a:pt x="72" y="330"/>
                </a:lnTo>
                <a:lnTo>
                  <a:pt x="55" y="335"/>
                </a:lnTo>
                <a:lnTo>
                  <a:pt x="40" y="338"/>
                </a:lnTo>
                <a:lnTo>
                  <a:pt x="29" y="340"/>
                </a:lnTo>
                <a:lnTo>
                  <a:pt x="25" y="340"/>
                </a:lnTo>
                <a:lnTo>
                  <a:pt x="22" y="338"/>
                </a:lnTo>
                <a:lnTo>
                  <a:pt x="22" y="338"/>
                </a:lnTo>
                <a:lnTo>
                  <a:pt x="7" y="332"/>
                </a:lnTo>
                <a:lnTo>
                  <a:pt x="2" y="329"/>
                </a:lnTo>
                <a:lnTo>
                  <a:pt x="0" y="326"/>
                </a:lnTo>
                <a:lnTo>
                  <a:pt x="0" y="321"/>
                </a:lnTo>
                <a:lnTo>
                  <a:pt x="1" y="315"/>
                </a:lnTo>
                <a:lnTo>
                  <a:pt x="6" y="306"/>
                </a:lnTo>
                <a:lnTo>
                  <a:pt x="12" y="295"/>
                </a:lnTo>
                <a:lnTo>
                  <a:pt x="12" y="295"/>
                </a:lnTo>
                <a:lnTo>
                  <a:pt x="20" y="283"/>
                </a:lnTo>
                <a:lnTo>
                  <a:pt x="32" y="271"/>
                </a:lnTo>
                <a:lnTo>
                  <a:pt x="45" y="257"/>
                </a:lnTo>
                <a:lnTo>
                  <a:pt x="60" y="246"/>
                </a:lnTo>
                <a:lnTo>
                  <a:pt x="88" y="225"/>
                </a:lnTo>
                <a:lnTo>
                  <a:pt x="110" y="210"/>
                </a:lnTo>
                <a:lnTo>
                  <a:pt x="110" y="210"/>
                </a:lnTo>
                <a:lnTo>
                  <a:pt x="125" y="201"/>
                </a:lnTo>
                <a:lnTo>
                  <a:pt x="135" y="193"/>
                </a:lnTo>
                <a:lnTo>
                  <a:pt x="139" y="191"/>
                </a:lnTo>
                <a:lnTo>
                  <a:pt x="140" y="187"/>
                </a:lnTo>
                <a:lnTo>
                  <a:pt x="140" y="185"/>
                </a:lnTo>
                <a:lnTo>
                  <a:pt x="139" y="181"/>
                </a:lnTo>
                <a:lnTo>
                  <a:pt x="139" y="181"/>
                </a:lnTo>
                <a:lnTo>
                  <a:pt x="135" y="176"/>
                </a:lnTo>
                <a:lnTo>
                  <a:pt x="131" y="172"/>
                </a:lnTo>
                <a:lnTo>
                  <a:pt x="125" y="163"/>
                </a:lnTo>
                <a:lnTo>
                  <a:pt x="115" y="142"/>
                </a:lnTo>
                <a:lnTo>
                  <a:pt x="115" y="142"/>
                </a:lnTo>
                <a:lnTo>
                  <a:pt x="104" y="108"/>
                </a:lnTo>
                <a:lnTo>
                  <a:pt x="93" y="73"/>
                </a:lnTo>
                <a:lnTo>
                  <a:pt x="89" y="56"/>
                </a:lnTo>
                <a:lnTo>
                  <a:pt x="87" y="43"/>
                </a:lnTo>
                <a:lnTo>
                  <a:pt x="86" y="35"/>
                </a:lnTo>
                <a:lnTo>
                  <a:pt x="86" y="32"/>
                </a:lnTo>
                <a:lnTo>
                  <a:pt x="87" y="31"/>
                </a:lnTo>
                <a:lnTo>
                  <a:pt x="87" y="31"/>
                </a:lnTo>
                <a:lnTo>
                  <a:pt x="91" y="32"/>
                </a:lnTo>
                <a:lnTo>
                  <a:pt x="98" y="37"/>
                </a:lnTo>
                <a:lnTo>
                  <a:pt x="115" y="52"/>
                </a:lnTo>
                <a:lnTo>
                  <a:pt x="156" y="87"/>
                </a:lnTo>
                <a:lnTo>
                  <a:pt x="156" y="87"/>
                </a:lnTo>
                <a:lnTo>
                  <a:pt x="166" y="96"/>
                </a:lnTo>
                <a:lnTo>
                  <a:pt x="179" y="105"/>
                </a:lnTo>
                <a:lnTo>
                  <a:pt x="195" y="113"/>
                </a:lnTo>
                <a:lnTo>
                  <a:pt x="212" y="121"/>
                </a:lnTo>
                <a:lnTo>
                  <a:pt x="246" y="134"/>
                </a:lnTo>
                <a:lnTo>
                  <a:pt x="269" y="142"/>
                </a:lnTo>
                <a:lnTo>
                  <a:pt x="269" y="142"/>
                </a:lnTo>
                <a:lnTo>
                  <a:pt x="279" y="144"/>
                </a:lnTo>
                <a:lnTo>
                  <a:pt x="291" y="145"/>
                </a:lnTo>
                <a:lnTo>
                  <a:pt x="380" y="144"/>
                </a:lnTo>
                <a:lnTo>
                  <a:pt x="380" y="144"/>
                </a:lnTo>
                <a:lnTo>
                  <a:pt x="423" y="142"/>
                </a:lnTo>
                <a:lnTo>
                  <a:pt x="468" y="137"/>
                </a:lnTo>
                <a:lnTo>
                  <a:pt x="516" y="129"/>
                </a:lnTo>
                <a:lnTo>
                  <a:pt x="560" y="122"/>
                </a:lnTo>
                <a:lnTo>
                  <a:pt x="632" y="108"/>
                </a:lnTo>
                <a:lnTo>
                  <a:pt x="660" y="102"/>
                </a:lnTo>
                <a:lnTo>
                  <a:pt x="660" y="1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F6A3E995-5F8D-41D6-9A82-7C77BF5E4373}"/>
              </a:ext>
            </a:extLst>
          </p:cNvPr>
          <p:cNvSpPr>
            <a:spLocks/>
          </p:cNvSpPr>
          <p:nvPr/>
        </p:nvSpPr>
        <p:spPr bwMode="auto">
          <a:xfrm>
            <a:off x="467387" y="5376358"/>
            <a:ext cx="1427930" cy="534407"/>
          </a:xfrm>
          <a:custGeom>
            <a:avLst/>
            <a:gdLst>
              <a:gd name="T0" fmla="*/ 561 w 2175"/>
              <a:gd name="T1" fmla="*/ 230 h 814"/>
              <a:gd name="T2" fmla="*/ 392 w 2175"/>
              <a:gd name="T3" fmla="*/ 237 h 814"/>
              <a:gd name="T4" fmla="*/ 271 w 2175"/>
              <a:gd name="T5" fmla="*/ 195 h 814"/>
              <a:gd name="T6" fmla="*/ 53 w 2175"/>
              <a:gd name="T7" fmla="*/ 43 h 814"/>
              <a:gd name="T8" fmla="*/ 2 w 2175"/>
              <a:gd name="T9" fmla="*/ 22 h 814"/>
              <a:gd name="T10" fmla="*/ 42 w 2175"/>
              <a:gd name="T11" fmla="*/ 124 h 814"/>
              <a:gd name="T12" fmla="*/ 128 w 2175"/>
              <a:gd name="T13" fmla="*/ 316 h 814"/>
              <a:gd name="T14" fmla="*/ 101 w 2175"/>
              <a:gd name="T15" fmla="*/ 392 h 814"/>
              <a:gd name="T16" fmla="*/ 36 w 2175"/>
              <a:gd name="T17" fmla="*/ 534 h 814"/>
              <a:gd name="T18" fmla="*/ 21 w 2175"/>
              <a:gd name="T19" fmla="*/ 616 h 814"/>
              <a:gd name="T20" fmla="*/ 50 w 2175"/>
              <a:gd name="T21" fmla="*/ 616 h 814"/>
              <a:gd name="T22" fmla="*/ 249 w 2175"/>
              <a:gd name="T23" fmla="*/ 503 h 814"/>
              <a:gd name="T24" fmla="*/ 379 w 2175"/>
              <a:gd name="T25" fmla="*/ 430 h 814"/>
              <a:gd name="T26" fmla="*/ 652 w 2175"/>
              <a:gd name="T27" fmla="*/ 457 h 814"/>
              <a:gd name="T28" fmla="*/ 452 w 2175"/>
              <a:gd name="T29" fmla="*/ 482 h 814"/>
              <a:gd name="T30" fmla="*/ 474 w 2175"/>
              <a:gd name="T31" fmla="*/ 498 h 814"/>
              <a:gd name="T32" fmla="*/ 425 w 2175"/>
              <a:gd name="T33" fmla="*/ 513 h 814"/>
              <a:gd name="T34" fmla="*/ 463 w 2175"/>
              <a:gd name="T35" fmla="*/ 525 h 814"/>
              <a:gd name="T36" fmla="*/ 647 w 2175"/>
              <a:gd name="T37" fmla="*/ 555 h 814"/>
              <a:gd name="T38" fmla="*/ 481 w 2175"/>
              <a:gd name="T39" fmla="*/ 553 h 814"/>
              <a:gd name="T40" fmla="*/ 467 w 2175"/>
              <a:gd name="T41" fmla="*/ 563 h 814"/>
              <a:gd name="T42" fmla="*/ 537 w 2175"/>
              <a:gd name="T43" fmla="*/ 585 h 814"/>
              <a:gd name="T44" fmla="*/ 502 w 2175"/>
              <a:gd name="T45" fmla="*/ 609 h 814"/>
              <a:gd name="T46" fmla="*/ 272 w 2175"/>
              <a:gd name="T47" fmla="*/ 635 h 814"/>
              <a:gd name="T48" fmla="*/ 250 w 2175"/>
              <a:gd name="T49" fmla="*/ 646 h 814"/>
              <a:gd name="T50" fmla="*/ 248 w 2175"/>
              <a:gd name="T51" fmla="*/ 665 h 814"/>
              <a:gd name="T52" fmla="*/ 212 w 2175"/>
              <a:gd name="T53" fmla="*/ 681 h 814"/>
              <a:gd name="T54" fmla="*/ 184 w 2175"/>
              <a:gd name="T55" fmla="*/ 692 h 814"/>
              <a:gd name="T56" fmla="*/ 197 w 2175"/>
              <a:gd name="T57" fmla="*/ 708 h 814"/>
              <a:gd name="T58" fmla="*/ 180 w 2175"/>
              <a:gd name="T59" fmla="*/ 729 h 814"/>
              <a:gd name="T60" fmla="*/ 203 w 2175"/>
              <a:gd name="T61" fmla="*/ 759 h 814"/>
              <a:gd name="T62" fmla="*/ 237 w 2175"/>
              <a:gd name="T63" fmla="*/ 771 h 814"/>
              <a:gd name="T64" fmla="*/ 261 w 2175"/>
              <a:gd name="T65" fmla="*/ 791 h 814"/>
              <a:gd name="T66" fmla="*/ 281 w 2175"/>
              <a:gd name="T67" fmla="*/ 809 h 814"/>
              <a:gd name="T68" fmla="*/ 416 w 2175"/>
              <a:gd name="T69" fmla="*/ 810 h 814"/>
              <a:gd name="T70" fmla="*/ 667 w 2175"/>
              <a:gd name="T71" fmla="*/ 739 h 814"/>
              <a:gd name="T72" fmla="*/ 964 w 2175"/>
              <a:gd name="T73" fmla="*/ 615 h 814"/>
              <a:gd name="T74" fmla="*/ 1079 w 2175"/>
              <a:gd name="T75" fmla="*/ 541 h 814"/>
              <a:gd name="T76" fmla="*/ 1052 w 2175"/>
              <a:gd name="T77" fmla="*/ 580 h 814"/>
              <a:gd name="T78" fmla="*/ 1035 w 2175"/>
              <a:gd name="T79" fmla="*/ 611 h 814"/>
              <a:gd name="T80" fmla="*/ 1055 w 2175"/>
              <a:gd name="T81" fmla="*/ 642 h 814"/>
              <a:gd name="T82" fmla="*/ 1101 w 2175"/>
              <a:gd name="T83" fmla="*/ 610 h 814"/>
              <a:gd name="T84" fmla="*/ 1146 w 2175"/>
              <a:gd name="T85" fmla="*/ 616 h 814"/>
              <a:gd name="T86" fmla="*/ 1184 w 2175"/>
              <a:gd name="T87" fmla="*/ 662 h 814"/>
              <a:gd name="T88" fmla="*/ 1229 w 2175"/>
              <a:gd name="T89" fmla="*/ 657 h 814"/>
              <a:gd name="T90" fmla="*/ 1390 w 2175"/>
              <a:gd name="T91" fmla="*/ 568 h 814"/>
              <a:gd name="T92" fmla="*/ 1517 w 2175"/>
              <a:gd name="T93" fmla="*/ 548 h 814"/>
              <a:gd name="T94" fmla="*/ 1702 w 2175"/>
              <a:gd name="T95" fmla="*/ 515 h 814"/>
              <a:gd name="T96" fmla="*/ 1908 w 2175"/>
              <a:gd name="T97" fmla="*/ 409 h 814"/>
              <a:gd name="T98" fmla="*/ 2081 w 2175"/>
              <a:gd name="T99" fmla="*/ 294 h 814"/>
              <a:gd name="T100" fmla="*/ 2154 w 2175"/>
              <a:gd name="T101" fmla="*/ 209 h 814"/>
              <a:gd name="T102" fmla="*/ 2175 w 2175"/>
              <a:gd name="T103" fmla="*/ 136 h 814"/>
              <a:gd name="T104" fmla="*/ 2153 w 2175"/>
              <a:gd name="T105" fmla="*/ 92 h 814"/>
              <a:gd name="T106" fmla="*/ 2026 w 2175"/>
              <a:gd name="T107" fmla="*/ 42 h 814"/>
              <a:gd name="T108" fmla="*/ 1894 w 2175"/>
              <a:gd name="T109" fmla="*/ 17 h 814"/>
              <a:gd name="T110" fmla="*/ 1692 w 2175"/>
              <a:gd name="T111" fmla="*/ 10 h 814"/>
              <a:gd name="T112" fmla="*/ 1307 w 2175"/>
              <a:gd name="T113" fmla="*/ 7 h 814"/>
              <a:gd name="T114" fmla="*/ 1122 w 2175"/>
              <a:gd name="T115" fmla="*/ 2 h 814"/>
              <a:gd name="T116" fmla="*/ 989 w 2175"/>
              <a:gd name="T117" fmla="*/ 31 h 814"/>
              <a:gd name="T118" fmla="*/ 951 w 2175"/>
              <a:gd name="T119" fmla="*/ 69 h 814"/>
              <a:gd name="T120" fmla="*/ 908 w 2175"/>
              <a:gd name="T121" fmla="*/ 103 h 814"/>
              <a:gd name="T122" fmla="*/ 878 w 2175"/>
              <a:gd name="T123" fmla="*/ 147 h 814"/>
              <a:gd name="T124" fmla="*/ 901 w 2175"/>
              <a:gd name="T125" fmla="*/ 17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75" h="814">
                <a:moveTo>
                  <a:pt x="901" y="170"/>
                </a:moveTo>
                <a:lnTo>
                  <a:pt x="901" y="170"/>
                </a:lnTo>
                <a:lnTo>
                  <a:pt x="842" y="181"/>
                </a:lnTo>
                <a:lnTo>
                  <a:pt x="710" y="205"/>
                </a:lnTo>
                <a:lnTo>
                  <a:pt x="634" y="219"/>
                </a:lnTo>
                <a:lnTo>
                  <a:pt x="561" y="230"/>
                </a:lnTo>
                <a:lnTo>
                  <a:pt x="499" y="237"/>
                </a:lnTo>
                <a:lnTo>
                  <a:pt x="473" y="240"/>
                </a:lnTo>
                <a:lnTo>
                  <a:pt x="452" y="240"/>
                </a:lnTo>
                <a:lnTo>
                  <a:pt x="452" y="240"/>
                </a:lnTo>
                <a:lnTo>
                  <a:pt x="419" y="240"/>
                </a:lnTo>
                <a:lnTo>
                  <a:pt x="392" y="237"/>
                </a:lnTo>
                <a:lnTo>
                  <a:pt x="367" y="235"/>
                </a:lnTo>
                <a:lnTo>
                  <a:pt x="345" y="230"/>
                </a:lnTo>
                <a:lnTo>
                  <a:pt x="326" y="225"/>
                </a:lnTo>
                <a:lnTo>
                  <a:pt x="308" y="218"/>
                </a:lnTo>
                <a:lnTo>
                  <a:pt x="289" y="208"/>
                </a:lnTo>
                <a:lnTo>
                  <a:pt x="271" y="195"/>
                </a:lnTo>
                <a:lnTo>
                  <a:pt x="271" y="195"/>
                </a:lnTo>
                <a:lnTo>
                  <a:pt x="208" y="149"/>
                </a:lnTo>
                <a:lnTo>
                  <a:pt x="164" y="117"/>
                </a:lnTo>
                <a:lnTo>
                  <a:pt x="117" y="83"/>
                </a:lnTo>
                <a:lnTo>
                  <a:pt x="73" y="55"/>
                </a:lnTo>
                <a:lnTo>
                  <a:pt x="53" y="43"/>
                </a:lnTo>
                <a:lnTo>
                  <a:pt x="36" y="32"/>
                </a:lnTo>
                <a:lnTo>
                  <a:pt x="21" y="26"/>
                </a:lnTo>
                <a:lnTo>
                  <a:pt x="10" y="21"/>
                </a:lnTo>
                <a:lnTo>
                  <a:pt x="7" y="21"/>
                </a:lnTo>
                <a:lnTo>
                  <a:pt x="3" y="21"/>
                </a:lnTo>
                <a:lnTo>
                  <a:pt x="2" y="22"/>
                </a:lnTo>
                <a:lnTo>
                  <a:pt x="0" y="24"/>
                </a:lnTo>
                <a:lnTo>
                  <a:pt x="0" y="24"/>
                </a:lnTo>
                <a:lnTo>
                  <a:pt x="2" y="33"/>
                </a:lnTo>
                <a:lnTo>
                  <a:pt x="5" y="45"/>
                </a:lnTo>
                <a:lnTo>
                  <a:pt x="21" y="80"/>
                </a:lnTo>
                <a:lnTo>
                  <a:pt x="42" y="124"/>
                </a:lnTo>
                <a:lnTo>
                  <a:pt x="67" y="173"/>
                </a:lnTo>
                <a:lnTo>
                  <a:pt x="91" y="222"/>
                </a:lnTo>
                <a:lnTo>
                  <a:pt x="112" y="267"/>
                </a:lnTo>
                <a:lnTo>
                  <a:pt x="120" y="286"/>
                </a:lnTo>
                <a:lnTo>
                  <a:pt x="125" y="302"/>
                </a:lnTo>
                <a:lnTo>
                  <a:pt x="128" y="316"/>
                </a:lnTo>
                <a:lnTo>
                  <a:pt x="128" y="321"/>
                </a:lnTo>
                <a:lnTo>
                  <a:pt x="128" y="325"/>
                </a:lnTo>
                <a:lnTo>
                  <a:pt x="128" y="325"/>
                </a:lnTo>
                <a:lnTo>
                  <a:pt x="121" y="349"/>
                </a:lnTo>
                <a:lnTo>
                  <a:pt x="114" y="370"/>
                </a:lnTo>
                <a:lnTo>
                  <a:pt x="101" y="392"/>
                </a:lnTo>
                <a:lnTo>
                  <a:pt x="84" y="421"/>
                </a:lnTo>
                <a:lnTo>
                  <a:pt x="84" y="421"/>
                </a:lnTo>
                <a:lnTo>
                  <a:pt x="73" y="443"/>
                </a:lnTo>
                <a:lnTo>
                  <a:pt x="61" y="470"/>
                </a:lnTo>
                <a:lnTo>
                  <a:pt x="48" y="502"/>
                </a:lnTo>
                <a:lnTo>
                  <a:pt x="36" y="534"/>
                </a:lnTo>
                <a:lnTo>
                  <a:pt x="26" y="564"/>
                </a:lnTo>
                <a:lnTo>
                  <a:pt x="24" y="578"/>
                </a:lnTo>
                <a:lnTo>
                  <a:pt x="21" y="590"/>
                </a:lnTo>
                <a:lnTo>
                  <a:pt x="20" y="601"/>
                </a:lnTo>
                <a:lnTo>
                  <a:pt x="20" y="610"/>
                </a:lnTo>
                <a:lnTo>
                  <a:pt x="21" y="616"/>
                </a:lnTo>
                <a:lnTo>
                  <a:pt x="24" y="619"/>
                </a:lnTo>
                <a:lnTo>
                  <a:pt x="25" y="620"/>
                </a:lnTo>
                <a:lnTo>
                  <a:pt x="25" y="620"/>
                </a:lnTo>
                <a:lnTo>
                  <a:pt x="31" y="621"/>
                </a:lnTo>
                <a:lnTo>
                  <a:pt x="40" y="620"/>
                </a:lnTo>
                <a:lnTo>
                  <a:pt x="50" y="616"/>
                </a:lnTo>
                <a:lnTo>
                  <a:pt x="62" y="611"/>
                </a:lnTo>
                <a:lnTo>
                  <a:pt x="91" y="596"/>
                </a:lnTo>
                <a:lnTo>
                  <a:pt x="126" y="578"/>
                </a:lnTo>
                <a:lnTo>
                  <a:pt x="160" y="557"/>
                </a:lnTo>
                <a:lnTo>
                  <a:pt x="195" y="536"/>
                </a:lnTo>
                <a:lnTo>
                  <a:pt x="249" y="503"/>
                </a:lnTo>
                <a:lnTo>
                  <a:pt x="249" y="503"/>
                </a:lnTo>
                <a:lnTo>
                  <a:pt x="289" y="478"/>
                </a:lnTo>
                <a:lnTo>
                  <a:pt x="329" y="456"/>
                </a:lnTo>
                <a:lnTo>
                  <a:pt x="360" y="439"/>
                </a:lnTo>
                <a:lnTo>
                  <a:pt x="371" y="433"/>
                </a:lnTo>
                <a:lnTo>
                  <a:pt x="379" y="430"/>
                </a:lnTo>
                <a:lnTo>
                  <a:pt x="379" y="430"/>
                </a:lnTo>
                <a:lnTo>
                  <a:pt x="395" y="430"/>
                </a:lnTo>
                <a:lnTo>
                  <a:pt x="427" y="434"/>
                </a:lnTo>
                <a:lnTo>
                  <a:pt x="522" y="443"/>
                </a:lnTo>
                <a:lnTo>
                  <a:pt x="652" y="457"/>
                </a:lnTo>
                <a:lnTo>
                  <a:pt x="652" y="457"/>
                </a:lnTo>
                <a:lnTo>
                  <a:pt x="570" y="470"/>
                </a:lnTo>
                <a:lnTo>
                  <a:pt x="505" y="477"/>
                </a:lnTo>
                <a:lnTo>
                  <a:pt x="479" y="481"/>
                </a:lnTo>
                <a:lnTo>
                  <a:pt x="462" y="481"/>
                </a:lnTo>
                <a:lnTo>
                  <a:pt x="462" y="481"/>
                </a:lnTo>
                <a:lnTo>
                  <a:pt x="452" y="482"/>
                </a:lnTo>
                <a:lnTo>
                  <a:pt x="448" y="483"/>
                </a:lnTo>
                <a:lnTo>
                  <a:pt x="448" y="484"/>
                </a:lnTo>
                <a:lnTo>
                  <a:pt x="448" y="486"/>
                </a:lnTo>
                <a:lnTo>
                  <a:pt x="451" y="488"/>
                </a:lnTo>
                <a:lnTo>
                  <a:pt x="462" y="493"/>
                </a:lnTo>
                <a:lnTo>
                  <a:pt x="474" y="498"/>
                </a:lnTo>
                <a:lnTo>
                  <a:pt x="474" y="498"/>
                </a:lnTo>
                <a:lnTo>
                  <a:pt x="476" y="498"/>
                </a:lnTo>
                <a:lnTo>
                  <a:pt x="475" y="499"/>
                </a:lnTo>
                <a:lnTo>
                  <a:pt x="470" y="502"/>
                </a:lnTo>
                <a:lnTo>
                  <a:pt x="448" y="507"/>
                </a:lnTo>
                <a:lnTo>
                  <a:pt x="425" y="513"/>
                </a:lnTo>
                <a:lnTo>
                  <a:pt x="420" y="515"/>
                </a:lnTo>
                <a:lnTo>
                  <a:pt x="420" y="516"/>
                </a:lnTo>
                <a:lnTo>
                  <a:pt x="421" y="518"/>
                </a:lnTo>
                <a:lnTo>
                  <a:pt x="421" y="518"/>
                </a:lnTo>
                <a:lnTo>
                  <a:pt x="435" y="521"/>
                </a:lnTo>
                <a:lnTo>
                  <a:pt x="463" y="525"/>
                </a:lnTo>
                <a:lnTo>
                  <a:pt x="543" y="537"/>
                </a:lnTo>
                <a:lnTo>
                  <a:pt x="618" y="548"/>
                </a:lnTo>
                <a:lnTo>
                  <a:pt x="641" y="552"/>
                </a:lnTo>
                <a:lnTo>
                  <a:pt x="646" y="553"/>
                </a:lnTo>
                <a:lnTo>
                  <a:pt x="647" y="555"/>
                </a:lnTo>
                <a:lnTo>
                  <a:pt x="647" y="555"/>
                </a:lnTo>
                <a:lnTo>
                  <a:pt x="647" y="555"/>
                </a:lnTo>
                <a:lnTo>
                  <a:pt x="636" y="555"/>
                </a:lnTo>
                <a:lnTo>
                  <a:pt x="612" y="555"/>
                </a:lnTo>
                <a:lnTo>
                  <a:pt x="543" y="552"/>
                </a:lnTo>
                <a:lnTo>
                  <a:pt x="510" y="552"/>
                </a:lnTo>
                <a:lnTo>
                  <a:pt x="481" y="553"/>
                </a:lnTo>
                <a:lnTo>
                  <a:pt x="473" y="555"/>
                </a:lnTo>
                <a:lnTo>
                  <a:pt x="467" y="557"/>
                </a:lnTo>
                <a:lnTo>
                  <a:pt x="464" y="558"/>
                </a:lnTo>
                <a:lnTo>
                  <a:pt x="464" y="560"/>
                </a:lnTo>
                <a:lnTo>
                  <a:pt x="465" y="561"/>
                </a:lnTo>
                <a:lnTo>
                  <a:pt x="467" y="563"/>
                </a:lnTo>
                <a:lnTo>
                  <a:pt x="467" y="563"/>
                </a:lnTo>
                <a:lnTo>
                  <a:pt x="473" y="567"/>
                </a:lnTo>
                <a:lnTo>
                  <a:pt x="480" y="571"/>
                </a:lnTo>
                <a:lnTo>
                  <a:pt x="497" y="577"/>
                </a:lnTo>
                <a:lnTo>
                  <a:pt x="517" y="582"/>
                </a:lnTo>
                <a:lnTo>
                  <a:pt x="537" y="585"/>
                </a:lnTo>
                <a:lnTo>
                  <a:pt x="571" y="590"/>
                </a:lnTo>
                <a:lnTo>
                  <a:pt x="585" y="591"/>
                </a:lnTo>
                <a:lnTo>
                  <a:pt x="585" y="591"/>
                </a:lnTo>
                <a:lnTo>
                  <a:pt x="571" y="595"/>
                </a:lnTo>
                <a:lnTo>
                  <a:pt x="531" y="604"/>
                </a:lnTo>
                <a:lnTo>
                  <a:pt x="502" y="609"/>
                </a:lnTo>
                <a:lnTo>
                  <a:pt x="469" y="614"/>
                </a:lnTo>
                <a:lnTo>
                  <a:pt x="430" y="620"/>
                </a:lnTo>
                <a:lnTo>
                  <a:pt x="388" y="623"/>
                </a:lnTo>
                <a:lnTo>
                  <a:pt x="388" y="623"/>
                </a:lnTo>
                <a:lnTo>
                  <a:pt x="315" y="630"/>
                </a:lnTo>
                <a:lnTo>
                  <a:pt x="272" y="635"/>
                </a:lnTo>
                <a:lnTo>
                  <a:pt x="260" y="636"/>
                </a:lnTo>
                <a:lnTo>
                  <a:pt x="253" y="639"/>
                </a:lnTo>
                <a:lnTo>
                  <a:pt x="250" y="641"/>
                </a:lnTo>
                <a:lnTo>
                  <a:pt x="249" y="642"/>
                </a:lnTo>
                <a:lnTo>
                  <a:pt x="249" y="644"/>
                </a:lnTo>
                <a:lnTo>
                  <a:pt x="250" y="646"/>
                </a:lnTo>
                <a:lnTo>
                  <a:pt x="250" y="646"/>
                </a:lnTo>
                <a:lnTo>
                  <a:pt x="251" y="651"/>
                </a:lnTo>
                <a:lnTo>
                  <a:pt x="253" y="654"/>
                </a:lnTo>
                <a:lnTo>
                  <a:pt x="251" y="658"/>
                </a:lnTo>
                <a:lnTo>
                  <a:pt x="250" y="662"/>
                </a:lnTo>
                <a:lnTo>
                  <a:pt x="248" y="665"/>
                </a:lnTo>
                <a:lnTo>
                  <a:pt x="243" y="669"/>
                </a:lnTo>
                <a:lnTo>
                  <a:pt x="237" y="673"/>
                </a:lnTo>
                <a:lnTo>
                  <a:pt x="229" y="676"/>
                </a:lnTo>
                <a:lnTo>
                  <a:pt x="229" y="676"/>
                </a:lnTo>
                <a:lnTo>
                  <a:pt x="221" y="679"/>
                </a:lnTo>
                <a:lnTo>
                  <a:pt x="212" y="681"/>
                </a:lnTo>
                <a:lnTo>
                  <a:pt x="196" y="683"/>
                </a:lnTo>
                <a:lnTo>
                  <a:pt x="190" y="684"/>
                </a:lnTo>
                <a:lnTo>
                  <a:pt x="185" y="686"/>
                </a:lnTo>
                <a:lnTo>
                  <a:pt x="182" y="689"/>
                </a:lnTo>
                <a:lnTo>
                  <a:pt x="184" y="692"/>
                </a:lnTo>
                <a:lnTo>
                  <a:pt x="184" y="692"/>
                </a:lnTo>
                <a:lnTo>
                  <a:pt x="185" y="696"/>
                </a:lnTo>
                <a:lnTo>
                  <a:pt x="189" y="699"/>
                </a:lnTo>
                <a:lnTo>
                  <a:pt x="194" y="702"/>
                </a:lnTo>
                <a:lnTo>
                  <a:pt x="196" y="703"/>
                </a:lnTo>
                <a:lnTo>
                  <a:pt x="197" y="706"/>
                </a:lnTo>
                <a:lnTo>
                  <a:pt x="197" y="708"/>
                </a:lnTo>
                <a:lnTo>
                  <a:pt x="195" y="713"/>
                </a:lnTo>
                <a:lnTo>
                  <a:pt x="195" y="713"/>
                </a:lnTo>
                <a:lnTo>
                  <a:pt x="192" y="717"/>
                </a:lnTo>
                <a:lnTo>
                  <a:pt x="189" y="721"/>
                </a:lnTo>
                <a:lnTo>
                  <a:pt x="182" y="727"/>
                </a:lnTo>
                <a:lnTo>
                  <a:pt x="180" y="729"/>
                </a:lnTo>
                <a:lnTo>
                  <a:pt x="179" y="733"/>
                </a:lnTo>
                <a:lnTo>
                  <a:pt x="180" y="737"/>
                </a:lnTo>
                <a:lnTo>
                  <a:pt x="184" y="740"/>
                </a:lnTo>
                <a:lnTo>
                  <a:pt x="184" y="740"/>
                </a:lnTo>
                <a:lnTo>
                  <a:pt x="192" y="750"/>
                </a:lnTo>
                <a:lnTo>
                  <a:pt x="203" y="759"/>
                </a:lnTo>
                <a:lnTo>
                  <a:pt x="216" y="766"/>
                </a:lnTo>
                <a:lnTo>
                  <a:pt x="222" y="769"/>
                </a:lnTo>
                <a:lnTo>
                  <a:pt x="229" y="770"/>
                </a:lnTo>
                <a:lnTo>
                  <a:pt x="229" y="770"/>
                </a:lnTo>
                <a:lnTo>
                  <a:pt x="237" y="771"/>
                </a:lnTo>
                <a:lnTo>
                  <a:pt x="237" y="771"/>
                </a:lnTo>
                <a:lnTo>
                  <a:pt x="237" y="771"/>
                </a:lnTo>
                <a:lnTo>
                  <a:pt x="238" y="774"/>
                </a:lnTo>
                <a:lnTo>
                  <a:pt x="244" y="778"/>
                </a:lnTo>
                <a:lnTo>
                  <a:pt x="256" y="787"/>
                </a:lnTo>
                <a:lnTo>
                  <a:pt x="256" y="787"/>
                </a:lnTo>
                <a:lnTo>
                  <a:pt x="261" y="791"/>
                </a:lnTo>
                <a:lnTo>
                  <a:pt x="265" y="794"/>
                </a:lnTo>
                <a:lnTo>
                  <a:pt x="269" y="801"/>
                </a:lnTo>
                <a:lnTo>
                  <a:pt x="270" y="804"/>
                </a:lnTo>
                <a:lnTo>
                  <a:pt x="271" y="806"/>
                </a:lnTo>
                <a:lnTo>
                  <a:pt x="273" y="807"/>
                </a:lnTo>
                <a:lnTo>
                  <a:pt x="281" y="809"/>
                </a:lnTo>
                <a:lnTo>
                  <a:pt x="297" y="810"/>
                </a:lnTo>
                <a:lnTo>
                  <a:pt x="369" y="814"/>
                </a:lnTo>
                <a:lnTo>
                  <a:pt x="369" y="814"/>
                </a:lnTo>
                <a:lnTo>
                  <a:pt x="383" y="814"/>
                </a:lnTo>
                <a:lnTo>
                  <a:pt x="399" y="813"/>
                </a:lnTo>
                <a:lnTo>
                  <a:pt x="416" y="810"/>
                </a:lnTo>
                <a:lnTo>
                  <a:pt x="435" y="808"/>
                </a:lnTo>
                <a:lnTo>
                  <a:pt x="475" y="799"/>
                </a:lnTo>
                <a:lnTo>
                  <a:pt x="520" y="787"/>
                </a:lnTo>
                <a:lnTo>
                  <a:pt x="566" y="774"/>
                </a:lnTo>
                <a:lnTo>
                  <a:pt x="617" y="758"/>
                </a:lnTo>
                <a:lnTo>
                  <a:pt x="667" y="739"/>
                </a:lnTo>
                <a:lnTo>
                  <a:pt x="718" y="721"/>
                </a:lnTo>
                <a:lnTo>
                  <a:pt x="767" y="702"/>
                </a:lnTo>
                <a:lnTo>
                  <a:pt x="814" y="683"/>
                </a:lnTo>
                <a:lnTo>
                  <a:pt x="898" y="646"/>
                </a:lnTo>
                <a:lnTo>
                  <a:pt x="934" y="630"/>
                </a:lnTo>
                <a:lnTo>
                  <a:pt x="964" y="615"/>
                </a:lnTo>
                <a:lnTo>
                  <a:pt x="987" y="604"/>
                </a:lnTo>
                <a:lnTo>
                  <a:pt x="1002" y="594"/>
                </a:lnTo>
                <a:lnTo>
                  <a:pt x="1002" y="594"/>
                </a:lnTo>
                <a:lnTo>
                  <a:pt x="1037" y="569"/>
                </a:lnTo>
                <a:lnTo>
                  <a:pt x="1061" y="553"/>
                </a:lnTo>
                <a:lnTo>
                  <a:pt x="1079" y="541"/>
                </a:lnTo>
                <a:lnTo>
                  <a:pt x="1128" y="529"/>
                </a:lnTo>
                <a:lnTo>
                  <a:pt x="1128" y="529"/>
                </a:lnTo>
                <a:lnTo>
                  <a:pt x="1114" y="536"/>
                </a:lnTo>
                <a:lnTo>
                  <a:pt x="1083" y="556"/>
                </a:lnTo>
                <a:lnTo>
                  <a:pt x="1067" y="568"/>
                </a:lnTo>
                <a:lnTo>
                  <a:pt x="1052" y="580"/>
                </a:lnTo>
                <a:lnTo>
                  <a:pt x="1046" y="585"/>
                </a:lnTo>
                <a:lnTo>
                  <a:pt x="1041" y="591"/>
                </a:lnTo>
                <a:lnTo>
                  <a:pt x="1037" y="596"/>
                </a:lnTo>
                <a:lnTo>
                  <a:pt x="1036" y="601"/>
                </a:lnTo>
                <a:lnTo>
                  <a:pt x="1036" y="601"/>
                </a:lnTo>
                <a:lnTo>
                  <a:pt x="1035" y="611"/>
                </a:lnTo>
                <a:lnTo>
                  <a:pt x="1036" y="619"/>
                </a:lnTo>
                <a:lnTo>
                  <a:pt x="1039" y="626"/>
                </a:lnTo>
                <a:lnTo>
                  <a:pt x="1042" y="632"/>
                </a:lnTo>
                <a:lnTo>
                  <a:pt x="1046" y="636"/>
                </a:lnTo>
                <a:lnTo>
                  <a:pt x="1050" y="639"/>
                </a:lnTo>
                <a:lnTo>
                  <a:pt x="1055" y="642"/>
                </a:lnTo>
                <a:lnTo>
                  <a:pt x="1060" y="643"/>
                </a:lnTo>
                <a:lnTo>
                  <a:pt x="1060" y="643"/>
                </a:lnTo>
                <a:lnTo>
                  <a:pt x="1062" y="642"/>
                </a:lnTo>
                <a:lnTo>
                  <a:pt x="1066" y="639"/>
                </a:lnTo>
                <a:lnTo>
                  <a:pt x="1076" y="632"/>
                </a:lnTo>
                <a:lnTo>
                  <a:pt x="1101" y="610"/>
                </a:lnTo>
                <a:lnTo>
                  <a:pt x="1124" y="587"/>
                </a:lnTo>
                <a:lnTo>
                  <a:pt x="1133" y="575"/>
                </a:lnTo>
                <a:lnTo>
                  <a:pt x="1133" y="575"/>
                </a:lnTo>
                <a:lnTo>
                  <a:pt x="1136" y="589"/>
                </a:lnTo>
                <a:lnTo>
                  <a:pt x="1140" y="601"/>
                </a:lnTo>
                <a:lnTo>
                  <a:pt x="1146" y="616"/>
                </a:lnTo>
                <a:lnTo>
                  <a:pt x="1153" y="632"/>
                </a:lnTo>
                <a:lnTo>
                  <a:pt x="1158" y="639"/>
                </a:lnTo>
                <a:lnTo>
                  <a:pt x="1163" y="647"/>
                </a:lnTo>
                <a:lnTo>
                  <a:pt x="1169" y="653"/>
                </a:lnTo>
                <a:lnTo>
                  <a:pt x="1176" y="658"/>
                </a:lnTo>
                <a:lnTo>
                  <a:pt x="1184" y="662"/>
                </a:lnTo>
                <a:lnTo>
                  <a:pt x="1191" y="664"/>
                </a:lnTo>
                <a:lnTo>
                  <a:pt x="1191" y="664"/>
                </a:lnTo>
                <a:lnTo>
                  <a:pt x="1196" y="665"/>
                </a:lnTo>
                <a:lnTo>
                  <a:pt x="1202" y="664"/>
                </a:lnTo>
                <a:lnTo>
                  <a:pt x="1215" y="662"/>
                </a:lnTo>
                <a:lnTo>
                  <a:pt x="1229" y="657"/>
                </a:lnTo>
                <a:lnTo>
                  <a:pt x="1247" y="651"/>
                </a:lnTo>
                <a:lnTo>
                  <a:pt x="1265" y="642"/>
                </a:lnTo>
                <a:lnTo>
                  <a:pt x="1283" y="632"/>
                </a:lnTo>
                <a:lnTo>
                  <a:pt x="1323" y="610"/>
                </a:lnTo>
                <a:lnTo>
                  <a:pt x="1360" y="588"/>
                </a:lnTo>
                <a:lnTo>
                  <a:pt x="1390" y="568"/>
                </a:lnTo>
                <a:lnTo>
                  <a:pt x="1420" y="548"/>
                </a:lnTo>
                <a:lnTo>
                  <a:pt x="1420" y="548"/>
                </a:lnTo>
                <a:lnTo>
                  <a:pt x="1437" y="550"/>
                </a:lnTo>
                <a:lnTo>
                  <a:pt x="1457" y="550"/>
                </a:lnTo>
                <a:lnTo>
                  <a:pt x="1484" y="550"/>
                </a:lnTo>
                <a:lnTo>
                  <a:pt x="1517" y="548"/>
                </a:lnTo>
                <a:lnTo>
                  <a:pt x="1557" y="545"/>
                </a:lnTo>
                <a:lnTo>
                  <a:pt x="1600" y="540"/>
                </a:lnTo>
                <a:lnTo>
                  <a:pt x="1646" y="532"/>
                </a:lnTo>
                <a:lnTo>
                  <a:pt x="1646" y="532"/>
                </a:lnTo>
                <a:lnTo>
                  <a:pt x="1672" y="525"/>
                </a:lnTo>
                <a:lnTo>
                  <a:pt x="1702" y="515"/>
                </a:lnTo>
                <a:lnTo>
                  <a:pt x="1734" y="502"/>
                </a:lnTo>
                <a:lnTo>
                  <a:pt x="1767" y="487"/>
                </a:lnTo>
                <a:lnTo>
                  <a:pt x="1803" y="468"/>
                </a:lnTo>
                <a:lnTo>
                  <a:pt x="1838" y="450"/>
                </a:lnTo>
                <a:lnTo>
                  <a:pt x="1873" y="430"/>
                </a:lnTo>
                <a:lnTo>
                  <a:pt x="1908" y="409"/>
                </a:lnTo>
                <a:lnTo>
                  <a:pt x="1972" y="370"/>
                </a:lnTo>
                <a:lnTo>
                  <a:pt x="2026" y="334"/>
                </a:lnTo>
                <a:lnTo>
                  <a:pt x="2065" y="309"/>
                </a:lnTo>
                <a:lnTo>
                  <a:pt x="2076" y="299"/>
                </a:lnTo>
                <a:lnTo>
                  <a:pt x="2081" y="294"/>
                </a:lnTo>
                <a:lnTo>
                  <a:pt x="2081" y="294"/>
                </a:lnTo>
                <a:lnTo>
                  <a:pt x="2087" y="286"/>
                </a:lnTo>
                <a:lnTo>
                  <a:pt x="2097" y="277"/>
                </a:lnTo>
                <a:lnTo>
                  <a:pt x="2120" y="253"/>
                </a:lnTo>
                <a:lnTo>
                  <a:pt x="2132" y="240"/>
                </a:lnTo>
                <a:lnTo>
                  <a:pt x="2143" y="225"/>
                </a:lnTo>
                <a:lnTo>
                  <a:pt x="2154" y="209"/>
                </a:lnTo>
                <a:lnTo>
                  <a:pt x="2158" y="200"/>
                </a:lnTo>
                <a:lnTo>
                  <a:pt x="2162" y="192"/>
                </a:lnTo>
                <a:lnTo>
                  <a:pt x="2162" y="192"/>
                </a:lnTo>
                <a:lnTo>
                  <a:pt x="2172" y="161"/>
                </a:lnTo>
                <a:lnTo>
                  <a:pt x="2174" y="147"/>
                </a:lnTo>
                <a:lnTo>
                  <a:pt x="2175" y="136"/>
                </a:lnTo>
                <a:lnTo>
                  <a:pt x="2174" y="125"/>
                </a:lnTo>
                <a:lnTo>
                  <a:pt x="2172" y="115"/>
                </a:lnTo>
                <a:lnTo>
                  <a:pt x="2166" y="106"/>
                </a:lnTo>
                <a:lnTo>
                  <a:pt x="2158" y="97"/>
                </a:lnTo>
                <a:lnTo>
                  <a:pt x="2158" y="97"/>
                </a:lnTo>
                <a:lnTo>
                  <a:pt x="2153" y="92"/>
                </a:lnTo>
                <a:lnTo>
                  <a:pt x="2146" y="87"/>
                </a:lnTo>
                <a:lnTo>
                  <a:pt x="2127" y="77"/>
                </a:lnTo>
                <a:lnTo>
                  <a:pt x="2105" y="67"/>
                </a:lnTo>
                <a:lnTo>
                  <a:pt x="2081" y="59"/>
                </a:lnTo>
                <a:lnTo>
                  <a:pt x="2054" y="50"/>
                </a:lnTo>
                <a:lnTo>
                  <a:pt x="2026" y="42"/>
                </a:lnTo>
                <a:lnTo>
                  <a:pt x="1999" y="35"/>
                </a:lnTo>
                <a:lnTo>
                  <a:pt x="1975" y="31"/>
                </a:lnTo>
                <a:lnTo>
                  <a:pt x="1975" y="31"/>
                </a:lnTo>
                <a:lnTo>
                  <a:pt x="1951" y="26"/>
                </a:lnTo>
                <a:lnTo>
                  <a:pt x="1924" y="21"/>
                </a:lnTo>
                <a:lnTo>
                  <a:pt x="1894" y="17"/>
                </a:lnTo>
                <a:lnTo>
                  <a:pt x="1859" y="15"/>
                </a:lnTo>
                <a:lnTo>
                  <a:pt x="1822" y="11"/>
                </a:lnTo>
                <a:lnTo>
                  <a:pt x="1782" y="10"/>
                </a:lnTo>
                <a:lnTo>
                  <a:pt x="1739" y="8"/>
                </a:lnTo>
                <a:lnTo>
                  <a:pt x="1692" y="10"/>
                </a:lnTo>
                <a:lnTo>
                  <a:pt x="1692" y="10"/>
                </a:lnTo>
                <a:lnTo>
                  <a:pt x="1595" y="13"/>
                </a:lnTo>
                <a:lnTo>
                  <a:pt x="1509" y="17"/>
                </a:lnTo>
                <a:lnTo>
                  <a:pt x="1422" y="22"/>
                </a:lnTo>
                <a:lnTo>
                  <a:pt x="1422" y="22"/>
                </a:lnTo>
                <a:lnTo>
                  <a:pt x="1389" y="17"/>
                </a:lnTo>
                <a:lnTo>
                  <a:pt x="1307" y="7"/>
                </a:lnTo>
                <a:lnTo>
                  <a:pt x="1259" y="4"/>
                </a:lnTo>
                <a:lnTo>
                  <a:pt x="1208" y="0"/>
                </a:lnTo>
                <a:lnTo>
                  <a:pt x="1162" y="0"/>
                </a:lnTo>
                <a:lnTo>
                  <a:pt x="1142" y="1"/>
                </a:lnTo>
                <a:lnTo>
                  <a:pt x="1122" y="2"/>
                </a:lnTo>
                <a:lnTo>
                  <a:pt x="1122" y="2"/>
                </a:lnTo>
                <a:lnTo>
                  <a:pt x="1064" y="10"/>
                </a:lnTo>
                <a:lnTo>
                  <a:pt x="1026" y="16"/>
                </a:lnTo>
                <a:lnTo>
                  <a:pt x="1013" y="18"/>
                </a:lnTo>
                <a:lnTo>
                  <a:pt x="1003" y="22"/>
                </a:lnTo>
                <a:lnTo>
                  <a:pt x="996" y="26"/>
                </a:lnTo>
                <a:lnTo>
                  <a:pt x="989" y="31"/>
                </a:lnTo>
                <a:lnTo>
                  <a:pt x="989" y="31"/>
                </a:lnTo>
                <a:lnTo>
                  <a:pt x="980" y="42"/>
                </a:lnTo>
                <a:lnTo>
                  <a:pt x="969" y="51"/>
                </a:lnTo>
                <a:lnTo>
                  <a:pt x="959" y="61"/>
                </a:lnTo>
                <a:lnTo>
                  <a:pt x="951" y="69"/>
                </a:lnTo>
                <a:lnTo>
                  <a:pt x="951" y="69"/>
                </a:lnTo>
                <a:lnTo>
                  <a:pt x="949" y="72"/>
                </a:lnTo>
                <a:lnTo>
                  <a:pt x="944" y="77"/>
                </a:lnTo>
                <a:lnTo>
                  <a:pt x="930" y="87"/>
                </a:lnTo>
                <a:lnTo>
                  <a:pt x="917" y="96"/>
                </a:lnTo>
                <a:lnTo>
                  <a:pt x="908" y="103"/>
                </a:lnTo>
                <a:lnTo>
                  <a:pt x="908" y="103"/>
                </a:lnTo>
                <a:lnTo>
                  <a:pt x="889" y="124"/>
                </a:lnTo>
                <a:lnTo>
                  <a:pt x="879" y="135"/>
                </a:lnTo>
                <a:lnTo>
                  <a:pt x="876" y="140"/>
                </a:lnTo>
                <a:lnTo>
                  <a:pt x="875" y="144"/>
                </a:lnTo>
                <a:lnTo>
                  <a:pt x="875" y="144"/>
                </a:lnTo>
                <a:lnTo>
                  <a:pt x="878" y="147"/>
                </a:lnTo>
                <a:lnTo>
                  <a:pt x="884" y="151"/>
                </a:lnTo>
                <a:lnTo>
                  <a:pt x="898" y="157"/>
                </a:lnTo>
                <a:lnTo>
                  <a:pt x="919" y="165"/>
                </a:lnTo>
                <a:lnTo>
                  <a:pt x="919" y="165"/>
                </a:lnTo>
                <a:lnTo>
                  <a:pt x="911" y="167"/>
                </a:lnTo>
                <a:lnTo>
                  <a:pt x="901" y="170"/>
                </a:lnTo>
                <a:lnTo>
                  <a:pt x="901" y="1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A13EA89F-7902-4D4D-887B-FC580914FE86}"/>
              </a:ext>
            </a:extLst>
          </p:cNvPr>
          <p:cNvSpPr>
            <a:spLocks/>
          </p:cNvSpPr>
          <p:nvPr/>
        </p:nvSpPr>
        <p:spPr bwMode="auto">
          <a:xfrm>
            <a:off x="2252701" y="5174455"/>
            <a:ext cx="1542284" cy="684816"/>
          </a:xfrm>
          <a:custGeom>
            <a:avLst/>
            <a:gdLst>
              <a:gd name="T0" fmla="*/ 716 w 1331"/>
              <a:gd name="T1" fmla="*/ 151 h 591"/>
              <a:gd name="T2" fmla="*/ 666 w 1331"/>
              <a:gd name="T3" fmla="*/ 88 h 591"/>
              <a:gd name="T4" fmla="*/ 651 w 1331"/>
              <a:gd name="T5" fmla="*/ 97 h 591"/>
              <a:gd name="T6" fmla="*/ 570 w 1331"/>
              <a:gd name="T7" fmla="*/ 172 h 591"/>
              <a:gd name="T8" fmla="*/ 496 w 1331"/>
              <a:gd name="T9" fmla="*/ 212 h 591"/>
              <a:gd name="T10" fmla="*/ 459 w 1331"/>
              <a:gd name="T11" fmla="*/ 232 h 591"/>
              <a:gd name="T12" fmla="*/ 421 w 1331"/>
              <a:gd name="T13" fmla="*/ 238 h 591"/>
              <a:gd name="T14" fmla="*/ 286 w 1331"/>
              <a:gd name="T15" fmla="*/ 228 h 591"/>
              <a:gd name="T16" fmla="*/ 169 w 1331"/>
              <a:gd name="T17" fmla="*/ 212 h 591"/>
              <a:gd name="T18" fmla="*/ 158 w 1331"/>
              <a:gd name="T19" fmla="*/ 187 h 591"/>
              <a:gd name="T20" fmla="*/ 122 w 1331"/>
              <a:gd name="T21" fmla="*/ 71 h 591"/>
              <a:gd name="T22" fmla="*/ 107 w 1331"/>
              <a:gd name="T23" fmla="*/ 45 h 591"/>
              <a:gd name="T24" fmla="*/ 56 w 1331"/>
              <a:gd name="T25" fmla="*/ 2 h 591"/>
              <a:gd name="T26" fmla="*/ 45 w 1331"/>
              <a:gd name="T27" fmla="*/ 3 h 591"/>
              <a:gd name="T28" fmla="*/ 58 w 1331"/>
              <a:gd name="T29" fmla="*/ 85 h 591"/>
              <a:gd name="T30" fmla="*/ 74 w 1331"/>
              <a:gd name="T31" fmla="*/ 183 h 591"/>
              <a:gd name="T32" fmla="*/ 85 w 1331"/>
              <a:gd name="T33" fmla="*/ 199 h 591"/>
              <a:gd name="T34" fmla="*/ 93 w 1331"/>
              <a:gd name="T35" fmla="*/ 209 h 591"/>
              <a:gd name="T36" fmla="*/ 75 w 1331"/>
              <a:gd name="T37" fmla="*/ 238 h 591"/>
              <a:gd name="T38" fmla="*/ 29 w 1331"/>
              <a:gd name="T39" fmla="*/ 292 h 591"/>
              <a:gd name="T40" fmla="*/ 10 w 1331"/>
              <a:gd name="T41" fmla="*/ 327 h 591"/>
              <a:gd name="T42" fmla="*/ 0 w 1331"/>
              <a:gd name="T43" fmla="*/ 386 h 591"/>
              <a:gd name="T44" fmla="*/ 8 w 1331"/>
              <a:gd name="T45" fmla="*/ 402 h 591"/>
              <a:gd name="T46" fmla="*/ 16 w 1331"/>
              <a:gd name="T47" fmla="*/ 401 h 591"/>
              <a:gd name="T48" fmla="*/ 100 w 1331"/>
              <a:gd name="T49" fmla="*/ 338 h 591"/>
              <a:gd name="T50" fmla="*/ 139 w 1331"/>
              <a:gd name="T51" fmla="*/ 321 h 591"/>
              <a:gd name="T52" fmla="*/ 227 w 1331"/>
              <a:gd name="T53" fmla="*/ 370 h 591"/>
              <a:gd name="T54" fmla="*/ 398 w 1331"/>
              <a:gd name="T55" fmla="*/ 461 h 591"/>
              <a:gd name="T56" fmla="*/ 438 w 1331"/>
              <a:gd name="T57" fmla="*/ 487 h 591"/>
              <a:gd name="T58" fmla="*/ 390 w 1331"/>
              <a:gd name="T59" fmla="*/ 492 h 591"/>
              <a:gd name="T60" fmla="*/ 378 w 1331"/>
              <a:gd name="T61" fmla="*/ 500 h 591"/>
              <a:gd name="T62" fmla="*/ 399 w 1331"/>
              <a:gd name="T63" fmla="*/ 519 h 591"/>
              <a:gd name="T64" fmla="*/ 430 w 1331"/>
              <a:gd name="T65" fmla="*/ 530 h 591"/>
              <a:gd name="T66" fmla="*/ 474 w 1331"/>
              <a:gd name="T67" fmla="*/ 524 h 591"/>
              <a:gd name="T68" fmla="*/ 507 w 1331"/>
              <a:gd name="T69" fmla="*/ 513 h 591"/>
              <a:gd name="T70" fmla="*/ 539 w 1331"/>
              <a:gd name="T71" fmla="*/ 494 h 591"/>
              <a:gd name="T72" fmla="*/ 580 w 1331"/>
              <a:gd name="T73" fmla="*/ 500 h 591"/>
              <a:gd name="T74" fmla="*/ 644 w 1331"/>
              <a:gd name="T75" fmla="*/ 518 h 591"/>
              <a:gd name="T76" fmla="*/ 619 w 1331"/>
              <a:gd name="T77" fmla="*/ 525 h 591"/>
              <a:gd name="T78" fmla="*/ 606 w 1331"/>
              <a:gd name="T79" fmla="*/ 545 h 591"/>
              <a:gd name="T80" fmla="*/ 612 w 1331"/>
              <a:gd name="T81" fmla="*/ 569 h 591"/>
              <a:gd name="T82" fmla="*/ 630 w 1331"/>
              <a:gd name="T83" fmla="*/ 590 h 591"/>
              <a:gd name="T84" fmla="*/ 646 w 1331"/>
              <a:gd name="T85" fmla="*/ 590 h 591"/>
              <a:gd name="T86" fmla="*/ 742 w 1331"/>
              <a:gd name="T87" fmla="*/ 548 h 591"/>
              <a:gd name="T88" fmla="*/ 757 w 1331"/>
              <a:gd name="T89" fmla="*/ 543 h 591"/>
              <a:gd name="T90" fmla="*/ 784 w 1331"/>
              <a:gd name="T91" fmla="*/ 548 h 591"/>
              <a:gd name="T92" fmla="*/ 907 w 1331"/>
              <a:gd name="T93" fmla="*/ 540 h 591"/>
              <a:gd name="T94" fmla="*/ 1020 w 1331"/>
              <a:gd name="T95" fmla="*/ 520 h 591"/>
              <a:gd name="T96" fmla="*/ 1104 w 1331"/>
              <a:gd name="T97" fmla="*/ 493 h 591"/>
              <a:gd name="T98" fmla="*/ 1218 w 1331"/>
              <a:gd name="T99" fmla="*/ 436 h 591"/>
              <a:gd name="T100" fmla="*/ 1302 w 1331"/>
              <a:gd name="T101" fmla="*/ 383 h 591"/>
              <a:gd name="T102" fmla="*/ 1331 w 1331"/>
              <a:gd name="T103" fmla="*/ 348 h 591"/>
              <a:gd name="T104" fmla="*/ 1326 w 1331"/>
              <a:gd name="T105" fmla="*/ 333 h 591"/>
              <a:gd name="T106" fmla="*/ 1296 w 1331"/>
              <a:gd name="T107" fmla="*/ 300 h 591"/>
              <a:gd name="T108" fmla="*/ 1238 w 1331"/>
              <a:gd name="T109" fmla="*/ 269 h 591"/>
              <a:gd name="T110" fmla="*/ 1170 w 1331"/>
              <a:gd name="T111" fmla="*/ 248 h 591"/>
              <a:gd name="T112" fmla="*/ 999 w 1331"/>
              <a:gd name="T113" fmla="*/ 225 h 591"/>
              <a:gd name="T114" fmla="*/ 877 w 1331"/>
              <a:gd name="T115" fmla="*/ 221 h 591"/>
              <a:gd name="T116" fmla="*/ 761 w 1331"/>
              <a:gd name="T117" fmla="*/ 215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1" h="591">
                <a:moveTo>
                  <a:pt x="761" y="215"/>
                </a:moveTo>
                <a:lnTo>
                  <a:pt x="761" y="215"/>
                </a:lnTo>
                <a:lnTo>
                  <a:pt x="746" y="194"/>
                </a:lnTo>
                <a:lnTo>
                  <a:pt x="716" y="151"/>
                </a:lnTo>
                <a:lnTo>
                  <a:pt x="684" y="108"/>
                </a:lnTo>
                <a:lnTo>
                  <a:pt x="673" y="94"/>
                </a:lnTo>
                <a:lnTo>
                  <a:pt x="668" y="89"/>
                </a:lnTo>
                <a:lnTo>
                  <a:pt x="666" y="88"/>
                </a:lnTo>
                <a:lnTo>
                  <a:pt x="666" y="88"/>
                </a:lnTo>
                <a:lnTo>
                  <a:pt x="663" y="88"/>
                </a:lnTo>
                <a:lnTo>
                  <a:pt x="660" y="89"/>
                </a:lnTo>
                <a:lnTo>
                  <a:pt x="651" y="97"/>
                </a:lnTo>
                <a:lnTo>
                  <a:pt x="626" y="121"/>
                </a:lnTo>
                <a:lnTo>
                  <a:pt x="597" y="150"/>
                </a:lnTo>
                <a:lnTo>
                  <a:pt x="583" y="162"/>
                </a:lnTo>
                <a:lnTo>
                  <a:pt x="570" y="172"/>
                </a:lnTo>
                <a:lnTo>
                  <a:pt x="570" y="172"/>
                </a:lnTo>
                <a:lnTo>
                  <a:pt x="534" y="194"/>
                </a:lnTo>
                <a:lnTo>
                  <a:pt x="519" y="203"/>
                </a:lnTo>
                <a:lnTo>
                  <a:pt x="496" y="212"/>
                </a:lnTo>
                <a:lnTo>
                  <a:pt x="496" y="212"/>
                </a:lnTo>
                <a:lnTo>
                  <a:pt x="484" y="219"/>
                </a:lnTo>
                <a:lnTo>
                  <a:pt x="474" y="224"/>
                </a:lnTo>
                <a:lnTo>
                  <a:pt x="459" y="232"/>
                </a:lnTo>
                <a:lnTo>
                  <a:pt x="453" y="235"/>
                </a:lnTo>
                <a:lnTo>
                  <a:pt x="444" y="237"/>
                </a:lnTo>
                <a:lnTo>
                  <a:pt x="435" y="238"/>
                </a:lnTo>
                <a:lnTo>
                  <a:pt x="421" y="238"/>
                </a:lnTo>
                <a:lnTo>
                  <a:pt x="421" y="238"/>
                </a:lnTo>
                <a:lnTo>
                  <a:pt x="399" y="238"/>
                </a:lnTo>
                <a:lnTo>
                  <a:pt x="367" y="236"/>
                </a:lnTo>
                <a:lnTo>
                  <a:pt x="286" y="228"/>
                </a:lnTo>
                <a:lnTo>
                  <a:pt x="209" y="221"/>
                </a:lnTo>
                <a:lnTo>
                  <a:pt x="182" y="216"/>
                </a:lnTo>
                <a:lnTo>
                  <a:pt x="174" y="215"/>
                </a:lnTo>
                <a:lnTo>
                  <a:pt x="169" y="212"/>
                </a:lnTo>
                <a:lnTo>
                  <a:pt x="169" y="212"/>
                </a:lnTo>
                <a:lnTo>
                  <a:pt x="166" y="210"/>
                </a:lnTo>
                <a:lnTo>
                  <a:pt x="164" y="204"/>
                </a:lnTo>
                <a:lnTo>
                  <a:pt x="158" y="187"/>
                </a:lnTo>
                <a:lnTo>
                  <a:pt x="144" y="137"/>
                </a:lnTo>
                <a:lnTo>
                  <a:pt x="136" y="109"/>
                </a:lnTo>
                <a:lnTo>
                  <a:pt x="127" y="82"/>
                </a:lnTo>
                <a:lnTo>
                  <a:pt x="122" y="71"/>
                </a:lnTo>
                <a:lnTo>
                  <a:pt x="117" y="60"/>
                </a:lnTo>
                <a:lnTo>
                  <a:pt x="112" y="51"/>
                </a:lnTo>
                <a:lnTo>
                  <a:pt x="107" y="45"/>
                </a:lnTo>
                <a:lnTo>
                  <a:pt x="107" y="45"/>
                </a:lnTo>
                <a:lnTo>
                  <a:pt x="84" y="23"/>
                </a:lnTo>
                <a:lnTo>
                  <a:pt x="73" y="14"/>
                </a:lnTo>
                <a:lnTo>
                  <a:pt x="64" y="7"/>
                </a:lnTo>
                <a:lnTo>
                  <a:pt x="56" y="2"/>
                </a:lnTo>
                <a:lnTo>
                  <a:pt x="49" y="0"/>
                </a:lnTo>
                <a:lnTo>
                  <a:pt x="47" y="0"/>
                </a:lnTo>
                <a:lnTo>
                  <a:pt x="46" y="1"/>
                </a:lnTo>
                <a:lnTo>
                  <a:pt x="45" y="3"/>
                </a:lnTo>
                <a:lnTo>
                  <a:pt x="45" y="6"/>
                </a:lnTo>
                <a:lnTo>
                  <a:pt x="45" y="6"/>
                </a:lnTo>
                <a:lnTo>
                  <a:pt x="49" y="35"/>
                </a:lnTo>
                <a:lnTo>
                  <a:pt x="58" y="85"/>
                </a:lnTo>
                <a:lnTo>
                  <a:pt x="67" y="137"/>
                </a:lnTo>
                <a:lnTo>
                  <a:pt x="73" y="177"/>
                </a:lnTo>
                <a:lnTo>
                  <a:pt x="73" y="177"/>
                </a:lnTo>
                <a:lnTo>
                  <a:pt x="74" y="183"/>
                </a:lnTo>
                <a:lnTo>
                  <a:pt x="75" y="188"/>
                </a:lnTo>
                <a:lnTo>
                  <a:pt x="78" y="192"/>
                </a:lnTo>
                <a:lnTo>
                  <a:pt x="80" y="194"/>
                </a:lnTo>
                <a:lnTo>
                  <a:pt x="85" y="199"/>
                </a:lnTo>
                <a:lnTo>
                  <a:pt x="90" y="201"/>
                </a:lnTo>
                <a:lnTo>
                  <a:pt x="91" y="204"/>
                </a:lnTo>
                <a:lnTo>
                  <a:pt x="93" y="206"/>
                </a:lnTo>
                <a:lnTo>
                  <a:pt x="93" y="209"/>
                </a:lnTo>
                <a:lnTo>
                  <a:pt x="91" y="212"/>
                </a:lnTo>
                <a:lnTo>
                  <a:pt x="86" y="222"/>
                </a:lnTo>
                <a:lnTo>
                  <a:pt x="75" y="238"/>
                </a:lnTo>
                <a:lnTo>
                  <a:pt x="75" y="238"/>
                </a:lnTo>
                <a:lnTo>
                  <a:pt x="62" y="256"/>
                </a:lnTo>
                <a:lnTo>
                  <a:pt x="51" y="268"/>
                </a:lnTo>
                <a:lnTo>
                  <a:pt x="35" y="285"/>
                </a:lnTo>
                <a:lnTo>
                  <a:pt x="29" y="292"/>
                </a:lnTo>
                <a:lnTo>
                  <a:pt x="22" y="301"/>
                </a:lnTo>
                <a:lnTo>
                  <a:pt x="16" y="312"/>
                </a:lnTo>
                <a:lnTo>
                  <a:pt x="10" y="327"/>
                </a:lnTo>
                <a:lnTo>
                  <a:pt x="10" y="327"/>
                </a:lnTo>
                <a:lnTo>
                  <a:pt x="5" y="344"/>
                </a:lnTo>
                <a:lnTo>
                  <a:pt x="1" y="359"/>
                </a:lnTo>
                <a:lnTo>
                  <a:pt x="0" y="374"/>
                </a:lnTo>
                <a:lnTo>
                  <a:pt x="0" y="386"/>
                </a:lnTo>
                <a:lnTo>
                  <a:pt x="3" y="395"/>
                </a:lnTo>
                <a:lnTo>
                  <a:pt x="4" y="398"/>
                </a:lnTo>
                <a:lnTo>
                  <a:pt x="6" y="401"/>
                </a:lnTo>
                <a:lnTo>
                  <a:pt x="8" y="402"/>
                </a:lnTo>
                <a:lnTo>
                  <a:pt x="11" y="403"/>
                </a:lnTo>
                <a:lnTo>
                  <a:pt x="14" y="402"/>
                </a:lnTo>
                <a:lnTo>
                  <a:pt x="16" y="401"/>
                </a:lnTo>
                <a:lnTo>
                  <a:pt x="16" y="401"/>
                </a:lnTo>
                <a:lnTo>
                  <a:pt x="41" y="381"/>
                </a:lnTo>
                <a:lnTo>
                  <a:pt x="59" y="366"/>
                </a:lnTo>
                <a:lnTo>
                  <a:pt x="79" y="351"/>
                </a:lnTo>
                <a:lnTo>
                  <a:pt x="100" y="338"/>
                </a:lnTo>
                <a:lnTo>
                  <a:pt x="118" y="328"/>
                </a:lnTo>
                <a:lnTo>
                  <a:pt x="126" y="324"/>
                </a:lnTo>
                <a:lnTo>
                  <a:pt x="133" y="322"/>
                </a:lnTo>
                <a:lnTo>
                  <a:pt x="139" y="321"/>
                </a:lnTo>
                <a:lnTo>
                  <a:pt x="143" y="323"/>
                </a:lnTo>
                <a:lnTo>
                  <a:pt x="143" y="323"/>
                </a:lnTo>
                <a:lnTo>
                  <a:pt x="174" y="340"/>
                </a:lnTo>
                <a:lnTo>
                  <a:pt x="227" y="370"/>
                </a:lnTo>
                <a:lnTo>
                  <a:pt x="291" y="404"/>
                </a:lnTo>
                <a:lnTo>
                  <a:pt x="352" y="436"/>
                </a:lnTo>
                <a:lnTo>
                  <a:pt x="352" y="436"/>
                </a:lnTo>
                <a:lnTo>
                  <a:pt x="398" y="461"/>
                </a:lnTo>
                <a:lnTo>
                  <a:pt x="425" y="476"/>
                </a:lnTo>
                <a:lnTo>
                  <a:pt x="437" y="484"/>
                </a:lnTo>
                <a:lnTo>
                  <a:pt x="438" y="486"/>
                </a:lnTo>
                <a:lnTo>
                  <a:pt x="438" y="487"/>
                </a:lnTo>
                <a:lnTo>
                  <a:pt x="438" y="487"/>
                </a:lnTo>
                <a:lnTo>
                  <a:pt x="425" y="487"/>
                </a:lnTo>
                <a:lnTo>
                  <a:pt x="401" y="489"/>
                </a:lnTo>
                <a:lnTo>
                  <a:pt x="390" y="492"/>
                </a:lnTo>
                <a:lnTo>
                  <a:pt x="382" y="494"/>
                </a:lnTo>
                <a:lnTo>
                  <a:pt x="379" y="497"/>
                </a:lnTo>
                <a:lnTo>
                  <a:pt x="378" y="499"/>
                </a:lnTo>
                <a:lnTo>
                  <a:pt x="378" y="500"/>
                </a:lnTo>
                <a:lnTo>
                  <a:pt x="380" y="504"/>
                </a:lnTo>
                <a:lnTo>
                  <a:pt x="380" y="504"/>
                </a:lnTo>
                <a:lnTo>
                  <a:pt x="393" y="514"/>
                </a:lnTo>
                <a:lnTo>
                  <a:pt x="399" y="519"/>
                </a:lnTo>
                <a:lnTo>
                  <a:pt x="406" y="522"/>
                </a:lnTo>
                <a:lnTo>
                  <a:pt x="415" y="526"/>
                </a:lnTo>
                <a:lnTo>
                  <a:pt x="422" y="529"/>
                </a:lnTo>
                <a:lnTo>
                  <a:pt x="430" y="530"/>
                </a:lnTo>
                <a:lnTo>
                  <a:pt x="438" y="530"/>
                </a:lnTo>
                <a:lnTo>
                  <a:pt x="438" y="530"/>
                </a:lnTo>
                <a:lnTo>
                  <a:pt x="455" y="527"/>
                </a:lnTo>
                <a:lnTo>
                  <a:pt x="474" y="524"/>
                </a:lnTo>
                <a:lnTo>
                  <a:pt x="491" y="519"/>
                </a:lnTo>
                <a:lnTo>
                  <a:pt x="500" y="516"/>
                </a:lnTo>
                <a:lnTo>
                  <a:pt x="507" y="513"/>
                </a:lnTo>
                <a:lnTo>
                  <a:pt x="507" y="513"/>
                </a:lnTo>
                <a:lnTo>
                  <a:pt x="519" y="504"/>
                </a:lnTo>
                <a:lnTo>
                  <a:pt x="529" y="498"/>
                </a:lnTo>
                <a:lnTo>
                  <a:pt x="534" y="495"/>
                </a:lnTo>
                <a:lnTo>
                  <a:pt x="539" y="494"/>
                </a:lnTo>
                <a:lnTo>
                  <a:pt x="546" y="494"/>
                </a:lnTo>
                <a:lnTo>
                  <a:pt x="554" y="495"/>
                </a:lnTo>
                <a:lnTo>
                  <a:pt x="554" y="495"/>
                </a:lnTo>
                <a:lnTo>
                  <a:pt x="580" y="500"/>
                </a:lnTo>
                <a:lnTo>
                  <a:pt x="612" y="506"/>
                </a:lnTo>
                <a:lnTo>
                  <a:pt x="636" y="514"/>
                </a:lnTo>
                <a:lnTo>
                  <a:pt x="642" y="516"/>
                </a:lnTo>
                <a:lnTo>
                  <a:pt x="644" y="518"/>
                </a:lnTo>
                <a:lnTo>
                  <a:pt x="642" y="519"/>
                </a:lnTo>
                <a:lnTo>
                  <a:pt x="642" y="519"/>
                </a:lnTo>
                <a:lnTo>
                  <a:pt x="631" y="521"/>
                </a:lnTo>
                <a:lnTo>
                  <a:pt x="619" y="525"/>
                </a:lnTo>
                <a:lnTo>
                  <a:pt x="614" y="527"/>
                </a:lnTo>
                <a:lnTo>
                  <a:pt x="609" y="531"/>
                </a:lnTo>
                <a:lnTo>
                  <a:pt x="607" y="537"/>
                </a:lnTo>
                <a:lnTo>
                  <a:pt x="606" y="545"/>
                </a:lnTo>
                <a:lnTo>
                  <a:pt x="606" y="545"/>
                </a:lnTo>
                <a:lnTo>
                  <a:pt x="607" y="553"/>
                </a:lnTo>
                <a:lnTo>
                  <a:pt x="609" y="562"/>
                </a:lnTo>
                <a:lnTo>
                  <a:pt x="612" y="569"/>
                </a:lnTo>
                <a:lnTo>
                  <a:pt x="615" y="577"/>
                </a:lnTo>
                <a:lnTo>
                  <a:pt x="619" y="583"/>
                </a:lnTo>
                <a:lnTo>
                  <a:pt x="624" y="586"/>
                </a:lnTo>
                <a:lnTo>
                  <a:pt x="630" y="590"/>
                </a:lnTo>
                <a:lnTo>
                  <a:pt x="636" y="591"/>
                </a:lnTo>
                <a:lnTo>
                  <a:pt x="636" y="591"/>
                </a:lnTo>
                <a:lnTo>
                  <a:pt x="640" y="591"/>
                </a:lnTo>
                <a:lnTo>
                  <a:pt x="646" y="590"/>
                </a:lnTo>
                <a:lnTo>
                  <a:pt x="662" y="585"/>
                </a:lnTo>
                <a:lnTo>
                  <a:pt x="682" y="577"/>
                </a:lnTo>
                <a:lnTo>
                  <a:pt x="704" y="567"/>
                </a:lnTo>
                <a:lnTo>
                  <a:pt x="742" y="548"/>
                </a:lnTo>
                <a:lnTo>
                  <a:pt x="758" y="540"/>
                </a:lnTo>
                <a:lnTo>
                  <a:pt x="758" y="540"/>
                </a:lnTo>
                <a:lnTo>
                  <a:pt x="758" y="541"/>
                </a:lnTo>
                <a:lnTo>
                  <a:pt x="757" y="543"/>
                </a:lnTo>
                <a:lnTo>
                  <a:pt x="758" y="545"/>
                </a:lnTo>
                <a:lnTo>
                  <a:pt x="759" y="546"/>
                </a:lnTo>
                <a:lnTo>
                  <a:pt x="768" y="547"/>
                </a:lnTo>
                <a:lnTo>
                  <a:pt x="784" y="548"/>
                </a:lnTo>
                <a:lnTo>
                  <a:pt x="810" y="548"/>
                </a:lnTo>
                <a:lnTo>
                  <a:pt x="850" y="546"/>
                </a:lnTo>
                <a:lnTo>
                  <a:pt x="907" y="540"/>
                </a:lnTo>
                <a:lnTo>
                  <a:pt x="907" y="540"/>
                </a:lnTo>
                <a:lnTo>
                  <a:pt x="939" y="536"/>
                </a:lnTo>
                <a:lnTo>
                  <a:pt x="967" y="531"/>
                </a:lnTo>
                <a:lnTo>
                  <a:pt x="994" y="526"/>
                </a:lnTo>
                <a:lnTo>
                  <a:pt x="1020" y="520"/>
                </a:lnTo>
                <a:lnTo>
                  <a:pt x="1043" y="514"/>
                </a:lnTo>
                <a:lnTo>
                  <a:pt x="1066" y="508"/>
                </a:lnTo>
                <a:lnTo>
                  <a:pt x="1085" y="500"/>
                </a:lnTo>
                <a:lnTo>
                  <a:pt x="1104" y="493"/>
                </a:lnTo>
                <a:lnTo>
                  <a:pt x="1137" y="478"/>
                </a:lnTo>
                <a:lnTo>
                  <a:pt x="1168" y="463"/>
                </a:lnTo>
                <a:lnTo>
                  <a:pt x="1218" y="436"/>
                </a:lnTo>
                <a:lnTo>
                  <a:pt x="1218" y="436"/>
                </a:lnTo>
                <a:lnTo>
                  <a:pt x="1243" y="424"/>
                </a:lnTo>
                <a:lnTo>
                  <a:pt x="1265" y="411"/>
                </a:lnTo>
                <a:lnTo>
                  <a:pt x="1285" y="397"/>
                </a:lnTo>
                <a:lnTo>
                  <a:pt x="1302" y="383"/>
                </a:lnTo>
                <a:lnTo>
                  <a:pt x="1315" y="371"/>
                </a:lnTo>
                <a:lnTo>
                  <a:pt x="1325" y="359"/>
                </a:lnTo>
                <a:lnTo>
                  <a:pt x="1329" y="353"/>
                </a:lnTo>
                <a:lnTo>
                  <a:pt x="1331" y="348"/>
                </a:lnTo>
                <a:lnTo>
                  <a:pt x="1331" y="344"/>
                </a:lnTo>
                <a:lnTo>
                  <a:pt x="1330" y="340"/>
                </a:lnTo>
                <a:lnTo>
                  <a:pt x="1330" y="340"/>
                </a:lnTo>
                <a:lnTo>
                  <a:pt x="1326" y="333"/>
                </a:lnTo>
                <a:lnTo>
                  <a:pt x="1323" y="326"/>
                </a:lnTo>
                <a:lnTo>
                  <a:pt x="1317" y="317"/>
                </a:lnTo>
                <a:lnTo>
                  <a:pt x="1308" y="310"/>
                </a:lnTo>
                <a:lnTo>
                  <a:pt x="1296" y="300"/>
                </a:lnTo>
                <a:lnTo>
                  <a:pt x="1281" y="291"/>
                </a:lnTo>
                <a:lnTo>
                  <a:pt x="1262" y="280"/>
                </a:lnTo>
                <a:lnTo>
                  <a:pt x="1238" y="269"/>
                </a:lnTo>
                <a:lnTo>
                  <a:pt x="1238" y="269"/>
                </a:lnTo>
                <a:lnTo>
                  <a:pt x="1223" y="263"/>
                </a:lnTo>
                <a:lnTo>
                  <a:pt x="1207" y="258"/>
                </a:lnTo>
                <a:lnTo>
                  <a:pt x="1190" y="253"/>
                </a:lnTo>
                <a:lnTo>
                  <a:pt x="1170" y="248"/>
                </a:lnTo>
                <a:lnTo>
                  <a:pt x="1128" y="240"/>
                </a:lnTo>
                <a:lnTo>
                  <a:pt x="1084" y="233"/>
                </a:lnTo>
                <a:lnTo>
                  <a:pt x="1041" y="228"/>
                </a:lnTo>
                <a:lnTo>
                  <a:pt x="999" y="225"/>
                </a:lnTo>
                <a:lnTo>
                  <a:pt x="962" y="222"/>
                </a:lnTo>
                <a:lnTo>
                  <a:pt x="933" y="221"/>
                </a:lnTo>
                <a:lnTo>
                  <a:pt x="933" y="221"/>
                </a:lnTo>
                <a:lnTo>
                  <a:pt x="877" y="221"/>
                </a:lnTo>
                <a:lnTo>
                  <a:pt x="822" y="220"/>
                </a:lnTo>
                <a:lnTo>
                  <a:pt x="780" y="217"/>
                </a:lnTo>
                <a:lnTo>
                  <a:pt x="767" y="216"/>
                </a:lnTo>
                <a:lnTo>
                  <a:pt x="761" y="215"/>
                </a:lnTo>
                <a:lnTo>
                  <a:pt x="761" y="2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5609769B-3BBE-4E54-9440-C8A5FE12D91E}"/>
              </a:ext>
            </a:extLst>
          </p:cNvPr>
          <p:cNvSpPr>
            <a:spLocks/>
          </p:cNvSpPr>
          <p:nvPr/>
        </p:nvSpPr>
        <p:spPr bwMode="auto">
          <a:xfrm>
            <a:off x="6219340" y="2741973"/>
            <a:ext cx="1225157" cy="1588504"/>
          </a:xfrm>
          <a:custGeom>
            <a:avLst/>
            <a:gdLst>
              <a:gd name="T0" fmla="*/ 40 w 671"/>
              <a:gd name="T1" fmla="*/ 43 h 870"/>
              <a:gd name="T2" fmla="*/ 15 w 671"/>
              <a:gd name="T3" fmla="*/ 83 h 870"/>
              <a:gd name="T4" fmla="*/ 1 w 671"/>
              <a:gd name="T5" fmla="*/ 132 h 870"/>
              <a:gd name="T6" fmla="*/ 10 w 671"/>
              <a:gd name="T7" fmla="*/ 225 h 870"/>
              <a:gd name="T8" fmla="*/ 32 w 671"/>
              <a:gd name="T9" fmla="*/ 272 h 870"/>
              <a:gd name="T10" fmla="*/ 55 w 671"/>
              <a:gd name="T11" fmla="*/ 314 h 870"/>
              <a:gd name="T12" fmla="*/ 28 w 671"/>
              <a:gd name="T13" fmla="*/ 388 h 870"/>
              <a:gd name="T14" fmla="*/ 31 w 671"/>
              <a:gd name="T15" fmla="*/ 427 h 870"/>
              <a:gd name="T16" fmla="*/ 61 w 671"/>
              <a:gd name="T17" fmla="*/ 488 h 870"/>
              <a:gd name="T18" fmla="*/ 93 w 671"/>
              <a:gd name="T19" fmla="*/ 506 h 870"/>
              <a:gd name="T20" fmla="*/ 106 w 671"/>
              <a:gd name="T21" fmla="*/ 488 h 870"/>
              <a:gd name="T22" fmla="*/ 112 w 671"/>
              <a:gd name="T23" fmla="*/ 452 h 870"/>
              <a:gd name="T24" fmla="*/ 119 w 671"/>
              <a:gd name="T25" fmla="*/ 431 h 870"/>
              <a:gd name="T26" fmla="*/ 134 w 671"/>
              <a:gd name="T27" fmla="*/ 404 h 870"/>
              <a:gd name="T28" fmla="*/ 162 w 671"/>
              <a:gd name="T29" fmla="*/ 424 h 870"/>
              <a:gd name="T30" fmla="*/ 235 w 671"/>
              <a:gd name="T31" fmla="*/ 479 h 870"/>
              <a:gd name="T32" fmla="*/ 285 w 671"/>
              <a:gd name="T33" fmla="*/ 511 h 870"/>
              <a:gd name="T34" fmla="*/ 338 w 671"/>
              <a:gd name="T35" fmla="*/ 547 h 870"/>
              <a:gd name="T36" fmla="*/ 351 w 671"/>
              <a:gd name="T37" fmla="*/ 537 h 870"/>
              <a:gd name="T38" fmla="*/ 492 w 671"/>
              <a:gd name="T39" fmla="*/ 570 h 870"/>
              <a:gd name="T40" fmla="*/ 543 w 671"/>
              <a:gd name="T41" fmla="*/ 590 h 870"/>
              <a:gd name="T42" fmla="*/ 575 w 671"/>
              <a:gd name="T43" fmla="*/ 628 h 870"/>
              <a:gd name="T44" fmla="*/ 592 w 671"/>
              <a:gd name="T45" fmla="*/ 705 h 870"/>
              <a:gd name="T46" fmla="*/ 612 w 671"/>
              <a:gd name="T47" fmla="*/ 786 h 870"/>
              <a:gd name="T48" fmla="*/ 665 w 671"/>
              <a:gd name="T49" fmla="*/ 863 h 870"/>
              <a:gd name="T50" fmla="*/ 671 w 671"/>
              <a:gd name="T51" fmla="*/ 861 h 870"/>
              <a:gd name="T52" fmla="*/ 657 w 671"/>
              <a:gd name="T53" fmla="*/ 788 h 870"/>
              <a:gd name="T54" fmla="*/ 633 w 671"/>
              <a:gd name="T55" fmla="*/ 666 h 870"/>
              <a:gd name="T56" fmla="*/ 610 w 671"/>
              <a:gd name="T57" fmla="*/ 597 h 870"/>
              <a:gd name="T58" fmla="*/ 596 w 671"/>
              <a:gd name="T59" fmla="*/ 576 h 870"/>
              <a:gd name="T60" fmla="*/ 598 w 671"/>
              <a:gd name="T61" fmla="*/ 530 h 870"/>
              <a:gd name="T62" fmla="*/ 588 w 671"/>
              <a:gd name="T63" fmla="*/ 500 h 870"/>
              <a:gd name="T64" fmla="*/ 548 w 671"/>
              <a:gd name="T65" fmla="*/ 472 h 870"/>
              <a:gd name="T66" fmla="*/ 494 w 671"/>
              <a:gd name="T67" fmla="*/ 471 h 870"/>
              <a:gd name="T68" fmla="*/ 441 w 671"/>
              <a:gd name="T69" fmla="*/ 445 h 870"/>
              <a:gd name="T70" fmla="*/ 361 w 671"/>
              <a:gd name="T71" fmla="*/ 376 h 870"/>
              <a:gd name="T72" fmla="*/ 331 w 671"/>
              <a:gd name="T73" fmla="*/ 328 h 870"/>
              <a:gd name="T74" fmla="*/ 393 w 671"/>
              <a:gd name="T75" fmla="*/ 358 h 870"/>
              <a:gd name="T76" fmla="*/ 418 w 671"/>
              <a:gd name="T77" fmla="*/ 365 h 870"/>
              <a:gd name="T78" fmla="*/ 439 w 671"/>
              <a:gd name="T79" fmla="*/ 351 h 870"/>
              <a:gd name="T80" fmla="*/ 434 w 671"/>
              <a:gd name="T81" fmla="*/ 324 h 870"/>
              <a:gd name="T82" fmla="*/ 386 w 671"/>
              <a:gd name="T83" fmla="*/ 267 h 870"/>
              <a:gd name="T84" fmla="*/ 316 w 671"/>
              <a:gd name="T85" fmla="*/ 227 h 870"/>
              <a:gd name="T86" fmla="*/ 256 w 671"/>
              <a:gd name="T87" fmla="*/ 165 h 870"/>
              <a:gd name="T88" fmla="*/ 271 w 671"/>
              <a:gd name="T89" fmla="*/ 164 h 870"/>
              <a:gd name="T90" fmla="*/ 271 w 671"/>
              <a:gd name="T91" fmla="*/ 148 h 870"/>
              <a:gd name="T92" fmla="*/ 194 w 671"/>
              <a:gd name="T93" fmla="*/ 72 h 870"/>
              <a:gd name="T94" fmla="*/ 161 w 671"/>
              <a:gd name="T95" fmla="*/ 43 h 870"/>
              <a:gd name="T96" fmla="*/ 127 w 671"/>
              <a:gd name="T97" fmla="*/ 26 h 870"/>
              <a:gd name="T98" fmla="*/ 98 w 671"/>
              <a:gd name="T99" fmla="*/ 3 h 870"/>
              <a:gd name="T100" fmla="*/ 65 w 671"/>
              <a:gd name="T101" fmla="*/ 6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71" h="870">
                <a:moveTo>
                  <a:pt x="60" y="10"/>
                </a:moveTo>
                <a:lnTo>
                  <a:pt x="60" y="10"/>
                </a:lnTo>
                <a:lnTo>
                  <a:pt x="53" y="20"/>
                </a:lnTo>
                <a:lnTo>
                  <a:pt x="47" y="30"/>
                </a:lnTo>
                <a:lnTo>
                  <a:pt x="40" y="43"/>
                </a:lnTo>
                <a:lnTo>
                  <a:pt x="32" y="60"/>
                </a:lnTo>
                <a:lnTo>
                  <a:pt x="32" y="60"/>
                </a:lnTo>
                <a:lnTo>
                  <a:pt x="27" y="69"/>
                </a:lnTo>
                <a:lnTo>
                  <a:pt x="22" y="75"/>
                </a:lnTo>
                <a:lnTo>
                  <a:pt x="15" y="83"/>
                </a:lnTo>
                <a:lnTo>
                  <a:pt x="11" y="89"/>
                </a:lnTo>
                <a:lnTo>
                  <a:pt x="8" y="99"/>
                </a:lnTo>
                <a:lnTo>
                  <a:pt x="5" y="112"/>
                </a:lnTo>
                <a:lnTo>
                  <a:pt x="1" y="132"/>
                </a:lnTo>
                <a:lnTo>
                  <a:pt x="1" y="132"/>
                </a:lnTo>
                <a:lnTo>
                  <a:pt x="0" y="144"/>
                </a:lnTo>
                <a:lnTo>
                  <a:pt x="0" y="157"/>
                </a:lnTo>
                <a:lnTo>
                  <a:pt x="1" y="181"/>
                </a:lnTo>
                <a:lnTo>
                  <a:pt x="5" y="205"/>
                </a:lnTo>
                <a:lnTo>
                  <a:pt x="10" y="225"/>
                </a:lnTo>
                <a:lnTo>
                  <a:pt x="16" y="244"/>
                </a:lnTo>
                <a:lnTo>
                  <a:pt x="22" y="259"/>
                </a:lnTo>
                <a:lnTo>
                  <a:pt x="27" y="269"/>
                </a:lnTo>
                <a:lnTo>
                  <a:pt x="29" y="271"/>
                </a:lnTo>
                <a:lnTo>
                  <a:pt x="32" y="272"/>
                </a:lnTo>
                <a:lnTo>
                  <a:pt x="32" y="272"/>
                </a:lnTo>
                <a:lnTo>
                  <a:pt x="50" y="272"/>
                </a:lnTo>
                <a:lnTo>
                  <a:pt x="63" y="301"/>
                </a:lnTo>
                <a:lnTo>
                  <a:pt x="63" y="301"/>
                </a:lnTo>
                <a:lnTo>
                  <a:pt x="55" y="314"/>
                </a:lnTo>
                <a:lnTo>
                  <a:pt x="48" y="329"/>
                </a:lnTo>
                <a:lnTo>
                  <a:pt x="40" y="347"/>
                </a:lnTo>
                <a:lnTo>
                  <a:pt x="33" y="367"/>
                </a:lnTo>
                <a:lnTo>
                  <a:pt x="31" y="378"/>
                </a:lnTo>
                <a:lnTo>
                  <a:pt x="28" y="388"/>
                </a:lnTo>
                <a:lnTo>
                  <a:pt x="27" y="399"/>
                </a:lnTo>
                <a:lnTo>
                  <a:pt x="27" y="409"/>
                </a:lnTo>
                <a:lnTo>
                  <a:pt x="28" y="419"/>
                </a:lnTo>
                <a:lnTo>
                  <a:pt x="31" y="427"/>
                </a:lnTo>
                <a:lnTo>
                  <a:pt x="31" y="427"/>
                </a:lnTo>
                <a:lnTo>
                  <a:pt x="42" y="456"/>
                </a:lnTo>
                <a:lnTo>
                  <a:pt x="47" y="466"/>
                </a:lnTo>
                <a:lnTo>
                  <a:pt x="50" y="474"/>
                </a:lnTo>
                <a:lnTo>
                  <a:pt x="55" y="482"/>
                </a:lnTo>
                <a:lnTo>
                  <a:pt x="61" y="488"/>
                </a:lnTo>
                <a:lnTo>
                  <a:pt x="68" y="493"/>
                </a:lnTo>
                <a:lnTo>
                  <a:pt x="76" y="498"/>
                </a:lnTo>
                <a:lnTo>
                  <a:pt x="76" y="498"/>
                </a:lnTo>
                <a:lnTo>
                  <a:pt x="88" y="504"/>
                </a:lnTo>
                <a:lnTo>
                  <a:pt x="93" y="506"/>
                </a:lnTo>
                <a:lnTo>
                  <a:pt x="96" y="506"/>
                </a:lnTo>
                <a:lnTo>
                  <a:pt x="98" y="505"/>
                </a:lnTo>
                <a:lnTo>
                  <a:pt x="100" y="501"/>
                </a:lnTo>
                <a:lnTo>
                  <a:pt x="106" y="488"/>
                </a:lnTo>
                <a:lnTo>
                  <a:pt x="106" y="488"/>
                </a:lnTo>
                <a:lnTo>
                  <a:pt x="109" y="479"/>
                </a:lnTo>
                <a:lnTo>
                  <a:pt x="111" y="473"/>
                </a:lnTo>
                <a:lnTo>
                  <a:pt x="112" y="467"/>
                </a:lnTo>
                <a:lnTo>
                  <a:pt x="112" y="462"/>
                </a:lnTo>
                <a:lnTo>
                  <a:pt x="112" y="452"/>
                </a:lnTo>
                <a:lnTo>
                  <a:pt x="112" y="448"/>
                </a:lnTo>
                <a:lnTo>
                  <a:pt x="113" y="443"/>
                </a:lnTo>
                <a:lnTo>
                  <a:pt x="113" y="443"/>
                </a:lnTo>
                <a:lnTo>
                  <a:pt x="116" y="435"/>
                </a:lnTo>
                <a:lnTo>
                  <a:pt x="119" y="431"/>
                </a:lnTo>
                <a:lnTo>
                  <a:pt x="123" y="427"/>
                </a:lnTo>
                <a:lnTo>
                  <a:pt x="127" y="423"/>
                </a:lnTo>
                <a:lnTo>
                  <a:pt x="127" y="423"/>
                </a:lnTo>
                <a:lnTo>
                  <a:pt x="130" y="414"/>
                </a:lnTo>
                <a:lnTo>
                  <a:pt x="134" y="404"/>
                </a:lnTo>
                <a:lnTo>
                  <a:pt x="136" y="393"/>
                </a:lnTo>
                <a:lnTo>
                  <a:pt x="136" y="393"/>
                </a:lnTo>
                <a:lnTo>
                  <a:pt x="140" y="399"/>
                </a:lnTo>
                <a:lnTo>
                  <a:pt x="152" y="414"/>
                </a:lnTo>
                <a:lnTo>
                  <a:pt x="162" y="424"/>
                </a:lnTo>
                <a:lnTo>
                  <a:pt x="173" y="435"/>
                </a:lnTo>
                <a:lnTo>
                  <a:pt x="187" y="447"/>
                </a:lnTo>
                <a:lnTo>
                  <a:pt x="204" y="459"/>
                </a:lnTo>
                <a:lnTo>
                  <a:pt x="204" y="459"/>
                </a:lnTo>
                <a:lnTo>
                  <a:pt x="235" y="479"/>
                </a:lnTo>
                <a:lnTo>
                  <a:pt x="257" y="493"/>
                </a:lnTo>
                <a:lnTo>
                  <a:pt x="272" y="500"/>
                </a:lnTo>
                <a:lnTo>
                  <a:pt x="277" y="503"/>
                </a:lnTo>
                <a:lnTo>
                  <a:pt x="277" y="503"/>
                </a:lnTo>
                <a:lnTo>
                  <a:pt x="285" y="511"/>
                </a:lnTo>
                <a:lnTo>
                  <a:pt x="305" y="527"/>
                </a:lnTo>
                <a:lnTo>
                  <a:pt x="316" y="536"/>
                </a:lnTo>
                <a:lnTo>
                  <a:pt x="326" y="542"/>
                </a:lnTo>
                <a:lnTo>
                  <a:pt x="335" y="546"/>
                </a:lnTo>
                <a:lnTo>
                  <a:pt x="338" y="547"/>
                </a:lnTo>
                <a:lnTo>
                  <a:pt x="342" y="547"/>
                </a:lnTo>
                <a:lnTo>
                  <a:pt x="342" y="547"/>
                </a:lnTo>
                <a:lnTo>
                  <a:pt x="346" y="543"/>
                </a:lnTo>
                <a:lnTo>
                  <a:pt x="348" y="541"/>
                </a:lnTo>
                <a:lnTo>
                  <a:pt x="351" y="537"/>
                </a:lnTo>
                <a:lnTo>
                  <a:pt x="351" y="532"/>
                </a:lnTo>
                <a:lnTo>
                  <a:pt x="351" y="526"/>
                </a:lnTo>
                <a:lnTo>
                  <a:pt x="351" y="522"/>
                </a:lnTo>
                <a:lnTo>
                  <a:pt x="351" y="522"/>
                </a:lnTo>
                <a:lnTo>
                  <a:pt x="492" y="570"/>
                </a:lnTo>
                <a:lnTo>
                  <a:pt x="492" y="570"/>
                </a:lnTo>
                <a:lnTo>
                  <a:pt x="518" y="578"/>
                </a:lnTo>
                <a:lnTo>
                  <a:pt x="527" y="581"/>
                </a:lnTo>
                <a:lnTo>
                  <a:pt x="535" y="585"/>
                </a:lnTo>
                <a:lnTo>
                  <a:pt x="543" y="590"/>
                </a:lnTo>
                <a:lnTo>
                  <a:pt x="551" y="597"/>
                </a:lnTo>
                <a:lnTo>
                  <a:pt x="560" y="607"/>
                </a:lnTo>
                <a:lnTo>
                  <a:pt x="570" y="621"/>
                </a:lnTo>
                <a:lnTo>
                  <a:pt x="570" y="621"/>
                </a:lnTo>
                <a:lnTo>
                  <a:pt x="575" y="628"/>
                </a:lnTo>
                <a:lnTo>
                  <a:pt x="578" y="638"/>
                </a:lnTo>
                <a:lnTo>
                  <a:pt x="582" y="648"/>
                </a:lnTo>
                <a:lnTo>
                  <a:pt x="585" y="658"/>
                </a:lnTo>
                <a:lnTo>
                  <a:pt x="588" y="681"/>
                </a:lnTo>
                <a:lnTo>
                  <a:pt x="592" y="705"/>
                </a:lnTo>
                <a:lnTo>
                  <a:pt x="596" y="729"/>
                </a:lnTo>
                <a:lnTo>
                  <a:pt x="601" y="753"/>
                </a:lnTo>
                <a:lnTo>
                  <a:pt x="603" y="764"/>
                </a:lnTo>
                <a:lnTo>
                  <a:pt x="607" y="775"/>
                </a:lnTo>
                <a:lnTo>
                  <a:pt x="612" y="786"/>
                </a:lnTo>
                <a:lnTo>
                  <a:pt x="617" y="796"/>
                </a:lnTo>
                <a:lnTo>
                  <a:pt x="617" y="796"/>
                </a:lnTo>
                <a:lnTo>
                  <a:pt x="638" y="828"/>
                </a:lnTo>
                <a:lnTo>
                  <a:pt x="654" y="850"/>
                </a:lnTo>
                <a:lnTo>
                  <a:pt x="665" y="863"/>
                </a:lnTo>
                <a:lnTo>
                  <a:pt x="670" y="870"/>
                </a:lnTo>
                <a:lnTo>
                  <a:pt x="670" y="870"/>
                </a:lnTo>
                <a:lnTo>
                  <a:pt x="671" y="868"/>
                </a:lnTo>
                <a:lnTo>
                  <a:pt x="671" y="867"/>
                </a:lnTo>
                <a:lnTo>
                  <a:pt x="671" y="861"/>
                </a:lnTo>
                <a:lnTo>
                  <a:pt x="670" y="840"/>
                </a:lnTo>
                <a:lnTo>
                  <a:pt x="663" y="813"/>
                </a:lnTo>
                <a:lnTo>
                  <a:pt x="661" y="801"/>
                </a:lnTo>
                <a:lnTo>
                  <a:pt x="657" y="788"/>
                </a:lnTo>
                <a:lnTo>
                  <a:pt x="657" y="788"/>
                </a:lnTo>
                <a:lnTo>
                  <a:pt x="652" y="776"/>
                </a:lnTo>
                <a:lnTo>
                  <a:pt x="649" y="762"/>
                </a:lnTo>
                <a:lnTo>
                  <a:pt x="642" y="730"/>
                </a:lnTo>
                <a:lnTo>
                  <a:pt x="633" y="666"/>
                </a:lnTo>
                <a:lnTo>
                  <a:pt x="633" y="666"/>
                </a:lnTo>
                <a:lnTo>
                  <a:pt x="629" y="645"/>
                </a:lnTo>
                <a:lnTo>
                  <a:pt x="624" y="629"/>
                </a:lnTo>
                <a:lnTo>
                  <a:pt x="619" y="615"/>
                </a:lnTo>
                <a:lnTo>
                  <a:pt x="610" y="597"/>
                </a:lnTo>
                <a:lnTo>
                  <a:pt x="610" y="597"/>
                </a:lnTo>
                <a:lnTo>
                  <a:pt x="606" y="590"/>
                </a:lnTo>
                <a:lnTo>
                  <a:pt x="602" y="585"/>
                </a:lnTo>
                <a:lnTo>
                  <a:pt x="598" y="581"/>
                </a:lnTo>
                <a:lnTo>
                  <a:pt x="597" y="579"/>
                </a:lnTo>
                <a:lnTo>
                  <a:pt x="596" y="576"/>
                </a:lnTo>
                <a:lnTo>
                  <a:pt x="594" y="559"/>
                </a:lnTo>
                <a:lnTo>
                  <a:pt x="594" y="559"/>
                </a:lnTo>
                <a:lnTo>
                  <a:pt x="594" y="548"/>
                </a:lnTo>
                <a:lnTo>
                  <a:pt x="596" y="541"/>
                </a:lnTo>
                <a:lnTo>
                  <a:pt x="598" y="530"/>
                </a:lnTo>
                <a:lnTo>
                  <a:pt x="598" y="525"/>
                </a:lnTo>
                <a:lnTo>
                  <a:pt x="597" y="519"/>
                </a:lnTo>
                <a:lnTo>
                  <a:pt x="593" y="511"/>
                </a:lnTo>
                <a:lnTo>
                  <a:pt x="588" y="500"/>
                </a:lnTo>
                <a:lnTo>
                  <a:pt x="588" y="500"/>
                </a:lnTo>
                <a:lnTo>
                  <a:pt x="581" y="489"/>
                </a:lnTo>
                <a:lnTo>
                  <a:pt x="572" y="482"/>
                </a:lnTo>
                <a:lnTo>
                  <a:pt x="565" y="477"/>
                </a:lnTo>
                <a:lnTo>
                  <a:pt x="556" y="473"/>
                </a:lnTo>
                <a:lnTo>
                  <a:pt x="548" y="472"/>
                </a:lnTo>
                <a:lnTo>
                  <a:pt x="538" y="472"/>
                </a:lnTo>
                <a:lnTo>
                  <a:pt x="519" y="471"/>
                </a:lnTo>
                <a:lnTo>
                  <a:pt x="519" y="471"/>
                </a:lnTo>
                <a:lnTo>
                  <a:pt x="505" y="471"/>
                </a:lnTo>
                <a:lnTo>
                  <a:pt x="494" y="471"/>
                </a:lnTo>
                <a:lnTo>
                  <a:pt x="489" y="469"/>
                </a:lnTo>
                <a:lnTo>
                  <a:pt x="482" y="468"/>
                </a:lnTo>
                <a:lnTo>
                  <a:pt x="464" y="458"/>
                </a:lnTo>
                <a:lnTo>
                  <a:pt x="464" y="458"/>
                </a:lnTo>
                <a:lnTo>
                  <a:pt x="441" y="445"/>
                </a:lnTo>
                <a:lnTo>
                  <a:pt x="420" y="431"/>
                </a:lnTo>
                <a:lnTo>
                  <a:pt x="399" y="413"/>
                </a:lnTo>
                <a:lnTo>
                  <a:pt x="373" y="389"/>
                </a:lnTo>
                <a:lnTo>
                  <a:pt x="373" y="389"/>
                </a:lnTo>
                <a:lnTo>
                  <a:pt x="361" y="376"/>
                </a:lnTo>
                <a:lnTo>
                  <a:pt x="352" y="363"/>
                </a:lnTo>
                <a:lnTo>
                  <a:pt x="345" y="352"/>
                </a:lnTo>
                <a:lnTo>
                  <a:pt x="338" y="344"/>
                </a:lnTo>
                <a:lnTo>
                  <a:pt x="332" y="333"/>
                </a:lnTo>
                <a:lnTo>
                  <a:pt x="331" y="328"/>
                </a:lnTo>
                <a:lnTo>
                  <a:pt x="331" y="328"/>
                </a:lnTo>
                <a:lnTo>
                  <a:pt x="356" y="339"/>
                </a:lnTo>
                <a:lnTo>
                  <a:pt x="375" y="349"/>
                </a:lnTo>
                <a:lnTo>
                  <a:pt x="393" y="358"/>
                </a:lnTo>
                <a:lnTo>
                  <a:pt x="393" y="358"/>
                </a:lnTo>
                <a:lnTo>
                  <a:pt x="401" y="367"/>
                </a:lnTo>
                <a:lnTo>
                  <a:pt x="407" y="372"/>
                </a:lnTo>
                <a:lnTo>
                  <a:pt x="410" y="372"/>
                </a:lnTo>
                <a:lnTo>
                  <a:pt x="412" y="372"/>
                </a:lnTo>
                <a:lnTo>
                  <a:pt x="418" y="365"/>
                </a:lnTo>
                <a:lnTo>
                  <a:pt x="418" y="365"/>
                </a:lnTo>
                <a:lnTo>
                  <a:pt x="423" y="361"/>
                </a:lnTo>
                <a:lnTo>
                  <a:pt x="429" y="357"/>
                </a:lnTo>
                <a:lnTo>
                  <a:pt x="434" y="355"/>
                </a:lnTo>
                <a:lnTo>
                  <a:pt x="439" y="351"/>
                </a:lnTo>
                <a:lnTo>
                  <a:pt x="442" y="347"/>
                </a:lnTo>
                <a:lnTo>
                  <a:pt x="443" y="345"/>
                </a:lnTo>
                <a:lnTo>
                  <a:pt x="443" y="342"/>
                </a:lnTo>
                <a:lnTo>
                  <a:pt x="441" y="334"/>
                </a:lnTo>
                <a:lnTo>
                  <a:pt x="434" y="324"/>
                </a:lnTo>
                <a:lnTo>
                  <a:pt x="434" y="324"/>
                </a:lnTo>
                <a:lnTo>
                  <a:pt x="422" y="306"/>
                </a:lnTo>
                <a:lnTo>
                  <a:pt x="412" y="296"/>
                </a:lnTo>
                <a:lnTo>
                  <a:pt x="386" y="267"/>
                </a:lnTo>
                <a:lnTo>
                  <a:pt x="386" y="267"/>
                </a:lnTo>
                <a:lnTo>
                  <a:pt x="380" y="261"/>
                </a:lnTo>
                <a:lnTo>
                  <a:pt x="374" y="256"/>
                </a:lnTo>
                <a:lnTo>
                  <a:pt x="356" y="245"/>
                </a:lnTo>
                <a:lnTo>
                  <a:pt x="336" y="235"/>
                </a:lnTo>
                <a:lnTo>
                  <a:pt x="316" y="227"/>
                </a:lnTo>
                <a:lnTo>
                  <a:pt x="281" y="213"/>
                </a:lnTo>
                <a:lnTo>
                  <a:pt x="266" y="209"/>
                </a:lnTo>
                <a:lnTo>
                  <a:pt x="244" y="161"/>
                </a:lnTo>
                <a:lnTo>
                  <a:pt x="244" y="161"/>
                </a:lnTo>
                <a:lnTo>
                  <a:pt x="256" y="165"/>
                </a:lnTo>
                <a:lnTo>
                  <a:pt x="265" y="168"/>
                </a:lnTo>
                <a:lnTo>
                  <a:pt x="267" y="168"/>
                </a:lnTo>
                <a:lnTo>
                  <a:pt x="269" y="166"/>
                </a:lnTo>
                <a:lnTo>
                  <a:pt x="269" y="166"/>
                </a:lnTo>
                <a:lnTo>
                  <a:pt x="271" y="164"/>
                </a:lnTo>
                <a:lnTo>
                  <a:pt x="273" y="160"/>
                </a:lnTo>
                <a:lnTo>
                  <a:pt x="274" y="158"/>
                </a:lnTo>
                <a:lnTo>
                  <a:pt x="274" y="154"/>
                </a:lnTo>
                <a:lnTo>
                  <a:pt x="273" y="152"/>
                </a:lnTo>
                <a:lnTo>
                  <a:pt x="271" y="148"/>
                </a:lnTo>
                <a:lnTo>
                  <a:pt x="271" y="148"/>
                </a:lnTo>
                <a:lnTo>
                  <a:pt x="237" y="112"/>
                </a:lnTo>
                <a:lnTo>
                  <a:pt x="214" y="89"/>
                </a:lnTo>
                <a:lnTo>
                  <a:pt x="204" y="79"/>
                </a:lnTo>
                <a:lnTo>
                  <a:pt x="194" y="72"/>
                </a:lnTo>
                <a:lnTo>
                  <a:pt x="194" y="72"/>
                </a:lnTo>
                <a:lnTo>
                  <a:pt x="183" y="62"/>
                </a:lnTo>
                <a:lnTo>
                  <a:pt x="177" y="56"/>
                </a:lnTo>
                <a:lnTo>
                  <a:pt x="172" y="51"/>
                </a:lnTo>
                <a:lnTo>
                  <a:pt x="161" y="43"/>
                </a:lnTo>
                <a:lnTo>
                  <a:pt x="161" y="43"/>
                </a:lnTo>
                <a:lnTo>
                  <a:pt x="150" y="37"/>
                </a:lnTo>
                <a:lnTo>
                  <a:pt x="141" y="35"/>
                </a:lnTo>
                <a:lnTo>
                  <a:pt x="134" y="32"/>
                </a:lnTo>
                <a:lnTo>
                  <a:pt x="127" y="26"/>
                </a:lnTo>
                <a:lnTo>
                  <a:pt x="127" y="26"/>
                </a:lnTo>
                <a:lnTo>
                  <a:pt x="112" y="12"/>
                </a:lnTo>
                <a:lnTo>
                  <a:pt x="106" y="6"/>
                </a:lnTo>
                <a:lnTo>
                  <a:pt x="98" y="3"/>
                </a:lnTo>
                <a:lnTo>
                  <a:pt x="98" y="3"/>
                </a:lnTo>
                <a:lnTo>
                  <a:pt x="91" y="1"/>
                </a:lnTo>
                <a:lnTo>
                  <a:pt x="80" y="0"/>
                </a:lnTo>
                <a:lnTo>
                  <a:pt x="75" y="1"/>
                </a:lnTo>
                <a:lnTo>
                  <a:pt x="70" y="4"/>
                </a:lnTo>
                <a:lnTo>
                  <a:pt x="65" y="6"/>
                </a:lnTo>
                <a:lnTo>
                  <a:pt x="60" y="10"/>
                </a:lnTo>
                <a:lnTo>
                  <a:pt x="60" y="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33B93651-706F-4D0C-B02E-D33230BA36CB}"/>
              </a:ext>
            </a:extLst>
          </p:cNvPr>
          <p:cNvSpPr>
            <a:spLocks/>
          </p:cNvSpPr>
          <p:nvPr/>
        </p:nvSpPr>
        <p:spPr bwMode="auto">
          <a:xfrm>
            <a:off x="8129628" y="2734168"/>
            <a:ext cx="1210926" cy="1588504"/>
          </a:xfrm>
          <a:custGeom>
            <a:avLst/>
            <a:gdLst>
              <a:gd name="T0" fmla="*/ 494 w 635"/>
              <a:gd name="T1" fmla="*/ 230 h 833"/>
              <a:gd name="T2" fmla="*/ 520 w 635"/>
              <a:gd name="T3" fmla="*/ 204 h 833"/>
              <a:gd name="T4" fmla="*/ 565 w 635"/>
              <a:gd name="T5" fmla="*/ 92 h 833"/>
              <a:gd name="T6" fmla="*/ 604 w 635"/>
              <a:gd name="T7" fmla="*/ 0 h 833"/>
              <a:gd name="T8" fmla="*/ 620 w 635"/>
              <a:gd name="T9" fmla="*/ 18 h 833"/>
              <a:gd name="T10" fmla="*/ 633 w 635"/>
              <a:gd name="T11" fmla="*/ 50 h 833"/>
              <a:gd name="T12" fmla="*/ 634 w 635"/>
              <a:gd name="T13" fmla="*/ 90 h 833"/>
              <a:gd name="T14" fmla="*/ 625 w 635"/>
              <a:gd name="T15" fmla="*/ 107 h 833"/>
              <a:gd name="T16" fmla="*/ 588 w 635"/>
              <a:gd name="T17" fmla="*/ 151 h 833"/>
              <a:gd name="T18" fmla="*/ 552 w 635"/>
              <a:gd name="T19" fmla="*/ 212 h 833"/>
              <a:gd name="T20" fmla="*/ 534 w 635"/>
              <a:gd name="T21" fmla="*/ 250 h 833"/>
              <a:gd name="T22" fmla="*/ 521 w 635"/>
              <a:gd name="T23" fmla="*/ 276 h 833"/>
              <a:gd name="T24" fmla="*/ 517 w 635"/>
              <a:gd name="T25" fmla="*/ 292 h 833"/>
              <a:gd name="T26" fmla="*/ 469 w 635"/>
              <a:gd name="T27" fmla="*/ 352 h 833"/>
              <a:gd name="T28" fmla="*/ 426 w 635"/>
              <a:gd name="T29" fmla="*/ 395 h 833"/>
              <a:gd name="T30" fmla="*/ 399 w 635"/>
              <a:gd name="T31" fmla="*/ 441 h 833"/>
              <a:gd name="T32" fmla="*/ 368 w 635"/>
              <a:gd name="T33" fmla="*/ 532 h 833"/>
              <a:gd name="T34" fmla="*/ 409 w 635"/>
              <a:gd name="T35" fmla="*/ 539 h 833"/>
              <a:gd name="T36" fmla="*/ 428 w 635"/>
              <a:gd name="T37" fmla="*/ 551 h 833"/>
              <a:gd name="T38" fmla="*/ 428 w 635"/>
              <a:gd name="T39" fmla="*/ 570 h 833"/>
              <a:gd name="T40" fmla="*/ 405 w 635"/>
              <a:gd name="T41" fmla="*/ 601 h 833"/>
              <a:gd name="T42" fmla="*/ 369 w 635"/>
              <a:gd name="T43" fmla="*/ 616 h 833"/>
              <a:gd name="T44" fmla="*/ 314 w 635"/>
              <a:gd name="T45" fmla="*/ 614 h 833"/>
              <a:gd name="T46" fmla="*/ 286 w 635"/>
              <a:gd name="T47" fmla="*/ 668 h 833"/>
              <a:gd name="T48" fmla="*/ 323 w 635"/>
              <a:gd name="T49" fmla="*/ 667 h 833"/>
              <a:gd name="T50" fmla="*/ 366 w 635"/>
              <a:gd name="T51" fmla="*/ 676 h 833"/>
              <a:gd name="T52" fmla="*/ 366 w 635"/>
              <a:gd name="T53" fmla="*/ 688 h 833"/>
              <a:gd name="T54" fmla="*/ 352 w 635"/>
              <a:gd name="T55" fmla="*/ 716 h 833"/>
              <a:gd name="T56" fmla="*/ 327 w 635"/>
              <a:gd name="T57" fmla="*/ 733 h 833"/>
              <a:gd name="T58" fmla="*/ 288 w 635"/>
              <a:gd name="T59" fmla="*/ 729 h 833"/>
              <a:gd name="T60" fmla="*/ 236 w 635"/>
              <a:gd name="T61" fmla="*/ 715 h 833"/>
              <a:gd name="T62" fmla="*/ 170 w 635"/>
              <a:gd name="T63" fmla="*/ 787 h 833"/>
              <a:gd name="T64" fmla="*/ 128 w 635"/>
              <a:gd name="T65" fmla="*/ 805 h 833"/>
              <a:gd name="T66" fmla="*/ 98 w 635"/>
              <a:gd name="T67" fmla="*/ 827 h 833"/>
              <a:gd name="T68" fmla="*/ 82 w 635"/>
              <a:gd name="T69" fmla="*/ 833 h 833"/>
              <a:gd name="T70" fmla="*/ 36 w 635"/>
              <a:gd name="T71" fmla="*/ 830 h 833"/>
              <a:gd name="T72" fmla="*/ 11 w 635"/>
              <a:gd name="T73" fmla="*/ 817 h 833"/>
              <a:gd name="T74" fmla="*/ 0 w 635"/>
              <a:gd name="T75" fmla="*/ 800 h 833"/>
              <a:gd name="T76" fmla="*/ 4 w 635"/>
              <a:gd name="T77" fmla="*/ 792 h 833"/>
              <a:gd name="T78" fmla="*/ 14 w 635"/>
              <a:gd name="T79" fmla="*/ 762 h 833"/>
              <a:gd name="T80" fmla="*/ 6 w 635"/>
              <a:gd name="T81" fmla="*/ 744 h 833"/>
              <a:gd name="T82" fmla="*/ 0 w 635"/>
              <a:gd name="T83" fmla="*/ 721 h 833"/>
              <a:gd name="T84" fmla="*/ 14 w 635"/>
              <a:gd name="T85" fmla="*/ 697 h 833"/>
              <a:gd name="T86" fmla="*/ 30 w 635"/>
              <a:gd name="T87" fmla="*/ 688 h 833"/>
              <a:gd name="T88" fmla="*/ 48 w 635"/>
              <a:gd name="T89" fmla="*/ 664 h 833"/>
              <a:gd name="T90" fmla="*/ 65 w 635"/>
              <a:gd name="T91" fmla="*/ 620 h 833"/>
              <a:gd name="T92" fmla="*/ 91 w 635"/>
              <a:gd name="T93" fmla="*/ 600 h 833"/>
              <a:gd name="T94" fmla="*/ 112 w 635"/>
              <a:gd name="T95" fmla="*/ 581 h 833"/>
              <a:gd name="T96" fmla="*/ 181 w 635"/>
              <a:gd name="T97" fmla="*/ 478 h 833"/>
              <a:gd name="T98" fmla="*/ 224 w 635"/>
              <a:gd name="T99" fmla="*/ 434 h 833"/>
              <a:gd name="T100" fmla="*/ 297 w 635"/>
              <a:gd name="T101" fmla="*/ 375 h 833"/>
              <a:gd name="T102" fmla="*/ 347 w 635"/>
              <a:gd name="T103" fmla="*/ 338 h 833"/>
              <a:gd name="T104" fmla="*/ 399 w 635"/>
              <a:gd name="T105" fmla="*/ 306 h 833"/>
              <a:gd name="T106" fmla="*/ 438 w 635"/>
              <a:gd name="T107" fmla="*/ 266 h 833"/>
              <a:gd name="T108" fmla="*/ 480 w 635"/>
              <a:gd name="T109" fmla="*/ 239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35" h="833">
                <a:moveTo>
                  <a:pt x="480" y="239"/>
                </a:moveTo>
                <a:lnTo>
                  <a:pt x="480" y="239"/>
                </a:lnTo>
                <a:lnTo>
                  <a:pt x="484" y="236"/>
                </a:lnTo>
                <a:lnTo>
                  <a:pt x="494" y="230"/>
                </a:lnTo>
                <a:lnTo>
                  <a:pt x="500" y="225"/>
                </a:lnTo>
                <a:lnTo>
                  <a:pt x="507" y="219"/>
                </a:lnTo>
                <a:lnTo>
                  <a:pt x="513" y="213"/>
                </a:lnTo>
                <a:lnTo>
                  <a:pt x="520" y="204"/>
                </a:lnTo>
                <a:lnTo>
                  <a:pt x="520" y="204"/>
                </a:lnTo>
                <a:lnTo>
                  <a:pt x="527" y="188"/>
                </a:lnTo>
                <a:lnTo>
                  <a:pt x="538" y="161"/>
                </a:lnTo>
                <a:lnTo>
                  <a:pt x="565" y="92"/>
                </a:lnTo>
                <a:lnTo>
                  <a:pt x="590" y="27"/>
                </a:lnTo>
                <a:lnTo>
                  <a:pt x="600" y="7"/>
                </a:lnTo>
                <a:lnTo>
                  <a:pt x="602" y="2"/>
                </a:lnTo>
                <a:lnTo>
                  <a:pt x="604" y="0"/>
                </a:lnTo>
                <a:lnTo>
                  <a:pt x="604" y="0"/>
                </a:lnTo>
                <a:lnTo>
                  <a:pt x="607" y="2"/>
                </a:lnTo>
                <a:lnTo>
                  <a:pt x="612" y="6"/>
                </a:lnTo>
                <a:lnTo>
                  <a:pt x="620" y="18"/>
                </a:lnTo>
                <a:lnTo>
                  <a:pt x="625" y="26"/>
                </a:lnTo>
                <a:lnTo>
                  <a:pt x="629" y="33"/>
                </a:lnTo>
                <a:lnTo>
                  <a:pt x="632" y="42"/>
                </a:lnTo>
                <a:lnTo>
                  <a:pt x="633" y="50"/>
                </a:lnTo>
                <a:lnTo>
                  <a:pt x="633" y="50"/>
                </a:lnTo>
                <a:lnTo>
                  <a:pt x="634" y="68"/>
                </a:lnTo>
                <a:lnTo>
                  <a:pt x="635" y="82"/>
                </a:lnTo>
                <a:lnTo>
                  <a:pt x="634" y="90"/>
                </a:lnTo>
                <a:lnTo>
                  <a:pt x="633" y="96"/>
                </a:lnTo>
                <a:lnTo>
                  <a:pt x="629" y="102"/>
                </a:lnTo>
                <a:lnTo>
                  <a:pt x="625" y="107"/>
                </a:lnTo>
                <a:lnTo>
                  <a:pt x="625" y="107"/>
                </a:lnTo>
                <a:lnTo>
                  <a:pt x="618" y="114"/>
                </a:lnTo>
                <a:lnTo>
                  <a:pt x="612" y="119"/>
                </a:lnTo>
                <a:lnTo>
                  <a:pt x="603" y="129"/>
                </a:lnTo>
                <a:lnTo>
                  <a:pt x="588" y="151"/>
                </a:lnTo>
                <a:lnTo>
                  <a:pt x="588" y="151"/>
                </a:lnTo>
                <a:lnTo>
                  <a:pt x="564" y="188"/>
                </a:lnTo>
                <a:lnTo>
                  <a:pt x="558" y="199"/>
                </a:lnTo>
                <a:lnTo>
                  <a:pt x="552" y="212"/>
                </a:lnTo>
                <a:lnTo>
                  <a:pt x="552" y="212"/>
                </a:lnTo>
                <a:lnTo>
                  <a:pt x="545" y="226"/>
                </a:lnTo>
                <a:lnTo>
                  <a:pt x="540" y="239"/>
                </a:lnTo>
                <a:lnTo>
                  <a:pt x="534" y="250"/>
                </a:lnTo>
                <a:lnTo>
                  <a:pt x="527" y="262"/>
                </a:lnTo>
                <a:lnTo>
                  <a:pt x="527" y="262"/>
                </a:lnTo>
                <a:lnTo>
                  <a:pt x="522" y="271"/>
                </a:lnTo>
                <a:lnTo>
                  <a:pt x="521" y="276"/>
                </a:lnTo>
                <a:lnTo>
                  <a:pt x="521" y="279"/>
                </a:lnTo>
                <a:lnTo>
                  <a:pt x="520" y="285"/>
                </a:lnTo>
                <a:lnTo>
                  <a:pt x="520" y="285"/>
                </a:lnTo>
                <a:lnTo>
                  <a:pt x="517" y="292"/>
                </a:lnTo>
                <a:lnTo>
                  <a:pt x="511" y="300"/>
                </a:lnTo>
                <a:lnTo>
                  <a:pt x="496" y="321"/>
                </a:lnTo>
                <a:lnTo>
                  <a:pt x="478" y="342"/>
                </a:lnTo>
                <a:lnTo>
                  <a:pt x="469" y="352"/>
                </a:lnTo>
                <a:lnTo>
                  <a:pt x="462" y="359"/>
                </a:lnTo>
                <a:lnTo>
                  <a:pt x="462" y="359"/>
                </a:lnTo>
                <a:lnTo>
                  <a:pt x="444" y="374"/>
                </a:lnTo>
                <a:lnTo>
                  <a:pt x="426" y="395"/>
                </a:lnTo>
                <a:lnTo>
                  <a:pt x="417" y="406"/>
                </a:lnTo>
                <a:lnTo>
                  <a:pt x="409" y="417"/>
                </a:lnTo>
                <a:lnTo>
                  <a:pt x="403" y="430"/>
                </a:lnTo>
                <a:lnTo>
                  <a:pt x="399" y="441"/>
                </a:lnTo>
                <a:lnTo>
                  <a:pt x="399" y="441"/>
                </a:lnTo>
                <a:lnTo>
                  <a:pt x="391" y="468"/>
                </a:lnTo>
                <a:lnTo>
                  <a:pt x="382" y="497"/>
                </a:lnTo>
                <a:lnTo>
                  <a:pt x="368" y="532"/>
                </a:lnTo>
                <a:lnTo>
                  <a:pt x="368" y="532"/>
                </a:lnTo>
                <a:lnTo>
                  <a:pt x="378" y="533"/>
                </a:lnTo>
                <a:lnTo>
                  <a:pt x="398" y="535"/>
                </a:lnTo>
                <a:lnTo>
                  <a:pt x="409" y="539"/>
                </a:lnTo>
                <a:lnTo>
                  <a:pt x="419" y="543"/>
                </a:lnTo>
                <a:lnTo>
                  <a:pt x="423" y="545"/>
                </a:lnTo>
                <a:lnTo>
                  <a:pt x="426" y="548"/>
                </a:lnTo>
                <a:lnTo>
                  <a:pt x="428" y="551"/>
                </a:lnTo>
                <a:lnTo>
                  <a:pt x="430" y="555"/>
                </a:lnTo>
                <a:lnTo>
                  <a:pt x="430" y="555"/>
                </a:lnTo>
                <a:lnTo>
                  <a:pt x="430" y="563"/>
                </a:lnTo>
                <a:lnTo>
                  <a:pt x="428" y="570"/>
                </a:lnTo>
                <a:lnTo>
                  <a:pt x="425" y="579"/>
                </a:lnTo>
                <a:lnTo>
                  <a:pt x="420" y="586"/>
                </a:lnTo>
                <a:lnTo>
                  <a:pt x="414" y="593"/>
                </a:lnTo>
                <a:lnTo>
                  <a:pt x="405" y="601"/>
                </a:lnTo>
                <a:lnTo>
                  <a:pt x="395" y="607"/>
                </a:lnTo>
                <a:lnTo>
                  <a:pt x="383" y="612"/>
                </a:lnTo>
                <a:lnTo>
                  <a:pt x="383" y="612"/>
                </a:lnTo>
                <a:lnTo>
                  <a:pt x="369" y="616"/>
                </a:lnTo>
                <a:lnTo>
                  <a:pt x="357" y="617"/>
                </a:lnTo>
                <a:lnTo>
                  <a:pt x="343" y="617"/>
                </a:lnTo>
                <a:lnTo>
                  <a:pt x="332" y="617"/>
                </a:lnTo>
                <a:lnTo>
                  <a:pt x="314" y="614"/>
                </a:lnTo>
                <a:lnTo>
                  <a:pt x="308" y="613"/>
                </a:lnTo>
                <a:lnTo>
                  <a:pt x="262" y="672"/>
                </a:lnTo>
                <a:lnTo>
                  <a:pt x="262" y="672"/>
                </a:lnTo>
                <a:lnTo>
                  <a:pt x="286" y="668"/>
                </a:lnTo>
                <a:lnTo>
                  <a:pt x="305" y="666"/>
                </a:lnTo>
                <a:lnTo>
                  <a:pt x="315" y="666"/>
                </a:lnTo>
                <a:lnTo>
                  <a:pt x="323" y="667"/>
                </a:lnTo>
                <a:lnTo>
                  <a:pt x="323" y="667"/>
                </a:lnTo>
                <a:lnTo>
                  <a:pt x="337" y="668"/>
                </a:lnTo>
                <a:lnTo>
                  <a:pt x="355" y="670"/>
                </a:lnTo>
                <a:lnTo>
                  <a:pt x="362" y="672"/>
                </a:lnTo>
                <a:lnTo>
                  <a:pt x="366" y="676"/>
                </a:lnTo>
                <a:lnTo>
                  <a:pt x="367" y="678"/>
                </a:lnTo>
                <a:lnTo>
                  <a:pt x="368" y="681"/>
                </a:lnTo>
                <a:lnTo>
                  <a:pt x="367" y="684"/>
                </a:lnTo>
                <a:lnTo>
                  <a:pt x="366" y="688"/>
                </a:lnTo>
                <a:lnTo>
                  <a:pt x="366" y="688"/>
                </a:lnTo>
                <a:lnTo>
                  <a:pt x="358" y="704"/>
                </a:lnTo>
                <a:lnTo>
                  <a:pt x="356" y="710"/>
                </a:lnTo>
                <a:lnTo>
                  <a:pt x="352" y="716"/>
                </a:lnTo>
                <a:lnTo>
                  <a:pt x="347" y="721"/>
                </a:lnTo>
                <a:lnTo>
                  <a:pt x="342" y="726"/>
                </a:lnTo>
                <a:lnTo>
                  <a:pt x="336" y="730"/>
                </a:lnTo>
                <a:lnTo>
                  <a:pt x="327" y="733"/>
                </a:lnTo>
                <a:lnTo>
                  <a:pt x="327" y="733"/>
                </a:lnTo>
                <a:lnTo>
                  <a:pt x="316" y="733"/>
                </a:lnTo>
                <a:lnTo>
                  <a:pt x="303" y="731"/>
                </a:lnTo>
                <a:lnTo>
                  <a:pt x="288" y="729"/>
                </a:lnTo>
                <a:lnTo>
                  <a:pt x="273" y="725"/>
                </a:lnTo>
                <a:lnTo>
                  <a:pt x="247" y="718"/>
                </a:lnTo>
                <a:lnTo>
                  <a:pt x="236" y="715"/>
                </a:lnTo>
                <a:lnTo>
                  <a:pt x="236" y="715"/>
                </a:lnTo>
                <a:lnTo>
                  <a:pt x="209" y="747"/>
                </a:lnTo>
                <a:lnTo>
                  <a:pt x="187" y="772"/>
                </a:lnTo>
                <a:lnTo>
                  <a:pt x="177" y="781"/>
                </a:lnTo>
                <a:lnTo>
                  <a:pt x="170" y="787"/>
                </a:lnTo>
                <a:lnTo>
                  <a:pt x="170" y="787"/>
                </a:lnTo>
                <a:lnTo>
                  <a:pt x="149" y="795"/>
                </a:lnTo>
                <a:lnTo>
                  <a:pt x="128" y="805"/>
                </a:lnTo>
                <a:lnTo>
                  <a:pt x="128" y="805"/>
                </a:lnTo>
                <a:lnTo>
                  <a:pt x="122" y="808"/>
                </a:lnTo>
                <a:lnTo>
                  <a:pt x="117" y="811"/>
                </a:lnTo>
                <a:lnTo>
                  <a:pt x="107" y="820"/>
                </a:lnTo>
                <a:lnTo>
                  <a:pt x="98" y="827"/>
                </a:lnTo>
                <a:lnTo>
                  <a:pt x="95" y="830"/>
                </a:lnTo>
                <a:lnTo>
                  <a:pt x="90" y="832"/>
                </a:lnTo>
                <a:lnTo>
                  <a:pt x="90" y="832"/>
                </a:lnTo>
                <a:lnTo>
                  <a:pt x="82" y="833"/>
                </a:lnTo>
                <a:lnTo>
                  <a:pt x="73" y="833"/>
                </a:lnTo>
                <a:lnTo>
                  <a:pt x="60" y="833"/>
                </a:lnTo>
                <a:lnTo>
                  <a:pt x="48" y="832"/>
                </a:lnTo>
                <a:lnTo>
                  <a:pt x="36" y="830"/>
                </a:lnTo>
                <a:lnTo>
                  <a:pt x="26" y="827"/>
                </a:lnTo>
                <a:lnTo>
                  <a:pt x="16" y="822"/>
                </a:lnTo>
                <a:lnTo>
                  <a:pt x="14" y="820"/>
                </a:lnTo>
                <a:lnTo>
                  <a:pt x="11" y="817"/>
                </a:lnTo>
                <a:lnTo>
                  <a:pt x="11" y="817"/>
                </a:lnTo>
                <a:lnTo>
                  <a:pt x="5" y="809"/>
                </a:lnTo>
                <a:lnTo>
                  <a:pt x="0" y="803"/>
                </a:lnTo>
                <a:lnTo>
                  <a:pt x="0" y="800"/>
                </a:lnTo>
                <a:lnTo>
                  <a:pt x="0" y="798"/>
                </a:lnTo>
                <a:lnTo>
                  <a:pt x="1" y="794"/>
                </a:lnTo>
                <a:lnTo>
                  <a:pt x="4" y="792"/>
                </a:lnTo>
                <a:lnTo>
                  <a:pt x="4" y="792"/>
                </a:lnTo>
                <a:lnTo>
                  <a:pt x="9" y="784"/>
                </a:lnTo>
                <a:lnTo>
                  <a:pt x="12" y="777"/>
                </a:lnTo>
                <a:lnTo>
                  <a:pt x="14" y="769"/>
                </a:lnTo>
                <a:lnTo>
                  <a:pt x="14" y="762"/>
                </a:lnTo>
                <a:lnTo>
                  <a:pt x="14" y="762"/>
                </a:lnTo>
                <a:lnTo>
                  <a:pt x="14" y="758"/>
                </a:lnTo>
                <a:lnTo>
                  <a:pt x="11" y="753"/>
                </a:lnTo>
                <a:lnTo>
                  <a:pt x="6" y="744"/>
                </a:lnTo>
                <a:lnTo>
                  <a:pt x="2" y="739"/>
                </a:lnTo>
                <a:lnTo>
                  <a:pt x="1" y="733"/>
                </a:lnTo>
                <a:lnTo>
                  <a:pt x="0" y="728"/>
                </a:lnTo>
                <a:lnTo>
                  <a:pt x="0" y="721"/>
                </a:lnTo>
                <a:lnTo>
                  <a:pt x="0" y="721"/>
                </a:lnTo>
                <a:lnTo>
                  <a:pt x="5" y="710"/>
                </a:lnTo>
                <a:lnTo>
                  <a:pt x="10" y="702"/>
                </a:lnTo>
                <a:lnTo>
                  <a:pt x="14" y="697"/>
                </a:lnTo>
                <a:lnTo>
                  <a:pt x="18" y="693"/>
                </a:lnTo>
                <a:lnTo>
                  <a:pt x="23" y="691"/>
                </a:lnTo>
                <a:lnTo>
                  <a:pt x="30" y="688"/>
                </a:lnTo>
                <a:lnTo>
                  <a:pt x="30" y="688"/>
                </a:lnTo>
                <a:lnTo>
                  <a:pt x="36" y="684"/>
                </a:lnTo>
                <a:lnTo>
                  <a:pt x="41" y="680"/>
                </a:lnTo>
                <a:lnTo>
                  <a:pt x="44" y="672"/>
                </a:lnTo>
                <a:lnTo>
                  <a:pt x="48" y="664"/>
                </a:lnTo>
                <a:lnTo>
                  <a:pt x="54" y="645"/>
                </a:lnTo>
                <a:lnTo>
                  <a:pt x="62" y="628"/>
                </a:lnTo>
                <a:lnTo>
                  <a:pt x="62" y="628"/>
                </a:lnTo>
                <a:lnTo>
                  <a:pt x="65" y="620"/>
                </a:lnTo>
                <a:lnTo>
                  <a:pt x="70" y="614"/>
                </a:lnTo>
                <a:lnTo>
                  <a:pt x="76" y="609"/>
                </a:lnTo>
                <a:lnTo>
                  <a:pt x="81" y="606"/>
                </a:lnTo>
                <a:lnTo>
                  <a:pt x="91" y="600"/>
                </a:lnTo>
                <a:lnTo>
                  <a:pt x="100" y="596"/>
                </a:lnTo>
                <a:lnTo>
                  <a:pt x="100" y="596"/>
                </a:lnTo>
                <a:lnTo>
                  <a:pt x="105" y="591"/>
                </a:lnTo>
                <a:lnTo>
                  <a:pt x="112" y="581"/>
                </a:lnTo>
                <a:lnTo>
                  <a:pt x="132" y="550"/>
                </a:lnTo>
                <a:lnTo>
                  <a:pt x="155" y="512"/>
                </a:lnTo>
                <a:lnTo>
                  <a:pt x="169" y="494"/>
                </a:lnTo>
                <a:lnTo>
                  <a:pt x="181" y="478"/>
                </a:lnTo>
                <a:lnTo>
                  <a:pt x="181" y="478"/>
                </a:lnTo>
                <a:lnTo>
                  <a:pt x="193" y="463"/>
                </a:lnTo>
                <a:lnTo>
                  <a:pt x="208" y="448"/>
                </a:lnTo>
                <a:lnTo>
                  <a:pt x="224" y="434"/>
                </a:lnTo>
                <a:lnTo>
                  <a:pt x="240" y="421"/>
                </a:lnTo>
                <a:lnTo>
                  <a:pt x="271" y="396"/>
                </a:lnTo>
                <a:lnTo>
                  <a:pt x="297" y="375"/>
                </a:lnTo>
                <a:lnTo>
                  <a:pt x="297" y="375"/>
                </a:lnTo>
                <a:lnTo>
                  <a:pt x="325" y="353"/>
                </a:lnTo>
                <a:lnTo>
                  <a:pt x="335" y="347"/>
                </a:lnTo>
                <a:lnTo>
                  <a:pt x="347" y="338"/>
                </a:lnTo>
                <a:lnTo>
                  <a:pt x="347" y="338"/>
                </a:lnTo>
                <a:lnTo>
                  <a:pt x="371" y="326"/>
                </a:lnTo>
                <a:lnTo>
                  <a:pt x="382" y="319"/>
                </a:lnTo>
                <a:lnTo>
                  <a:pt x="399" y="306"/>
                </a:lnTo>
                <a:lnTo>
                  <a:pt x="399" y="306"/>
                </a:lnTo>
                <a:lnTo>
                  <a:pt x="416" y="290"/>
                </a:lnTo>
                <a:lnTo>
                  <a:pt x="427" y="278"/>
                </a:lnTo>
                <a:lnTo>
                  <a:pt x="435" y="269"/>
                </a:lnTo>
                <a:lnTo>
                  <a:pt x="438" y="266"/>
                </a:lnTo>
                <a:lnTo>
                  <a:pt x="443" y="262"/>
                </a:lnTo>
                <a:lnTo>
                  <a:pt x="443" y="262"/>
                </a:lnTo>
                <a:lnTo>
                  <a:pt x="480" y="239"/>
                </a:lnTo>
                <a:lnTo>
                  <a:pt x="480" y="2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12F1E51B-871E-4F70-9B34-6A62C35D2086}"/>
              </a:ext>
            </a:extLst>
          </p:cNvPr>
          <p:cNvSpPr>
            <a:spLocks/>
          </p:cNvSpPr>
          <p:nvPr/>
        </p:nvSpPr>
        <p:spPr bwMode="auto">
          <a:xfrm>
            <a:off x="7855741" y="5111750"/>
            <a:ext cx="1771650" cy="723900"/>
          </a:xfrm>
          <a:custGeom>
            <a:avLst/>
            <a:gdLst>
              <a:gd name="T0" fmla="*/ 283 w 1116"/>
              <a:gd name="T1" fmla="*/ 417 h 456"/>
              <a:gd name="T2" fmla="*/ 357 w 1116"/>
              <a:gd name="T3" fmla="*/ 454 h 456"/>
              <a:gd name="T4" fmla="*/ 374 w 1116"/>
              <a:gd name="T5" fmla="*/ 452 h 456"/>
              <a:gd name="T6" fmla="*/ 383 w 1116"/>
              <a:gd name="T7" fmla="*/ 419 h 456"/>
              <a:gd name="T8" fmla="*/ 378 w 1116"/>
              <a:gd name="T9" fmla="*/ 378 h 456"/>
              <a:gd name="T10" fmla="*/ 368 w 1116"/>
              <a:gd name="T11" fmla="*/ 371 h 456"/>
              <a:gd name="T12" fmla="*/ 307 w 1116"/>
              <a:gd name="T13" fmla="*/ 356 h 456"/>
              <a:gd name="T14" fmla="*/ 399 w 1116"/>
              <a:gd name="T15" fmla="*/ 328 h 456"/>
              <a:gd name="T16" fmla="*/ 488 w 1116"/>
              <a:gd name="T17" fmla="*/ 335 h 456"/>
              <a:gd name="T18" fmla="*/ 526 w 1116"/>
              <a:gd name="T19" fmla="*/ 344 h 456"/>
              <a:gd name="T20" fmla="*/ 547 w 1116"/>
              <a:gd name="T21" fmla="*/ 337 h 456"/>
              <a:gd name="T22" fmla="*/ 562 w 1116"/>
              <a:gd name="T23" fmla="*/ 321 h 456"/>
              <a:gd name="T24" fmla="*/ 557 w 1116"/>
              <a:gd name="T25" fmla="*/ 309 h 456"/>
              <a:gd name="T26" fmla="*/ 621 w 1116"/>
              <a:gd name="T27" fmla="*/ 227 h 456"/>
              <a:gd name="T28" fmla="*/ 748 w 1116"/>
              <a:gd name="T29" fmla="*/ 214 h 456"/>
              <a:gd name="T30" fmla="*/ 773 w 1116"/>
              <a:gd name="T31" fmla="*/ 208 h 456"/>
              <a:gd name="T32" fmla="*/ 771 w 1116"/>
              <a:gd name="T33" fmla="*/ 192 h 456"/>
              <a:gd name="T34" fmla="*/ 752 w 1116"/>
              <a:gd name="T35" fmla="*/ 175 h 456"/>
              <a:gd name="T36" fmla="*/ 757 w 1116"/>
              <a:gd name="T37" fmla="*/ 164 h 456"/>
              <a:gd name="T38" fmla="*/ 796 w 1116"/>
              <a:gd name="T39" fmla="*/ 151 h 456"/>
              <a:gd name="T40" fmla="*/ 887 w 1116"/>
              <a:gd name="T41" fmla="*/ 147 h 456"/>
              <a:gd name="T42" fmla="*/ 1018 w 1116"/>
              <a:gd name="T43" fmla="*/ 154 h 456"/>
              <a:gd name="T44" fmla="*/ 1064 w 1116"/>
              <a:gd name="T45" fmla="*/ 167 h 456"/>
              <a:gd name="T46" fmla="*/ 1112 w 1116"/>
              <a:gd name="T47" fmla="*/ 188 h 456"/>
              <a:gd name="T48" fmla="*/ 1116 w 1116"/>
              <a:gd name="T49" fmla="*/ 184 h 456"/>
              <a:gd name="T50" fmla="*/ 1013 w 1116"/>
              <a:gd name="T51" fmla="*/ 94 h 456"/>
              <a:gd name="T52" fmla="*/ 1045 w 1116"/>
              <a:gd name="T53" fmla="*/ 76 h 456"/>
              <a:gd name="T54" fmla="*/ 1085 w 1116"/>
              <a:gd name="T55" fmla="*/ 43 h 456"/>
              <a:gd name="T56" fmla="*/ 1093 w 1116"/>
              <a:gd name="T57" fmla="*/ 18 h 456"/>
              <a:gd name="T58" fmla="*/ 1080 w 1116"/>
              <a:gd name="T59" fmla="*/ 12 h 456"/>
              <a:gd name="T60" fmla="*/ 1076 w 1116"/>
              <a:gd name="T61" fmla="*/ 10 h 456"/>
              <a:gd name="T62" fmla="*/ 1086 w 1116"/>
              <a:gd name="T63" fmla="*/ 0 h 456"/>
              <a:gd name="T64" fmla="*/ 997 w 1116"/>
              <a:gd name="T65" fmla="*/ 23 h 456"/>
              <a:gd name="T66" fmla="*/ 890 w 1116"/>
              <a:gd name="T67" fmla="*/ 63 h 456"/>
              <a:gd name="T68" fmla="*/ 824 w 1116"/>
              <a:gd name="T69" fmla="*/ 89 h 456"/>
              <a:gd name="T70" fmla="*/ 677 w 1116"/>
              <a:gd name="T71" fmla="*/ 99 h 456"/>
              <a:gd name="T72" fmla="*/ 611 w 1116"/>
              <a:gd name="T73" fmla="*/ 90 h 456"/>
              <a:gd name="T74" fmla="*/ 586 w 1116"/>
              <a:gd name="T75" fmla="*/ 86 h 456"/>
              <a:gd name="T76" fmla="*/ 382 w 1116"/>
              <a:gd name="T77" fmla="*/ 154 h 456"/>
              <a:gd name="T78" fmla="*/ 307 w 1116"/>
              <a:gd name="T79" fmla="*/ 184 h 456"/>
              <a:gd name="T80" fmla="*/ 212 w 1116"/>
              <a:gd name="T81" fmla="*/ 219 h 456"/>
              <a:gd name="T82" fmla="*/ 141 w 1116"/>
              <a:gd name="T83" fmla="*/ 248 h 456"/>
              <a:gd name="T84" fmla="*/ 79 w 1116"/>
              <a:gd name="T85" fmla="*/ 284 h 456"/>
              <a:gd name="T86" fmla="*/ 58 w 1116"/>
              <a:gd name="T87" fmla="*/ 320 h 456"/>
              <a:gd name="T88" fmla="*/ 38 w 1116"/>
              <a:gd name="T89" fmla="*/ 346 h 456"/>
              <a:gd name="T90" fmla="*/ 17 w 1116"/>
              <a:gd name="T91" fmla="*/ 361 h 456"/>
              <a:gd name="T92" fmla="*/ 0 w 1116"/>
              <a:gd name="T93" fmla="*/ 378 h 456"/>
              <a:gd name="T94" fmla="*/ 19 w 1116"/>
              <a:gd name="T95" fmla="*/ 399 h 456"/>
              <a:gd name="T96" fmla="*/ 43 w 1116"/>
              <a:gd name="T97" fmla="*/ 417 h 456"/>
              <a:gd name="T98" fmla="*/ 75 w 1116"/>
              <a:gd name="T99" fmla="*/ 417 h 456"/>
              <a:gd name="T100" fmla="*/ 123 w 1116"/>
              <a:gd name="T101" fmla="*/ 415 h 456"/>
              <a:gd name="T102" fmla="*/ 176 w 1116"/>
              <a:gd name="T103" fmla="*/ 414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16" h="456">
                <a:moveTo>
                  <a:pt x="248" y="394"/>
                </a:moveTo>
                <a:lnTo>
                  <a:pt x="248" y="394"/>
                </a:lnTo>
                <a:lnTo>
                  <a:pt x="265" y="405"/>
                </a:lnTo>
                <a:lnTo>
                  <a:pt x="283" y="417"/>
                </a:lnTo>
                <a:lnTo>
                  <a:pt x="306" y="431"/>
                </a:lnTo>
                <a:lnTo>
                  <a:pt x="328" y="443"/>
                </a:lnTo>
                <a:lnTo>
                  <a:pt x="349" y="452"/>
                </a:lnTo>
                <a:lnTo>
                  <a:pt x="357" y="454"/>
                </a:lnTo>
                <a:lnTo>
                  <a:pt x="365" y="456"/>
                </a:lnTo>
                <a:lnTo>
                  <a:pt x="371" y="454"/>
                </a:lnTo>
                <a:lnTo>
                  <a:pt x="373" y="453"/>
                </a:lnTo>
                <a:lnTo>
                  <a:pt x="374" y="452"/>
                </a:lnTo>
                <a:lnTo>
                  <a:pt x="374" y="452"/>
                </a:lnTo>
                <a:lnTo>
                  <a:pt x="379" y="442"/>
                </a:lnTo>
                <a:lnTo>
                  <a:pt x="382" y="431"/>
                </a:lnTo>
                <a:lnTo>
                  <a:pt x="383" y="419"/>
                </a:lnTo>
                <a:lnTo>
                  <a:pt x="384" y="406"/>
                </a:lnTo>
                <a:lnTo>
                  <a:pt x="383" y="395"/>
                </a:lnTo>
                <a:lnTo>
                  <a:pt x="381" y="385"/>
                </a:lnTo>
                <a:lnTo>
                  <a:pt x="378" y="378"/>
                </a:lnTo>
                <a:lnTo>
                  <a:pt x="377" y="376"/>
                </a:lnTo>
                <a:lnTo>
                  <a:pt x="374" y="373"/>
                </a:lnTo>
                <a:lnTo>
                  <a:pt x="374" y="373"/>
                </a:lnTo>
                <a:lnTo>
                  <a:pt x="368" y="371"/>
                </a:lnTo>
                <a:lnTo>
                  <a:pt x="360" y="368"/>
                </a:lnTo>
                <a:lnTo>
                  <a:pt x="336" y="363"/>
                </a:lnTo>
                <a:lnTo>
                  <a:pt x="307" y="356"/>
                </a:lnTo>
                <a:lnTo>
                  <a:pt x="307" y="356"/>
                </a:lnTo>
                <a:lnTo>
                  <a:pt x="351" y="341"/>
                </a:lnTo>
                <a:lnTo>
                  <a:pt x="383" y="331"/>
                </a:lnTo>
                <a:lnTo>
                  <a:pt x="394" y="329"/>
                </a:lnTo>
                <a:lnTo>
                  <a:pt x="399" y="328"/>
                </a:lnTo>
                <a:lnTo>
                  <a:pt x="399" y="328"/>
                </a:lnTo>
                <a:lnTo>
                  <a:pt x="436" y="331"/>
                </a:lnTo>
                <a:lnTo>
                  <a:pt x="488" y="335"/>
                </a:lnTo>
                <a:lnTo>
                  <a:pt x="488" y="335"/>
                </a:lnTo>
                <a:lnTo>
                  <a:pt x="498" y="336"/>
                </a:lnTo>
                <a:lnTo>
                  <a:pt x="505" y="337"/>
                </a:lnTo>
                <a:lnTo>
                  <a:pt x="519" y="342"/>
                </a:lnTo>
                <a:lnTo>
                  <a:pt x="526" y="344"/>
                </a:lnTo>
                <a:lnTo>
                  <a:pt x="532" y="344"/>
                </a:lnTo>
                <a:lnTo>
                  <a:pt x="539" y="341"/>
                </a:lnTo>
                <a:lnTo>
                  <a:pt x="547" y="337"/>
                </a:lnTo>
                <a:lnTo>
                  <a:pt x="547" y="337"/>
                </a:lnTo>
                <a:lnTo>
                  <a:pt x="553" y="334"/>
                </a:lnTo>
                <a:lnTo>
                  <a:pt x="558" y="329"/>
                </a:lnTo>
                <a:lnTo>
                  <a:pt x="560" y="325"/>
                </a:lnTo>
                <a:lnTo>
                  <a:pt x="562" y="321"/>
                </a:lnTo>
                <a:lnTo>
                  <a:pt x="562" y="318"/>
                </a:lnTo>
                <a:lnTo>
                  <a:pt x="560" y="315"/>
                </a:lnTo>
                <a:lnTo>
                  <a:pt x="557" y="309"/>
                </a:lnTo>
                <a:lnTo>
                  <a:pt x="557" y="309"/>
                </a:lnTo>
                <a:lnTo>
                  <a:pt x="552" y="298"/>
                </a:lnTo>
                <a:lnTo>
                  <a:pt x="546" y="283"/>
                </a:lnTo>
                <a:lnTo>
                  <a:pt x="538" y="264"/>
                </a:lnTo>
                <a:lnTo>
                  <a:pt x="621" y="227"/>
                </a:lnTo>
                <a:lnTo>
                  <a:pt x="621" y="227"/>
                </a:lnTo>
                <a:lnTo>
                  <a:pt x="731" y="214"/>
                </a:lnTo>
                <a:lnTo>
                  <a:pt x="731" y="214"/>
                </a:lnTo>
                <a:lnTo>
                  <a:pt x="748" y="214"/>
                </a:lnTo>
                <a:lnTo>
                  <a:pt x="761" y="214"/>
                </a:lnTo>
                <a:lnTo>
                  <a:pt x="767" y="213"/>
                </a:lnTo>
                <a:lnTo>
                  <a:pt x="771" y="211"/>
                </a:lnTo>
                <a:lnTo>
                  <a:pt x="773" y="208"/>
                </a:lnTo>
                <a:lnTo>
                  <a:pt x="775" y="203"/>
                </a:lnTo>
                <a:lnTo>
                  <a:pt x="775" y="203"/>
                </a:lnTo>
                <a:lnTo>
                  <a:pt x="773" y="197"/>
                </a:lnTo>
                <a:lnTo>
                  <a:pt x="771" y="192"/>
                </a:lnTo>
                <a:lnTo>
                  <a:pt x="767" y="188"/>
                </a:lnTo>
                <a:lnTo>
                  <a:pt x="764" y="184"/>
                </a:lnTo>
                <a:lnTo>
                  <a:pt x="756" y="179"/>
                </a:lnTo>
                <a:lnTo>
                  <a:pt x="752" y="175"/>
                </a:lnTo>
                <a:lnTo>
                  <a:pt x="752" y="175"/>
                </a:lnTo>
                <a:lnTo>
                  <a:pt x="752" y="167"/>
                </a:lnTo>
                <a:lnTo>
                  <a:pt x="752" y="167"/>
                </a:lnTo>
                <a:lnTo>
                  <a:pt x="757" y="164"/>
                </a:lnTo>
                <a:lnTo>
                  <a:pt x="764" y="161"/>
                </a:lnTo>
                <a:lnTo>
                  <a:pt x="771" y="158"/>
                </a:lnTo>
                <a:lnTo>
                  <a:pt x="782" y="154"/>
                </a:lnTo>
                <a:lnTo>
                  <a:pt x="796" y="151"/>
                </a:lnTo>
                <a:lnTo>
                  <a:pt x="813" y="149"/>
                </a:lnTo>
                <a:lnTo>
                  <a:pt x="832" y="148"/>
                </a:lnTo>
                <a:lnTo>
                  <a:pt x="832" y="148"/>
                </a:lnTo>
                <a:lnTo>
                  <a:pt x="887" y="147"/>
                </a:lnTo>
                <a:lnTo>
                  <a:pt x="920" y="147"/>
                </a:lnTo>
                <a:lnTo>
                  <a:pt x="954" y="148"/>
                </a:lnTo>
                <a:lnTo>
                  <a:pt x="988" y="150"/>
                </a:lnTo>
                <a:lnTo>
                  <a:pt x="1018" y="154"/>
                </a:lnTo>
                <a:lnTo>
                  <a:pt x="1032" y="156"/>
                </a:lnTo>
                <a:lnTo>
                  <a:pt x="1044" y="160"/>
                </a:lnTo>
                <a:lnTo>
                  <a:pt x="1055" y="164"/>
                </a:lnTo>
                <a:lnTo>
                  <a:pt x="1064" y="167"/>
                </a:lnTo>
                <a:lnTo>
                  <a:pt x="1064" y="167"/>
                </a:lnTo>
                <a:lnTo>
                  <a:pt x="1090" y="181"/>
                </a:lnTo>
                <a:lnTo>
                  <a:pt x="1107" y="187"/>
                </a:lnTo>
                <a:lnTo>
                  <a:pt x="1112" y="188"/>
                </a:lnTo>
                <a:lnTo>
                  <a:pt x="1114" y="187"/>
                </a:lnTo>
                <a:lnTo>
                  <a:pt x="1116" y="186"/>
                </a:lnTo>
                <a:lnTo>
                  <a:pt x="1116" y="184"/>
                </a:lnTo>
                <a:lnTo>
                  <a:pt x="1116" y="184"/>
                </a:lnTo>
                <a:lnTo>
                  <a:pt x="1111" y="176"/>
                </a:lnTo>
                <a:lnTo>
                  <a:pt x="1098" y="165"/>
                </a:lnTo>
                <a:lnTo>
                  <a:pt x="1064" y="134"/>
                </a:lnTo>
                <a:lnTo>
                  <a:pt x="1013" y="94"/>
                </a:lnTo>
                <a:lnTo>
                  <a:pt x="1013" y="94"/>
                </a:lnTo>
                <a:lnTo>
                  <a:pt x="1018" y="91"/>
                </a:lnTo>
                <a:lnTo>
                  <a:pt x="1028" y="86"/>
                </a:lnTo>
                <a:lnTo>
                  <a:pt x="1045" y="76"/>
                </a:lnTo>
                <a:lnTo>
                  <a:pt x="1066" y="62"/>
                </a:lnTo>
                <a:lnTo>
                  <a:pt x="1066" y="62"/>
                </a:lnTo>
                <a:lnTo>
                  <a:pt x="1077" y="53"/>
                </a:lnTo>
                <a:lnTo>
                  <a:pt x="1085" y="43"/>
                </a:lnTo>
                <a:lnTo>
                  <a:pt x="1091" y="36"/>
                </a:lnTo>
                <a:lnTo>
                  <a:pt x="1093" y="28"/>
                </a:lnTo>
                <a:lnTo>
                  <a:pt x="1095" y="21"/>
                </a:lnTo>
                <a:lnTo>
                  <a:pt x="1093" y="18"/>
                </a:lnTo>
                <a:lnTo>
                  <a:pt x="1092" y="16"/>
                </a:lnTo>
                <a:lnTo>
                  <a:pt x="1090" y="15"/>
                </a:lnTo>
                <a:lnTo>
                  <a:pt x="1087" y="14"/>
                </a:lnTo>
                <a:lnTo>
                  <a:pt x="1080" y="12"/>
                </a:lnTo>
                <a:lnTo>
                  <a:pt x="1080" y="12"/>
                </a:lnTo>
                <a:lnTo>
                  <a:pt x="1076" y="12"/>
                </a:lnTo>
                <a:lnTo>
                  <a:pt x="1076" y="11"/>
                </a:lnTo>
                <a:lnTo>
                  <a:pt x="1076" y="10"/>
                </a:lnTo>
                <a:lnTo>
                  <a:pt x="1079" y="7"/>
                </a:lnTo>
                <a:lnTo>
                  <a:pt x="1084" y="4"/>
                </a:lnTo>
                <a:lnTo>
                  <a:pt x="1086" y="1"/>
                </a:lnTo>
                <a:lnTo>
                  <a:pt x="1086" y="0"/>
                </a:lnTo>
                <a:lnTo>
                  <a:pt x="1084" y="0"/>
                </a:lnTo>
                <a:lnTo>
                  <a:pt x="1071" y="2"/>
                </a:lnTo>
                <a:lnTo>
                  <a:pt x="1043" y="10"/>
                </a:lnTo>
                <a:lnTo>
                  <a:pt x="997" y="23"/>
                </a:lnTo>
                <a:lnTo>
                  <a:pt x="997" y="23"/>
                </a:lnTo>
                <a:lnTo>
                  <a:pt x="949" y="38"/>
                </a:lnTo>
                <a:lnTo>
                  <a:pt x="915" y="52"/>
                </a:lnTo>
                <a:lnTo>
                  <a:pt x="890" y="63"/>
                </a:lnTo>
                <a:lnTo>
                  <a:pt x="873" y="71"/>
                </a:lnTo>
                <a:lnTo>
                  <a:pt x="858" y="79"/>
                </a:lnTo>
                <a:lnTo>
                  <a:pt x="844" y="84"/>
                </a:lnTo>
                <a:lnTo>
                  <a:pt x="824" y="89"/>
                </a:lnTo>
                <a:lnTo>
                  <a:pt x="797" y="92"/>
                </a:lnTo>
                <a:lnTo>
                  <a:pt x="797" y="92"/>
                </a:lnTo>
                <a:lnTo>
                  <a:pt x="734" y="96"/>
                </a:lnTo>
                <a:lnTo>
                  <a:pt x="677" y="99"/>
                </a:lnTo>
                <a:lnTo>
                  <a:pt x="623" y="99"/>
                </a:lnTo>
                <a:lnTo>
                  <a:pt x="623" y="99"/>
                </a:lnTo>
                <a:lnTo>
                  <a:pt x="619" y="96"/>
                </a:lnTo>
                <a:lnTo>
                  <a:pt x="611" y="90"/>
                </a:lnTo>
                <a:lnTo>
                  <a:pt x="605" y="87"/>
                </a:lnTo>
                <a:lnTo>
                  <a:pt x="599" y="85"/>
                </a:lnTo>
                <a:lnTo>
                  <a:pt x="592" y="85"/>
                </a:lnTo>
                <a:lnTo>
                  <a:pt x="586" y="86"/>
                </a:lnTo>
                <a:lnTo>
                  <a:pt x="586" y="86"/>
                </a:lnTo>
                <a:lnTo>
                  <a:pt x="554" y="97"/>
                </a:lnTo>
                <a:lnTo>
                  <a:pt x="495" y="117"/>
                </a:lnTo>
                <a:lnTo>
                  <a:pt x="382" y="154"/>
                </a:lnTo>
                <a:lnTo>
                  <a:pt x="382" y="154"/>
                </a:lnTo>
                <a:lnTo>
                  <a:pt x="355" y="164"/>
                </a:lnTo>
                <a:lnTo>
                  <a:pt x="331" y="172"/>
                </a:lnTo>
                <a:lnTo>
                  <a:pt x="307" y="184"/>
                </a:lnTo>
                <a:lnTo>
                  <a:pt x="274" y="195"/>
                </a:lnTo>
                <a:lnTo>
                  <a:pt x="274" y="195"/>
                </a:lnTo>
                <a:lnTo>
                  <a:pt x="239" y="208"/>
                </a:lnTo>
                <a:lnTo>
                  <a:pt x="212" y="219"/>
                </a:lnTo>
                <a:lnTo>
                  <a:pt x="187" y="229"/>
                </a:lnTo>
                <a:lnTo>
                  <a:pt x="165" y="238"/>
                </a:lnTo>
                <a:lnTo>
                  <a:pt x="165" y="238"/>
                </a:lnTo>
                <a:lnTo>
                  <a:pt x="141" y="248"/>
                </a:lnTo>
                <a:lnTo>
                  <a:pt x="113" y="261"/>
                </a:lnTo>
                <a:lnTo>
                  <a:pt x="100" y="268"/>
                </a:lnTo>
                <a:lnTo>
                  <a:pt x="89" y="277"/>
                </a:lnTo>
                <a:lnTo>
                  <a:pt x="79" y="284"/>
                </a:lnTo>
                <a:lnTo>
                  <a:pt x="73" y="293"/>
                </a:lnTo>
                <a:lnTo>
                  <a:pt x="73" y="293"/>
                </a:lnTo>
                <a:lnTo>
                  <a:pt x="64" y="308"/>
                </a:lnTo>
                <a:lnTo>
                  <a:pt x="58" y="320"/>
                </a:lnTo>
                <a:lnTo>
                  <a:pt x="53" y="330"/>
                </a:lnTo>
                <a:lnTo>
                  <a:pt x="46" y="339"/>
                </a:lnTo>
                <a:lnTo>
                  <a:pt x="46" y="339"/>
                </a:lnTo>
                <a:lnTo>
                  <a:pt x="38" y="346"/>
                </a:lnTo>
                <a:lnTo>
                  <a:pt x="32" y="352"/>
                </a:lnTo>
                <a:lnTo>
                  <a:pt x="25" y="357"/>
                </a:lnTo>
                <a:lnTo>
                  <a:pt x="17" y="361"/>
                </a:lnTo>
                <a:lnTo>
                  <a:pt x="17" y="361"/>
                </a:lnTo>
                <a:lnTo>
                  <a:pt x="13" y="362"/>
                </a:lnTo>
                <a:lnTo>
                  <a:pt x="9" y="366"/>
                </a:lnTo>
                <a:lnTo>
                  <a:pt x="3" y="372"/>
                </a:lnTo>
                <a:lnTo>
                  <a:pt x="0" y="378"/>
                </a:lnTo>
                <a:lnTo>
                  <a:pt x="0" y="381"/>
                </a:lnTo>
                <a:lnTo>
                  <a:pt x="1" y="383"/>
                </a:lnTo>
                <a:lnTo>
                  <a:pt x="1" y="383"/>
                </a:lnTo>
                <a:lnTo>
                  <a:pt x="19" y="399"/>
                </a:lnTo>
                <a:lnTo>
                  <a:pt x="31" y="410"/>
                </a:lnTo>
                <a:lnTo>
                  <a:pt x="37" y="414"/>
                </a:lnTo>
                <a:lnTo>
                  <a:pt x="43" y="417"/>
                </a:lnTo>
                <a:lnTo>
                  <a:pt x="43" y="417"/>
                </a:lnTo>
                <a:lnTo>
                  <a:pt x="49" y="419"/>
                </a:lnTo>
                <a:lnTo>
                  <a:pt x="54" y="420"/>
                </a:lnTo>
                <a:lnTo>
                  <a:pt x="64" y="419"/>
                </a:lnTo>
                <a:lnTo>
                  <a:pt x="75" y="417"/>
                </a:lnTo>
                <a:lnTo>
                  <a:pt x="89" y="415"/>
                </a:lnTo>
                <a:lnTo>
                  <a:pt x="89" y="415"/>
                </a:lnTo>
                <a:lnTo>
                  <a:pt x="105" y="414"/>
                </a:lnTo>
                <a:lnTo>
                  <a:pt x="123" y="415"/>
                </a:lnTo>
                <a:lnTo>
                  <a:pt x="154" y="417"/>
                </a:lnTo>
                <a:lnTo>
                  <a:pt x="154" y="417"/>
                </a:lnTo>
                <a:lnTo>
                  <a:pt x="164" y="416"/>
                </a:lnTo>
                <a:lnTo>
                  <a:pt x="176" y="414"/>
                </a:lnTo>
                <a:lnTo>
                  <a:pt x="207" y="406"/>
                </a:lnTo>
                <a:lnTo>
                  <a:pt x="248" y="394"/>
                </a:lnTo>
                <a:lnTo>
                  <a:pt x="248" y="3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7">
            <a:extLst>
              <a:ext uri="{FF2B5EF4-FFF2-40B4-BE49-F238E27FC236}">
                <a16:creationId xmlns:a16="http://schemas.microsoft.com/office/drawing/2014/main" id="{3A2E5450-FD1F-41B0-B596-78E0C6C86915}"/>
              </a:ext>
            </a:extLst>
          </p:cNvPr>
          <p:cNvSpPr>
            <a:spLocks/>
          </p:cNvSpPr>
          <p:nvPr/>
        </p:nvSpPr>
        <p:spPr bwMode="auto">
          <a:xfrm>
            <a:off x="5949268" y="5309205"/>
            <a:ext cx="1765300" cy="633413"/>
          </a:xfrm>
          <a:custGeom>
            <a:avLst/>
            <a:gdLst>
              <a:gd name="T0" fmla="*/ 224 w 1112"/>
              <a:gd name="T1" fmla="*/ 127 h 399"/>
              <a:gd name="T2" fmla="*/ 151 w 1112"/>
              <a:gd name="T3" fmla="*/ 114 h 399"/>
              <a:gd name="T4" fmla="*/ 103 w 1112"/>
              <a:gd name="T5" fmla="*/ 94 h 399"/>
              <a:gd name="T6" fmla="*/ 32 w 1112"/>
              <a:gd name="T7" fmla="*/ 58 h 399"/>
              <a:gd name="T8" fmla="*/ 4 w 1112"/>
              <a:gd name="T9" fmla="*/ 47 h 399"/>
              <a:gd name="T10" fmla="*/ 0 w 1112"/>
              <a:gd name="T11" fmla="*/ 39 h 399"/>
              <a:gd name="T12" fmla="*/ 4 w 1112"/>
              <a:gd name="T13" fmla="*/ 26 h 399"/>
              <a:gd name="T14" fmla="*/ 7 w 1112"/>
              <a:gd name="T15" fmla="*/ 24 h 399"/>
              <a:gd name="T16" fmla="*/ 13 w 1112"/>
              <a:gd name="T17" fmla="*/ 14 h 399"/>
              <a:gd name="T18" fmla="*/ 23 w 1112"/>
              <a:gd name="T19" fmla="*/ 2 h 399"/>
              <a:gd name="T20" fmla="*/ 33 w 1112"/>
              <a:gd name="T21" fmla="*/ 0 h 399"/>
              <a:gd name="T22" fmla="*/ 93 w 1112"/>
              <a:gd name="T23" fmla="*/ 20 h 399"/>
              <a:gd name="T24" fmla="*/ 141 w 1112"/>
              <a:gd name="T25" fmla="*/ 41 h 399"/>
              <a:gd name="T26" fmla="*/ 186 w 1112"/>
              <a:gd name="T27" fmla="*/ 61 h 399"/>
              <a:gd name="T28" fmla="*/ 212 w 1112"/>
              <a:gd name="T29" fmla="*/ 73 h 399"/>
              <a:gd name="T30" fmla="*/ 262 w 1112"/>
              <a:gd name="T31" fmla="*/ 80 h 399"/>
              <a:gd name="T32" fmla="*/ 347 w 1112"/>
              <a:gd name="T33" fmla="*/ 89 h 399"/>
              <a:gd name="T34" fmla="*/ 373 w 1112"/>
              <a:gd name="T35" fmla="*/ 89 h 399"/>
              <a:gd name="T36" fmla="*/ 470 w 1112"/>
              <a:gd name="T37" fmla="*/ 106 h 399"/>
              <a:gd name="T38" fmla="*/ 508 w 1112"/>
              <a:gd name="T39" fmla="*/ 111 h 399"/>
              <a:gd name="T40" fmla="*/ 617 w 1112"/>
              <a:gd name="T41" fmla="*/ 124 h 399"/>
              <a:gd name="T42" fmla="*/ 771 w 1112"/>
              <a:gd name="T43" fmla="*/ 148 h 399"/>
              <a:gd name="T44" fmla="*/ 848 w 1112"/>
              <a:gd name="T45" fmla="*/ 167 h 399"/>
              <a:gd name="T46" fmla="*/ 940 w 1112"/>
              <a:gd name="T47" fmla="*/ 201 h 399"/>
              <a:gd name="T48" fmla="*/ 979 w 1112"/>
              <a:gd name="T49" fmla="*/ 218 h 399"/>
              <a:gd name="T50" fmla="*/ 996 w 1112"/>
              <a:gd name="T51" fmla="*/ 213 h 399"/>
              <a:gd name="T52" fmla="*/ 1017 w 1112"/>
              <a:gd name="T53" fmla="*/ 220 h 399"/>
              <a:gd name="T54" fmla="*/ 1028 w 1112"/>
              <a:gd name="T55" fmla="*/ 232 h 399"/>
              <a:gd name="T56" fmla="*/ 1043 w 1112"/>
              <a:gd name="T57" fmla="*/ 258 h 399"/>
              <a:gd name="T58" fmla="*/ 1098 w 1112"/>
              <a:gd name="T59" fmla="*/ 301 h 399"/>
              <a:gd name="T60" fmla="*/ 1108 w 1112"/>
              <a:gd name="T61" fmla="*/ 311 h 399"/>
              <a:gd name="T62" fmla="*/ 1112 w 1112"/>
              <a:gd name="T63" fmla="*/ 317 h 399"/>
              <a:gd name="T64" fmla="*/ 1104 w 1112"/>
              <a:gd name="T65" fmla="*/ 329 h 399"/>
              <a:gd name="T66" fmla="*/ 1083 w 1112"/>
              <a:gd name="T67" fmla="*/ 355 h 399"/>
              <a:gd name="T68" fmla="*/ 1066 w 1112"/>
              <a:gd name="T69" fmla="*/ 370 h 399"/>
              <a:gd name="T70" fmla="*/ 1051 w 1112"/>
              <a:gd name="T71" fmla="*/ 372 h 399"/>
              <a:gd name="T72" fmla="*/ 1004 w 1112"/>
              <a:gd name="T73" fmla="*/ 365 h 399"/>
              <a:gd name="T74" fmla="*/ 987 w 1112"/>
              <a:gd name="T75" fmla="*/ 362 h 399"/>
              <a:gd name="T76" fmla="*/ 911 w 1112"/>
              <a:gd name="T77" fmla="*/ 367 h 399"/>
              <a:gd name="T78" fmla="*/ 862 w 1112"/>
              <a:gd name="T79" fmla="*/ 367 h 399"/>
              <a:gd name="T80" fmla="*/ 828 w 1112"/>
              <a:gd name="T81" fmla="*/ 361 h 399"/>
              <a:gd name="T82" fmla="*/ 817 w 1112"/>
              <a:gd name="T83" fmla="*/ 372 h 399"/>
              <a:gd name="T84" fmla="*/ 788 w 1112"/>
              <a:gd name="T85" fmla="*/ 388 h 399"/>
              <a:gd name="T86" fmla="*/ 752 w 1112"/>
              <a:gd name="T87" fmla="*/ 397 h 399"/>
              <a:gd name="T88" fmla="*/ 715 w 1112"/>
              <a:gd name="T89" fmla="*/ 398 h 399"/>
              <a:gd name="T90" fmla="*/ 702 w 1112"/>
              <a:gd name="T91" fmla="*/ 390 h 399"/>
              <a:gd name="T92" fmla="*/ 704 w 1112"/>
              <a:gd name="T93" fmla="*/ 380 h 399"/>
              <a:gd name="T94" fmla="*/ 737 w 1112"/>
              <a:gd name="T95" fmla="*/ 348 h 399"/>
              <a:gd name="T96" fmla="*/ 742 w 1112"/>
              <a:gd name="T97" fmla="*/ 340 h 399"/>
              <a:gd name="T98" fmla="*/ 644 w 1112"/>
              <a:gd name="T99" fmla="*/ 303 h 399"/>
              <a:gd name="T100" fmla="*/ 593 w 1112"/>
              <a:gd name="T101" fmla="*/ 312 h 399"/>
              <a:gd name="T102" fmla="*/ 546 w 1112"/>
              <a:gd name="T103" fmla="*/ 313 h 399"/>
              <a:gd name="T104" fmla="*/ 511 w 1112"/>
              <a:gd name="T105" fmla="*/ 308 h 399"/>
              <a:gd name="T106" fmla="*/ 490 w 1112"/>
              <a:gd name="T107" fmla="*/ 297 h 399"/>
              <a:gd name="T108" fmla="*/ 486 w 1112"/>
              <a:gd name="T109" fmla="*/ 286 h 399"/>
              <a:gd name="T110" fmla="*/ 494 w 1112"/>
              <a:gd name="T111" fmla="*/ 263 h 399"/>
              <a:gd name="T112" fmla="*/ 517 w 1112"/>
              <a:gd name="T113" fmla="*/ 250 h 399"/>
              <a:gd name="T114" fmla="*/ 442 w 1112"/>
              <a:gd name="T115" fmla="*/ 217 h 399"/>
              <a:gd name="T116" fmla="*/ 346 w 1112"/>
              <a:gd name="T117" fmla="*/ 175 h 399"/>
              <a:gd name="T118" fmla="*/ 283 w 1112"/>
              <a:gd name="T119" fmla="*/ 151 h 399"/>
              <a:gd name="T120" fmla="*/ 240 w 1112"/>
              <a:gd name="T121" fmla="*/ 13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12" h="399">
                <a:moveTo>
                  <a:pt x="234" y="129"/>
                </a:moveTo>
                <a:lnTo>
                  <a:pt x="234" y="129"/>
                </a:lnTo>
                <a:lnTo>
                  <a:pt x="224" y="127"/>
                </a:lnTo>
                <a:lnTo>
                  <a:pt x="201" y="125"/>
                </a:lnTo>
                <a:lnTo>
                  <a:pt x="169" y="117"/>
                </a:lnTo>
                <a:lnTo>
                  <a:pt x="151" y="114"/>
                </a:lnTo>
                <a:lnTo>
                  <a:pt x="135" y="108"/>
                </a:lnTo>
                <a:lnTo>
                  <a:pt x="135" y="108"/>
                </a:lnTo>
                <a:lnTo>
                  <a:pt x="103" y="94"/>
                </a:lnTo>
                <a:lnTo>
                  <a:pt x="75" y="80"/>
                </a:lnTo>
                <a:lnTo>
                  <a:pt x="32" y="58"/>
                </a:lnTo>
                <a:lnTo>
                  <a:pt x="32" y="58"/>
                </a:lnTo>
                <a:lnTo>
                  <a:pt x="18" y="53"/>
                </a:lnTo>
                <a:lnTo>
                  <a:pt x="7" y="50"/>
                </a:lnTo>
                <a:lnTo>
                  <a:pt x="4" y="47"/>
                </a:lnTo>
                <a:lnTo>
                  <a:pt x="1" y="45"/>
                </a:lnTo>
                <a:lnTo>
                  <a:pt x="0" y="42"/>
                </a:lnTo>
                <a:lnTo>
                  <a:pt x="0" y="39"/>
                </a:lnTo>
                <a:lnTo>
                  <a:pt x="0" y="39"/>
                </a:lnTo>
                <a:lnTo>
                  <a:pt x="1" y="31"/>
                </a:lnTo>
                <a:lnTo>
                  <a:pt x="4" y="26"/>
                </a:lnTo>
                <a:lnTo>
                  <a:pt x="6" y="25"/>
                </a:lnTo>
                <a:lnTo>
                  <a:pt x="7" y="24"/>
                </a:lnTo>
                <a:lnTo>
                  <a:pt x="7" y="24"/>
                </a:lnTo>
                <a:lnTo>
                  <a:pt x="8" y="23"/>
                </a:lnTo>
                <a:lnTo>
                  <a:pt x="11" y="21"/>
                </a:lnTo>
                <a:lnTo>
                  <a:pt x="13" y="14"/>
                </a:lnTo>
                <a:lnTo>
                  <a:pt x="18" y="7"/>
                </a:lnTo>
                <a:lnTo>
                  <a:pt x="21" y="3"/>
                </a:lnTo>
                <a:lnTo>
                  <a:pt x="23" y="2"/>
                </a:lnTo>
                <a:lnTo>
                  <a:pt x="23" y="2"/>
                </a:lnTo>
                <a:lnTo>
                  <a:pt x="28" y="0"/>
                </a:lnTo>
                <a:lnTo>
                  <a:pt x="33" y="0"/>
                </a:lnTo>
                <a:lnTo>
                  <a:pt x="49" y="3"/>
                </a:lnTo>
                <a:lnTo>
                  <a:pt x="70" y="10"/>
                </a:lnTo>
                <a:lnTo>
                  <a:pt x="93" y="20"/>
                </a:lnTo>
                <a:lnTo>
                  <a:pt x="93" y="20"/>
                </a:lnTo>
                <a:lnTo>
                  <a:pt x="118" y="31"/>
                </a:lnTo>
                <a:lnTo>
                  <a:pt x="141" y="41"/>
                </a:lnTo>
                <a:lnTo>
                  <a:pt x="165" y="51"/>
                </a:lnTo>
                <a:lnTo>
                  <a:pt x="186" y="61"/>
                </a:lnTo>
                <a:lnTo>
                  <a:pt x="186" y="61"/>
                </a:lnTo>
                <a:lnTo>
                  <a:pt x="198" y="68"/>
                </a:lnTo>
                <a:lnTo>
                  <a:pt x="204" y="71"/>
                </a:lnTo>
                <a:lnTo>
                  <a:pt x="212" y="73"/>
                </a:lnTo>
                <a:lnTo>
                  <a:pt x="230" y="76"/>
                </a:lnTo>
                <a:lnTo>
                  <a:pt x="230" y="76"/>
                </a:lnTo>
                <a:lnTo>
                  <a:pt x="262" y="80"/>
                </a:lnTo>
                <a:lnTo>
                  <a:pt x="298" y="85"/>
                </a:lnTo>
                <a:lnTo>
                  <a:pt x="332" y="88"/>
                </a:lnTo>
                <a:lnTo>
                  <a:pt x="347" y="89"/>
                </a:lnTo>
                <a:lnTo>
                  <a:pt x="359" y="89"/>
                </a:lnTo>
                <a:lnTo>
                  <a:pt x="359" y="89"/>
                </a:lnTo>
                <a:lnTo>
                  <a:pt x="373" y="89"/>
                </a:lnTo>
                <a:lnTo>
                  <a:pt x="389" y="92"/>
                </a:lnTo>
                <a:lnTo>
                  <a:pt x="428" y="99"/>
                </a:lnTo>
                <a:lnTo>
                  <a:pt x="470" y="106"/>
                </a:lnTo>
                <a:lnTo>
                  <a:pt x="490" y="110"/>
                </a:lnTo>
                <a:lnTo>
                  <a:pt x="508" y="111"/>
                </a:lnTo>
                <a:lnTo>
                  <a:pt x="508" y="111"/>
                </a:lnTo>
                <a:lnTo>
                  <a:pt x="528" y="112"/>
                </a:lnTo>
                <a:lnTo>
                  <a:pt x="554" y="115"/>
                </a:lnTo>
                <a:lnTo>
                  <a:pt x="617" y="124"/>
                </a:lnTo>
                <a:lnTo>
                  <a:pt x="690" y="136"/>
                </a:lnTo>
                <a:lnTo>
                  <a:pt x="771" y="148"/>
                </a:lnTo>
                <a:lnTo>
                  <a:pt x="771" y="148"/>
                </a:lnTo>
                <a:lnTo>
                  <a:pt x="790" y="152"/>
                </a:lnTo>
                <a:lnTo>
                  <a:pt x="810" y="157"/>
                </a:lnTo>
                <a:lnTo>
                  <a:pt x="848" y="167"/>
                </a:lnTo>
                <a:lnTo>
                  <a:pt x="883" y="178"/>
                </a:lnTo>
                <a:lnTo>
                  <a:pt x="915" y="190"/>
                </a:lnTo>
                <a:lnTo>
                  <a:pt x="940" y="201"/>
                </a:lnTo>
                <a:lnTo>
                  <a:pt x="960" y="210"/>
                </a:lnTo>
                <a:lnTo>
                  <a:pt x="979" y="218"/>
                </a:lnTo>
                <a:lnTo>
                  <a:pt x="979" y="218"/>
                </a:lnTo>
                <a:lnTo>
                  <a:pt x="981" y="217"/>
                </a:lnTo>
                <a:lnTo>
                  <a:pt x="991" y="213"/>
                </a:lnTo>
                <a:lnTo>
                  <a:pt x="996" y="213"/>
                </a:lnTo>
                <a:lnTo>
                  <a:pt x="1003" y="213"/>
                </a:lnTo>
                <a:lnTo>
                  <a:pt x="1009" y="216"/>
                </a:lnTo>
                <a:lnTo>
                  <a:pt x="1017" y="220"/>
                </a:lnTo>
                <a:lnTo>
                  <a:pt x="1017" y="220"/>
                </a:lnTo>
                <a:lnTo>
                  <a:pt x="1023" y="226"/>
                </a:lnTo>
                <a:lnTo>
                  <a:pt x="1028" y="232"/>
                </a:lnTo>
                <a:lnTo>
                  <a:pt x="1036" y="244"/>
                </a:lnTo>
                <a:lnTo>
                  <a:pt x="1041" y="254"/>
                </a:lnTo>
                <a:lnTo>
                  <a:pt x="1043" y="258"/>
                </a:lnTo>
                <a:lnTo>
                  <a:pt x="1043" y="258"/>
                </a:lnTo>
                <a:lnTo>
                  <a:pt x="1076" y="282"/>
                </a:lnTo>
                <a:lnTo>
                  <a:pt x="1098" y="301"/>
                </a:lnTo>
                <a:lnTo>
                  <a:pt x="1105" y="307"/>
                </a:lnTo>
                <a:lnTo>
                  <a:pt x="1108" y="311"/>
                </a:lnTo>
                <a:lnTo>
                  <a:pt x="1108" y="311"/>
                </a:lnTo>
                <a:lnTo>
                  <a:pt x="1108" y="313"/>
                </a:lnTo>
                <a:lnTo>
                  <a:pt x="1109" y="314"/>
                </a:lnTo>
                <a:lnTo>
                  <a:pt x="1112" y="317"/>
                </a:lnTo>
                <a:lnTo>
                  <a:pt x="1112" y="318"/>
                </a:lnTo>
                <a:lnTo>
                  <a:pt x="1110" y="321"/>
                </a:lnTo>
                <a:lnTo>
                  <a:pt x="1104" y="329"/>
                </a:lnTo>
                <a:lnTo>
                  <a:pt x="1104" y="329"/>
                </a:lnTo>
                <a:lnTo>
                  <a:pt x="1093" y="342"/>
                </a:lnTo>
                <a:lnTo>
                  <a:pt x="1083" y="355"/>
                </a:lnTo>
                <a:lnTo>
                  <a:pt x="1078" y="361"/>
                </a:lnTo>
                <a:lnTo>
                  <a:pt x="1072" y="366"/>
                </a:lnTo>
                <a:lnTo>
                  <a:pt x="1066" y="370"/>
                </a:lnTo>
                <a:lnTo>
                  <a:pt x="1059" y="372"/>
                </a:lnTo>
                <a:lnTo>
                  <a:pt x="1059" y="372"/>
                </a:lnTo>
                <a:lnTo>
                  <a:pt x="1051" y="372"/>
                </a:lnTo>
                <a:lnTo>
                  <a:pt x="1041" y="372"/>
                </a:lnTo>
                <a:lnTo>
                  <a:pt x="1023" y="369"/>
                </a:lnTo>
                <a:lnTo>
                  <a:pt x="1004" y="365"/>
                </a:lnTo>
                <a:lnTo>
                  <a:pt x="996" y="364"/>
                </a:lnTo>
                <a:lnTo>
                  <a:pt x="987" y="362"/>
                </a:lnTo>
                <a:lnTo>
                  <a:pt x="987" y="362"/>
                </a:lnTo>
                <a:lnTo>
                  <a:pt x="967" y="364"/>
                </a:lnTo>
                <a:lnTo>
                  <a:pt x="940" y="365"/>
                </a:lnTo>
                <a:lnTo>
                  <a:pt x="911" y="367"/>
                </a:lnTo>
                <a:lnTo>
                  <a:pt x="884" y="367"/>
                </a:lnTo>
                <a:lnTo>
                  <a:pt x="884" y="367"/>
                </a:lnTo>
                <a:lnTo>
                  <a:pt x="862" y="367"/>
                </a:lnTo>
                <a:lnTo>
                  <a:pt x="846" y="365"/>
                </a:lnTo>
                <a:lnTo>
                  <a:pt x="828" y="361"/>
                </a:lnTo>
                <a:lnTo>
                  <a:pt x="828" y="361"/>
                </a:lnTo>
                <a:lnTo>
                  <a:pt x="826" y="365"/>
                </a:lnTo>
                <a:lnTo>
                  <a:pt x="822" y="369"/>
                </a:lnTo>
                <a:lnTo>
                  <a:pt x="817" y="372"/>
                </a:lnTo>
                <a:lnTo>
                  <a:pt x="810" y="378"/>
                </a:lnTo>
                <a:lnTo>
                  <a:pt x="800" y="383"/>
                </a:lnTo>
                <a:lnTo>
                  <a:pt x="788" y="388"/>
                </a:lnTo>
                <a:lnTo>
                  <a:pt x="771" y="393"/>
                </a:lnTo>
                <a:lnTo>
                  <a:pt x="771" y="393"/>
                </a:lnTo>
                <a:lnTo>
                  <a:pt x="752" y="397"/>
                </a:lnTo>
                <a:lnTo>
                  <a:pt x="737" y="398"/>
                </a:lnTo>
                <a:lnTo>
                  <a:pt x="725" y="399"/>
                </a:lnTo>
                <a:lnTo>
                  <a:pt x="715" y="398"/>
                </a:lnTo>
                <a:lnTo>
                  <a:pt x="708" y="397"/>
                </a:lnTo>
                <a:lnTo>
                  <a:pt x="703" y="393"/>
                </a:lnTo>
                <a:lnTo>
                  <a:pt x="702" y="390"/>
                </a:lnTo>
                <a:lnTo>
                  <a:pt x="702" y="385"/>
                </a:lnTo>
                <a:lnTo>
                  <a:pt x="702" y="385"/>
                </a:lnTo>
                <a:lnTo>
                  <a:pt x="704" y="380"/>
                </a:lnTo>
                <a:lnTo>
                  <a:pt x="708" y="374"/>
                </a:lnTo>
                <a:lnTo>
                  <a:pt x="719" y="362"/>
                </a:lnTo>
                <a:lnTo>
                  <a:pt x="737" y="348"/>
                </a:lnTo>
                <a:lnTo>
                  <a:pt x="737" y="348"/>
                </a:lnTo>
                <a:lnTo>
                  <a:pt x="740" y="344"/>
                </a:lnTo>
                <a:lnTo>
                  <a:pt x="742" y="340"/>
                </a:lnTo>
                <a:lnTo>
                  <a:pt x="743" y="335"/>
                </a:lnTo>
                <a:lnTo>
                  <a:pt x="644" y="303"/>
                </a:lnTo>
                <a:lnTo>
                  <a:pt x="644" y="303"/>
                </a:lnTo>
                <a:lnTo>
                  <a:pt x="634" y="306"/>
                </a:lnTo>
                <a:lnTo>
                  <a:pt x="609" y="310"/>
                </a:lnTo>
                <a:lnTo>
                  <a:pt x="593" y="312"/>
                </a:lnTo>
                <a:lnTo>
                  <a:pt x="577" y="313"/>
                </a:lnTo>
                <a:lnTo>
                  <a:pt x="561" y="314"/>
                </a:lnTo>
                <a:lnTo>
                  <a:pt x="546" y="313"/>
                </a:lnTo>
                <a:lnTo>
                  <a:pt x="546" y="313"/>
                </a:lnTo>
                <a:lnTo>
                  <a:pt x="521" y="311"/>
                </a:lnTo>
                <a:lnTo>
                  <a:pt x="511" y="308"/>
                </a:lnTo>
                <a:lnTo>
                  <a:pt x="502" y="305"/>
                </a:lnTo>
                <a:lnTo>
                  <a:pt x="495" y="301"/>
                </a:lnTo>
                <a:lnTo>
                  <a:pt x="490" y="297"/>
                </a:lnTo>
                <a:lnTo>
                  <a:pt x="486" y="292"/>
                </a:lnTo>
                <a:lnTo>
                  <a:pt x="486" y="286"/>
                </a:lnTo>
                <a:lnTo>
                  <a:pt x="486" y="286"/>
                </a:lnTo>
                <a:lnTo>
                  <a:pt x="487" y="275"/>
                </a:lnTo>
                <a:lnTo>
                  <a:pt x="491" y="268"/>
                </a:lnTo>
                <a:lnTo>
                  <a:pt x="494" y="263"/>
                </a:lnTo>
                <a:lnTo>
                  <a:pt x="497" y="259"/>
                </a:lnTo>
                <a:lnTo>
                  <a:pt x="497" y="259"/>
                </a:lnTo>
                <a:lnTo>
                  <a:pt x="517" y="250"/>
                </a:lnTo>
                <a:lnTo>
                  <a:pt x="517" y="250"/>
                </a:lnTo>
                <a:lnTo>
                  <a:pt x="505" y="245"/>
                </a:lnTo>
                <a:lnTo>
                  <a:pt x="442" y="217"/>
                </a:lnTo>
                <a:lnTo>
                  <a:pt x="442" y="217"/>
                </a:lnTo>
                <a:lnTo>
                  <a:pt x="393" y="195"/>
                </a:lnTo>
                <a:lnTo>
                  <a:pt x="346" y="175"/>
                </a:lnTo>
                <a:lnTo>
                  <a:pt x="308" y="161"/>
                </a:lnTo>
                <a:lnTo>
                  <a:pt x="283" y="151"/>
                </a:lnTo>
                <a:lnTo>
                  <a:pt x="283" y="151"/>
                </a:lnTo>
                <a:lnTo>
                  <a:pt x="267" y="145"/>
                </a:lnTo>
                <a:lnTo>
                  <a:pt x="251" y="137"/>
                </a:lnTo>
                <a:lnTo>
                  <a:pt x="240" y="131"/>
                </a:lnTo>
                <a:lnTo>
                  <a:pt x="234" y="129"/>
                </a:lnTo>
                <a:lnTo>
                  <a:pt x="234" y="1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0EE0FDE3-80C9-4D97-9342-54A1AF7537F1}"/>
              </a:ext>
            </a:extLst>
          </p:cNvPr>
          <p:cNvSpPr>
            <a:spLocks/>
          </p:cNvSpPr>
          <p:nvPr/>
        </p:nvSpPr>
        <p:spPr bwMode="auto">
          <a:xfrm>
            <a:off x="404578" y="1246526"/>
            <a:ext cx="1623097" cy="493986"/>
          </a:xfrm>
          <a:custGeom>
            <a:avLst/>
            <a:gdLst>
              <a:gd name="T0" fmla="*/ 585 w 2185"/>
              <a:gd name="T1" fmla="*/ 169 h 665"/>
              <a:gd name="T2" fmla="*/ 410 w 2185"/>
              <a:gd name="T3" fmla="*/ 158 h 665"/>
              <a:gd name="T4" fmla="*/ 243 w 2185"/>
              <a:gd name="T5" fmla="*/ 96 h 665"/>
              <a:gd name="T6" fmla="*/ 78 w 2185"/>
              <a:gd name="T7" fmla="*/ 46 h 665"/>
              <a:gd name="T8" fmla="*/ 0 w 2185"/>
              <a:gd name="T9" fmla="*/ 44 h 665"/>
              <a:gd name="T10" fmla="*/ 59 w 2185"/>
              <a:gd name="T11" fmla="*/ 107 h 665"/>
              <a:gd name="T12" fmla="*/ 137 w 2185"/>
              <a:gd name="T13" fmla="*/ 306 h 665"/>
              <a:gd name="T14" fmla="*/ 89 w 2185"/>
              <a:gd name="T15" fmla="*/ 368 h 665"/>
              <a:gd name="T16" fmla="*/ 36 w 2185"/>
              <a:gd name="T17" fmla="*/ 443 h 665"/>
              <a:gd name="T18" fmla="*/ 56 w 2185"/>
              <a:gd name="T19" fmla="*/ 476 h 665"/>
              <a:gd name="T20" fmla="*/ 84 w 2185"/>
              <a:gd name="T21" fmla="*/ 494 h 665"/>
              <a:gd name="T22" fmla="*/ 206 w 2185"/>
              <a:gd name="T23" fmla="*/ 435 h 665"/>
              <a:gd name="T24" fmla="*/ 379 w 2185"/>
              <a:gd name="T25" fmla="*/ 329 h 665"/>
              <a:gd name="T26" fmla="*/ 456 w 2185"/>
              <a:gd name="T27" fmla="*/ 319 h 665"/>
              <a:gd name="T28" fmla="*/ 618 w 2185"/>
              <a:gd name="T29" fmla="*/ 350 h 665"/>
              <a:gd name="T30" fmla="*/ 630 w 2185"/>
              <a:gd name="T31" fmla="*/ 363 h 665"/>
              <a:gd name="T32" fmla="*/ 499 w 2185"/>
              <a:gd name="T33" fmla="*/ 373 h 665"/>
              <a:gd name="T34" fmla="*/ 414 w 2185"/>
              <a:gd name="T35" fmla="*/ 376 h 665"/>
              <a:gd name="T36" fmla="*/ 638 w 2185"/>
              <a:gd name="T37" fmla="*/ 436 h 665"/>
              <a:gd name="T38" fmla="*/ 507 w 2185"/>
              <a:gd name="T39" fmla="*/ 447 h 665"/>
              <a:gd name="T40" fmla="*/ 445 w 2185"/>
              <a:gd name="T41" fmla="*/ 447 h 665"/>
              <a:gd name="T42" fmla="*/ 630 w 2185"/>
              <a:gd name="T43" fmla="*/ 472 h 665"/>
              <a:gd name="T44" fmla="*/ 283 w 2185"/>
              <a:gd name="T45" fmla="*/ 501 h 665"/>
              <a:gd name="T46" fmla="*/ 275 w 2185"/>
              <a:gd name="T47" fmla="*/ 576 h 665"/>
              <a:gd name="T48" fmla="*/ 261 w 2185"/>
              <a:gd name="T49" fmla="*/ 596 h 665"/>
              <a:gd name="T50" fmla="*/ 282 w 2185"/>
              <a:gd name="T51" fmla="*/ 609 h 665"/>
              <a:gd name="T52" fmla="*/ 339 w 2185"/>
              <a:gd name="T53" fmla="*/ 627 h 665"/>
              <a:gd name="T54" fmla="*/ 524 w 2185"/>
              <a:gd name="T55" fmla="*/ 612 h 665"/>
              <a:gd name="T56" fmla="*/ 903 w 2185"/>
              <a:gd name="T57" fmla="*/ 527 h 665"/>
              <a:gd name="T58" fmla="*/ 937 w 2185"/>
              <a:gd name="T59" fmla="*/ 515 h 665"/>
              <a:gd name="T60" fmla="*/ 1291 w 2185"/>
              <a:gd name="T61" fmla="*/ 552 h 665"/>
              <a:gd name="T62" fmla="*/ 1466 w 2185"/>
              <a:gd name="T63" fmla="*/ 565 h 665"/>
              <a:gd name="T64" fmla="*/ 1806 w 2185"/>
              <a:gd name="T65" fmla="*/ 545 h 665"/>
              <a:gd name="T66" fmla="*/ 1966 w 2185"/>
              <a:gd name="T67" fmla="*/ 515 h 665"/>
              <a:gd name="T68" fmla="*/ 1913 w 2185"/>
              <a:gd name="T69" fmla="*/ 586 h 665"/>
              <a:gd name="T70" fmla="*/ 1787 w 2185"/>
              <a:gd name="T71" fmla="*/ 639 h 665"/>
              <a:gd name="T72" fmla="*/ 1646 w 2185"/>
              <a:gd name="T73" fmla="*/ 646 h 665"/>
              <a:gd name="T74" fmla="*/ 1461 w 2185"/>
              <a:gd name="T75" fmla="*/ 647 h 665"/>
              <a:gd name="T76" fmla="*/ 1471 w 2185"/>
              <a:gd name="T77" fmla="*/ 654 h 665"/>
              <a:gd name="T78" fmla="*/ 1731 w 2185"/>
              <a:gd name="T79" fmla="*/ 665 h 665"/>
              <a:gd name="T80" fmla="*/ 1873 w 2185"/>
              <a:gd name="T81" fmla="*/ 628 h 665"/>
              <a:gd name="T82" fmla="*/ 1945 w 2185"/>
              <a:gd name="T83" fmla="*/ 593 h 665"/>
              <a:gd name="T84" fmla="*/ 2004 w 2185"/>
              <a:gd name="T85" fmla="*/ 497 h 665"/>
              <a:gd name="T86" fmla="*/ 2158 w 2185"/>
              <a:gd name="T87" fmla="*/ 416 h 665"/>
              <a:gd name="T88" fmla="*/ 2184 w 2185"/>
              <a:gd name="T89" fmla="*/ 379 h 665"/>
              <a:gd name="T90" fmla="*/ 2168 w 2185"/>
              <a:gd name="T91" fmla="*/ 319 h 665"/>
              <a:gd name="T92" fmla="*/ 2082 w 2185"/>
              <a:gd name="T93" fmla="*/ 262 h 665"/>
              <a:gd name="T94" fmla="*/ 1874 w 2185"/>
              <a:gd name="T95" fmla="*/ 184 h 665"/>
              <a:gd name="T96" fmla="*/ 1475 w 2185"/>
              <a:gd name="T97" fmla="*/ 110 h 665"/>
              <a:gd name="T98" fmla="*/ 1248 w 2185"/>
              <a:gd name="T99" fmla="*/ 39 h 665"/>
              <a:gd name="T100" fmla="*/ 1111 w 2185"/>
              <a:gd name="T101" fmla="*/ 0 h 665"/>
              <a:gd name="T102" fmla="*/ 1035 w 2185"/>
              <a:gd name="T103" fmla="*/ 10 h 665"/>
              <a:gd name="T104" fmla="*/ 887 w 2185"/>
              <a:gd name="T105" fmla="*/ 53 h 665"/>
              <a:gd name="T106" fmla="*/ 852 w 2185"/>
              <a:gd name="T107" fmla="*/ 104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85" h="665">
                <a:moveTo>
                  <a:pt x="807" y="149"/>
                </a:moveTo>
                <a:lnTo>
                  <a:pt x="807" y="149"/>
                </a:lnTo>
                <a:lnTo>
                  <a:pt x="761" y="154"/>
                </a:lnTo>
                <a:lnTo>
                  <a:pt x="711" y="160"/>
                </a:lnTo>
                <a:lnTo>
                  <a:pt x="650" y="165"/>
                </a:lnTo>
                <a:lnTo>
                  <a:pt x="585" y="169"/>
                </a:lnTo>
                <a:lnTo>
                  <a:pt x="552" y="170"/>
                </a:lnTo>
                <a:lnTo>
                  <a:pt x="520" y="170"/>
                </a:lnTo>
                <a:lnTo>
                  <a:pt x="488" y="169"/>
                </a:lnTo>
                <a:lnTo>
                  <a:pt x="459" y="167"/>
                </a:lnTo>
                <a:lnTo>
                  <a:pt x="432" y="163"/>
                </a:lnTo>
                <a:lnTo>
                  <a:pt x="410" y="158"/>
                </a:lnTo>
                <a:lnTo>
                  <a:pt x="410" y="158"/>
                </a:lnTo>
                <a:lnTo>
                  <a:pt x="371" y="146"/>
                </a:lnTo>
                <a:lnTo>
                  <a:pt x="336" y="135"/>
                </a:lnTo>
                <a:lnTo>
                  <a:pt x="308" y="123"/>
                </a:lnTo>
                <a:lnTo>
                  <a:pt x="283" y="114"/>
                </a:lnTo>
                <a:lnTo>
                  <a:pt x="243" y="96"/>
                </a:lnTo>
                <a:lnTo>
                  <a:pt x="213" y="83"/>
                </a:lnTo>
                <a:lnTo>
                  <a:pt x="213" y="83"/>
                </a:lnTo>
                <a:lnTo>
                  <a:pt x="192" y="74"/>
                </a:lnTo>
                <a:lnTo>
                  <a:pt x="159" y="64"/>
                </a:lnTo>
                <a:lnTo>
                  <a:pt x="119" y="55"/>
                </a:lnTo>
                <a:lnTo>
                  <a:pt x="78" y="46"/>
                </a:lnTo>
                <a:lnTo>
                  <a:pt x="41" y="40"/>
                </a:lnTo>
                <a:lnTo>
                  <a:pt x="26" y="39"/>
                </a:lnTo>
                <a:lnTo>
                  <a:pt x="14" y="39"/>
                </a:lnTo>
                <a:lnTo>
                  <a:pt x="5" y="40"/>
                </a:lnTo>
                <a:lnTo>
                  <a:pt x="3" y="41"/>
                </a:lnTo>
                <a:lnTo>
                  <a:pt x="0" y="44"/>
                </a:lnTo>
                <a:lnTo>
                  <a:pt x="0" y="46"/>
                </a:lnTo>
                <a:lnTo>
                  <a:pt x="2" y="48"/>
                </a:lnTo>
                <a:lnTo>
                  <a:pt x="4" y="52"/>
                </a:lnTo>
                <a:lnTo>
                  <a:pt x="8" y="57"/>
                </a:lnTo>
                <a:lnTo>
                  <a:pt x="8" y="57"/>
                </a:lnTo>
                <a:lnTo>
                  <a:pt x="59" y="107"/>
                </a:lnTo>
                <a:lnTo>
                  <a:pt x="122" y="173"/>
                </a:lnTo>
                <a:lnTo>
                  <a:pt x="198" y="251"/>
                </a:lnTo>
                <a:lnTo>
                  <a:pt x="198" y="251"/>
                </a:lnTo>
                <a:lnTo>
                  <a:pt x="186" y="262"/>
                </a:lnTo>
                <a:lnTo>
                  <a:pt x="154" y="288"/>
                </a:lnTo>
                <a:lnTo>
                  <a:pt x="137" y="306"/>
                </a:lnTo>
                <a:lnTo>
                  <a:pt x="120" y="324"/>
                </a:lnTo>
                <a:lnTo>
                  <a:pt x="105" y="342"/>
                </a:lnTo>
                <a:lnTo>
                  <a:pt x="99" y="351"/>
                </a:lnTo>
                <a:lnTo>
                  <a:pt x="94" y="360"/>
                </a:lnTo>
                <a:lnTo>
                  <a:pt x="94" y="360"/>
                </a:lnTo>
                <a:lnTo>
                  <a:pt x="89" y="368"/>
                </a:lnTo>
                <a:lnTo>
                  <a:pt x="84" y="376"/>
                </a:lnTo>
                <a:lnTo>
                  <a:pt x="73" y="392"/>
                </a:lnTo>
                <a:lnTo>
                  <a:pt x="50" y="419"/>
                </a:lnTo>
                <a:lnTo>
                  <a:pt x="40" y="431"/>
                </a:lnTo>
                <a:lnTo>
                  <a:pt x="37" y="437"/>
                </a:lnTo>
                <a:lnTo>
                  <a:pt x="36" y="443"/>
                </a:lnTo>
                <a:lnTo>
                  <a:pt x="36" y="449"/>
                </a:lnTo>
                <a:lnTo>
                  <a:pt x="37" y="454"/>
                </a:lnTo>
                <a:lnTo>
                  <a:pt x="40" y="461"/>
                </a:lnTo>
                <a:lnTo>
                  <a:pt x="46" y="465"/>
                </a:lnTo>
                <a:lnTo>
                  <a:pt x="46" y="465"/>
                </a:lnTo>
                <a:lnTo>
                  <a:pt x="56" y="476"/>
                </a:lnTo>
                <a:lnTo>
                  <a:pt x="63" y="485"/>
                </a:lnTo>
                <a:lnTo>
                  <a:pt x="66" y="489"/>
                </a:lnTo>
                <a:lnTo>
                  <a:pt x="69" y="491"/>
                </a:lnTo>
                <a:lnTo>
                  <a:pt x="73" y="492"/>
                </a:lnTo>
                <a:lnTo>
                  <a:pt x="78" y="494"/>
                </a:lnTo>
                <a:lnTo>
                  <a:pt x="84" y="494"/>
                </a:lnTo>
                <a:lnTo>
                  <a:pt x="91" y="491"/>
                </a:lnTo>
                <a:lnTo>
                  <a:pt x="111" y="484"/>
                </a:lnTo>
                <a:lnTo>
                  <a:pt x="141" y="469"/>
                </a:lnTo>
                <a:lnTo>
                  <a:pt x="182" y="447"/>
                </a:lnTo>
                <a:lnTo>
                  <a:pt x="182" y="447"/>
                </a:lnTo>
                <a:lnTo>
                  <a:pt x="206" y="435"/>
                </a:lnTo>
                <a:lnTo>
                  <a:pt x="228" y="422"/>
                </a:lnTo>
                <a:lnTo>
                  <a:pt x="265" y="398"/>
                </a:lnTo>
                <a:lnTo>
                  <a:pt x="326" y="357"/>
                </a:lnTo>
                <a:lnTo>
                  <a:pt x="352" y="341"/>
                </a:lnTo>
                <a:lnTo>
                  <a:pt x="366" y="335"/>
                </a:lnTo>
                <a:lnTo>
                  <a:pt x="379" y="329"/>
                </a:lnTo>
                <a:lnTo>
                  <a:pt x="393" y="325"/>
                </a:lnTo>
                <a:lnTo>
                  <a:pt x="408" y="322"/>
                </a:lnTo>
                <a:lnTo>
                  <a:pt x="422" y="320"/>
                </a:lnTo>
                <a:lnTo>
                  <a:pt x="438" y="319"/>
                </a:lnTo>
                <a:lnTo>
                  <a:pt x="438" y="319"/>
                </a:lnTo>
                <a:lnTo>
                  <a:pt x="456" y="319"/>
                </a:lnTo>
                <a:lnTo>
                  <a:pt x="473" y="320"/>
                </a:lnTo>
                <a:lnTo>
                  <a:pt x="507" y="325"/>
                </a:lnTo>
                <a:lnTo>
                  <a:pt x="540" y="330"/>
                </a:lnTo>
                <a:lnTo>
                  <a:pt x="571" y="337"/>
                </a:lnTo>
                <a:lnTo>
                  <a:pt x="597" y="344"/>
                </a:lnTo>
                <a:lnTo>
                  <a:pt x="618" y="350"/>
                </a:lnTo>
                <a:lnTo>
                  <a:pt x="636" y="356"/>
                </a:lnTo>
                <a:lnTo>
                  <a:pt x="636" y="356"/>
                </a:lnTo>
                <a:lnTo>
                  <a:pt x="636" y="356"/>
                </a:lnTo>
                <a:lnTo>
                  <a:pt x="636" y="358"/>
                </a:lnTo>
                <a:lnTo>
                  <a:pt x="634" y="361"/>
                </a:lnTo>
                <a:lnTo>
                  <a:pt x="630" y="363"/>
                </a:lnTo>
                <a:lnTo>
                  <a:pt x="622" y="366"/>
                </a:lnTo>
                <a:lnTo>
                  <a:pt x="607" y="369"/>
                </a:lnTo>
                <a:lnTo>
                  <a:pt x="587" y="371"/>
                </a:lnTo>
                <a:lnTo>
                  <a:pt x="559" y="373"/>
                </a:lnTo>
                <a:lnTo>
                  <a:pt x="559" y="373"/>
                </a:lnTo>
                <a:lnTo>
                  <a:pt x="499" y="373"/>
                </a:lnTo>
                <a:lnTo>
                  <a:pt x="451" y="373"/>
                </a:lnTo>
                <a:lnTo>
                  <a:pt x="421" y="374"/>
                </a:lnTo>
                <a:lnTo>
                  <a:pt x="414" y="374"/>
                </a:lnTo>
                <a:lnTo>
                  <a:pt x="414" y="376"/>
                </a:lnTo>
                <a:lnTo>
                  <a:pt x="414" y="376"/>
                </a:lnTo>
                <a:lnTo>
                  <a:pt x="414" y="376"/>
                </a:lnTo>
                <a:lnTo>
                  <a:pt x="433" y="381"/>
                </a:lnTo>
                <a:lnTo>
                  <a:pt x="468" y="387"/>
                </a:lnTo>
                <a:lnTo>
                  <a:pt x="515" y="397"/>
                </a:lnTo>
                <a:lnTo>
                  <a:pt x="587" y="409"/>
                </a:lnTo>
                <a:lnTo>
                  <a:pt x="458" y="416"/>
                </a:lnTo>
                <a:lnTo>
                  <a:pt x="638" y="436"/>
                </a:lnTo>
                <a:lnTo>
                  <a:pt x="638" y="436"/>
                </a:lnTo>
                <a:lnTo>
                  <a:pt x="627" y="437"/>
                </a:lnTo>
                <a:lnTo>
                  <a:pt x="598" y="441"/>
                </a:lnTo>
                <a:lnTo>
                  <a:pt x="556" y="445"/>
                </a:lnTo>
                <a:lnTo>
                  <a:pt x="533" y="446"/>
                </a:lnTo>
                <a:lnTo>
                  <a:pt x="507" y="447"/>
                </a:lnTo>
                <a:lnTo>
                  <a:pt x="507" y="447"/>
                </a:lnTo>
                <a:lnTo>
                  <a:pt x="475" y="446"/>
                </a:lnTo>
                <a:lnTo>
                  <a:pt x="451" y="445"/>
                </a:lnTo>
                <a:lnTo>
                  <a:pt x="431" y="443"/>
                </a:lnTo>
                <a:lnTo>
                  <a:pt x="431" y="443"/>
                </a:lnTo>
                <a:lnTo>
                  <a:pt x="445" y="447"/>
                </a:lnTo>
                <a:lnTo>
                  <a:pt x="445" y="447"/>
                </a:lnTo>
                <a:lnTo>
                  <a:pt x="489" y="452"/>
                </a:lnTo>
                <a:lnTo>
                  <a:pt x="553" y="459"/>
                </a:lnTo>
                <a:lnTo>
                  <a:pt x="609" y="467"/>
                </a:lnTo>
                <a:lnTo>
                  <a:pt x="625" y="470"/>
                </a:lnTo>
                <a:lnTo>
                  <a:pt x="630" y="472"/>
                </a:lnTo>
                <a:lnTo>
                  <a:pt x="632" y="472"/>
                </a:lnTo>
                <a:lnTo>
                  <a:pt x="632" y="472"/>
                </a:lnTo>
                <a:lnTo>
                  <a:pt x="614" y="474"/>
                </a:lnTo>
                <a:lnTo>
                  <a:pt x="575" y="479"/>
                </a:lnTo>
                <a:lnTo>
                  <a:pt x="456" y="489"/>
                </a:lnTo>
                <a:lnTo>
                  <a:pt x="283" y="501"/>
                </a:lnTo>
                <a:lnTo>
                  <a:pt x="356" y="523"/>
                </a:lnTo>
                <a:lnTo>
                  <a:pt x="217" y="529"/>
                </a:lnTo>
                <a:lnTo>
                  <a:pt x="246" y="545"/>
                </a:lnTo>
                <a:lnTo>
                  <a:pt x="287" y="564"/>
                </a:lnTo>
                <a:lnTo>
                  <a:pt x="275" y="576"/>
                </a:lnTo>
                <a:lnTo>
                  <a:pt x="275" y="576"/>
                </a:lnTo>
                <a:lnTo>
                  <a:pt x="270" y="579"/>
                </a:lnTo>
                <a:lnTo>
                  <a:pt x="266" y="582"/>
                </a:lnTo>
                <a:lnTo>
                  <a:pt x="262" y="587"/>
                </a:lnTo>
                <a:lnTo>
                  <a:pt x="261" y="591"/>
                </a:lnTo>
                <a:lnTo>
                  <a:pt x="261" y="593"/>
                </a:lnTo>
                <a:lnTo>
                  <a:pt x="261" y="596"/>
                </a:lnTo>
                <a:lnTo>
                  <a:pt x="262" y="598"/>
                </a:lnTo>
                <a:lnTo>
                  <a:pt x="265" y="601"/>
                </a:lnTo>
                <a:lnTo>
                  <a:pt x="269" y="603"/>
                </a:lnTo>
                <a:lnTo>
                  <a:pt x="274" y="604"/>
                </a:lnTo>
                <a:lnTo>
                  <a:pt x="274" y="604"/>
                </a:lnTo>
                <a:lnTo>
                  <a:pt x="282" y="609"/>
                </a:lnTo>
                <a:lnTo>
                  <a:pt x="291" y="614"/>
                </a:lnTo>
                <a:lnTo>
                  <a:pt x="301" y="619"/>
                </a:lnTo>
                <a:lnTo>
                  <a:pt x="307" y="622"/>
                </a:lnTo>
                <a:lnTo>
                  <a:pt x="315" y="624"/>
                </a:lnTo>
                <a:lnTo>
                  <a:pt x="325" y="625"/>
                </a:lnTo>
                <a:lnTo>
                  <a:pt x="339" y="627"/>
                </a:lnTo>
                <a:lnTo>
                  <a:pt x="353" y="627"/>
                </a:lnTo>
                <a:lnTo>
                  <a:pt x="372" y="627"/>
                </a:lnTo>
                <a:lnTo>
                  <a:pt x="420" y="624"/>
                </a:lnTo>
                <a:lnTo>
                  <a:pt x="486" y="617"/>
                </a:lnTo>
                <a:lnTo>
                  <a:pt x="486" y="617"/>
                </a:lnTo>
                <a:lnTo>
                  <a:pt x="524" y="612"/>
                </a:lnTo>
                <a:lnTo>
                  <a:pt x="564" y="604"/>
                </a:lnTo>
                <a:lnTo>
                  <a:pt x="643" y="590"/>
                </a:lnTo>
                <a:lnTo>
                  <a:pt x="720" y="574"/>
                </a:lnTo>
                <a:lnTo>
                  <a:pt x="791" y="556"/>
                </a:lnTo>
                <a:lnTo>
                  <a:pt x="854" y="539"/>
                </a:lnTo>
                <a:lnTo>
                  <a:pt x="903" y="527"/>
                </a:lnTo>
                <a:lnTo>
                  <a:pt x="948" y="513"/>
                </a:lnTo>
                <a:lnTo>
                  <a:pt x="948" y="513"/>
                </a:lnTo>
                <a:lnTo>
                  <a:pt x="942" y="513"/>
                </a:lnTo>
                <a:lnTo>
                  <a:pt x="937" y="513"/>
                </a:lnTo>
                <a:lnTo>
                  <a:pt x="937" y="513"/>
                </a:lnTo>
                <a:lnTo>
                  <a:pt x="937" y="515"/>
                </a:lnTo>
                <a:lnTo>
                  <a:pt x="960" y="518"/>
                </a:lnTo>
                <a:lnTo>
                  <a:pt x="1036" y="529"/>
                </a:lnTo>
                <a:lnTo>
                  <a:pt x="1036" y="529"/>
                </a:lnTo>
                <a:lnTo>
                  <a:pt x="1095" y="536"/>
                </a:lnTo>
                <a:lnTo>
                  <a:pt x="1160" y="542"/>
                </a:lnTo>
                <a:lnTo>
                  <a:pt x="1291" y="552"/>
                </a:lnTo>
                <a:lnTo>
                  <a:pt x="1398" y="559"/>
                </a:lnTo>
                <a:lnTo>
                  <a:pt x="1432" y="561"/>
                </a:lnTo>
                <a:lnTo>
                  <a:pt x="1448" y="564"/>
                </a:lnTo>
                <a:lnTo>
                  <a:pt x="1448" y="564"/>
                </a:lnTo>
                <a:lnTo>
                  <a:pt x="1455" y="565"/>
                </a:lnTo>
                <a:lnTo>
                  <a:pt x="1466" y="565"/>
                </a:lnTo>
                <a:lnTo>
                  <a:pt x="1502" y="565"/>
                </a:lnTo>
                <a:lnTo>
                  <a:pt x="1612" y="561"/>
                </a:lnTo>
                <a:lnTo>
                  <a:pt x="1672" y="558"/>
                </a:lnTo>
                <a:lnTo>
                  <a:pt x="1729" y="554"/>
                </a:lnTo>
                <a:lnTo>
                  <a:pt x="1776" y="550"/>
                </a:lnTo>
                <a:lnTo>
                  <a:pt x="1806" y="545"/>
                </a:lnTo>
                <a:lnTo>
                  <a:pt x="1806" y="545"/>
                </a:lnTo>
                <a:lnTo>
                  <a:pt x="1856" y="534"/>
                </a:lnTo>
                <a:lnTo>
                  <a:pt x="1911" y="521"/>
                </a:lnTo>
                <a:lnTo>
                  <a:pt x="1971" y="505"/>
                </a:lnTo>
                <a:lnTo>
                  <a:pt x="1971" y="505"/>
                </a:lnTo>
                <a:lnTo>
                  <a:pt x="1966" y="515"/>
                </a:lnTo>
                <a:lnTo>
                  <a:pt x="1953" y="538"/>
                </a:lnTo>
                <a:lnTo>
                  <a:pt x="1944" y="552"/>
                </a:lnTo>
                <a:lnTo>
                  <a:pt x="1934" y="565"/>
                </a:lnTo>
                <a:lnTo>
                  <a:pt x="1924" y="577"/>
                </a:lnTo>
                <a:lnTo>
                  <a:pt x="1913" y="586"/>
                </a:lnTo>
                <a:lnTo>
                  <a:pt x="1913" y="586"/>
                </a:lnTo>
                <a:lnTo>
                  <a:pt x="1901" y="593"/>
                </a:lnTo>
                <a:lnTo>
                  <a:pt x="1885" y="602"/>
                </a:lnTo>
                <a:lnTo>
                  <a:pt x="1864" y="612"/>
                </a:lnTo>
                <a:lnTo>
                  <a:pt x="1841" y="622"/>
                </a:lnTo>
                <a:lnTo>
                  <a:pt x="1815" y="631"/>
                </a:lnTo>
                <a:lnTo>
                  <a:pt x="1787" y="639"/>
                </a:lnTo>
                <a:lnTo>
                  <a:pt x="1756" y="644"/>
                </a:lnTo>
                <a:lnTo>
                  <a:pt x="1741" y="646"/>
                </a:lnTo>
                <a:lnTo>
                  <a:pt x="1725" y="646"/>
                </a:lnTo>
                <a:lnTo>
                  <a:pt x="1725" y="646"/>
                </a:lnTo>
                <a:lnTo>
                  <a:pt x="1688" y="646"/>
                </a:lnTo>
                <a:lnTo>
                  <a:pt x="1646" y="646"/>
                </a:lnTo>
                <a:lnTo>
                  <a:pt x="1558" y="644"/>
                </a:lnTo>
                <a:lnTo>
                  <a:pt x="1518" y="644"/>
                </a:lnTo>
                <a:lnTo>
                  <a:pt x="1488" y="644"/>
                </a:lnTo>
                <a:lnTo>
                  <a:pt x="1475" y="645"/>
                </a:lnTo>
                <a:lnTo>
                  <a:pt x="1466" y="646"/>
                </a:lnTo>
                <a:lnTo>
                  <a:pt x="1461" y="647"/>
                </a:lnTo>
                <a:lnTo>
                  <a:pt x="1459" y="649"/>
                </a:lnTo>
                <a:lnTo>
                  <a:pt x="1459" y="650"/>
                </a:lnTo>
                <a:lnTo>
                  <a:pt x="1459" y="650"/>
                </a:lnTo>
                <a:lnTo>
                  <a:pt x="1461" y="651"/>
                </a:lnTo>
                <a:lnTo>
                  <a:pt x="1462" y="652"/>
                </a:lnTo>
                <a:lnTo>
                  <a:pt x="1471" y="654"/>
                </a:lnTo>
                <a:lnTo>
                  <a:pt x="1498" y="657"/>
                </a:lnTo>
                <a:lnTo>
                  <a:pt x="1536" y="660"/>
                </a:lnTo>
                <a:lnTo>
                  <a:pt x="1580" y="662"/>
                </a:lnTo>
                <a:lnTo>
                  <a:pt x="1671" y="665"/>
                </a:lnTo>
                <a:lnTo>
                  <a:pt x="1731" y="665"/>
                </a:lnTo>
                <a:lnTo>
                  <a:pt x="1731" y="665"/>
                </a:lnTo>
                <a:lnTo>
                  <a:pt x="1740" y="665"/>
                </a:lnTo>
                <a:lnTo>
                  <a:pt x="1751" y="662"/>
                </a:lnTo>
                <a:lnTo>
                  <a:pt x="1778" y="656"/>
                </a:lnTo>
                <a:lnTo>
                  <a:pt x="1809" y="649"/>
                </a:lnTo>
                <a:lnTo>
                  <a:pt x="1841" y="638"/>
                </a:lnTo>
                <a:lnTo>
                  <a:pt x="1873" y="628"/>
                </a:lnTo>
                <a:lnTo>
                  <a:pt x="1901" y="617"/>
                </a:lnTo>
                <a:lnTo>
                  <a:pt x="1922" y="608"/>
                </a:lnTo>
                <a:lnTo>
                  <a:pt x="1937" y="602"/>
                </a:lnTo>
                <a:lnTo>
                  <a:pt x="1937" y="602"/>
                </a:lnTo>
                <a:lnTo>
                  <a:pt x="1940" y="598"/>
                </a:lnTo>
                <a:lnTo>
                  <a:pt x="1945" y="593"/>
                </a:lnTo>
                <a:lnTo>
                  <a:pt x="1956" y="580"/>
                </a:lnTo>
                <a:lnTo>
                  <a:pt x="1967" y="563"/>
                </a:lnTo>
                <a:lnTo>
                  <a:pt x="1980" y="545"/>
                </a:lnTo>
                <a:lnTo>
                  <a:pt x="1997" y="512"/>
                </a:lnTo>
                <a:lnTo>
                  <a:pt x="2004" y="497"/>
                </a:lnTo>
                <a:lnTo>
                  <a:pt x="2004" y="497"/>
                </a:lnTo>
                <a:lnTo>
                  <a:pt x="2030" y="486"/>
                </a:lnTo>
                <a:lnTo>
                  <a:pt x="2056" y="474"/>
                </a:lnTo>
                <a:lnTo>
                  <a:pt x="2087" y="459"/>
                </a:lnTo>
                <a:lnTo>
                  <a:pt x="2118" y="442"/>
                </a:lnTo>
                <a:lnTo>
                  <a:pt x="2146" y="425"/>
                </a:lnTo>
                <a:lnTo>
                  <a:pt x="2158" y="416"/>
                </a:lnTo>
                <a:lnTo>
                  <a:pt x="2168" y="408"/>
                </a:lnTo>
                <a:lnTo>
                  <a:pt x="2175" y="400"/>
                </a:lnTo>
                <a:lnTo>
                  <a:pt x="2180" y="393"/>
                </a:lnTo>
                <a:lnTo>
                  <a:pt x="2180" y="393"/>
                </a:lnTo>
                <a:lnTo>
                  <a:pt x="2183" y="385"/>
                </a:lnTo>
                <a:lnTo>
                  <a:pt x="2184" y="379"/>
                </a:lnTo>
                <a:lnTo>
                  <a:pt x="2185" y="371"/>
                </a:lnTo>
                <a:lnTo>
                  <a:pt x="2185" y="363"/>
                </a:lnTo>
                <a:lnTo>
                  <a:pt x="2184" y="356"/>
                </a:lnTo>
                <a:lnTo>
                  <a:pt x="2183" y="349"/>
                </a:lnTo>
                <a:lnTo>
                  <a:pt x="2177" y="334"/>
                </a:lnTo>
                <a:lnTo>
                  <a:pt x="2168" y="319"/>
                </a:lnTo>
                <a:lnTo>
                  <a:pt x="2157" y="306"/>
                </a:lnTo>
                <a:lnTo>
                  <a:pt x="2143" y="294"/>
                </a:lnTo>
                <a:lnTo>
                  <a:pt x="2136" y="290"/>
                </a:lnTo>
                <a:lnTo>
                  <a:pt x="2129" y="286"/>
                </a:lnTo>
                <a:lnTo>
                  <a:pt x="2129" y="286"/>
                </a:lnTo>
                <a:lnTo>
                  <a:pt x="2082" y="262"/>
                </a:lnTo>
                <a:lnTo>
                  <a:pt x="2049" y="246"/>
                </a:lnTo>
                <a:lnTo>
                  <a:pt x="2008" y="228"/>
                </a:lnTo>
                <a:lnTo>
                  <a:pt x="1960" y="210"/>
                </a:lnTo>
                <a:lnTo>
                  <a:pt x="1933" y="201"/>
                </a:lnTo>
                <a:lnTo>
                  <a:pt x="1905" y="192"/>
                </a:lnTo>
                <a:lnTo>
                  <a:pt x="1874" y="184"/>
                </a:lnTo>
                <a:lnTo>
                  <a:pt x="1843" y="175"/>
                </a:lnTo>
                <a:lnTo>
                  <a:pt x="1809" y="168"/>
                </a:lnTo>
                <a:lnTo>
                  <a:pt x="1774" y="162"/>
                </a:lnTo>
                <a:lnTo>
                  <a:pt x="1774" y="162"/>
                </a:lnTo>
                <a:lnTo>
                  <a:pt x="1622" y="136"/>
                </a:lnTo>
                <a:lnTo>
                  <a:pt x="1475" y="110"/>
                </a:lnTo>
                <a:lnTo>
                  <a:pt x="1320" y="82"/>
                </a:lnTo>
                <a:lnTo>
                  <a:pt x="1320" y="82"/>
                </a:lnTo>
                <a:lnTo>
                  <a:pt x="1314" y="77"/>
                </a:lnTo>
                <a:lnTo>
                  <a:pt x="1295" y="64"/>
                </a:lnTo>
                <a:lnTo>
                  <a:pt x="1265" y="47"/>
                </a:lnTo>
                <a:lnTo>
                  <a:pt x="1248" y="39"/>
                </a:lnTo>
                <a:lnTo>
                  <a:pt x="1228" y="30"/>
                </a:lnTo>
                <a:lnTo>
                  <a:pt x="1207" y="21"/>
                </a:lnTo>
                <a:lnTo>
                  <a:pt x="1184" y="14"/>
                </a:lnTo>
                <a:lnTo>
                  <a:pt x="1160" y="8"/>
                </a:lnTo>
                <a:lnTo>
                  <a:pt x="1136" y="3"/>
                </a:lnTo>
                <a:lnTo>
                  <a:pt x="1111" y="0"/>
                </a:lnTo>
                <a:lnTo>
                  <a:pt x="1085" y="0"/>
                </a:lnTo>
                <a:lnTo>
                  <a:pt x="1073" y="2"/>
                </a:lnTo>
                <a:lnTo>
                  <a:pt x="1060" y="4"/>
                </a:lnTo>
                <a:lnTo>
                  <a:pt x="1047" y="7"/>
                </a:lnTo>
                <a:lnTo>
                  <a:pt x="1035" y="10"/>
                </a:lnTo>
                <a:lnTo>
                  <a:pt x="1035" y="10"/>
                </a:lnTo>
                <a:lnTo>
                  <a:pt x="991" y="23"/>
                </a:lnTo>
                <a:lnTo>
                  <a:pt x="956" y="32"/>
                </a:lnTo>
                <a:lnTo>
                  <a:pt x="912" y="42"/>
                </a:lnTo>
                <a:lnTo>
                  <a:pt x="898" y="47"/>
                </a:lnTo>
                <a:lnTo>
                  <a:pt x="892" y="50"/>
                </a:lnTo>
                <a:lnTo>
                  <a:pt x="887" y="53"/>
                </a:lnTo>
                <a:lnTo>
                  <a:pt x="884" y="57"/>
                </a:lnTo>
                <a:lnTo>
                  <a:pt x="880" y="62"/>
                </a:lnTo>
                <a:lnTo>
                  <a:pt x="871" y="75"/>
                </a:lnTo>
                <a:lnTo>
                  <a:pt x="871" y="75"/>
                </a:lnTo>
                <a:lnTo>
                  <a:pt x="863" y="90"/>
                </a:lnTo>
                <a:lnTo>
                  <a:pt x="852" y="104"/>
                </a:lnTo>
                <a:lnTo>
                  <a:pt x="842" y="117"/>
                </a:lnTo>
                <a:lnTo>
                  <a:pt x="831" y="127"/>
                </a:lnTo>
                <a:lnTo>
                  <a:pt x="814" y="143"/>
                </a:lnTo>
                <a:lnTo>
                  <a:pt x="807" y="149"/>
                </a:lnTo>
                <a:lnTo>
                  <a:pt x="807" y="149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90460E3C-A17A-4EB6-BA29-C404920831ED}"/>
              </a:ext>
            </a:extLst>
          </p:cNvPr>
          <p:cNvSpPr>
            <a:spLocks/>
          </p:cNvSpPr>
          <p:nvPr/>
        </p:nvSpPr>
        <p:spPr bwMode="auto">
          <a:xfrm>
            <a:off x="7833320" y="1384300"/>
            <a:ext cx="1665185" cy="449517"/>
          </a:xfrm>
          <a:custGeom>
            <a:avLst/>
            <a:gdLst>
              <a:gd name="T0" fmla="*/ 361 w 1604"/>
              <a:gd name="T1" fmla="*/ 93 h 433"/>
              <a:gd name="T2" fmla="*/ 263 w 1604"/>
              <a:gd name="T3" fmla="*/ 95 h 433"/>
              <a:gd name="T4" fmla="*/ 165 w 1604"/>
              <a:gd name="T5" fmla="*/ 44 h 433"/>
              <a:gd name="T6" fmla="*/ 86 w 1604"/>
              <a:gd name="T7" fmla="*/ 14 h 433"/>
              <a:gd name="T8" fmla="*/ 12 w 1604"/>
              <a:gd name="T9" fmla="*/ 0 h 433"/>
              <a:gd name="T10" fmla="*/ 13 w 1604"/>
              <a:gd name="T11" fmla="*/ 12 h 433"/>
              <a:gd name="T12" fmla="*/ 102 w 1604"/>
              <a:gd name="T13" fmla="*/ 108 h 433"/>
              <a:gd name="T14" fmla="*/ 130 w 1604"/>
              <a:gd name="T15" fmla="*/ 155 h 433"/>
              <a:gd name="T16" fmla="*/ 88 w 1604"/>
              <a:gd name="T17" fmla="*/ 194 h 433"/>
              <a:gd name="T18" fmla="*/ 32 w 1604"/>
              <a:gd name="T19" fmla="*/ 254 h 433"/>
              <a:gd name="T20" fmla="*/ 18 w 1604"/>
              <a:gd name="T21" fmla="*/ 327 h 433"/>
              <a:gd name="T22" fmla="*/ 2 w 1604"/>
              <a:gd name="T23" fmla="*/ 354 h 433"/>
              <a:gd name="T24" fmla="*/ 7 w 1604"/>
              <a:gd name="T25" fmla="*/ 365 h 433"/>
              <a:gd name="T26" fmla="*/ 97 w 1604"/>
              <a:gd name="T27" fmla="*/ 329 h 433"/>
              <a:gd name="T28" fmla="*/ 196 w 1604"/>
              <a:gd name="T29" fmla="*/ 271 h 433"/>
              <a:gd name="T30" fmla="*/ 315 w 1604"/>
              <a:gd name="T31" fmla="*/ 298 h 433"/>
              <a:gd name="T32" fmla="*/ 377 w 1604"/>
              <a:gd name="T33" fmla="*/ 328 h 433"/>
              <a:gd name="T34" fmla="*/ 363 w 1604"/>
              <a:gd name="T35" fmla="*/ 330 h 433"/>
              <a:gd name="T36" fmla="*/ 238 w 1604"/>
              <a:gd name="T37" fmla="*/ 326 h 433"/>
              <a:gd name="T38" fmla="*/ 194 w 1604"/>
              <a:gd name="T39" fmla="*/ 327 h 433"/>
              <a:gd name="T40" fmla="*/ 198 w 1604"/>
              <a:gd name="T41" fmla="*/ 340 h 433"/>
              <a:gd name="T42" fmla="*/ 199 w 1604"/>
              <a:gd name="T43" fmla="*/ 355 h 433"/>
              <a:gd name="T44" fmla="*/ 150 w 1604"/>
              <a:gd name="T45" fmla="*/ 346 h 433"/>
              <a:gd name="T46" fmla="*/ 144 w 1604"/>
              <a:gd name="T47" fmla="*/ 355 h 433"/>
              <a:gd name="T48" fmla="*/ 163 w 1604"/>
              <a:gd name="T49" fmla="*/ 378 h 433"/>
              <a:gd name="T50" fmla="*/ 155 w 1604"/>
              <a:gd name="T51" fmla="*/ 382 h 433"/>
              <a:gd name="T52" fmla="*/ 153 w 1604"/>
              <a:gd name="T53" fmla="*/ 388 h 433"/>
              <a:gd name="T54" fmla="*/ 192 w 1604"/>
              <a:gd name="T55" fmla="*/ 407 h 433"/>
              <a:gd name="T56" fmla="*/ 189 w 1604"/>
              <a:gd name="T57" fmla="*/ 417 h 433"/>
              <a:gd name="T58" fmla="*/ 211 w 1604"/>
              <a:gd name="T59" fmla="*/ 431 h 433"/>
              <a:gd name="T60" fmla="*/ 311 w 1604"/>
              <a:gd name="T61" fmla="*/ 426 h 433"/>
              <a:gd name="T62" fmla="*/ 564 w 1604"/>
              <a:gd name="T63" fmla="*/ 386 h 433"/>
              <a:gd name="T64" fmla="*/ 652 w 1604"/>
              <a:gd name="T65" fmla="*/ 351 h 433"/>
              <a:gd name="T66" fmla="*/ 693 w 1604"/>
              <a:gd name="T67" fmla="*/ 359 h 433"/>
              <a:gd name="T68" fmla="*/ 764 w 1604"/>
              <a:gd name="T69" fmla="*/ 373 h 433"/>
              <a:gd name="T70" fmla="*/ 840 w 1604"/>
              <a:gd name="T71" fmla="*/ 402 h 433"/>
              <a:gd name="T72" fmla="*/ 868 w 1604"/>
              <a:gd name="T73" fmla="*/ 399 h 433"/>
              <a:gd name="T74" fmla="*/ 924 w 1604"/>
              <a:gd name="T75" fmla="*/ 391 h 433"/>
              <a:gd name="T76" fmla="*/ 1134 w 1604"/>
              <a:gd name="T77" fmla="*/ 387 h 433"/>
              <a:gd name="T78" fmla="*/ 1270 w 1604"/>
              <a:gd name="T79" fmla="*/ 367 h 433"/>
              <a:gd name="T80" fmla="*/ 1309 w 1604"/>
              <a:gd name="T81" fmla="*/ 371 h 433"/>
              <a:gd name="T82" fmla="*/ 1401 w 1604"/>
              <a:gd name="T83" fmla="*/ 361 h 433"/>
              <a:gd name="T84" fmla="*/ 1494 w 1604"/>
              <a:gd name="T85" fmla="*/ 324 h 433"/>
              <a:gd name="T86" fmla="*/ 1567 w 1604"/>
              <a:gd name="T87" fmla="*/ 274 h 433"/>
              <a:gd name="T88" fmla="*/ 1604 w 1604"/>
              <a:gd name="T89" fmla="*/ 236 h 433"/>
              <a:gd name="T90" fmla="*/ 1592 w 1604"/>
              <a:gd name="T91" fmla="*/ 216 h 433"/>
              <a:gd name="T92" fmla="*/ 1519 w 1604"/>
              <a:gd name="T93" fmla="*/ 167 h 433"/>
              <a:gd name="T94" fmla="*/ 1407 w 1604"/>
              <a:gd name="T95" fmla="*/ 118 h 433"/>
              <a:gd name="T96" fmla="*/ 1325 w 1604"/>
              <a:gd name="T97" fmla="*/ 93 h 433"/>
              <a:gd name="T98" fmla="*/ 1199 w 1604"/>
              <a:gd name="T99" fmla="*/ 67 h 433"/>
              <a:gd name="T100" fmla="*/ 1069 w 1604"/>
              <a:gd name="T101" fmla="*/ 41 h 433"/>
              <a:gd name="T102" fmla="*/ 943 w 1604"/>
              <a:gd name="T103" fmla="*/ 33 h 433"/>
              <a:gd name="T104" fmla="*/ 858 w 1604"/>
              <a:gd name="T105" fmla="*/ 12 h 433"/>
              <a:gd name="T106" fmla="*/ 765 w 1604"/>
              <a:gd name="T107" fmla="*/ 1 h 433"/>
              <a:gd name="T108" fmla="*/ 649 w 1604"/>
              <a:gd name="T109" fmla="*/ 17 h 433"/>
              <a:gd name="T110" fmla="*/ 614 w 1604"/>
              <a:gd name="T111" fmla="*/ 32 h 433"/>
              <a:gd name="T112" fmla="*/ 604 w 1604"/>
              <a:gd name="T113" fmla="*/ 43 h 433"/>
              <a:gd name="T114" fmla="*/ 590 w 1604"/>
              <a:gd name="T115" fmla="*/ 66 h 433"/>
              <a:gd name="T116" fmla="*/ 580 w 1604"/>
              <a:gd name="T117" fmla="*/ 72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04" h="433">
                <a:moveTo>
                  <a:pt x="580" y="72"/>
                </a:moveTo>
                <a:lnTo>
                  <a:pt x="580" y="72"/>
                </a:lnTo>
                <a:lnTo>
                  <a:pt x="497" y="81"/>
                </a:lnTo>
                <a:lnTo>
                  <a:pt x="424" y="88"/>
                </a:lnTo>
                <a:lnTo>
                  <a:pt x="361" y="93"/>
                </a:lnTo>
                <a:lnTo>
                  <a:pt x="361" y="93"/>
                </a:lnTo>
                <a:lnTo>
                  <a:pt x="292" y="97"/>
                </a:lnTo>
                <a:lnTo>
                  <a:pt x="275" y="97"/>
                </a:lnTo>
                <a:lnTo>
                  <a:pt x="263" y="95"/>
                </a:lnTo>
                <a:lnTo>
                  <a:pt x="263" y="95"/>
                </a:lnTo>
                <a:lnTo>
                  <a:pt x="259" y="95"/>
                </a:lnTo>
                <a:lnTo>
                  <a:pt x="253" y="93"/>
                </a:lnTo>
                <a:lnTo>
                  <a:pt x="237" y="84"/>
                </a:lnTo>
                <a:lnTo>
                  <a:pt x="190" y="59"/>
                </a:lnTo>
                <a:lnTo>
                  <a:pt x="165" y="44"/>
                </a:lnTo>
                <a:lnTo>
                  <a:pt x="136" y="32"/>
                </a:lnTo>
                <a:lnTo>
                  <a:pt x="110" y="20"/>
                </a:lnTo>
                <a:lnTo>
                  <a:pt x="98" y="17"/>
                </a:lnTo>
                <a:lnTo>
                  <a:pt x="86" y="14"/>
                </a:lnTo>
                <a:lnTo>
                  <a:pt x="86" y="14"/>
                </a:lnTo>
                <a:lnTo>
                  <a:pt x="65" y="11"/>
                </a:lnTo>
                <a:lnTo>
                  <a:pt x="48" y="7"/>
                </a:lnTo>
                <a:lnTo>
                  <a:pt x="23" y="1"/>
                </a:lnTo>
                <a:lnTo>
                  <a:pt x="14" y="0"/>
                </a:lnTo>
                <a:lnTo>
                  <a:pt x="12" y="0"/>
                </a:lnTo>
                <a:lnTo>
                  <a:pt x="11" y="1"/>
                </a:lnTo>
                <a:lnTo>
                  <a:pt x="10" y="2"/>
                </a:lnTo>
                <a:lnTo>
                  <a:pt x="10" y="4"/>
                </a:lnTo>
                <a:lnTo>
                  <a:pt x="13" y="12"/>
                </a:lnTo>
                <a:lnTo>
                  <a:pt x="13" y="12"/>
                </a:lnTo>
                <a:lnTo>
                  <a:pt x="16" y="17"/>
                </a:lnTo>
                <a:lnTo>
                  <a:pt x="22" y="23"/>
                </a:lnTo>
                <a:lnTo>
                  <a:pt x="38" y="41"/>
                </a:lnTo>
                <a:lnTo>
                  <a:pt x="81" y="84"/>
                </a:lnTo>
                <a:lnTo>
                  <a:pt x="102" y="108"/>
                </a:lnTo>
                <a:lnTo>
                  <a:pt x="118" y="127"/>
                </a:lnTo>
                <a:lnTo>
                  <a:pt x="124" y="137"/>
                </a:lnTo>
                <a:lnTo>
                  <a:pt x="129" y="145"/>
                </a:lnTo>
                <a:lnTo>
                  <a:pt x="130" y="151"/>
                </a:lnTo>
                <a:lnTo>
                  <a:pt x="130" y="155"/>
                </a:lnTo>
                <a:lnTo>
                  <a:pt x="129" y="156"/>
                </a:lnTo>
                <a:lnTo>
                  <a:pt x="129" y="156"/>
                </a:lnTo>
                <a:lnTo>
                  <a:pt x="121" y="164"/>
                </a:lnTo>
                <a:lnTo>
                  <a:pt x="113" y="173"/>
                </a:lnTo>
                <a:lnTo>
                  <a:pt x="88" y="194"/>
                </a:lnTo>
                <a:lnTo>
                  <a:pt x="62" y="216"/>
                </a:lnTo>
                <a:lnTo>
                  <a:pt x="50" y="228"/>
                </a:lnTo>
                <a:lnTo>
                  <a:pt x="40" y="241"/>
                </a:lnTo>
                <a:lnTo>
                  <a:pt x="40" y="241"/>
                </a:lnTo>
                <a:lnTo>
                  <a:pt x="32" y="254"/>
                </a:lnTo>
                <a:lnTo>
                  <a:pt x="27" y="268"/>
                </a:lnTo>
                <a:lnTo>
                  <a:pt x="24" y="280"/>
                </a:lnTo>
                <a:lnTo>
                  <a:pt x="22" y="294"/>
                </a:lnTo>
                <a:lnTo>
                  <a:pt x="19" y="317"/>
                </a:lnTo>
                <a:lnTo>
                  <a:pt x="18" y="327"/>
                </a:lnTo>
                <a:lnTo>
                  <a:pt x="16" y="334"/>
                </a:lnTo>
                <a:lnTo>
                  <a:pt x="16" y="334"/>
                </a:lnTo>
                <a:lnTo>
                  <a:pt x="12" y="340"/>
                </a:lnTo>
                <a:lnTo>
                  <a:pt x="8" y="346"/>
                </a:lnTo>
                <a:lnTo>
                  <a:pt x="2" y="354"/>
                </a:lnTo>
                <a:lnTo>
                  <a:pt x="0" y="358"/>
                </a:lnTo>
                <a:lnTo>
                  <a:pt x="0" y="360"/>
                </a:lnTo>
                <a:lnTo>
                  <a:pt x="2" y="362"/>
                </a:lnTo>
                <a:lnTo>
                  <a:pt x="7" y="365"/>
                </a:lnTo>
                <a:lnTo>
                  <a:pt x="7" y="365"/>
                </a:lnTo>
                <a:lnTo>
                  <a:pt x="11" y="365"/>
                </a:lnTo>
                <a:lnTo>
                  <a:pt x="18" y="364"/>
                </a:lnTo>
                <a:lnTo>
                  <a:pt x="39" y="355"/>
                </a:lnTo>
                <a:lnTo>
                  <a:pt x="66" y="344"/>
                </a:lnTo>
                <a:lnTo>
                  <a:pt x="97" y="329"/>
                </a:lnTo>
                <a:lnTo>
                  <a:pt x="128" y="312"/>
                </a:lnTo>
                <a:lnTo>
                  <a:pt x="156" y="296"/>
                </a:lnTo>
                <a:lnTo>
                  <a:pt x="181" y="281"/>
                </a:lnTo>
                <a:lnTo>
                  <a:pt x="196" y="271"/>
                </a:lnTo>
                <a:lnTo>
                  <a:pt x="196" y="271"/>
                </a:lnTo>
                <a:lnTo>
                  <a:pt x="214" y="255"/>
                </a:lnTo>
                <a:lnTo>
                  <a:pt x="225" y="246"/>
                </a:lnTo>
                <a:lnTo>
                  <a:pt x="232" y="238"/>
                </a:lnTo>
                <a:lnTo>
                  <a:pt x="232" y="238"/>
                </a:lnTo>
                <a:lnTo>
                  <a:pt x="315" y="298"/>
                </a:lnTo>
                <a:lnTo>
                  <a:pt x="315" y="298"/>
                </a:lnTo>
                <a:lnTo>
                  <a:pt x="324" y="303"/>
                </a:lnTo>
                <a:lnTo>
                  <a:pt x="336" y="310"/>
                </a:lnTo>
                <a:lnTo>
                  <a:pt x="359" y="319"/>
                </a:lnTo>
                <a:lnTo>
                  <a:pt x="377" y="328"/>
                </a:lnTo>
                <a:lnTo>
                  <a:pt x="382" y="330"/>
                </a:lnTo>
                <a:lnTo>
                  <a:pt x="382" y="330"/>
                </a:lnTo>
                <a:lnTo>
                  <a:pt x="382" y="332"/>
                </a:lnTo>
                <a:lnTo>
                  <a:pt x="382" y="332"/>
                </a:lnTo>
                <a:lnTo>
                  <a:pt x="363" y="330"/>
                </a:lnTo>
                <a:lnTo>
                  <a:pt x="322" y="327"/>
                </a:lnTo>
                <a:lnTo>
                  <a:pt x="276" y="324"/>
                </a:lnTo>
                <a:lnTo>
                  <a:pt x="256" y="324"/>
                </a:lnTo>
                <a:lnTo>
                  <a:pt x="238" y="326"/>
                </a:lnTo>
                <a:lnTo>
                  <a:pt x="238" y="326"/>
                </a:lnTo>
                <a:lnTo>
                  <a:pt x="226" y="327"/>
                </a:lnTo>
                <a:lnTo>
                  <a:pt x="215" y="327"/>
                </a:lnTo>
                <a:lnTo>
                  <a:pt x="201" y="326"/>
                </a:lnTo>
                <a:lnTo>
                  <a:pt x="196" y="326"/>
                </a:lnTo>
                <a:lnTo>
                  <a:pt x="194" y="327"/>
                </a:lnTo>
                <a:lnTo>
                  <a:pt x="193" y="328"/>
                </a:lnTo>
                <a:lnTo>
                  <a:pt x="193" y="332"/>
                </a:lnTo>
                <a:lnTo>
                  <a:pt x="193" y="332"/>
                </a:lnTo>
                <a:lnTo>
                  <a:pt x="194" y="335"/>
                </a:lnTo>
                <a:lnTo>
                  <a:pt x="198" y="340"/>
                </a:lnTo>
                <a:lnTo>
                  <a:pt x="205" y="348"/>
                </a:lnTo>
                <a:lnTo>
                  <a:pt x="208" y="350"/>
                </a:lnTo>
                <a:lnTo>
                  <a:pt x="208" y="353"/>
                </a:lnTo>
                <a:lnTo>
                  <a:pt x="205" y="355"/>
                </a:lnTo>
                <a:lnTo>
                  <a:pt x="199" y="355"/>
                </a:lnTo>
                <a:lnTo>
                  <a:pt x="199" y="355"/>
                </a:lnTo>
                <a:lnTo>
                  <a:pt x="189" y="355"/>
                </a:lnTo>
                <a:lnTo>
                  <a:pt x="179" y="353"/>
                </a:lnTo>
                <a:lnTo>
                  <a:pt x="158" y="348"/>
                </a:lnTo>
                <a:lnTo>
                  <a:pt x="150" y="346"/>
                </a:lnTo>
                <a:lnTo>
                  <a:pt x="144" y="346"/>
                </a:lnTo>
                <a:lnTo>
                  <a:pt x="142" y="348"/>
                </a:lnTo>
                <a:lnTo>
                  <a:pt x="141" y="350"/>
                </a:lnTo>
                <a:lnTo>
                  <a:pt x="142" y="353"/>
                </a:lnTo>
                <a:lnTo>
                  <a:pt x="144" y="355"/>
                </a:lnTo>
                <a:lnTo>
                  <a:pt x="144" y="355"/>
                </a:lnTo>
                <a:lnTo>
                  <a:pt x="153" y="367"/>
                </a:lnTo>
                <a:lnTo>
                  <a:pt x="160" y="373"/>
                </a:lnTo>
                <a:lnTo>
                  <a:pt x="163" y="377"/>
                </a:lnTo>
                <a:lnTo>
                  <a:pt x="163" y="378"/>
                </a:lnTo>
                <a:lnTo>
                  <a:pt x="162" y="380"/>
                </a:lnTo>
                <a:lnTo>
                  <a:pt x="162" y="380"/>
                </a:lnTo>
                <a:lnTo>
                  <a:pt x="161" y="381"/>
                </a:lnTo>
                <a:lnTo>
                  <a:pt x="158" y="381"/>
                </a:lnTo>
                <a:lnTo>
                  <a:pt x="155" y="382"/>
                </a:lnTo>
                <a:lnTo>
                  <a:pt x="153" y="383"/>
                </a:lnTo>
                <a:lnTo>
                  <a:pt x="152" y="383"/>
                </a:lnTo>
                <a:lnTo>
                  <a:pt x="152" y="386"/>
                </a:lnTo>
                <a:lnTo>
                  <a:pt x="153" y="388"/>
                </a:lnTo>
                <a:lnTo>
                  <a:pt x="153" y="388"/>
                </a:lnTo>
                <a:lnTo>
                  <a:pt x="156" y="392"/>
                </a:lnTo>
                <a:lnTo>
                  <a:pt x="161" y="394"/>
                </a:lnTo>
                <a:lnTo>
                  <a:pt x="174" y="399"/>
                </a:lnTo>
                <a:lnTo>
                  <a:pt x="187" y="404"/>
                </a:lnTo>
                <a:lnTo>
                  <a:pt x="192" y="407"/>
                </a:lnTo>
                <a:lnTo>
                  <a:pt x="193" y="409"/>
                </a:lnTo>
                <a:lnTo>
                  <a:pt x="193" y="409"/>
                </a:lnTo>
                <a:lnTo>
                  <a:pt x="193" y="412"/>
                </a:lnTo>
                <a:lnTo>
                  <a:pt x="192" y="414"/>
                </a:lnTo>
                <a:lnTo>
                  <a:pt x="189" y="417"/>
                </a:lnTo>
                <a:lnTo>
                  <a:pt x="189" y="419"/>
                </a:lnTo>
                <a:lnTo>
                  <a:pt x="190" y="421"/>
                </a:lnTo>
                <a:lnTo>
                  <a:pt x="193" y="424"/>
                </a:lnTo>
                <a:lnTo>
                  <a:pt x="200" y="428"/>
                </a:lnTo>
                <a:lnTo>
                  <a:pt x="211" y="431"/>
                </a:lnTo>
                <a:lnTo>
                  <a:pt x="211" y="431"/>
                </a:lnTo>
                <a:lnTo>
                  <a:pt x="220" y="433"/>
                </a:lnTo>
                <a:lnTo>
                  <a:pt x="232" y="433"/>
                </a:lnTo>
                <a:lnTo>
                  <a:pt x="267" y="430"/>
                </a:lnTo>
                <a:lnTo>
                  <a:pt x="311" y="426"/>
                </a:lnTo>
                <a:lnTo>
                  <a:pt x="360" y="419"/>
                </a:lnTo>
                <a:lnTo>
                  <a:pt x="460" y="404"/>
                </a:lnTo>
                <a:lnTo>
                  <a:pt x="537" y="392"/>
                </a:lnTo>
                <a:lnTo>
                  <a:pt x="537" y="392"/>
                </a:lnTo>
                <a:lnTo>
                  <a:pt x="564" y="386"/>
                </a:lnTo>
                <a:lnTo>
                  <a:pt x="589" y="380"/>
                </a:lnTo>
                <a:lnTo>
                  <a:pt x="610" y="372"/>
                </a:lnTo>
                <a:lnTo>
                  <a:pt x="627" y="365"/>
                </a:lnTo>
                <a:lnTo>
                  <a:pt x="641" y="358"/>
                </a:lnTo>
                <a:lnTo>
                  <a:pt x="652" y="351"/>
                </a:lnTo>
                <a:lnTo>
                  <a:pt x="660" y="346"/>
                </a:lnTo>
                <a:lnTo>
                  <a:pt x="660" y="346"/>
                </a:lnTo>
                <a:lnTo>
                  <a:pt x="660" y="346"/>
                </a:lnTo>
                <a:lnTo>
                  <a:pt x="663" y="348"/>
                </a:lnTo>
                <a:lnTo>
                  <a:pt x="693" y="359"/>
                </a:lnTo>
                <a:lnTo>
                  <a:pt x="693" y="359"/>
                </a:lnTo>
                <a:lnTo>
                  <a:pt x="721" y="366"/>
                </a:lnTo>
                <a:lnTo>
                  <a:pt x="741" y="370"/>
                </a:lnTo>
                <a:lnTo>
                  <a:pt x="756" y="372"/>
                </a:lnTo>
                <a:lnTo>
                  <a:pt x="764" y="373"/>
                </a:lnTo>
                <a:lnTo>
                  <a:pt x="764" y="373"/>
                </a:lnTo>
                <a:lnTo>
                  <a:pt x="776" y="378"/>
                </a:lnTo>
                <a:lnTo>
                  <a:pt x="799" y="388"/>
                </a:lnTo>
                <a:lnTo>
                  <a:pt x="826" y="398"/>
                </a:lnTo>
                <a:lnTo>
                  <a:pt x="840" y="402"/>
                </a:lnTo>
                <a:lnTo>
                  <a:pt x="850" y="404"/>
                </a:lnTo>
                <a:lnTo>
                  <a:pt x="850" y="404"/>
                </a:lnTo>
                <a:lnTo>
                  <a:pt x="857" y="403"/>
                </a:lnTo>
                <a:lnTo>
                  <a:pt x="863" y="402"/>
                </a:lnTo>
                <a:lnTo>
                  <a:pt x="868" y="399"/>
                </a:lnTo>
                <a:lnTo>
                  <a:pt x="873" y="397"/>
                </a:lnTo>
                <a:lnTo>
                  <a:pt x="878" y="391"/>
                </a:lnTo>
                <a:lnTo>
                  <a:pt x="879" y="388"/>
                </a:lnTo>
                <a:lnTo>
                  <a:pt x="879" y="388"/>
                </a:lnTo>
                <a:lnTo>
                  <a:pt x="924" y="391"/>
                </a:lnTo>
                <a:lnTo>
                  <a:pt x="1023" y="394"/>
                </a:lnTo>
                <a:lnTo>
                  <a:pt x="1023" y="394"/>
                </a:lnTo>
                <a:lnTo>
                  <a:pt x="1055" y="394"/>
                </a:lnTo>
                <a:lnTo>
                  <a:pt x="1093" y="391"/>
                </a:lnTo>
                <a:lnTo>
                  <a:pt x="1134" y="387"/>
                </a:lnTo>
                <a:lnTo>
                  <a:pt x="1174" y="382"/>
                </a:lnTo>
                <a:lnTo>
                  <a:pt x="1242" y="372"/>
                </a:lnTo>
                <a:lnTo>
                  <a:pt x="1270" y="367"/>
                </a:lnTo>
                <a:lnTo>
                  <a:pt x="1270" y="367"/>
                </a:lnTo>
                <a:lnTo>
                  <a:pt x="1270" y="367"/>
                </a:lnTo>
                <a:lnTo>
                  <a:pt x="1272" y="369"/>
                </a:lnTo>
                <a:lnTo>
                  <a:pt x="1274" y="370"/>
                </a:lnTo>
                <a:lnTo>
                  <a:pt x="1282" y="371"/>
                </a:lnTo>
                <a:lnTo>
                  <a:pt x="1291" y="371"/>
                </a:lnTo>
                <a:lnTo>
                  <a:pt x="1309" y="371"/>
                </a:lnTo>
                <a:lnTo>
                  <a:pt x="1333" y="370"/>
                </a:lnTo>
                <a:lnTo>
                  <a:pt x="1365" y="367"/>
                </a:lnTo>
                <a:lnTo>
                  <a:pt x="1365" y="367"/>
                </a:lnTo>
                <a:lnTo>
                  <a:pt x="1384" y="365"/>
                </a:lnTo>
                <a:lnTo>
                  <a:pt x="1401" y="361"/>
                </a:lnTo>
                <a:lnTo>
                  <a:pt x="1418" y="358"/>
                </a:lnTo>
                <a:lnTo>
                  <a:pt x="1435" y="351"/>
                </a:lnTo>
                <a:lnTo>
                  <a:pt x="1451" y="346"/>
                </a:lnTo>
                <a:lnTo>
                  <a:pt x="1466" y="339"/>
                </a:lnTo>
                <a:lnTo>
                  <a:pt x="1494" y="324"/>
                </a:lnTo>
                <a:lnTo>
                  <a:pt x="1519" y="310"/>
                </a:lnTo>
                <a:lnTo>
                  <a:pt x="1540" y="296"/>
                </a:lnTo>
                <a:lnTo>
                  <a:pt x="1556" y="284"/>
                </a:lnTo>
                <a:lnTo>
                  <a:pt x="1567" y="274"/>
                </a:lnTo>
                <a:lnTo>
                  <a:pt x="1567" y="274"/>
                </a:lnTo>
                <a:lnTo>
                  <a:pt x="1585" y="259"/>
                </a:lnTo>
                <a:lnTo>
                  <a:pt x="1593" y="253"/>
                </a:lnTo>
                <a:lnTo>
                  <a:pt x="1599" y="246"/>
                </a:lnTo>
                <a:lnTo>
                  <a:pt x="1603" y="238"/>
                </a:lnTo>
                <a:lnTo>
                  <a:pt x="1604" y="236"/>
                </a:lnTo>
                <a:lnTo>
                  <a:pt x="1604" y="232"/>
                </a:lnTo>
                <a:lnTo>
                  <a:pt x="1603" y="228"/>
                </a:lnTo>
                <a:lnTo>
                  <a:pt x="1600" y="225"/>
                </a:lnTo>
                <a:lnTo>
                  <a:pt x="1596" y="221"/>
                </a:lnTo>
                <a:lnTo>
                  <a:pt x="1592" y="216"/>
                </a:lnTo>
                <a:lnTo>
                  <a:pt x="1592" y="216"/>
                </a:lnTo>
                <a:lnTo>
                  <a:pt x="1572" y="201"/>
                </a:lnTo>
                <a:lnTo>
                  <a:pt x="1551" y="185"/>
                </a:lnTo>
                <a:lnTo>
                  <a:pt x="1537" y="177"/>
                </a:lnTo>
                <a:lnTo>
                  <a:pt x="1519" y="167"/>
                </a:lnTo>
                <a:lnTo>
                  <a:pt x="1496" y="155"/>
                </a:lnTo>
                <a:lnTo>
                  <a:pt x="1466" y="141"/>
                </a:lnTo>
                <a:lnTo>
                  <a:pt x="1466" y="141"/>
                </a:lnTo>
                <a:lnTo>
                  <a:pt x="1434" y="127"/>
                </a:lnTo>
                <a:lnTo>
                  <a:pt x="1407" y="118"/>
                </a:lnTo>
                <a:lnTo>
                  <a:pt x="1384" y="109"/>
                </a:lnTo>
                <a:lnTo>
                  <a:pt x="1364" y="103"/>
                </a:lnTo>
                <a:lnTo>
                  <a:pt x="1348" y="98"/>
                </a:lnTo>
                <a:lnTo>
                  <a:pt x="1336" y="95"/>
                </a:lnTo>
                <a:lnTo>
                  <a:pt x="1325" y="93"/>
                </a:lnTo>
                <a:lnTo>
                  <a:pt x="1316" y="93"/>
                </a:lnTo>
                <a:lnTo>
                  <a:pt x="1316" y="93"/>
                </a:lnTo>
                <a:lnTo>
                  <a:pt x="1301" y="91"/>
                </a:lnTo>
                <a:lnTo>
                  <a:pt x="1275" y="84"/>
                </a:lnTo>
                <a:lnTo>
                  <a:pt x="1199" y="67"/>
                </a:lnTo>
                <a:lnTo>
                  <a:pt x="1120" y="50"/>
                </a:lnTo>
                <a:lnTo>
                  <a:pt x="1090" y="44"/>
                </a:lnTo>
                <a:lnTo>
                  <a:pt x="1077" y="43"/>
                </a:lnTo>
                <a:lnTo>
                  <a:pt x="1069" y="41"/>
                </a:lnTo>
                <a:lnTo>
                  <a:pt x="1069" y="41"/>
                </a:lnTo>
                <a:lnTo>
                  <a:pt x="1034" y="40"/>
                </a:lnTo>
                <a:lnTo>
                  <a:pt x="995" y="39"/>
                </a:lnTo>
                <a:lnTo>
                  <a:pt x="947" y="35"/>
                </a:lnTo>
                <a:lnTo>
                  <a:pt x="947" y="35"/>
                </a:lnTo>
                <a:lnTo>
                  <a:pt x="943" y="33"/>
                </a:lnTo>
                <a:lnTo>
                  <a:pt x="936" y="30"/>
                </a:lnTo>
                <a:lnTo>
                  <a:pt x="925" y="27"/>
                </a:lnTo>
                <a:lnTo>
                  <a:pt x="909" y="22"/>
                </a:lnTo>
                <a:lnTo>
                  <a:pt x="887" y="17"/>
                </a:lnTo>
                <a:lnTo>
                  <a:pt x="858" y="12"/>
                </a:lnTo>
                <a:lnTo>
                  <a:pt x="821" y="6"/>
                </a:lnTo>
                <a:lnTo>
                  <a:pt x="821" y="6"/>
                </a:lnTo>
                <a:lnTo>
                  <a:pt x="802" y="3"/>
                </a:lnTo>
                <a:lnTo>
                  <a:pt x="783" y="1"/>
                </a:lnTo>
                <a:lnTo>
                  <a:pt x="765" y="1"/>
                </a:lnTo>
                <a:lnTo>
                  <a:pt x="748" y="1"/>
                </a:lnTo>
                <a:lnTo>
                  <a:pt x="717" y="3"/>
                </a:lnTo>
                <a:lnTo>
                  <a:pt x="690" y="7"/>
                </a:lnTo>
                <a:lnTo>
                  <a:pt x="668" y="12"/>
                </a:lnTo>
                <a:lnTo>
                  <a:pt x="649" y="17"/>
                </a:lnTo>
                <a:lnTo>
                  <a:pt x="630" y="23"/>
                </a:lnTo>
                <a:lnTo>
                  <a:pt x="630" y="23"/>
                </a:lnTo>
                <a:lnTo>
                  <a:pt x="622" y="27"/>
                </a:lnTo>
                <a:lnTo>
                  <a:pt x="617" y="28"/>
                </a:lnTo>
                <a:lnTo>
                  <a:pt x="614" y="32"/>
                </a:lnTo>
                <a:lnTo>
                  <a:pt x="611" y="35"/>
                </a:lnTo>
                <a:lnTo>
                  <a:pt x="611" y="35"/>
                </a:lnTo>
                <a:lnTo>
                  <a:pt x="609" y="39"/>
                </a:lnTo>
                <a:lnTo>
                  <a:pt x="606" y="41"/>
                </a:lnTo>
                <a:lnTo>
                  <a:pt x="604" y="43"/>
                </a:lnTo>
                <a:lnTo>
                  <a:pt x="599" y="48"/>
                </a:lnTo>
                <a:lnTo>
                  <a:pt x="599" y="48"/>
                </a:lnTo>
                <a:lnTo>
                  <a:pt x="594" y="54"/>
                </a:lnTo>
                <a:lnTo>
                  <a:pt x="591" y="57"/>
                </a:lnTo>
                <a:lnTo>
                  <a:pt x="590" y="66"/>
                </a:lnTo>
                <a:lnTo>
                  <a:pt x="590" y="66"/>
                </a:lnTo>
                <a:lnTo>
                  <a:pt x="588" y="70"/>
                </a:lnTo>
                <a:lnTo>
                  <a:pt x="585" y="71"/>
                </a:lnTo>
                <a:lnTo>
                  <a:pt x="580" y="72"/>
                </a:lnTo>
                <a:lnTo>
                  <a:pt x="580" y="72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C954ACA9-10FB-4DE2-A666-FC68142F4B84}"/>
              </a:ext>
            </a:extLst>
          </p:cNvPr>
          <p:cNvSpPr>
            <a:spLocks/>
          </p:cNvSpPr>
          <p:nvPr/>
        </p:nvSpPr>
        <p:spPr bwMode="auto">
          <a:xfrm>
            <a:off x="2206474" y="1264837"/>
            <a:ext cx="1755775" cy="857250"/>
          </a:xfrm>
          <a:custGeom>
            <a:avLst/>
            <a:gdLst>
              <a:gd name="T0" fmla="*/ 317 w 1106"/>
              <a:gd name="T1" fmla="*/ 64 h 540"/>
              <a:gd name="T2" fmla="*/ 214 w 1106"/>
              <a:gd name="T3" fmla="*/ 74 h 540"/>
              <a:gd name="T4" fmla="*/ 154 w 1106"/>
              <a:gd name="T5" fmla="*/ 103 h 540"/>
              <a:gd name="T6" fmla="*/ 66 w 1106"/>
              <a:gd name="T7" fmla="*/ 165 h 540"/>
              <a:gd name="T8" fmla="*/ 37 w 1106"/>
              <a:gd name="T9" fmla="*/ 186 h 540"/>
              <a:gd name="T10" fmla="*/ 7 w 1106"/>
              <a:gd name="T11" fmla="*/ 212 h 540"/>
              <a:gd name="T12" fmla="*/ 0 w 1106"/>
              <a:gd name="T13" fmla="*/ 239 h 540"/>
              <a:gd name="T14" fmla="*/ 7 w 1106"/>
              <a:gd name="T15" fmla="*/ 261 h 540"/>
              <a:gd name="T16" fmla="*/ 39 w 1106"/>
              <a:gd name="T17" fmla="*/ 294 h 540"/>
              <a:gd name="T18" fmla="*/ 119 w 1106"/>
              <a:gd name="T19" fmla="*/ 333 h 540"/>
              <a:gd name="T20" fmla="*/ 253 w 1106"/>
              <a:gd name="T21" fmla="*/ 381 h 540"/>
              <a:gd name="T22" fmla="*/ 322 w 1106"/>
              <a:gd name="T23" fmla="*/ 400 h 540"/>
              <a:gd name="T24" fmla="*/ 368 w 1106"/>
              <a:gd name="T25" fmla="*/ 405 h 540"/>
              <a:gd name="T26" fmla="*/ 444 w 1106"/>
              <a:gd name="T27" fmla="*/ 519 h 540"/>
              <a:gd name="T28" fmla="*/ 466 w 1106"/>
              <a:gd name="T29" fmla="*/ 540 h 540"/>
              <a:gd name="T30" fmla="*/ 478 w 1106"/>
              <a:gd name="T31" fmla="*/ 523 h 540"/>
              <a:gd name="T32" fmla="*/ 480 w 1106"/>
              <a:gd name="T33" fmla="*/ 437 h 540"/>
              <a:gd name="T34" fmla="*/ 571 w 1106"/>
              <a:gd name="T35" fmla="*/ 431 h 540"/>
              <a:gd name="T36" fmla="*/ 608 w 1106"/>
              <a:gd name="T37" fmla="*/ 432 h 540"/>
              <a:gd name="T38" fmla="*/ 642 w 1106"/>
              <a:gd name="T39" fmla="*/ 452 h 540"/>
              <a:gd name="T40" fmla="*/ 674 w 1106"/>
              <a:gd name="T41" fmla="*/ 474 h 540"/>
              <a:gd name="T42" fmla="*/ 691 w 1106"/>
              <a:gd name="T43" fmla="*/ 469 h 540"/>
              <a:gd name="T44" fmla="*/ 712 w 1106"/>
              <a:gd name="T45" fmla="*/ 460 h 540"/>
              <a:gd name="T46" fmla="*/ 704 w 1106"/>
              <a:gd name="T47" fmla="*/ 450 h 540"/>
              <a:gd name="T48" fmla="*/ 665 w 1106"/>
              <a:gd name="T49" fmla="*/ 413 h 540"/>
              <a:gd name="T50" fmla="*/ 781 w 1106"/>
              <a:gd name="T51" fmla="*/ 424 h 540"/>
              <a:gd name="T52" fmla="*/ 881 w 1106"/>
              <a:gd name="T53" fmla="*/ 477 h 540"/>
              <a:gd name="T54" fmla="*/ 897 w 1106"/>
              <a:gd name="T55" fmla="*/ 492 h 540"/>
              <a:gd name="T56" fmla="*/ 908 w 1106"/>
              <a:gd name="T57" fmla="*/ 518 h 540"/>
              <a:gd name="T58" fmla="*/ 924 w 1106"/>
              <a:gd name="T59" fmla="*/ 482 h 540"/>
              <a:gd name="T60" fmla="*/ 935 w 1106"/>
              <a:gd name="T61" fmla="*/ 439 h 540"/>
              <a:gd name="T62" fmla="*/ 941 w 1106"/>
              <a:gd name="T63" fmla="*/ 394 h 540"/>
              <a:gd name="T64" fmla="*/ 964 w 1106"/>
              <a:gd name="T65" fmla="*/ 361 h 540"/>
              <a:gd name="T66" fmla="*/ 1018 w 1106"/>
              <a:gd name="T67" fmla="*/ 315 h 540"/>
              <a:gd name="T68" fmla="*/ 1098 w 1106"/>
              <a:gd name="T69" fmla="*/ 234 h 540"/>
              <a:gd name="T70" fmla="*/ 1105 w 1106"/>
              <a:gd name="T71" fmla="*/ 213 h 540"/>
              <a:gd name="T72" fmla="*/ 1089 w 1106"/>
              <a:gd name="T73" fmla="*/ 210 h 540"/>
              <a:gd name="T74" fmla="*/ 1010 w 1106"/>
              <a:gd name="T75" fmla="*/ 239 h 540"/>
              <a:gd name="T76" fmla="*/ 916 w 1106"/>
              <a:gd name="T77" fmla="*/ 269 h 540"/>
              <a:gd name="T78" fmla="*/ 818 w 1106"/>
              <a:gd name="T79" fmla="*/ 282 h 540"/>
              <a:gd name="T80" fmla="*/ 724 w 1106"/>
              <a:gd name="T81" fmla="*/ 287 h 540"/>
              <a:gd name="T82" fmla="*/ 694 w 1106"/>
              <a:gd name="T83" fmla="*/ 272 h 540"/>
              <a:gd name="T84" fmla="*/ 643 w 1106"/>
              <a:gd name="T85" fmla="*/ 228 h 540"/>
              <a:gd name="T86" fmla="*/ 614 w 1106"/>
              <a:gd name="T87" fmla="*/ 198 h 540"/>
              <a:gd name="T88" fmla="*/ 574 w 1106"/>
              <a:gd name="T89" fmla="*/ 165 h 540"/>
              <a:gd name="T90" fmla="*/ 530 w 1106"/>
              <a:gd name="T91" fmla="*/ 112 h 540"/>
              <a:gd name="T92" fmla="*/ 512 w 1106"/>
              <a:gd name="T93" fmla="*/ 70 h 540"/>
              <a:gd name="T94" fmla="*/ 502 w 1106"/>
              <a:gd name="T95" fmla="*/ 42 h 540"/>
              <a:gd name="T96" fmla="*/ 474 w 1106"/>
              <a:gd name="T97" fmla="*/ 14 h 540"/>
              <a:gd name="T98" fmla="*/ 453 w 1106"/>
              <a:gd name="T99" fmla="*/ 1 h 540"/>
              <a:gd name="T100" fmla="*/ 430 w 1106"/>
              <a:gd name="T101" fmla="*/ 10 h 540"/>
              <a:gd name="T102" fmla="*/ 339 w 1106"/>
              <a:gd name="T103" fmla="*/ 64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06" h="540">
                <a:moveTo>
                  <a:pt x="339" y="64"/>
                </a:moveTo>
                <a:lnTo>
                  <a:pt x="339" y="64"/>
                </a:lnTo>
                <a:lnTo>
                  <a:pt x="331" y="64"/>
                </a:lnTo>
                <a:lnTo>
                  <a:pt x="317" y="64"/>
                </a:lnTo>
                <a:lnTo>
                  <a:pt x="280" y="64"/>
                </a:lnTo>
                <a:lnTo>
                  <a:pt x="259" y="65"/>
                </a:lnTo>
                <a:lnTo>
                  <a:pt x="236" y="69"/>
                </a:lnTo>
                <a:lnTo>
                  <a:pt x="214" y="74"/>
                </a:lnTo>
                <a:lnTo>
                  <a:pt x="204" y="78"/>
                </a:lnTo>
                <a:lnTo>
                  <a:pt x="193" y="83"/>
                </a:lnTo>
                <a:lnTo>
                  <a:pt x="193" y="83"/>
                </a:lnTo>
                <a:lnTo>
                  <a:pt x="154" y="103"/>
                </a:lnTo>
                <a:lnTo>
                  <a:pt x="117" y="126"/>
                </a:lnTo>
                <a:lnTo>
                  <a:pt x="86" y="146"/>
                </a:lnTo>
                <a:lnTo>
                  <a:pt x="75" y="156"/>
                </a:lnTo>
                <a:lnTo>
                  <a:pt x="66" y="165"/>
                </a:lnTo>
                <a:lnTo>
                  <a:pt x="66" y="165"/>
                </a:lnTo>
                <a:lnTo>
                  <a:pt x="58" y="172"/>
                </a:lnTo>
                <a:lnTo>
                  <a:pt x="48" y="178"/>
                </a:lnTo>
                <a:lnTo>
                  <a:pt x="37" y="186"/>
                </a:lnTo>
                <a:lnTo>
                  <a:pt x="26" y="193"/>
                </a:lnTo>
                <a:lnTo>
                  <a:pt x="16" y="202"/>
                </a:lnTo>
                <a:lnTo>
                  <a:pt x="11" y="207"/>
                </a:lnTo>
                <a:lnTo>
                  <a:pt x="7" y="212"/>
                </a:lnTo>
                <a:lnTo>
                  <a:pt x="4" y="218"/>
                </a:lnTo>
                <a:lnTo>
                  <a:pt x="2" y="224"/>
                </a:lnTo>
                <a:lnTo>
                  <a:pt x="1" y="231"/>
                </a:lnTo>
                <a:lnTo>
                  <a:pt x="0" y="239"/>
                </a:lnTo>
                <a:lnTo>
                  <a:pt x="0" y="239"/>
                </a:lnTo>
                <a:lnTo>
                  <a:pt x="1" y="246"/>
                </a:lnTo>
                <a:lnTo>
                  <a:pt x="4" y="255"/>
                </a:lnTo>
                <a:lnTo>
                  <a:pt x="7" y="261"/>
                </a:lnTo>
                <a:lnTo>
                  <a:pt x="12" y="268"/>
                </a:lnTo>
                <a:lnTo>
                  <a:pt x="17" y="276"/>
                </a:lnTo>
                <a:lnTo>
                  <a:pt x="23" y="282"/>
                </a:lnTo>
                <a:lnTo>
                  <a:pt x="39" y="294"/>
                </a:lnTo>
                <a:lnTo>
                  <a:pt x="56" y="305"/>
                </a:lnTo>
                <a:lnTo>
                  <a:pt x="77" y="315"/>
                </a:lnTo>
                <a:lnTo>
                  <a:pt x="98" y="325"/>
                </a:lnTo>
                <a:lnTo>
                  <a:pt x="119" y="333"/>
                </a:lnTo>
                <a:lnTo>
                  <a:pt x="119" y="333"/>
                </a:lnTo>
                <a:lnTo>
                  <a:pt x="165" y="351"/>
                </a:lnTo>
                <a:lnTo>
                  <a:pt x="210" y="367"/>
                </a:lnTo>
                <a:lnTo>
                  <a:pt x="253" y="381"/>
                </a:lnTo>
                <a:lnTo>
                  <a:pt x="291" y="392"/>
                </a:lnTo>
                <a:lnTo>
                  <a:pt x="291" y="392"/>
                </a:lnTo>
                <a:lnTo>
                  <a:pt x="307" y="396"/>
                </a:lnTo>
                <a:lnTo>
                  <a:pt x="322" y="400"/>
                </a:lnTo>
                <a:lnTo>
                  <a:pt x="346" y="404"/>
                </a:lnTo>
                <a:lnTo>
                  <a:pt x="362" y="405"/>
                </a:lnTo>
                <a:lnTo>
                  <a:pt x="368" y="405"/>
                </a:lnTo>
                <a:lnTo>
                  <a:pt x="368" y="405"/>
                </a:lnTo>
                <a:lnTo>
                  <a:pt x="381" y="427"/>
                </a:lnTo>
                <a:lnTo>
                  <a:pt x="411" y="474"/>
                </a:lnTo>
                <a:lnTo>
                  <a:pt x="428" y="498"/>
                </a:lnTo>
                <a:lnTo>
                  <a:pt x="444" y="519"/>
                </a:lnTo>
                <a:lnTo>
                  <a:pt x="458" y="535"/>
                </a:lnTo>
                <a:lnTo>
                  <a:pt x="462" y="539"/>
                </a:lnTo>
                <a:lnTo>
                  <a:pt x="466" y="540"/>
                </a:lnTo>
                <a:lnTo>
                  <a:pt x="466" y="540"/>
                </a:lnTo>
                <a:lnTo>
                  <a:pt x="471" y="539"/>
                </a:lnTo>
                <a:lnTo>
                  <a:pt x="475" y="535"/>
                </a:lnTo>
                <a:lnTo>
                  <a:pt x="477" y="530"/>
                </a:lnTo>
                <a:lnTo>
                  <a:pt x="478" y="523"/>
                </a:lnTo>
                <a:lnTo>
                  <a:pt x="478" y="504"/>
                </a:lnTo>
                <a:lnTo>
                  <a:pt x="480" y="482"/>
                </a:lnTo>
                <a:lnTo>
                  <a:pt x="480" y="482"/>
                </a:lnTo>
                <a:lnTo>
                  <a:pt x="480" y="437"/>
                </a:lnTo>
                <a:lnTo>
                  <a:pt x="480" y="416"/>
                </a:lnTo>
                <a:lnTo>
                  <a:pt x="551" y="429"/>
                </a:lnTo>
                <a:lnTo>
                  <a:pt x="551" y="429"/>
                </a:lnTo>
                <a:lnTo>
                  <a:pt x="571" y="431"/>
                </a:lnTo>
                <a:lnTo>
                  <a:pt x="600" y="432"/>
                </a:lnTo>
                <a:lnTo>
                  <a:pt x="600" y="432"/>
                </a:lnTo>
                <a:lnTo>
                  <a:pt x="608" y="432"/>
                </a:lnTo>
                <a:lnTo>
                  <a:pt x="608" y="432"/>
                </a:lnTo>
                <a:lnTo>
                  <a:pt x="615" y="436"/>
                </a:lnTo>
                <a:lnTo>
                  <a:pt x="632" y="445"/>
                </a:lnTo>
                <a:lnTo>
                  <a:pt x="632" y="445"/>
                </a:lnTo>
                <a:lnTo>
                  <a:pt x="642" y="452"/>
                </a:lnTo>
                <a:lnTo>
                  <a:pt x="651" y="456"/>
                </a:lnTo>
                <a:lnTo>
                  <a:pt x="663" y="468"/>
                </a:lnTo>
                <a:lnTo>
                  <a:pt x="669" y="471"/>
                </a:lnTo>
                <a:lnTo>
                  <a:pt x="674" y="474"/>
                </a:lnTo>
                <a:lnTo>
                  <a:pt x="680" y="474"/>
                </a:lnTo>
                <a:lnTo>
                  <a:pt x="685" y="471"/>
                </a:lnTo>
                <a:lnTo>
                  <a:pt x="685" y="471"/>
                </a:lnTo>
                <a:lnTo>
                  <a:pt x="691" y="469"/>
                </a:lnTo>
                <a:lnTo>
                  <a:pt x="697" y="466"/>
                </a:lnTo>
                <a:lnTo>
                  <a:pt x="708" y="464"/>
                </a:lnTo>
                <a:lnTo>
                  <a:pt x="712" y="461"/>
                </a:lnTo>
                <a:lnTo>
                  <a:pt x="712" y="460"/>
                </a:lnTo>
                <a:lnTo>
                  <a:pt x="712" y="459"/>
                </a:lnTo>
                <a:lnTo>
                  <a:pt x="710" y="455"/>
                </a:lnTo>
                <a:lnTo>
                  <a:pt x="704" y="450"/>
                </a:lnTo>
                <a:lnTo>
                  <a:pt x="704" y="450"/>
                </a:lnTo>
                <a:lnTo>
                  <a:pt x="668" y="426"/>
                </a:lnTo>
                <a:lnTo>
                  <a:pt x="648" y="413"/>
                </a:lnTo>
                <a:lnTo>
                  <a:pt x="648" y="413"/>
                </a:lnTo>
                <a:lnTo>
                  <a:pt x="665" y="413"/>
                </a:lnTo>
                <a:lnTo>
                  <a:pt x="706" y="415"/>
                </a:lnTo>
                <a:lnTo>
                  <a:pt x="750" y="418"/>
                </a:lnTo>
                <a:lnTo>
                  <a:pt x="768" y="421"/>
                </a:lnTo>
                <a:lnTo>
                  <a:pt x="781" y="424"/>
                </a:lnTo>
                <a:lnTo>
                  <a:pt x="781" y="424"/>
                </a:lnTo>
                <a:lnTo>
                  <a:pt x="801" y="433"/>
                </a:lnTo>
                <a:lnTo>
                  <a:pt x="825" y="445"/>
                </a:lnTo>
                <a:lnTo>
                  <a:pt x="881" y="477"/>
                </a:lnTo>
                <a:lnTo>
                  <a:pt x="881" y="477"/>
                </a:lnTo>
                <a:lnTo>
                  <a:pt x="888" y="481"/>
                </a:lnTo>
                <a:lnTo>
                  <a:pt x="893" y="486"/>
                </a:lnTo>
                <a:lnTo>
                  <a:pt x="897" y="492"/>
                </a:lnTo>
                <a:lnTo>
                  <a:pt x="900" y="497"/>
                </a:lnTo>
                <a:lnTo>
                  <a:pt x="904" y="507"/>
                </a:lnTo>
                <a:lnTo>
                  <a:pt x="907" y="514"/>
                </a:lnTo>
                <a:lnTo>
                  <a:pt x="908" y="518"/>
                </a:lnTo>
                <a:lnTo>
                  <a:pt x="909" y="517"/>
                </a:lnTo>
                <a:lnTo>
                  <a:pt x="910" y="514"/>
                </a:lnTo>
                <a:lnTo>
                  <a:pt x="924" y="482"/>
                </a:lnTo>
                <a:lnTo>
                  <a:pt x="924" y="482"/>
                </a:lnTo>
                <a:lnTo>
                  <a:pt x="927" y="470"/>
                </a:lnTo>
                <a:lnTo>
                  <a:pt x="931" y="458"/>
                </a:lnTo>
                <a:lnTo>
                  <a:pt x="934" y="448"/>
                </a:lnTo>
                <a:lnTo>
                  <a:pt x="935" y="439"/>
                </a:lnTo>
                <a:lnTo>
                  <a:pt x="936" y="422"/>
                </a:lnTo>
                <a:lnTo>
                  <a:pt x="937" y="408"/>
                </a:lnTo>
                <a:lnTo>
                  <a:pt x="939" y="401"/>
                </a:lnTo>
                <a:lnTo>
                  <a:pt x="941" y="394"/>
                </a:lnTo>
                <a:lnTo>
                  <a:pt x="945" y="386"/>
                </a:lnTo>
                <a:lnTo>
                  <a:pt x="950" y="379"/>
                </a:lnTo>
                <a:lnTo>
                  <a:pt x="956" y="370"/>
                </a:lnTo>
                <a:lnTo>
                  <a:pt x="964" y="361"/>
                </a:lnTo>
                <a:lnTo>
                  <a:pt x="975" y="351"/>
                </a:lnTo>
                <a:lnTo>
                  <a:pt x="989" y="340"/>
                </a:lnTo>
                <a:lnTo>
                  <a:pt x="989" y="340"/>
                </a:lnTo>
                <a:lnTo>
                  <a:pt x="1018" y="315"/>
                </a:lnTo>
                <a:lnTo>
                  <a:pt x="1046" y="292"/>
                </a:lnTo>
                <a:lnTo>
                  <a:pt x="1068" y="271"/>
                </a:lnTo>
                <a:lnTo>
                  <a:pt x="1086" y="251"/>
                </a:lnTo>
                <a:lnTo>
                  <a:pt x="1098" y="234"/>
                </a:lnTo>
                <a:lnTo>
                  <a:pt x="1102" y="228"/>
                </a:lnTo>
                <a:lnTo>
                  <a:pt x="1105" y="222"/>
                </a:lnTo>
                <a:lnTo>
                  <a:pt x="1106" y="217"/>
                </a:lnTo>
                <a:lnTo>
                  <a:pt x="1105" y="213"/>
                </a:lnTo>
                <a:lnTo>
                  <a:pt x="1101" y="210"/>
                </a:lnTo>
                <a:lnTo>
                  <a:pt x="1095" y="209"/>
                </a:lnTo>
                <a:lnTo>
                  <a:pt x="1095" y="209"/>
                </a:lnTo>
                <a:lnTo>
                  <a:pt x="1089" y="210"/>
                </a:lnTo>
                <a:lnTo>
                  <a:pt x="1080" y="212"/>
                </a:lnTo>
                <a:lnTo>
                  <a:pt x="1060" y="218"/>
                </a:lnTo>
                <a:lnTo>
                  <a:pt x="1037" y="228"/>
                </a:lnTo>
                <a:lnTo>
                  <a:pt x="1010" y="239"/>
                </a:lnTo>
                <a:lnTo>
                  <a:pt x="982" y="250"/>
                </a:lnTo>
                <a:lnTo>
                  <a:pt x="950" y="261"/>
                </a:lnTo>
                <a:lnTo>
                  <a:pt x="932" y="266"/>
                </a:lnTo>
                <a:lnTo>
                  <a:pt x="916" y="269"/>
                </a:lnTo>
                <a:lnTo>
                  <a:pt x="899" y="273"/>
                </a:lnTo>
                <a:lnTo>
                  <a:pt x="881" y="276"/>
                </a:lnTo>
                <a:lnTo>
                  <a:pt x="881" y="276"/>
                </a:lnTo>
                <a:lnTo>
                  <a:pt x="818" y="282"/>
                </a:lnTo>
                <a:lnTo>
                  <a:pt x="771" y="287"/>
                </a:lnTo>
                <a:lnTo>
                  <a:pt x="740" y="288"/>
                </a:lnTo>
                <a:lnTo>
                  <a:pt x="731" y="288"/>
                </a:lnTo>
                <a:lnTo>
                  <a:pt x="724" y="287"/>
                </a:lnTo>
                <a:lnTo>
                  <a:pt x="724" y="287"/>
                </a:lnTo>
                <a:lnTo>
                  <a:pt x="713" y="282"/>
                </a:lnTo>
                <a:lnTo>
                  <a:pt x="704" y="277"/>
                </a:lnTo>
                <a:lnTo>
                  <a:pt x="694" y="272"/>
                </a:lnTo>
                <a:lnTo>
                  <a:pt x="683" y="265"/>
                </a:lnTo>
                <a:lnTo>
                  <a:pt x="669" y="255"/>
                </a:lnTo>
                <a:lnTo>
                  <a:pt x="657" y="242"/>
                </a:lnTo>
                <a:lnTo>
                  <a:pt x="643" y="228"/>
                </a:lnTo>
                <a:lnTo>
                  <a:pt x="643" y="228"/>
                </a:lnTo>
                <a:lnTo>
                  <a:pt x="631" y="214"/>
                </a:lnTo>
                <a:lnTo>
                  <a:pt x="621" y="204"/>
                </a:lnTo>
                <a:lnTo>
                  <a:pt x="614" y="198"/>
                </a:lnTo>
                <a:lnTo>
                  <a:pt x="608" y="193"/>
                </a:lnTo>
                <a:lnTo>
                  <a:pt x="594" y="183"/>
                </a:lnTo>
                <a:lnTo>
                  <a:pt x="585" y="175"/>
                </a:lnTo>
                <a:lnTo>
                  <a:pt x="574" y="165"/>
                </a:lnTo>
                <a:lnTo>
                  <a:pt x="574" y="165"/>
                </a:lnTo>
                <a:lnTo>
                  <a:pt x="555" y="144"/>
                </a:lnTo>
                <a:lnTo>
                  <a:pt x="541" y="128"/>
                </a:lnTo>
                <a:lnTo>
                  <a:pt x="530" y="112"/>
                </a:lnTo>
                <a:lnTo>
                  <a:pt x="519" y="90"/>
                </a:lnTo>
                <a:lnTo>
                  <a:pt x="519" y="90"/>
                </a:lnTo>
                <a:lnTo>
                  <a:pt x="514" y="79"/>
                </a:lnTo>
                <a:lnTo>
                  <a:pt x="512" y="70"/>
                </a:lnTo>
                <a:lnTo>
                  <a:pt x="510" y="60"/>
                </a:lnTo>
                <a:lnTo>
                  <a:pt x="509" y="55"/>
                </a:lnTo>
                <a:lnTo>
                  <a:pt x="507" y="51"/>
                </a:lnTo>
                <a:lnTo>
                  <a:pt x="502" y="42"/>
                </a:lnTo>
                <a:lnTo>
                  <a:pt x="492" y="32"/>
                </a:lnTo>
                <a:lnTo>
                  <a:pt x="492" y="32"/>
                </a:lnTo>
                <a:lnTo>
                  <a:pt x="482" y="21"/>
                </a:lnTo>
                <a:lnTo>
                  <a:pt x="474" y="14"/>
                </a:lnTo>
                <a:lnTo>
                  <a:pt x="466" y="7"/>
                </a:lnTo>
                <a:lnTo>
                  <a:pt x="461" y="4"/>
                </a:lnTo>
                <a:lnTo>
                  <a:pt x="456" y="3"/>
                </a:lnTo>
                <a:lnTo>
                  <a:pt x="453" y="1"/>
                </a:lnTo>
                <a:lnTo>
                  <a:pt x="448" y="0"/>
                </a:lnTo>
                <a:lnTo>
                  <a:pt x="448" y="0"/>
                </a:lnTo>
                <a:lnTo>
                  <a:pt x="442" y="3"/>
                </a:lnTo>
                <a:lnTo>
                  <a:pt x="430" y="10"/>
                </a:lnTo>
                <a:lnTo>
                  <a:pt x="397" y="31"/>
                </a:lnTo>
                <a:lnTo>
                  <a:pt x="362" y="53"/>
                </a:lnTo>
                <a:lnTo>
                  <a:pt x="348" y="60"/>
                </a:lnTo>
                <a:lnTo>
                  <a:pt x="339" y="64"/>
                </a:lnTo>
                <a:lnTo>
                  <a:pt x="339" y="64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02B7BCED-ADF4-427B-9A5A-DE1B28079A40}"/>
              </a:ext>
            </a:extLst>
          </p:cNvPr>
          <p:cNvSpPr>
            <a:spLocks/>
          </p:cNvSpPr>
          <p:nvPr/>
        </p:nvSpPr>
        <p:spPr bwMode="auto">
          <a:xfrm>
            <a:off x="4129560" y="1187067"/>
            <a:ext cx="1729739" cy="801773"/>
          </a:xfrm>
          <a:custGeom>
            <a:avLst/>
            <a:gdLst>
              <a:gd name="T0" fmla="*/ 441 w 1357"/>
              <a:gd name="T1" fmla="*/ 253 h 629"/>
              <a:gd name="T2" fmla="*/ 376 w 1357"/>
              <a:gd name="T3" fmla="*/ 257 h 629"/>
              <a:gd name="T4" fmla="*/ 335 w 1357"/>
              <a:gd name="T5" fmla="*/ 246 h 629"/>
              <a:gd name="T6" fmla="*/ 228 w 1357"/>
              <a:gd name="T7" fmla="*/ 192 h 629"/>
              <a:gd name="T8" fmla="*/ 174 w 1357"/>
              <a:gd name="T9" fmla="*/ 166 h 629"/>
              <a:gd name="T10" fmla="*/ 120 w 1357"/>
              <a:gd name="T11" fmla="*/ 142 h 629"/>
              <a:gd name="T12" fmla="*/ 113 w 1357"/>
              <a:gd name="T13" fmla="*/ 148 h 629"/>
              <a:gd name="T14" fmla="*/ 134 w 1357"/>
              <a:gd name="T15" fmla="*/ 212 h 629"/>
              <a:gd name="T16" fmla="*/ 182 w 1357"/>
              <a:gd name="T17" fmla="*/ 326 h 629"/>
              <a:gd name="T18" fmla="*/ 166 w 1357"/>
              <a:gd name="T19" fmla="*/ 365 h 629"/>
              <a:gd name="T20" fmla="*/ 132 w 1357"/>
              <a:gd name="T21" fmla="*/ 399 h 629"/>
              <a:gd name="T22" fmla="*/ 77 w 1357"/>
              <a:gd name="T23" fmla="*/ 429 h 629"/>
              <a:gd name="T24" fmla="*/ 56 w 1357"/>
              <a:gd name="T25" fmla="*/ 447 h 629"/>
              <a:gd name="T26" fmla="*/ 6 w 1357"/>
              <a:gd name="T27" fmla="*/ 519 h 629"/>
              <a:gd name="T28" fmla="*/ 2 w 1357"/>
              <a:gd name="T29" fmla="*/ 546 h 629"/>
              <a:gd name="T30" fmla="*/ 18 w 1357"/>
              <a:gd name="T31" fmla="*/ 548 h 629"/>
              <a:gd name="T32" fmla="*/ 111 w 1357"/>
              <a:gd name="T33" fmla="*/ 519 h 629"/>
              <a:gd name="T34" fmla="*/ 209 w 1357"/>
              <a:gd name="T35" fmla="*/ 471 h 629"/>
              <a:gd name="T36" fmla="*/ 289 w 1357"/>
              <a:gd name="T37" fmla="*/ 420 h 629"/>
              <a:gd name="T38" fmla="*/ 312 w 1357"/>
              <a:gd name="T39" fmla="*/ 413 h 629"/>
              <a:gd name="T40" fmla="*/ 412 w 1357"/>
              <a:gd name="T41" fmla="*/ 415 h 629"/>
              <a:gd name="T42" fmla="*/ 405 w 1357"/>
              <a:gd name="T43" fmla="*/ 441 h 629"/>
              <a:gd name="T44" fmla="*/ 377 w 1357"/>
              <a:gd name="T45" fmla="*/ 481 h 629"/>
              <a:gd name="T46" fmla="*/ 337 w 1357"/>
              <a:gd name="T47" fmla="*/ 513 h 629"/>
              <a:gd name="T48" fmla="*/ 336 w 1357"/>
              <a:gd name="T49" fmla="*/ 525 h 629"/>
              <a:gd name="T50" fmla="*/ 352 w 1357"/>
              <a:gd name="T51" fmla="*/ 532 h 629"/>
              <a:gd name="T52" fmla="*/ 490 w 1357"/>
              <a:gd name="T53" fmla="*/ 476 h 629"/>
              <a:gd name="T54" fmla="*/ 561 w 1357"/>
              <a:gd name="T55" fmla="*/ 450 h 629"/>
              <a:gd name="T56" fmla="*/ 644 w 1357"/>
              <a:gd name="T57" fmla="*/ 470 h 629"/>
              <a:gd name="T58" fmla="*/ 757 w 1357"/>
              <a:gd name="T59" fmla="*/ 476 h 629"/>
              <a:gd name="T60" fmla="*/ 959 w 1357"/>
              <a:gd name="T61" fmla="*/ 476 h 629"/>
              <a:gd name="T62" fmla="*/ 1019 w 1357"/>
              <a:gd name="T63" fmla="*/ 477 h 629"/>
              <a:gd name="T64" fmla="*/ 996 w 1357"/>
              <a:gd name="T65" fmla="*/ 530 h 629"/>
              <a:gd name="T66" fmla="*/ 1002 w 1357"/>
              <a:gd name="T67" fmla="*/ 565 h 629"/>
              <a:gd name="T68" fmla="*/ 1036 w 1357"/>
              <a:gd name="T69" fmla="*/ 623 h 629"/>
              <a:gd name="T70" fmla="*/ 1050 w 1357"/>
              <a:gd name="T71" fmla="*/ 627 h 629"/>
              <a:gd name="T72" fmla="*/ 1063 w 1357"/>
              <a:gd name="T73" fmla="*/ 594 h 629"/>
              <a:gd name="T74" fmla="*/ 1095 w 1357"/>
              <a:gd name="T75" fmla="*/ 450 h 629"/>
              <a:gd name="T76" fmla="*/ 1212 w 1357"/>
              <a:gd name="T77" fmla="*/ 415 h 629"/>
              <a:gd name="T78" fmla="*/ 1271 w 1357"/>
              <a:gd name="T79" fmla="*/ 392 h 629"/>
              <a:gd name="T80" fmla="*/ 1307 w 1357"/>
              <a:gd name="T81" fmla="*/ 371 h 629"/>
              <a:gd name="T82" fmla="*/ 1319 w 1357"/>
              <a:gd name="T83" fmla="*/ 365 h 629"/>
              <a:gd name="T84" fmla="*/ 1354 w 1357"/>
              <a:gd name="T85" fmla="*/ 328 h 629"/>
              <a:gd name="T86" fmla="*/ 1357 w 1357"/>
              <a:gd name="T87" fmla="*/ 312 h 629"/>
              <a:gd name="T88" fmla="*/ 1326 w 1357"/>
              <a:gd name="T89" fmla="*/ 268 h 629"/>
              <a:gd name="T90" fmla="*/ 1282 w 1357"/>
              <a:gd name="T91" fmla="*/ 236 h 629"/>
              <a:gd name="T92" fmla="*/ 1153 w 1357"/>
              <a:gd name="T93" fmla="*/ 162 h 629"/>
              <a:gd name="T94" fmla="*/ 1099 w 1357"/>
              <a:gd name="T95" fmla="*/ 137 h 629"/>
              <a:gd name="T96" fmla="*/ 1061 w 1357"/>
              <a:gd name="T97" fmla="*/ 130 h 629"/>
              <a:gd name="T98" fmla="*/ 865 w 1357"/>
              <a:gd name="T99" fmla="*/ 112 h 629"/>
              <a:gd name="T100" fmla="*/ 785 w 1357"/>
              <a:gd name="T101" fmla="*/ 14 h 629"/>
              <a:gd name="T102" fmla="*/ 764 w 1357"/>
              <a:gd name="T103" fmla="*/ 0 h 629"/>
              <a:gd name="T104" fmla="*/ 746 w 1357"/>
              <a:gd name="T105" fmla="*/ 43 h 629"/>
              <a:gd name="T106" fmla="*/ 733 w 1357"/>
              <a:gd name="T107" fmla="*/ 70 h 629"/>
              <a:gd name="T108" fmla="*/ 714 w 1357"/>
              <a:gd name="T109" fmla="*/ 96 h 629"/>
              <a:gd name="T110" fmla="*/ 658 w 1357"/>
              <a:gd name="T111" fmla="*/ 117 h 629"/>
              <a:gd name="T112" fmla="*/ 578 w 1357"/>
              <a:gd name="T113" fmla="*/ 145 h 629"/>
              <a:gd name="T114" fmla="*/ 533 w 1357"/>
              <a:gd name="T115" fmla="*/ 172 h 629"/>
              <a:gd name="T116" fmla="*/ 508 w 1357"/>
              <a:gd name="T117" fmla="*/ 199 h 629"/>
              <a:gd name="T118" fmla="*/ 490 w 1357"/>
              <a:gd name="T119" fmla="*/ 230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7" h="629">
                <a:moveTo>
                  <a:pt x="468" y="246"/>
                </a:moveTo>
                <a:lnTo>
                  <a:pt x="468" y="246"/>
                </a:lnTo>
                <a:lnTo>
                  <a:pt x="460" y="248"/>
                </a:lnTo>
                <a:lnTo>
                  <a:pt x="441" y="253"/>
                </a:lnTo>
                <a:lnTo>
                  <a:pt x="427" y="256"/>
                </a:lnTo>
                <a:lnTo>
                  <a:pt x="411" y="257"/>
                </a:lnTo>
                <a:lnTo>
                  <a:pt x="394" y="258"/>
                </a:lnTo>
                <a:lnTo>
                  <a:pt x="376" y="257"/>
                </a:lnTo>
                <a:lnTo>
                  <a:pt x="376" y="257"/>
                </a:lnTo>
                <a:lnTo>
                  <a:pt x="366" y="256"/>
                </a:lnTo>
                <a:lnTo>
                  <a:pt x="356" y="253"/>
                </a:lnTo>
                <a:lnTo>
                  <a:pt x="335" y="246"/>
                </a:lnTo>
                <a:lnTo>
                  <a:pt x="314" y="237"/>
                </a:lnTo>
                <a:lnTo>
                  <a:pt x="292" y="226"/>
                </a:lnTo>
                <a:lnTo>
                  <a:pt x="249" y="203"/>
                </a:lnTo>
                <a:lnTo>
                  <a:pt x="228" y="192"/>
                </a:lnTo>
                <a:lnTo>
                  <a:pt x="209" y="183"/>
                </a:lnTo>
                <a:lnTo>
                  <a:pt x="209" y="183"/>
                </a:lnTo>
                <a:lnTo>
                  <a:pt x="191" y="174"/>
                </a:lnTo>
                <a:lnTo>
                  <a:pt x="174" y="166"/>
                </a:lnTo>
                <a:lnTo>
                  <a:pt x="143" y="151"/>
                </a:lnTo>
                <a:lnTo>
                  <a:pt x="132" y="145"/>
                </a:lnTo>
                <a:lnTo>
                  <a:pt x="122" y="142"/>
                </a:lnTo>
                <a:lnTo>
                  <a:pt x="120" y="142"/>
                </a:lnTo>
                <a:lnTo>
                  <a:pt x="116" y="144"/>
                </a:lnTo>
                <a:lnTo>
                  <a:pt x="115" y="145"/>
                </a:lnTo>
                <a:lnTo>
                  <a:pt x="113" y="148"/>
                </a:lnTo>
                <a:lnTo>
                  <a:pt x="113" y="148"/>
                </a:lnTo>
                <a:lnTo>
                  <a:pt x="113" y="153"/>
                </a:lnTo>
                <a:lnTo>
                  <a:pt x="116" y="161"/>
                </a:lnTo>
                <a:lnTo>
                  <a:pt x="123" y="184"/>
                </a:lnTo>
                <a:lnTo>
                  <a:pt x="134" y="212"/>
                </a:lnTo>
                <a:lnTo>
                  <a:pt x="147" y="244"/>
                </a:lnTo>
                <a:lnTo>
                  <a:pt x="171" y="301"/>
                </a:lnTo>
                <a:lnTo>
                  <a:pt x="182" y="326"/>
                </a:lnTo>
                <a:lnTo>
                  <a:pt x="182" y="326"/>
                </a:lnTo>
                <a:lnTo>
                  <a:pt x="181" y="333"/>
                </a:lnTo>
                <a:lnTo>
                  <a:pt x="177" y="343"/>
                </a:lnTo>
                <a:lnTo>
                  <a:pt x="174" y="353"/>
                </a:lnTo>
                <a:lnTo>
                  <a:pt x="166" y="365"/>
                </a:lnTo>
                <a:lnTo>
                  <a:pt x="158" y="377"/>
                </a:lnTo>
                <a:lnTo>
                  <a:pt x="147" y="390"/>
                </a:lnTo>
                <a:lnTo>
                  <a:pt x="139" y="395"/>
                </a:lnTo>
                <a:lnTo>
                  <a:pt x="132" y="399"/>
                </a:lnTo>
                <a:lnTo>
                  <a:pt x="132" y="399"/>
                </a:lnTo>
                <a:lnTo>
                  <a:pt x="105" y="415"/>
                </a:lnTo>
                <a:lnTo>
                  <a:pt x="85" y="425"/>
                </a:lnTo>
                <a:lnTo>
                  <a:pt x="77" y="429"/>
                </a:lnTo>
                <a:lnTo>
                  <a:pt x="69" y="434"/>
                </a:lnTo>
                <a:lnTo>
                  <a:pt x="63" y="440"/>
                </a:lnTo>
                <a:lnTo>
                  <a:pt x="56" y="447"/>
                </a:lnTo>
                <a:lnTo>
                  <a:pt x="56" y="447"/>
                </a:lnTo>
                <a:lnTo>
                  <a:pt x="37" y="472"/>
                </a:lnTo>
                <a:lnTo>
                  <a:pt x="25" y="487"/>
                </a:lnTo>
                <a:lnTo>
                  <a:pt x="15" y="504"/>
                </a:lnTo>
                <a:lnTo>
                  <a:pt x="6" y="519"/>
                </a:lnTo>
                <a:lnTo>
                  <a:pt x="0" y="532"/>
                </a:lnTo>
                <a:lnTo>
                  <a:pt x="0" y="538"/>
                </a:lnTo>
                <a:lnTo>
                  <a:pt x="0" y="542"/>
                </a:lnTo>
                <a:lnTo>
                  <a:pt x="2" y="546"/>
                </a:lnTo>
                <a:lnTo>
                  <a:pt x="5" y="548"/>
                </a:lnTo>
                <a:lnTo>
                  <a:pt x="5" y="548"/>
                </a:lnTo>
                <a:lnTo>
                  <a:pt x="10" y="548"/>
                </a:lnTo>
                <a:lnTo>
                  <a:pt x="18" y="548"/>
                </a:lnTo>
                <a:lnTo>
                  <a:pt x="35" y="546"/>
                </a:lnTo>
                <a:lnTo>
                  <a:pt x="57" y="540"/>
                </a:lnTo>
                <a:lnTo>
                  <a:pt x="83" y="530"/>
                </a:lnTo>
                <a:lnTo>
                  <a:pt x="111" y="519"/>
                </a:lnTo>
                <a:lnTo>
                  <a:pt x="143" y="505"/>
                </a:lnTo>
                <a:lnTo>
                  <a:pt x="175" y="489"/>
                </a:lnTo>
                <a:lnTo>
                  <a:pt x="209" y="471"/>
                </a:lnTo>
                <a:lnTo>
                  <a:pt x="209" y="471"/>
                </a:lnTo>
                <a:lnTo>
                  <a:pt x="238" y="455"/>
                </a:lnTo>
                <a:lnTo>
                  <a:pt x="259" y="441"/>
                </a:lnTo>
                <a:lnTo>
                  <a:pt x="282" y="425"/>
                </a:lnTo>
                <a:lnTo>
                  <a:pt x="289" y="420"/>
                </a:lnTo>
                <a:lnTo>
                  <a:pt x="296" y="417"/>
                </a:lnTo>
                <a:lnTo>
                  <a:pt x="302" y="414"/>
                </a:lnTo>
                <a:lnTo>
                  <a:pt x="312" y="413"/>
                </a:lnTo>
                <a:lnTo>
                  <a:pt x="312" y="413"/>
                </a:lnTo>
                <a:lnTo>
                  <a:pt x="325" y="412"/>
                </a:lnTo>
                <a:lnTo>
                  <a:pt x="341" y="412"/>
                </a:lnTo>
                <a:lnTo>
                  <a:pt x="374" y="413"/>
                </a:lnTo>
                <a:lnTo>
                  <a:pt x="412" y="415"/>
                </a:lnTo>
                <a:lnTo>
                  <a:pt x="412" y="415"/>
                </a:lnTo>
                <a:lnTo>
                  <a:pt x="412" y="418"/>
                </a:lnTo>
                <a:lnTo>
                  <a:pt x="410" y="426"/>
                </a:lnTo>
                <a:lnTo>
                  <a:pt x="405" y="441"/>
                </a:lnTo>
                <a:lnTo>
                  <a:pt x="394" y="461"/>
                </a:lnTo>
                <a:lnTo>
                  <a:pt x="394" y="461"/>
                </a:lnTo>
                <a:lnTo>
                  <a:pt x="387" y="471"/>
                </a:lnTo>
                <a:lnTo>
                  <a:pt x="377" y="481"/>
                </a:lnTo>
                <a:lnTo>
                  <a:pt x="367" y="489"/>
                </a:lnTo>
                <a:lnTo>
                  <a:pt x="358" y="495"/>
                </a:lnTo>
                <a:lnTo>
                  <a:pt x="342" y="508"/>
                </a:lnTo>
                <a:lnTo>
                  <a:pt x="337" y="513"/>
                </a:lnTo>
                <a:lnTo>
                  <a:pt x="336" y="514"/>
                </a:lnTo>
                <a:lnTo>
                  <a:pt x="336" y="516"/>
                </a:lnTo>
                <a:lnTo>
                  <a:pt x="336" y="516"/>
                </a:lnTo>
                <a:lnTo>
                  <a:pt x="336" y="525"/>
                </a:lnTo>
                <a:lnTo>
                  <a:pt x="336" y="529"/>
                </a:lnTo>
                <a:lnTo>
                  <a:pt x="339" y="531"/>
                </a:lnTo>
                <a:lnTo>
                  <a:pt x="344" y="532"/>
                </a:lnTo>
                <a:lnTo>
                  <a:pt x="352" y="532"/>
                </a:lnTo>
                <a:lnTo>
                  <a:pt x="366" y="529"/>
                </a:lnTo>
                <a:lnTo>
                  <a:pt x="384" y="521"/>
                </a:lnTo>
                <a:lnTo>
                  <a:pt x="384" y="521"/>
                </a:lnTo>
                <a:lnTo>
                  <a:pt x="490" y="476"/>
                </a:lnTo>
                <a:lnTo>
                  <a:pt x="538" y="457"/>
                </a:lnTo>
                <a:lnTo>
                  <a:pt x="553" y="451"/>
                </a:lnTo>
                <a:lnTo>
                  <a:pt x="561" y="450"/>
                </a:lnTo>
                <a:lnTo>
                  <a:pt x="561" y="450"/>
                </a:lnTo>
                <a:lnTo>
                  <a:pt x="575" y="454"/>
                </a:lnTo>
                <a:lnTo>
                  <a:pt x="603" y="461"/>
                </a:lnTo>
                <a:lnTo>
                  <a:pt x="623" y="466"/>
                </a:lnTo>
                <a:lnTo>
                  <a:pt x="644" y="470"/>
                </a:lnTo>
                <a:lnTo>
                  <a:pt x="668" y="472"/>
                </a:lnTo>
                <a:lnTo>
                  <a:pt x="695" y="473"/>
                </a:lnTo>
                <a:lnTo>
                  <a:pt x="695" y="473"/>
                </a:lnTo>
                <a:lnTo>
                  <a:pt x="757" y="476"/>
                </a:lnTo>
                <a:lnTo>
                  <a:pt x="823" y="476"/>
                </a:lnTo>
                <a:lnTo>
                  <a:pt x="925" y="477"/>
                </a:lnTo>
                <a:lnTo>
                  <a:pt x="925" y="477"/>
                </a:lnTo>
                <a:lnTo>
                  <a:pt x="959" y="476"/>
                </a:lnTo>
                <a:lnTo>
                  <a:pt x="991" y="472"/>
                </a:lnTo>
                <a:lnTo>
                  <a:pt x="1024" y="468"/>
                </a:lnTo>
                <a:lnTo>
                  <a:pt x="1024" y="468"/>
                </a:lnTo>
                <a:lnTo>
                  <a:pt x="1019" y="477"/>
                </a:lnTo>
                <a:lnTo>
                  <a:pt x="1008" y="495"/>
                </a:lnTo>
                <a:lnTo>
                  <a:pt x="1003" y="508"/>
                </a:lnTo>
                <a:lnTo>
                  <a:pt x="998" y="519"/>
                </a:lnTo>
                <a:lnTo>
                  <a:pt x="996" y="530"/>
                </a:lnTo>
                <a:lnTo>
                  <a:pt x="994" y="540"/>
                </a:lnTo>
                <a:lnTo>
                  <a:pt x="994" y="540"/>
                </a:lnTo>
                <a:lnTo>
                  <a:pt x="997" y="551"/>
                </a:lnTo>
                <a:lnTo>
                  <a:pt x="1002" y="565"/>
                </a:lnTo>
                <a:lnTo>
                  <a:pt x="1009" y="581"/>
                </a:lnTo>
                <a:lnTo>
                  <a:pt x="1018" y="597"/>
                </a:lnTo>
                <a:lnTo>
                  <a:pt x="1028" y="612"/>
                </a:lnTo>
                <a:lnTo>
                  <a:pt x="1036" y="623"/>
                </a:lnTo>
                <a:lnTo>
                  <a:pt x="1040" y="627"/>
                </a:lnTo>
                <a:lnTo>
                  <a:pt x="1044" y="628"/>
                </a:lnTo>
                <a:lnTo>
                  <a:pt x="1047" y="629"/>
                </a:lnTo>
                <a:lnTo>
                  <a:pt x="1050" y="627"/>
                </a:lnTo>
                <a:lnTo>
                  <a:pt x="1050" y="627"/>
                </a:lnTo>
                <a:lnTo>
                  <a:pt x="1052" y="623"/>
                </a:lnTo>
                <a:lnTo>
                  <a:pt x="1056" y="616"/>
                </a:lnTo>
                <a:lnTo>
                  <a:pt x="1063" y="594"/>
                </a:lnTo>
                <a:lnTo>
                  <a:pt x="1071" y="564"/>
                </a:lnTo>
                <a:lnTo>
                  <a:pt x="1078" y="534"/>
                </a:lnTo>
                <a:lnTo>
                  <a:pt x="1090" y="476"/>
                </a:lnTo>
                <a:lnTo>
                  <a:pt x="1095" y="450"/>
                </a:lnTo>
                <a:lnTo>
                  <a:pt x="1095" y="450"/>
                </a:lnTo>
                <a:lnTo>
                  <a:pt x="1142" y="438"/>
                </a:lnTo>
                <a:lnTo>
                  <a:pt x="1187" y="424"/>
                </a:lnTo>
                <a:lnTo>
                  <a:pt x="1212" y="415"/>
                </a:lnTo>
                <a:lnTo>
                  <a:pt x="1235" y="408"/>
                </a:lnTo>
                <a:lnTo>
                  <a:pt x="1235" y="408"/>
                </a:lnTo>
                <a:lnTo>
                  <a:pt x="1255" y="399"/>
                </a:lnTo>
                <a:lnTo>
                  <a:pt x="1271" y="392"/>
                </a:lnTo>
                <a:lnTo>
                  <a:pt x="1283" y="386"/>
                </a:lnTo>
                <a:lnTo>
                  <a:pt x="1293" y="381"/>
                </a:lnTo>
                <a:lnTo>
                  <a:pt x="1303" y="374"/>
                </a:lnTo>
                <a:lnTo>
                  <a:pt x="1307" y="371"/>
                </a:lnTo>
                <a:lnTo>
                  <a:pt x="1309" y="371"/>
                </a:lnTo>
                <a:lnTo>
                  <a:pt x="1309" y="371"/>
                </a:lnTo>
                <a:lnTo>
                  <a:pt x="1313" y="369"/>
                </a:lnTo>
                <a:lnTo>
                  <a:pt x="1319" y="365"/>
                </a:lnTo>
                <a:lnTo>
                  <a:pt x="1334" y="353"/>
                </a:lnTo>
                <a:lnTo>
                  <a:pt x="1341" y="345"/>
                </a:lnTo>
                <a:lnTo>
                  <a:pt x="1349" y="337"/>
                </a:lnTo>
                <a:lnTo>
                  <a:pt x="1354" y="328"/>
                </a:lnTo>
                <a:lnTo>
                  <a:pt x="1357" y="321"/>
                </a:lnTo>
                <a:lnTo>
                  <a:pt x="1357" y="321"/>
                </a:lnTo>
                <a:lnTo>
                  <a:pt x="1357" y="316"/>
                </a:lnTo>
                <a:lnTo>
                  <a:pt x="1357" y="312"/>
                </a:lnTo>
                <a:lnTo>
                  <a:pt x="1354" y="302"/>
                </a:lnTo>
                <a:lnTo>
                  <a:pt x="1346" y="291"/>
                </a:lnTo>
                <a:lnTo>
                  <a:pt x="1338" y="280"/>
                </a:lnTo>
                <a:lnTo>
                  <a:pt x="1326" y="268"/>
                </a:lnTo>
                <a:lnTo>
                  <a:pt x="1313" y="257"/>
                </a:lnTo>
                <a:lnTo>
                  <a:pt x="1298" y="246"/>
                </a:lnTo>
                <a:lnTo>
                  <a:pt x="1282" y="236"/>
                </a:lnTo>
                <a:lnTo>
                  <a:pt x="1282" y="236"/>
                </a:lnTo>
                <a:lnTo>
                  <a:pt x="1219" y="196"/>
                </a:lnTo>
                <a:lnTo>
                  <a:pt x="1187" y="178"/>
                </a:lnTo>
                <a:lnTo>
                  <a:pt x="1170" y="169"/>
                </a:lnTo>
                <a:lnTo>
                  <a:pt x="1153" y="162"/>
                </a:lnTo>
                <a:lnTo>
                  <a:pt x="1153" y="162"/>
                </a:lnTo>
                <a:lnTo>
                  <a:pt x="1126" y="148"/>
                </a:lnTo>
                <a:lnTo>
                  <a:pt x="1107" y="140"/>
                </a:lnTo>
                <a:lnTo>
                  <a:pt x="1099" y="137"/>
                </a:lnTo>
                <a:lnTo>
                  <a:pt x="1089" y="135"/>
                </a:lnTo>
                <a:lnTo>
                  <a:pt x="1077" y="133"/>
                </a:lnTo>
                <a:lnTo>
                  <a:pt x="1061" y="130"/>
                </a:lnTo>
                <a:lnTo>
                  <a:pt x="1061" y="130"/>
                </a:lnTo>
                <a:lnTo>
                  <a:pt x="1009" y="124"/>
                </a:lnTo>
                <a:lnTo>
                  <a:pt x="944" y="118"/>
                </a:lnTo>
                <a:lnTo>
                  <a:pt x="865" y="112"/>
                </a:lnTo>
                <a:lnTo>
                  <a:pt x="865" y="112"/>
                </a:lnTo>
                <a:lnTo>
                  <a:pt x="850" y="93"/>
                </a:lnTo>
                <a:lnTo>
                  <a:pt x="818" y="53"/>
                </a:lnTo>
                <a:lnTo>
                  <a:pt x="801" y="32"/>
                </a:lnTo>
                <a:lnTo>
                  <a:pt x="785" y="14"/>
                </a:lnTo>
                <a:lnTo>
                  <a:pt x="772" y="2"/>
                </a:lnTo>
                <a:lnTo>
                  <a:pt x="768" y="0"/>
                </a:lnTo>
                <a:lnTo>
                  <a:pt x="764" y="0"/>
                </a:lnTo>
                <a:lnTo>
                  <a:pt x="764" y="0"/>
                </a:lnTo>
                <a:lnTo>
                  <a:pt x="761" y="3"/>
                </a:lnTo>
                <a:lnTo>
                  <a:pt x="757" y="10"/>
                </a:lnTo>
                <a:lnTo>
                  <a:pt x="752" y="24"/>
                </a:lnTo>
                <a:lnTo>
                  <a:pt x="746" y="43"/>
                </a:lnTo>
                <a:lnTo>
                  <a:pt x="742" y="51"/>
                </a:lnTo>
                <a:lnTo>
                  <a:pt x="738" y="61"/>
                </a:lnTo>
                <a:lnTo>
                  <a:pt x="738" y="61"/>
                </a:lnTo>
                <a:lnTo>
                  <a:pt x="733" y="70"/>
                </a:lnTo>
                <a:lnTo>
                  <a:pt x="731" y="77"/>
                </a:lnTo>
                <a:lnTo>
                  <a:pt x="727" y="83"/>
                </a:lnTo>
                <a:lnTo>
                  <a:pt x="722" y="89"/>
                </a:lnTo>
                <a:lnTo>
                  <a:pt x="714" y="96"/>
                </a:lnTo>
                <a:lnTo>
                  <a:pt x="702" y="102"/>
                </a:lnTo>
                <a:lnTo>
                  <a:pt x="683" y="109"/>
                </a:lnTo>
                <a:lnTo>
                  <a:pt x="658" y="117"/>
                </a:lnTo>
                <a:lnTo>
                  <a:pt x="658" y="117"/>
                </a:lnTo>
                <a:lnTo>
                  <a:pt x="633" y="124"/>
                </a:lnTo>
                <a:lnTo>
                  <a:pt x="610" y="131"/>
                </a:lnTo>
                <a:lnTo>
                  <a:pt x="593" y="137"/>
                </a:lnTo>
                <a:lnTo>
                  <a:pt x="578" y="145"/>
                </a:lnTo>
                <a:lnTo>
                  <a:pt x="559" y="155"/>
                </a:lnTo>
                <a:lnTo>
                  <a:pt x="545" y="164"/>
                </a:lnTo>
                <a:lnTo>
                  <a:pt x="545" y="164"/>
                </a:lnTo>
                <a:lnTo>
                  <a:pt x="533" y="172"/>
                </a:lnTo>
                <a:lnTo>
                  <a:pt x="522" y="180"/>
                </a:lnTo>
                <a:lnTo>
                  <a:pt x="513" y="190"/>
                </a:lnTo>
                <a:lnTo>
                  <a:pt x="510" y="194"/>
                </a:lnTo>
                <a:lnTo>
                  <a:pt x="508" y="199"/>
                </a:lnTo>
                <a:lnTo>
                  <a:pt x="508" y="199"/>
                </a:lnTo>
                <a:lnTo>
                  <a:pt x="503" y="209"/>
                </a:lnTo>
                <a:lnTo>
                  <a:pt x="497" y="219"/>
                </a:lnTo>
                <a:lnTo>
                  <a:pt x="490" y="230"/>
                </a:lnTo>
                <a:lnTo>
                  <a:pt x="468" y="246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2454AD8A-4EEA-4975-83F5-3C5D40F37D30}"/>
              </a:ext>
            </a:extLst>
          </p:cNvPr>
          <p:cNvSpPr>
            <a:spLocks/>
          </p:cNvSpPr>
          <p:nvPr/>
        </p:nvSpPr>
        <p:spPr bwMode="auto">
          <a:xfrm>
            <a:off x="6002971" y="1215543"/>
            <a:ext cx="1694572" cy="618274"/>
          </a:xfrm>
          <a:custGeom>
            <a:avLst/>
            <a:gdLst>
              <a:gd name="T0" fmla="*/ 609 w 1417"/>
              <a:gd name="T1" fmla="*/ 170 h 517"/>
              <a:gd name="T2" fmla="*/ 561 w 1417"/>
              <a:gd name="T3" fmla="*/ 164 h 517"/>
              <a:gd name="T4" fmla="*/ 549 w 1417"/>
              <a:gd name="T5" fmla="*/ 154 h 517"/>
              <a:gd name="T6" fmla="*/ 541 w 1417"/>
              <a:gd name="T7" fmla="*/ 119 h 517"/>
              <a:gd name="T8" fmla="*/ 555 w 1417"/>
              <a:gd name="T9" fmla="*/ 81 h 517"/>
              <a:gd name="T10" fmla="*/ 597 w 1417"/>
              <a:gd name="T11" fmla="*/ 7 h 517"/>
              <a:gd name="T12" fmla="*/ 621 w 1417"/>
              <a:gd name="T13" fmla="*/ 0 h 517"/>
              <a:gd name="T14" fmla="*/ 692 w 1417"/>
              <a:gd name="T15" fmla="*/ 16 h 517"/>
              <a:gd name="T16" fmla="*/ 724 w 1417"/>
              <a:gd name="T17" fmla="*/ 38 h 517"/>
              <a:gd name="T18" fmla="*/ 800 w 1417"/>
              <a:gd name="T19" fmla="*/ 119 h 517"/>
              <a:gd name="T20" fmla="*/ 843 w 1417"/>
              <a:gd name="T21" fmla="*/ 140 h 517"/>
              <a:gd name="T22" fmla="*/ 905 w 1417"/>
              <a:gd name="T23" fmla="*/ 151 h 517"/>
              <a:gd name="T24" fmla="*/ 1169 w 1417"/>
              <a:gd name="T25" fmla="*/ 199 h 517"/>
              <a:gd name="T26" fmla="*/ 1292 w 1417"/>
              <a:gd name="T27" fmla="*/ 240 h 517"/>
              <a:gd name="T28" fmla="*/ 1352 w 1417"/>
              <a:gd name="T29" fmla="*/ 273 h 517"/>
              <a:gd name="T30" fmla="*/ 1412 w 1417"/>
              <a:gd name="T31" fmla="*/ 322 h 517"/>
              <a:gd name="T32" fmla="*/ 1417 w 1417"/>
              <a:gd name="T33" fmla="*/ 336 h 517"/>
              <a:gd name="T34" fmla="*/ 1397 w 1417"/>
              <a:gd name="T35" fmla="*/ 363 h 517"/>
              <a:gd name="T36" fmla="*/ 1391 w 1417"/>
              <a:gd name="T37" fmla="*/ 376 h 517"/>
              <a:gd name="T38" fmla="*/ 1354 w 1417"/>
              <a:gd name="T39" fmla="*/ 395 h 517"/>
              <a:gd name="T40" fmla="*/ 1269 w 1417"/>
              <a:gd name="T41" fmla="*/ 426 h 517"/>
              <a:gd name="T42" fmla="*/ 1139 w 1417"/>
              <a:gd name="T43" fmla="*/ 462 h 517"/>
              <a:gd name="T44" fmla="*/ 1090 w 1417"/>
              <a:gd name="T45" fmla="*/ 465 h 517"/>
              <a:gd name="T46" fmla="*/ 935 w 1417"/>
              <a:gd name="T47" fmla="*/ 456 h 517"/>
              <a:gd name="T48" fmla="*/ 862 w 1417"/>
              <a:gd name="T49" fmla="*/ 487 h 517"/>
              <a:gd name="T50" fmla="*/ 862 w 1417"/>
              <a:gd name="T51" fmla="*/ 517 h 517"/>
              <a:gd name="T52" fmla="*/ 845 w 1417"/>
              <a:gd name="T53" fmla="*/ 494 h 517"/>
              <a:gd name="T54" fmla="*/ 820 w 1417"/>
              <a:gd name="T55" fmla="*/ 453 h 517"/>
              <a:gd name="T56" fmla="*/ 615 w 1417"/>
              <a:gd name="T57" fmla="*/ 411 h 517"/>
              <a:gd name="T58" fmla="*/ 587 w 1417"/>
              <a:gd name="T59" fmla="*/ 445 h 517"/>
              <a:gd name="T60" fmla="*/ 552 w 1417"/>
              <a:gd name="T61" fmla="*/ 461 h 517"/>
              <a:gd name="T62" fmla="*/ 481 w 1417"/>
              <a:gd name="T63" fmla="*/ 493 h 517"/>
              <a:gd name="T64" fmla="*/ 434 w 1417"/>
              <a:gd name="T65" fmla="*/ 501 h 517"/>
              <a:gd name="T66" fmla="*/ 339 w 1417"/>
              <a:gd name="T67" fmla="*/ 509 h 517"/>
              <a:gd name="T68" fmla="*/ 293 w 1417"/>
              <a:gd name="T69" fmla="*/ 504 h 517"/>
              <a:gd name="T70" fmla="*/ 256 w 1417"/>
              <a:gd name="T71" fmla="*/ 493 h 517"/>
              <a:gd name="T72" fmla="*/ 256 w 1417"/>
              <a:gd name="T73" fmla="*/ 470 h 517"/>
              <a:gd name="T74" fmla="*/ 268 w 1417"/>
              <a:gd name="T75" fmla="*/ 448 h 517"/>
              <a:gd name="T76" fmla="*/ 269 w 1417"/>
              <a:gd name="T77" fmla="*/ 435 h 517"/>
              <a:gd name="T78" fmla="*/ 294 w 1417"/>
              <a:gd name="T79" fmla="*/ 431 h 517"/>
              <a:gd name="T80" fmla="*/ 352 w 1417"/>
              <a:gd name="T81" fmla="*/ 381 h 517"/>
              <a:gd name="T82" fmla="*/ 365 w 1417"/>
              <a:gd name="T83" fmla="*/ 325 h 517"/>
              <a:gd name="T84" fmla="*/ 406 w 1417"/>
              <a:gd name="T85" fmla="*/ 330 h 517"/>
              <a:gd name="T86" fmla="*/ 423 w 1417"/>
              <a:gd name="T87" fmla="*/ 321 h 517"/>
              <a:gd name="T88" fmla="*/ 378 w 1417"/>
              <a:gd name="T89" fmla="*/ 314 h 517"/>
              <a:gd name="T90" fmla="*/ 311 w 1417"/>
              <a:gd name="T91" fmla="*/ 315 h 517"/>
              <a:gd name="T92" fmla="*/ 224 w 1417"/>
              <a:gd name="T93" fmla="*/ 348 h 517"/>
              <a:gd name="T94" fmla="*/ 23 w 1417"/>
              <a:gd name="T95" fmla="*/ 440 h 517"/>
              <a:gd name="T96" fmla="*/ 7 w 1417"/>
              <a:gd name="T97" fmla="*/ 443 h 517"/>
              <a:gd name="T98" fmla="*/ 2 w 1417"/>
              <a:gd name="T99" fmla="*/ 418 h 517"/>
              <a:gd name="T100" fmla="*/ 29 w 1417"/>
              <a:gd name="T101" fmla="*/ 379 h 517"/>
              <a:gd name="T102" fmla="*/ 107 w 1417"/>
              <a:gd name="T103" fmla="*/ 314 h 517"/>
              <a:gd name="T104" fmla="*/ 130 w 1417"/>
              <a:gd name="T105" fmla="*/ 283 h 517"/>
              <a:gd name="T106" fmla="*/ 119 w 1417"/>
              <a:gd name="T107" fmla="*/ 253 h 517"/>
              <a:gd name="T108" fmla="*/ 63 w 1417"/>
              <a:gd name="T109" fmla="*/ 212 h 517"/>
              <a:gd name="T110" fmla="*/ 36 w 1417"/>
              <a:gd name="T111" fmla="*/ 178 h 517"/>
              <a:gd name="T112" fmla="*/ 36 w 1417"/>
              <a:gd name="T113" fmla="*/ 156 h 517"/>
              <a:gd name="T114" fmla="*/ 55 w 1417"/>
              <a:gd name="T115" fmla="*/ 149 h 517"/>
              <a:gd name="T116" fmla="*/ 100 w 1417"/>
              <a:gd name="T117" fmla="*/ 157 h 517"/>
              <a:gd name="T118" fmla="*/ 275 w 1417"/>
              <a:gd name="T119" fmla="*/ 198 h 517"/>
              <a:gd name="T120" fmla="*/ 332 w 1417"/>
              <a:gd name="T121" fmla="*/ 202 h 517"/>
              <a:gd name="T122" fmla="*/ 478 w 1417"/>
              <a:gd name="T123" fmla="*/ 180 h 517"/>
              <a:gd name="T124" fmla="*/ 632 w 1417"/>
              <a:gd name="T125" fmla="*/ 170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7" h="517">
                <a:moveTo>
                  <a:pt x="632" y="170"/>
                </a:moveTo>
                <a:lnTo>
                  <a:pt x="632" y="170"/>
                </a:lnTo>
                <a:lnTo>
                  <a:pt x="620" y="170"/>
                </a:lnTo>
                <a:lnTo>
                  <a:pt x="609" y="170"/>
                </a:lnTo>
                <a:lnTo>
                  <a:pt x="595" y="170"/>
                </a:lnTo>
                <a:lnTo>
                  <a:pt x="581" y="168"/>
                </a:lnTo>
                <a:lnTo>
                  <a:pt x="567" y="165"/>
                </a:lnTo>
                <a:lnTo>
                  <a:pt x="561" y="164"/>
                </a:lnTo>
                <a:lnTo>
                  <a:pt x="556" y="160"/>
                </a:lnTo>
                <a:lnTo>
                  <a:pt x="552" y="157"/>
                </a:lnTo>
                <a:lnTo>
                  <a:pt x="549" y="154"/>
                </a:lnTo>
                <a:lnTo>
                  <a:pt x="549" y="154"/>
                </a:lnTo>
                <a:lnTo>
                  <a:pt x="545" y="145"/>
                </a:lnTo>
                <a:lnTo>
                  <a:pt x="542" y="137"/>
                </a:lnTo>
                <a:lnTo>
                  <a:pt x="541" y="128"/>
                </a:lnTo>
                <a:lnTo>
                  <a:pt x="541" y="119"/>
                </a:lnTo>
                <a:lnTo>
                  <a:pt x="542" y="111"/>
                </a:lnTo>
                <a:lnTo>
                  <a:pt x="545" y="101"/>
                </a:lnTo>
                <a:lnTo>
                  <a:pt x="550" y="92"/>
                </a:lnTo>
                <a:lnTo>
                  <a:pt x="555" y="81"/>
                </a:lnTo>
                <a:lnTo>
                  <a:pt x="555" y="81"/>
                </a:lnTo>
                <a:lnTo>
                  <a:pt x="579" y="34"/>
                </a:lnTo>
                <a:lnTo>
                  <a:pt x="590" y="15"/>
                </a:lnTo>
                <a:lnTo>
                  <a:pt x="597" y="7"/>
                </a:lnTo>
                <a:lnTo>
                  <a:pt x="601" y="2"/>
                </a:lnTo>
                <a:lnTo>
                  <a:pt x="601" y="2"/>
                </a:lnTo>
                <a:lnTo>
                  <a:pt x="609" y="1"/>
                </a:lnTo>
                <a:lnTo>
                  <a:pt x="621" y="0"/>
                </a:lnTo>
                <a:lnTo>
                  <a:pt x="637" y="1"/>
                </a:lnTo>
                <a:lnTo>
                  <a:pt x="656" y="4"/>
                </a:lnTo>
                <a:lnTo>
                  <a:pt x="674" y="9"/>
                </a:lnTo>
                <a:lnTo>
                  <a:pt x="692" y="16"/>
                </a:lnTo>
                <a:lnTo>
                  <a:pt x="702" y="21"/>
                </a:lnTo>
                <a:lnTo>
                  <a:pt x="711" y="26"/>
                </a:lnTo>
                <a:lnTo>
                  <a:pt x="718" y="32"/>
                </a:lnTo>
                <a:lnTo>
                  <a:pt x="724" y="38"/>
                </a:lnTo>
                <a:lnTo>
                  <a:pt x="724" y="38"/>
                </a:lnTo>
                <a:lnTo>
                  <a:pt x="771" y="92"/>
                </a:lnTo>
                <a:lnTo>
                  <a:pt x="791" y="112"/>
                </a:lnTo>
                <a:lnTo>
                  <a:pt x="800" y="119"/>
                </a:lnTo>
                <a:lnTo>
                  <a:pt x="808" y="124"/>
                </a:lnTo>
                <a:lnTo>
                  <a:pt x="808" y="124"/>
                </a:lnTo>
                <a:lnTo>
                  <a:pt x="824" y="133"/>
                </a:lnTo>
                <a:lnTo>
                  <a:pt x="843" y="140"/>
                </a:lnTo>
                <a:lnTo>
                  <a:pt x="857" y="144"/>
                </a:lnTo>
                <a:lnTo>
                  <a:pt x="865" y="146"/>
                </a:lnTo>
                <a:lnTo>
                  <a:pt x="865" y="146"/>
                </a:lnTo>
                <a:lnTo>
                  <a:pt x="905" y="151"/>
                </a:lnTo>
                <a:lnTo>
                  <a:pt x="995" y="166"/>
                </a:lnTo>
                <a:lnTo>
                  <a:pt x="1096" y="183"/>
                </a:lnTo>
                <a:lnTo>
                  <a:pt x="1138" y="192"/>
                </a:lnTo>
                <a:lnTo>
                  <a:pt x="1169" y="199"/>
                </a:lnTo>
                <a:lnTo>
                  <a:pt x="1169" y="199"/>
                </a:lnTo>
                <a:lnTo>
                  <a:pt x="1237" y="220"/>
                </a:lnTo>
                <a:lnTo>
                  <a:pt x="1263" y="229"/>
                </a:lnTo>
                <a:lnTo>
                  <a:pt x="1292" y="240"/>
                </a:lnTo>
                <a:lnTo>
                  <a:pt x="1292" y="240"/>
                </a:lnTo>
                <a:lnTo>
                  <a:pt x="1309" y="247"/>
                </a:lnTo>
                <a:lnTo>
                  <a:pt x="1331" y="260"/>
                </a:lnTo>
                <a:lnTo>
                  <a:pt x="1352" y="273"/>
                </a:lnTo>
                <a:lnTo>
                  <a:pt x="1374" y="288"/>
                </a:lnTo>
                <a:lnTo>
                  <a:pt x="1392" y="303"/>
                </a:lnTo>
                <a:lnTo>
                  <a:pt x="1407" y="316"/>
                </a:lnTo>
                <a:lnTo>
                  <a:pt x="1412" y="322"/>
                </a:lnTo>
                <a:lnTo>
                  <a:pt x="1416" y="328"/>
                </a:lnTo>
                <a:lnTo>
                  <a:pt x="1417" y="332"/>
                </a:lnTo>
                <a:lnTo>
                  <a:pt x="1417" y="336"/>
                </a:lnTo>
                <a:lnTo>
                  <a:pt x="1417" y="336"/>
                </a:lnTo>
                <a:lnTo>
                  <a:pt x="1411" y="346"/>
                </a:lnTo>
                <a:lnTo>
                  <a:pt x="1406" y="352"/>
                </a:lnTo>
                <a:lnTo>
                  <a:pt x="1397" y="363"/>
                </a:lnTo>
                <a:lnTo>
                  <a:pt x="1397" y="363"/>
                </a:lnTo>
                <a:lnTo>
                  <a:pt x="1395" y="367"/>
                </a:lnTo>
                <a:lnTo>
                  <a:pt x="1395" y="369"/>
                </a:lnTo>
                <a:lnTo>
                  <a:pt x="1394" y="373"/>
                </a:lnTo>
                <a:lnTo>
                  <a:pt x="1391" y="376"/>
                </a:lnTo>
                <a:lnTo>
                  <a:pt x="1388" y="380"/>
                </a:lnTo>
                <a:lnTo>
                  <a:pt x="1380" y="385"/>
                </a:lnTo>
                <a:lnTo>
                  <a:pt x="1369" y="390"/>
                </a:lnTo>
                <a:lnTo>
                  <a:pt x="1354" y="395"/>
                </a:lnTo>
                <a:lnTo>
                  <a:pt x="1354" y="395"/>
                </a:lnTo>
                <a:lnTo>
                  <a:pt x="1332" y="402"/>
                </a:lnTo>
                <a:lnTo>
                  <a:pt x="1303" y="413"/>
                </a:lnTo>
                <a:lnTo>
                  <a:pt x="1269" y="426"/>
                </a:lnTo>
                <a:lnTo>
                  <a:pt x="1233" y="438"/>
                </a:lnTo>
                <a:lnTo>
                  <a:pt x="1194" y="450"/>
                </a:lnTo>
                <a:lnTo>
                  <a:pt x="1156" y="459"/>
                </a:lnTo>
                <a:lnTo>
                  <a:pt x="1139" y="462"/>
                </a:lnTo>
                <a:lnTo>
                  <a:pt x="1122" y="465"/>
                </a:lnTo>
                <a:lnTo>
                  <a:pt x="1105" y="465"/>
                </a:lnTo>
                <a:lnTo>
                  <a:pt x="1090" y="465"/>
                </a:lnTo>
                <a:lnTo>
                  <a:pt x="1090" y="465"/>
                </a:lnTo>
                <a:lnTo>
                  <a:pt x="999" y="459"/>
                </a:lnTo>
                <a:lnTo>
                  <a:pt x="956" y="456"/>
                </a:lnTo>
                <a:lnTo>
                  <a:pt x="956" y="456"/>
                </a:lnTo>
                <a:lnTo>
                  <a:pt x="935" y="456"/>
                </a:lnTo>
                <a:lnTo>
                  <a:pt x="903" y="456"/>
                </a:lnTo>
                <a:lnTo>
                  <a:pt x="860" y="458"/>
                </a:lnTo>
                <a:lnTo>
                  <a:pt x="860" y="458"/>
                </a:lnTo>
                <a:lnTo>
                  <a:pt x="862" y="487"/>
                </a:lnTo>
                <a:lnTo>
                  <a:pt x="863" y="507"/>
                </a:lnTo>
                <a:lnTo>
                  <a:pt x="863" y="514"/>
                </a:lnTo>
                <a:lnTo>
                  <a:pt x="862" y="517"/>
                </a:lnTo>
                <a:lnTo>
                  <a:pt x="862" y="517"/>
                </a:lnTo>
                <a:lnTo>
                  <a:pt x="862" y="517"/>
                </a:lnTo>
                <a:lnTo>
                  <a:pt x="859" y="515"/>
                </a:lnTo>
                <a:lnTo>
                  <a:pt x="855" y="510"/>
                </a:lnTo>
                <a:lnTo>
                  <a:pt x="845" y="494"/>
                </a:lnTo>
                <a:lnTo>
                  <a:pt x="828" y="464"/>
                </a:lnTo>
                <a:lnTo>
                  <a:pt x="828" y="464"/>
                </a:lnTo>
                <a:lnTo>
                  <a:pt x="823" y="454"/>
                </a:lnTo>
                <a:lnTo>
                  <a:pt x="820" y="453"/>
                </a:lnTo>
                <a:lnTo>
                  <a:pt x="820" y="453"/>
                </a:lnTo>
                <a:lnTo>
                  <a:pt x="617" y="405"/>
                </a:lnTo>
                <a:lnTo>
                  <a:pt x="617" y="405"/>
                </a:lnTo>
                <a:lnTo>
                  <a:pt x="615" y="411"/>
                </a:lnTo>
                <a:lnTo>
                  <a:pt x="611" y="417"/>
                </a:lnTo>
                <a:lnTo>
                  <a:pt x="606" y="426"/>
                </a:lnTo>
                <a:lnTo>
                  <a:pt x="598" y="435"/>
                </a:lnTo>
                <a:lnTo>
                  <a:pt x="587" y="445"/>
                </a:lnTo>
                <a:lnTo>
                  <a:pt x="572" y="454"/>
                </a:lnTo>
                <a:lnTo>
                  <a:pt x="562" y="458"/>
                </a:lnTo>
                <a:lnTo>
                  <a:pt x="552" y="461"/>
                </a:lnTo>
                <a:lnTo>
                  <a:pt x="552" y="461"/>
                </a:lnTo>
                <a:lnTo>
                  <a:pt x="534" y="469"/>
                </a:lnTo>
                <a:lnTo>
                  <a:pt x="518" y="475"/>
                </a:lnTo>
                <a:lnTo>
                  <a:pt x="492" y="488"/>
                </a:lnTo>
                <a:lnTo>
                  <a:pt x="481" y="493"/>
                </a:lnTo>
                <a:lnTo>
                  <a:pt x="467" y="498"/>
                </a:lnTo>
                <a:lnTo>
                  <a:pt x="453" y="501"/>
                </a:lnTo>
                <a:lnTo>
                  <a:pt x="434" y="501"/>
                </a:lnTo>
                <a:lnTo>
                  <a:pt x="434" y="501"/>
                </a:lnTo>
                <a:lnTo>
                  <a:pt x="414" y="501"/>
                </a:lnTo>
                <a:lnTo>
                  <a:pt x="397" y="502"/>
                </a:lnTo>
                <a:lnTo>
                  <a:pt x="366" y="507"/>
                </a:lnTo>
                <a:lnTo>
                  <a:pt x="339" y="509"/>
                </a:lnTo>
                <a:lnTo>
                  <a:pt x="327" y="509"/>
                </a:lnTo>
                <a:lnTo>
                  <a:pt x="315" y="508"/>
                </a:lnTo>
                <a:lnTo>
                  <a:pt x="315" y="508"/>
                </a:lnTo>
                <a:lnTo>
                  <a:pt x="293" y="504"/>
                </a:lnTo>
                <a:lnTo>
                  <a:pt x="273" y="501"/>
                </a:lnTo>
                <a:lnTo>
                  <a:pt x="264" y="499"/>
                </a:lnTo>
                <a:lnTo>
                  <a:pt x="259" y="497"/>
                </a:lnTo>
                <a:lnTo>
                  <a:pt x="256" y="493"/>
                </a:lnTo>
                <a:lnTo>
                  <a:pt x="255" y="488"/>
                </a:lnTo>
                <a:lnTo>
                  <a:pt x="255" y="488"/>
                </a:lnTo>
                <a:lnTo>
                  <a:pt x="255" y="478"/>
                </a:lnTo>
                <a:lnTo>
                  <a:pt x="256" y="470"/>
                </a:lnTo>
                <a:lnTo>
                  <a:pt x="258" y="461"/>
                </a:lnTo>
                <a:lnTo>
                  <a:pt x="264" y="453"/>
                </a:lnTo>
                <a:lnTo>
                  <a:pt x="264" y="453"/>
                </a:lnTo>
                <a:lnTo>
                  <a:pt x="268" y="448"/>
                </a:lnTo>
                <a:lnTo>
                  <a:pt x="268" y="444"/>
                </a:lnTo>
                <a:lnTo>
                  <a:pt x="267" y="439"/>
                </a:lnTo>
                <a:lnTo>
                  <a:pt x="267" y="437"/>
                </a:lnTo>
                <a:lnTo>
                  <a:pt x="269" y="435"/>
                </a:lnTo>
                <a:lnTo>
                  <a:pt x="273" y="434"/>
                </a:lnTo>
                <a:lnTo>
                  <a:pt x="282" y="433"/>
                </a:lnTo>
                <a:lnTo>
                  <a:pt x="282" y="433"/>
                </a:lnTo>
                <a:lnTo>
                  <a:pt x="294" y="431"/>
                </a:lnTo>
                <a:lnTo>
                  <a:pt x="311" y="426"/>
                </a:lnTo>
                <a:lnTo>
                  <a:pt x="352" y="416"/>
                </a:lnTo>
                <a:lnTo>
                  <a:pt x="402" y="401"/>
                </a:lnTo>
                <a:lnTo>
                  <a:pt x="352" y="381"/>
                </a:lnTo>
                <a:lnTo>
                  <a:pt x="396" y="378"/>
                </a:lnTo>
                <a:lnTo>
                  <a:pt x="353" y="351"/>
                </a:lnTo>
                <a:lnTo>
                  <a:pt x="391" y="347"/>
                </a:lnTo>
                <a:lnTo>
                  <a:pt x="365" y="325"/>
                </a:lnTo>
                <a:lnTo>
                  <a:pt x="365" y="325"/>
                </a:lnTo>
                <a:lnTo>
                  <a:pt x="385" y="328"/>
                </a:lnTo>
                <a:lnTo>
                  <a:pt x="400" y="330"/>
                </a:lnTo>
                <a:lnTo>
                  <a:pt x="406" y="330"/>
                </a:lnTo>
                <a:lnTo>
                  <a:pt x="411" y="328"/>
                </a:lnTo>
                <a:lnTo>
                  <a:pt x="411" y="328"/>
                </a:lnTo>
                <a:lnTo>
                  <a:pt x="421" y="323"/>
                </a:lnTo>
                <a:lnTo>
                  <a:pt x="423" y="321"/>
                </a:lnTo>
                <a:lnTo>
                  <a:pt x="423" y="320"/>
                </a:lnTo>
                <a:lnTo>
                  <a:pt x="423" y="320"/>
                </a:lnTo>
                <a:lnTo>
                  <a:pt x="408" y="317"/>
                </a:lnTo>
                <a:lnTo>
                  <a:pt x="378" y="314"/>
                </a:lnTo>
                <a:lnTo>
                  <a:pt x="359" y="312"/>
                </a:lnTo>
                <a:lnTo>
                  <a:pt x="341" y="312"/>
                </a:lnTo>
                <a:lnTo>
                  <a:pt x="325" y="312"/>
                </a:lnTo>
                <a:lnTo>
                  <a:pt x="311" y="315"/>
                </a:lnTo>
                <a:lnTo>
                  <a:pt x="311" y="315"/>
                </a:lnTo>
                <a:lnTo>
                  <a:pt x="290" y="321"/>
                </a:lnTo>
                <a:lnTo>
                  <a:pt x="268" y="330"/>
                </a:lnTo>
                <a:lnTo>
                  <a:pt x="224" y="348"/>
                </a:lnTo>
                <a:lnTo>
                  <a:pt x="224" y="348"/>
                </a:lnTo>
                <a:lnTo>
                  <a:pt x="112" y="401"/>
                </a:lnTo>
                <a:lnTo>
                  <a:pt x="47" y="431"/>
                </a:lnTo>
                <a:lnTo>
                  <a:pt x="23" y="440"/>
                </a:lnTo>
                <a:lnTo>
                  <a:pt x="16" y="443"/>
                </a:lnTo>
                <a:lnTo>
                  <a:pt x="11" y="444"/>
                </a:lnTo>
                <a:lnTo>
                  <a:pt x="11" y="444"/>
                </a:lnTo>
                <a:lnTo>
                  <a:pt x="7" y="443"/>
                </a:lnTo>
                <a:lnTo>
                  <a:pt x="4" y="439"/>
                </a:lnTo>
                <a:lnTo>
                  <a:pt x="1" y="434"/>
                </a:lnTo>
                <a:lnTo>
                  <a:pt x="0" y="427"/>
                </a:lnTo>
                <a:lnTo>
                  <a:pt x="2" y="418"/>
                </a:lnTo>
                <a:lnTo>
                  <a:pt x="7" y="407"/>
                </a:lnTo>
                <a:lnTo>
                  <a:pt x="16" y="394"/>
                </a:lnTo>
                <a:lnTo>
                  <a:pt x="29" y="379"/>
                </a:lnTo>
                <a:lnTo>
                  <a:pt x="29" y="379"/>
                </a:lnTo>
                <a:lnTo>
                  <a:pt x="48" y="363"/>
                </a:lnTo>
                <a:lnTo>
                  <a:pt x="68" y="347"/>
                </a:lnTo>
                <a:lnTo>
                  <a:pt x="88" y="331"/>
                </a:lnTo>
                <a:lnTo>
                  <a:pt x="107" y="314"/>
                </a:lnTo>
                <a:lnTo>
                  <a:pt x="114" y="306"/>
                </a:lnTo>
                <a:lnTo>
                  <a:pt x="122" y="298"/>
                </a:lnTo>
                <a:lnTo>
                  <a:pt x="127" y="290"/>
                </a:lnTo>
                <a:lnTo>
                  <a:pt x="130" y="283"/>
                </a:lnTo>
                <a:lnTo>
                  <a:pt x="132" y="274"/>
                </a:lnTo>
                <a:lnTo>
                  <a:pt x="130" y="268"/>
                </a:lnTo>
                <a:lnTo>
                  <a:pt x="127" y="261"/>
                </a:lnTo>
                <a:lnTo>
                  <a:pt x="119" y="253"/>
                </a:lnTo>
                <a:lnTo>
                  <a:pt x="119" y="253"/>
                </a:lnTo>
                <a:lnTo>
                  <a:pt x="103" y="241"/>
                </a:lnTo>
                <a:lnTo>
                  <a:pt x="88" y="230"/>
                </a:lnTo>
                <a:lnTo>
                  <a:pt x="63" y="212"/>
                </a:lnTo>
                <a:lnTo>
                  <a:pt x="52" y="202"/>
                </a:lnTo>
                <a:lnTo>
                  <a:pt x="44" y="193"/>
                </a:lnTo>
                <a:lnTo>
                  <a:pt x="38" y="183"/>
                </a:lnTo>
                <a:lnTo>
                  <a:pt x="36" y="178"/>
                </a:lnTo>
                <a:lnTo>
                  <a:pt x="34" y="173"/>
                </a:lnTo>
                <a:lnTo>
                  <a:pt x="34" y="173"/>
                </a:lnTo>
                <a:lnTo>
                  <a:pt x="34" y="164"/>
                </a:lnTo>
                <a:lnTo>
                  <a:pt x="36" y="156"/>
                </a:lnTo>
                <a:lnTo>
                  <a:pt x="38" y="154"/>
                </a:lnTo>
                <a:lnTo>
                  <a:pt x="40" y="151"/>
                </a:lnTo>
                <a:lnTo>
                  <a:pt x="47" y="149"/>
                </a:lnTo>
                <a:lnTo>
                  <a:pt x="55" y="149"/>
                </a:lnTo>
                <a:lnTo>
                  <a:pt x="68" y="150"/>
                </a:lnTo>
                <a:lnTo>
                  <a:pt x="82" y="153"/>
                </a:lnTo>
                <a:lnTo>
                  <a:pt x="100" y="157"/>
                </a:lnTo>
                <a:lnTo>
                  <a:pt x="100" y="157"/>
                </a:lnTo>
                <a:lnTo>
                  <a:pt x="195" y="182"/>
                </a:lnTo>
                <a:lnTo>
                  <a:pt x="243" y="192"/>
                </a:lnTo>
                <a:lnTo>
                  <a:pt x="262" y="196"/>
                </a:lnTo>
                <a:lnTo>
                  <a:pt x="275" y="198"/>
                </a:lnTo>
                <a:lnTo>
                  <a:pt x="275" y="198"/>
                </a:lnTo>
                <a:lnTo>
                  <a:pt x="306" y="202"/>
                </a:lnTo>
                <a:lnTo>
                  <a:pt x="317" y="202"/>
                </a:lnTo>
                <a:lnTo>
                  <a:pt x="332" y="202"/>
                </a:lnTo>
                <a:lnTo>
                  <a:pt x="332" y="202"/>
                </a:lnTo>
                <a:lnTo>
                  <a:pt x="365" y="197"/>
                </a:lnTo>
                <a:lnTo>
                  <a:pt x="419" y="188"/>
                </a:lnTo>
                <a:lnTo>
                  <a:pt x="478" y="180"/>
                </a:lnTo>
                <a:lnTo>
                  <a:pt x="504" y="176"/>
                </a:lnTo>
                <a:lnTo>
                  <a:pt x="524" y="175"/>
                </a:lnTo>
                <a:lnTo>
                  <a:pt x="524" y="175"/>
                </a:lnTo>
                <a:lnTo>
                  <a:pt x="632" y="170"/>
                </a:lnTo>
                <a:lnTo>
                  <a:pt x="632" y="17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66483C5D-08FC-4532-ABD6-240588391C63}"/>
              </a:ext>
            </a:extLst>
          </p:cNvPr>
          <p:cNvSpPr>
            <a:spLocks/>
          </p:cNvSpPr>
          <p:nvPr/>
        </p:nvSpPr>
        <p:spPr bwMode="auto">
          <a:xfrm>
            <a:off x="454277" y="3040264"/>
            <a:ext cx="1454150" cy="976313"/>
          </a:xfrm>
          <a:custGeom>
            <a:avLst/>
            <a:gdLst>
              <a:gd name="T0" fmla="*/ 308 w 916"/>
              <a:gd name="T1" fmla="*/ 238 h 615"/>
              <a:gd name="T2" fmla="*/ 260 w 916"/>
              <a:gd name="T3" fmla="*/ 233 h 615"/>
              <a:gd name="T4" fmla="*/ 187 w 916"/>
              <a:gd name="T5" fmla="*/ 199 h 615"/>
              <a:gd name="T6" fmla="*/ 76 w 916"/>
              <a:gd name="T7" fmla="*/ 141 h 615"/>
              <a:gd name="T8" fmla="*/ 30 w 916"/>
              <a:gd name="T9" fmla="*/ 130 h 615"/>
              <a:gd name="T10" fmla="*/ 23 w 916"/>
              <a:gd name="T11" fmla="*/ 141 h 615"/>
              <a:gd name="T12" fmla="*/ 35 w 916"/>
              <a:gd name="T13" fmla="*/ 171 h 615"/>
              <a:gd name="T14" fmla="*/ 84 w 916"/>
              <a:gd name="T15" fmla="*/ 243 h 615"/>
              <a:gd name="T16" fmla="*/ 99 w 916"/>
              <a:gd name="T17" fmla="*/ 284 h 615"/>
              <a:gd name="T18" fmla="*/ 96 w 916"/>
              <a:gd name="T19" fmla="*/ 321 h 615"/>
              <a:gd name="T20" fmla="*/ 96 w 916"/>
              <a:gd name="T21" fmla="*/ 349 h 615"/>
              <a:gd name="T22" fmla="*/ 39 w 916"/>
              <a:gd name="T23" fmla="*/ 458 h 615"/>
              <a:gd name="T24" fmla="*/ 0 w 916"/>
              <a:gd name="T25" fmla="*/ 530 h 615"/>
              <a:gd name="T26" fmla="*/ 4 w 916"/>
              <a:gd name="T27" fmla="*/ 535 h 615"/>
              <a:gd name="T28" fmla="*/ 91 w 916"/>
              <a:gd name="T29" fmla="*/ 492 h 615"/>
              <a:gd name="T30" fmla="*/ 269 w 916"/>
              <a:gd name="T31" fmla="*/ 393 h 615"/>
              <a:gd name="T32" fmla="*/ 307 w 916"/>
              <a:gd name="T33" fmla="*/ 382 h 615"/>
              <a:gd name="T34" fmla="*/ 325 w 916"/>
              <a:gd name="T35" fmla="*/ 388 h 615"/>
              <a:gd name="T36" fmla="*/ 308 w 916"/>
              <a:gd name="T37" fmla="*/ 420 h 615"/>
              <a:gd name="T38" fmla="*/ 314 w 916"/>
              <a:gd name="T39" fmla="*/ 436 h 615"/>
              <a:gd name="T40" fmla="*/ 338 w 916"/>
              <a:gd name="T41" fmla="*/ 468 h 615"/>
              <a:gd name="T42" fmla="*/ 345 w 916"/>
              <a:gd name="T43" fmla="*/ 510 h 615"/>
              <a:gd name="T44" fmla="*/ 357 w 916"/>
              <a:gd name="T45" fmla="*/ 540 h 615"/>
              <a:gd name="T46" fmla="*/ 371 w 916"/>
              <a:gd name="T47" fmla="*/ 540 h 615"/>
              <a:gd name="T48" fmla="*/ 424 w 916"/>
              <a:gd name="T49" fmla="*/ 489 h 615"/>
              <a:gd name="T50" fmla="*/ 456 w 916"/>
              <a:gd name="T51" fmla="*/ 447 h 615"/>
              <a:gd name="T52" fmla="*/ 511 w 916"/>
              <a:gd name="T53" fmla="*/ 466 h 615"/>
              <a:gd name="T54" fmla="*/ 474 w 916"/>
              <a:gd name="T55" fmla="*/ 482 h 615"/>
              <a:gd name="T56" fmla="*/ 451 w 916"/>
              <a:gd name="T57" fmla="*/ 500 h 615"/>
              <a:gd name="T58" fmla="*/ 426 w 916"/>
              <a:gd name="T59" fmla="*/ 553 h 615"/>
              <a:gd name="T60" fmla="*/ 424 w 916"/>
              <a:gd name="T61" fmla="*/ 589 h 615"/>
              <a:gd name="T62" fmla="*/ 421 w 916"/>
              <a:gd name="T63" fmla="*/ 615 h 615"/>
              <a:gd name="T64" fmla="*/ 445 w 916"/>
              <a:gd name="T65" fmla="*/ 612 h 615"/>
              <a:gd name="T66" fmla="*/ 491 w 916"/>
              <a:gd name="T67" fmla="*/ 574 h 615"/>
              <a:gd name="T68" fmla="*/ 559 w 916"/>
              <a:gd name="T69" fmla="*/ 490 h 615"/>
              <a:gd name="T70" fmla="*/ 568 w 916"/>
              <a:gd name="T71" fmla="*/ 537 h 615"/>
              <a:gd name="T72" fmla="*/ 585 w 916"/>
              <a:gd name="T73" fmla="*/ 567 h 615"/>
              <a:gd name="T74" fmla="*/ 608 w 916"/>
              <a:gd name="T75" fmla="*/ 584 h 615"/>
              <a:gd name="T76" fmla="*/ 620 w 916"/>
              <a:gd name="T77" fmla="*/ 578 h 615"/>
              <a:gd name="T78" fmla="*/ 641 w 916"/>
              <a:gd name="T79" fmla="*/ 527 h 615"/>
              <a:gd name="T80" fmla="*/ 677 w 916"/>
              <a:gd name="T81" fmla="*/ 485 h 615"/>
              <a:gd name="T82" fmla="*/ 828 w 916"/>
              <a:gd name="T83" fmla="*/ 437 h 615"/>
              <a:gd name="T84" fmla="*/ 878 w 916"/>
              <a:gd name="T85" fmla="*/ 402 h 615"/>
              <a:gd name="T86" fmla="*/ 901 w 916"/>
              <a:gd name="T87" fmla="*/ 374 h 615"/>
              <a:gd name="T88" fmla="*/ 908 w 916"/>
              <a:gd name="T89" fmla="*/ 346 h 615"/>
              <a:gd name="T90" fmla="*/ 916 w 916"/>
              <a:gd name="T91" fmla="*/ 324 h 615"/>
              <a:gd name="T92" fmla="*/ 900 w 916"/>
              <a:gd name="T93" fmla="*/ 305 h 615"/>
              <a:gd name="T94" fmla="*/ 801 w 916"/>
              <a:gd name="T95" fmla="*/ 225 h 615"/>
              <a:gd name="T96" fmla="*/ 731 w 916"/>
              <a:gd name="T97" fmla="*/ 187 h 615"/>
              <a:gd name="T98" fmla="*/ 644 w 916"/>
              <a:gd name="T99" fmla="*/ 143 h 615"/>
              <a:gd name="T100" fmla="*/ 588 w 916"/>
              <a:gd name="T101" fmla="*/ 132 h 615"/>
              <a:gd name="T102" fmla="*/ 538 w 916"/>
              <a:gd name="T103" fmla="*/ 22 h 615"/>
              <a:gd name="T104" fmla="*/ 520 w 916"/>
              <a:gd name="T105" fmla="*/ 0 h 615"/>
              <a:gd name="T106" fmla="*/ 499 w 916"/>
              <a:gd name="T107" fmla="*/ 6 h 615"/>
              <a:gd name="T108" fmla="*/ 479 w 916"/>
              <a:gd name="T109" fmla="*/ 29 h 615"/>
              <a:gd name="T110" fmla="*/ 479 w 916"/>
              <a:gd name="T111" fmla="*/ 51 h 615"/>
              <a:gd name="T112" fmla="*/ 477 w 916"/>
              <a:gd name="T113" fmla="*/ 75 h 615"/>
              <a:gd name="T114" fmla="*/ 442 w 916"/>
              <a:gd name="T115" fmla="*/ 107 h 615"/>
              <a:gd name="T116" fmla="*/ 393 w 916"/>
              <a:gd name="T117" fmla="*/ 140 h 615"/>
              <a:gd name="T118" fmla="*/ 366 w 916"/>
              <a:gd name="T119" fmla="*/ 173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16" h="615">
                <a:moveTo>
                  <a:pt x="329" y="236"/>
                </a:moveTo>
                <a:lnTo>
                  <a:pt x="329" y="236"/>
                </a:lnTo>
                <a:lnTo>
                  <a:pt x="323" y="237"/>
                </a:lnTo>
                <a:lnTo>
                  <a:pt x="308" y="238"/>
                </a:lnTo>
                <a:lnTo>
                  <a:pt x="298" y="239"/>
                </a:lnTo>
                <a:lnTo>
                  <a:pt x="286" y="238"/>
                </a:lnTo>
                <a:lnTo>
                  <a:pt x="274" y="237"/>
                </a:lnTo>
                <a:lnTo>
                  <a:pt x="260" y="233"/>
                </a:lnTo>
                <a:lnTo>
                  <a:pt x="260" y="233"/>
                </a:lnTo>
                <a:lnTo>
                  <a:pt x="245" y="227"/>
                </a:lnTo>
                <a:lnTo>
                  <a:pt x="228" y="220"/>
                </a:lnTo>
                <a:lnTo>
                  <a:pt x="187" y="199"/>
                </a:lnTo>
                <a:lnTo>
                  <a:pt x="142" y="174"/>
                </a:lnTo>
                <a:lnTo>
                  <a:pt x="96" y="151"/>
                </a:lnTo>
                <a:lnTo>
                  <a:pt x="96" y="151"/>
                </a:lnTo>
                <a:lnTo>
                  <a:pt x="76" y="141"/>
                </a:lnTo>
                <a:lnTo>
                  <a:pt x="57" y="135"/>
                </a:lnTo>
                <a:lnTo>
                  <a:pt x="44" y="131"/>
                </a:lnTo>
                <a:lnTo>
                  <a:pt x="34" y="130"/>
                </a:lnTo>
                <a:lnTo>
                  <a:pt x="30" y="130"/>
                </a:lnTo>
                <a:lnTo>
                  <a:pt x="26" y="132"/>
                </a:lnTo>
                <a:lnTo>
                  <a:pt x="25" y="134"/>
                </a:lnTo>
                <a:lnTo>
                  <a:pt x="24" y="137"/>
                </a:lnTo>
                <a:lnTo>
                  <a:pt x="23" y="141"/>
                </a:lnTo>
                <a:lnTo>
                  <a:pt x="24" y="145"/>
                </a:lnTo>
                <a:lnTo>
                  <a:pt x="28" y="156"/>
                </a:lnTo>
                <a:lnTo>
                  <a:pt x="28" y="156"/>
                </a:lnTo>
                <a:lnTo>
                  <a:pt x="35" y="171"/>
                </a:lnTo>
                <a:lnTo>
                  <a:pt x="46" y="187"/>
                </a:lnTo>
                <a:lnTo>
                  <a:pt x="60" y="204"/>
                </a:lnTo>
                <a:lnTo>
                  <a:pt x="72" y="223"/>
                </a:lnTo>
                <a:lnTo>
                  <a:pt x="84" y="243"/>
                </a:lnTo>
                <a:lnTo>
                  <a:pt x="89" y="253"/>
                </a:lnTo>
                <a:lnTo>
                  <a:pt x="94" y="264"/>
                </a:lnTo>
                <a:lnTo>
                  <a:pt x="96" y="274"/>
                </a:lnTo>
                <a:lnTo>
                  <a:pt x="99" y="284"/>
                </a:lnTo>
                <a:lnTo>
                  <a:pt x="100" y="295"/>
                </a:lnTo>
                <a:lnTo>
                  <a:pt x="99" y="305"/>
                </a:lnTo>
                <a:lnTo>
                  <a:pt x="99" y="305"/>
                </a:lnTo>
                <a:lnTo>
                  <a:pt x="96" y="321"/>
                </a:lnTo>
                <a:lnTo>
                  <a:pt x="96" y="330"/>
                </a:lnTo>
                <a:lnTo>
                  <a:pt x="98" y="337"/>
                </a:lnTo>
                <a:lnTo>
                  <a:pt x="98" y="342"/>
                </a:lnTo>
                <a:lnTo>
                  <a:pt x="96" y="349"/>
                </a:lnTo>
                <a:lnTo>
                  <a:pt x="91" y="359"/>
                </a:lnTo>
                <a:lnTo>
                  <a:pt x="69" y="403"/>
                </a:lnTo>
                <a:lnTo>
                  <a:pt x="69" y="403"/>
                </a:lnTo>
                <a:lnTo>
                  <a:pt x="39" y="458"/>
                </a:lnTo>
                <a:lnTo>
                  <a:pt x="14" y="500"/>
                </a:lnTo>
                <a:lnTo>
                  <a:pt x="7" y="515"/>
                </a:lnTo>
                <a:lnTo>
                  <a:pt x="2" y="526"/>
                </a:lnTo>
                <a:lnTo>
                  <a:pt x="0" y="530"/>
                </a:lnTo>
                <a:lnTo>
                  <a:pt x="0" y="532"/>
                </a:lnTo>
                <a:lnTo>
                  <a:pt x="2" y="535"/>
                </a:lnTo>
                <a:lnTo>
                  <a:pt x="4" y="535"/>
                </a:lnTo>
                <a:lnTo>
                  <a:pt x="4" y="535"/>
                </a:lnTo>
                <a:lnTo>
                  <a:pt x="8" y="535"/>
                </a:lnTo>
                <a:lnTo>
                  <a:pt x="14" y="531"/>
                </a:lnTo>
                <a:lnTo>
                  <a:pt x="34" y="522"/>
                </a:lnTo>
                <a:lnTo>
                  <a:pt x="91" y="492"/>
                </a:lnTo>
                <a:lnTo>
                  <a:pt x="158" y="455"/>
                </a:lnTo>
                <a:lnTo>
                  <a:pt x="212" y="424"/>
                </a:lnTo>
                <a:lnTo>
                  <a:pt x="212" y="424"/>
                </a:lnTo>
                <a:lnTo>
                  <a:pt x="269" y="393"/>
                </a:lnTo>
                <a:lnTo>
                  <a:pt x="282" y="387"/>
                </a:lnTo>
                <a:lnTo>
                  <a:pt x="294" y="383"/>
                </a:lnTo>
                <a:lnTo>
                  <a:pt x="294" y="383"/>
                </a:lnTo>
                <a:lnTo>
                  <a:pt x="307" y="382"/>
                </a:lnTo>
                <a:lnTo>
                  <a:pt x="318" y="382"/>
                </a:lnTo>
                <a:lnTo>
                  <a:pt x="329" y="383"/>
                </a:lnTo>
                <a:lnTo>
                  <a:pt x="329" y="383"/>
                </a:lnTo>
                <a:lnTo>
                  <a:pt x="325" y="388"/>
                </a:lnTo>
                <a:lnTo>
                  <a:pt x="317" y="399"/>
                </a:lnTo>
                <a:lnTo>
                  <a:pt x="313" y="407"/>
                </a:lnTo>
                <a:lnTo>
                  <a:pt x="309" y="414"/>
                </a:lnTo>
                <a:lnTo>
                  <a:pt x="308" y="420"/>
                </a:lnTo>
                <a:lnTo>
                  <a:pt x="308" y="426"/>
                </a:lnTo>
                <a:lnTo>
                  <a:pt x="308" y="426"/>
                </a:lnTo>
                <a:lnTo>
                  <a:pt x="310" y="431"/>
                </a:lnTo>
                <a:lnTo>
                  <a:pt x="314" y="436"/>
                </a:lnTo>
                <a:lnTo>
                  <a:pt x="324" y="447"/>
                </a:lnTo>
                <a:lnTo>
                  <a:pt x="329" y="453"/>
                </a:lnTo>
                <a:lnTo>
                  <a:pt x="334" y="461"/>
                </a:lnTo>
                <a:lnTo>
                  <a:pt x="338" y="468"/>
                </a:lnTo>
                <a:lnTo>
                  <a:pt x="340" y="477"/>
                </a:lnTo>
                <a:lnTo>
                  <a:pt x="340" y="477"/>
                </a:lnTo>
                <a:lnTo>
                  <a:pt x="342" y="499"/>
                </a:lnTo>
                <a:lnTo>
                  <a:pt x="345" y="510"/>
                </a:lnTo>
                <a:lnTo>
                  <a:pt x="349" y="522"/>
                </a:lnTo>
                <a:lnTo>
                  <a:pt x="352" y="532"/>
                </a:lnTo>
                <a:lnTo>
                  <a:pt x="355" y="536"/>
                </a:lnTo>
                <a:lnTo>
                  <a:pt x="357" y="540"/>
                </a:lnTo>
                <a:lnTo>
                  <a:pt x="361" y="541"/>
                </a:lnTo>
                <a:lnTo>
                  <a:pt x="363" y="542"/>
                </a:lnTo>
                <a:lnTo>
                  <a:pt x="367" y="542"/>
                </a:lnTo>
                <a:lnTo>
                  <a:pt x="371" y="540"/>
                </a:lnTo>
                <a:lnTo>
                  <a:pt x="371" y="540"/>
                </a:lnTo>
                <a:lnTo>
                  <a:pt x="382" y="532"/>
                </a:lnTo>
                <a:lnTo>
                  <a:pt x="394" y="520"/>
                </a:lnTo>
                <a:lnTo>
                  <a:pt x="424" y="489"/>
                </a:lnTo>
                <a:lnTo>
                  <a:pt x="447" y="460"/>
                </a:lnTo>
                <a:lnTo>
                  <a:pt x="454" y="451"/>
                </a:lnTo>
                <a:lnTo>
                  <a:pt x="456" y="449"/>
                </a:lnTo>
                <a:lnTo>
                  <a:pt x="456" y="447"/>
                </a:lnTo>
                <a:lnTo>
                  <a:pt x="456" y="447"/>
                </a:lnTo>
                <a:lnTo>
                  <a:pt x="463" y="450"/>
                </a:lnTo>
                <a:lnTo>
                  <a:pt x="481" y="457"/>
                </a:lnTo>
                <a:lnTo>
                  <a:pt x="511" y="466"/>
                </a:lnTo>
                <a:lnTo>
                  <a:pt x="511" y="466"/>
                </a:lnTo>
                <a:lnTo>
                  <a:pt x="504" y="469"/>
                </a:lnTo>
                <a:lnTo>
                  <a:pt x="485" y="477"/>
                </a:lnTo>
                <a:lnTo>
                  <a:pt x="474" y="482"/>
                </a:lnTo>
                <a:lnTo>
                  <a:pt x="464" y="488"/>
                </a:lnTo>
                <a:lnTo>
                  <a:pt x="456" y="494"/>
                </a:lnTo>
                <a:lnTo>
                  <a:pt x="451" y="500"/>
                </a:lnTo>
                <a:lnTo>
                  <a:pt x="451" y="500"/>
                </a:lnTo>
                <a:lnTo>
                  <a:pt x="442" y="515"/>
                </a:lnTo>
                <a:lnTo>
                  <a:pt x="432" y="532"/>
                </a:lnTo>
                <a:lnTo>
                  <a:pt x="429" y="542"/>
                </a:lnTo>
                <a:lnTo>
                  <a:pt x="426" y="553"/>
                </a:lnTo>
                <a:lnTo>
                  <a:pt x="424" y="564"/>
                </a:lnTo>
                <a:lnTo>
                  <a:pt x="424" y="578"/>
                </a:lnTo>
                <a:lnTo>
                  <a:pt x="424" y="578"/>
                </a:lnTo>
                <a:lnTo>
                  <a:pt x="424" y="589"/>
                </a:lnTo>
                <a:lnTo>
                  <a:pt x="422" y="597"/>
                </a:lnTo>
                <a:lnTo>
                  <a:pt x="419" y="610"/>
                </a:lnTo>
                <a:lnTo>
                  <a:pt x="419" y="612"/>
                </a:lnTo>
                <a:lnTo>
                  <a:pt x="421" y="615"/>
                </a:lnTo>
                <a:lnTo>
                  <a:pt x="427" y="615"/>
                </a:lnTo>
                <a:lnTo>
                  <a:pt x="437" y="615"/>
                </a:lnTo>
                <a:lnTo>
                  <a:pt x="437" y="615"/>
                </a:lnTo>
                <a:lnTo>
                  <a:pt x="445" y="612"/>
                </a:lnTo>
                <a:lnTo>
                  <a:pt x="453" y="608"/>
                </a:lnTo>
                <a:lnTo>
                  <a:pt x="462" y="602"/>
                </a:lnTo>
                <a:lnTo>
                  <a:pt x="472" y="594"/>
                </a:lnTo>
                <a:lnTo>
                  <a:pt x="491" y="574"/>
                </a:lnTo>
                <a:lnTo>
                  <a:pt x="511" y="551"/>
                </a:lnTo>
                <a:lnTo>
                  <a:pt x="529" y="528"/>
                </a:lnTo>
                <a:lnTo>
                  <a:pt x="545" y="509"/>
                </a:lnTo>
                <a:lnTo>
                  <a:pt x="559" y="490"/>
                </a:lnTo>
                <a:lnTo>
                  <a:pt x="559" y="490"/>
                </a:lnTo>
                <a:lnTo>
                  <a:pt x="560" y="498"/>
                </a:lnTo>
                <a:lnTo>
                  <a:pt x="563" y="516"/>
                </a:lnTo>
                <a:lnTo>
                  <a:pt x="568" y="537"/>
                </a:lnTo>
                <a:lnTo>
                  <a:pt x="571" y="546"/>
                </a:lnTo>
                <a:lnTo>
                  <a:pt x="575" y="553"/>
                </a:lnTo>
                <a:lnTo>
                  <a:pt x="575" y="553"/>
                </a:lnTo>
                <a:lnTo>
                  <a:pt x="585" y="567"/>
                </a:lnTo>
                <a:lnTo>
                  <a:pt x="590" y="573"/>
                </a:lnTo>
                <a:lnTo>
                  <a:pt x="596" y="579"/>
                </a:lnTo>
                <a:lnTo>
                  <a:pt x="602" y="583"/>
                </a:lnTo>
                <a:lnTo>
                  <a:pt x="608" y="584"/>
                </a:lnTo>
                <a:lnTo>
                  <a:pt x="611" y="584"/>
                </a:lnTo>
                <a:lnTo>
                  <a:pt x="614" y="583"/>
                </a:lnTo>
                <a:lnTo>
                  <a:pt x="617" y="580"/>
                </a:lnTo>
                <a:lnTo>
                  <a:pt x="620" y="578"/>
                </a:lnTo>
                <a:lnTo>
                  <a:pt x="620" y="578"/>
                </a:lnTo>
                <a:lnTo>
                  <a:pt x="625" y="568"/>
                </a:lnTo>
                <a:lnTo>
                  <a:pt x="632" y="556"/>
                </a:lnTo>
                <a:lnTo>
                  <a:pt x="641" y="527"/>
                </a:lnTo>
                <a:lnTo>
                  <a:pt x="649" y="503"/>
                </a:lnTo>
                <a:lnTo>
                  <a:pt x="651" y="493"/>
                </a:lnTo>
                <a:lnTo>
                  <a:pt x="651" y="493"/>
                </a:lnTo>
                <a:lnTo>
                  <a:pt x="677" y="485"/>
                </a:lnTo>
                <a:lnTo>
                  <a:pt x="735" y="469"/>
                </a:lnTo>
                <a:lnTo>
                  <a:pt x="796" y="450"/>
                </a:lnTo>
                <a:lnTo>
                  <a:pt x="820" y="441"/>
                </a:lnTo>
                <a:lnTo>
                  <a:pt x="828" y="437"/>
                </a:lnTo>
                <a:lnTo>
                  <a:pt x="835" y="434"/>
                </a:lnTo>
                <a:lnTo>
                  <a:pt x="835" y="434"/>
                </a:lnTo>
                <a:lnTo>
                  <a:pt x="864" y="412"/>
                </a:lnTo>
                <a:lnTo>
                  <a:pt x="878" y="402"/>
                </a:lnTo>
                <a:lnTo>
                  <a:pt x="887" y="392"/>
                </a:lnTo>
                <a:lnTo>
                  <a:pt x="887" y="392"/>
                </a:lnTo>
                <a:lnTo>
                  <a:pt x="895" y="383"/>
                </a:lnTo>
                <a:lnTo>
                  <a:pt x="901" y="374"/>
                </a:lnTo>
                <a:lnTo>
                  <a:pt x="906" y="361"/>
                </a:lnTo>
                <a:lnTo>
                  <a:pt x="907" y="354"/>
                </a:lnTo>
                <a:lnTo>
                  <a:pt x="908" y="346"/>
                </a:lnTo>
                <a:lnTo>
                  <a:pt x="908" y="346"/>
                </a:lnTo>
                <a:lnTo>
                  <a:pt x="910" y="340"/>
                </a:lnTo>
                <a:lnTo>
                  <a:pt x="912" y="335"/>
                </a:lnTo>
                <a:lnTo>
                  <a:pt x="916" y="328"/>
                </a:lnTo>
                <a:lnTo>
                  <a:pt x="916" y="324"/>
                </a:lnTo>
                <a:lnTo>
                  <a:pt x="913" y="319"/>
                </a:lnTo>
                <a:lnTo>
                  <a:pt x="908" y="313"/>
                </a:lnTo>
                <a:lnTo>
                  <a:pt x="900" y="305"/>
                </a:lnTo>
                <a:lnTo>
                  <a:pt x="900" y="305"/>
                </a:lnTo>
                <a:lnTo>
                  <a:pt x="874" y="280"/>
                </a:lnTo>
                <a:lnTo>
                  <a:pt x="839" y="252"/>
                </a:lnTo>
                <a:lnTo>
                  <a:pt x="820" y="238"/>
                </a:lnTo>
                <a:lnTo>
                  <a:pt x="801" y="225"/>
                </a:lnTo>
                <a:lnTo>
                  <a:pt x="783" y="214"/>
                </a:lnTo>
                <a:lnTo>
                  <a:pt x="766" y="204"/>
                </a:lnTo>
                <a:lnTo>
                  <a:pt x="766" y="204"/>
                </a:lnTo>
                <a:lnTo>
                  <a:pt x="731" y="187"/>
                </a:lnTo>
                <a:lnTo>
                  <a:pt x="698" y="168"/>
                </a:lnTo>
                <a:lnTo>
                  <a:pt x="667" y="152"/>
                </a:lnTo>
                <a:lnTo>
                  <a:pt x="655" y="146"/>
                </a:lnTo>
                <a:lnTo>
                  <a:pt x="644" y="143"/>
                </a:lnTo>
                <a:lnTo>
                  <a:pt x="644" y="143"/>
                </a:lnTo>
                <a:lnTo>
                  <a:pt x="606" y="135"/>
                </a:lnTo>
                <a:lnTo>
                  <a:pt x="588" y="132"/>
                </a:lnTo>
                <a:lnTo>
                  <a:pt x="588" y="132"/>
                </a:lnTo>
                <a:lnTo>
                  <a:pt x="580" y="112"/>
                </a:lnTo>
                <a:lnTo>
                  <a:pt x="560" y="66"/>
                </a:lnTo>
                <a:lnTo>
                  <a:pt x="549" y="43"/>
                </a:lnTo>
                <a:lnTo>
                  <a:pt x="538" y="22"/>
                </a:lnTo>
                <a:lnTo>
                  <a:pt x="533" y="13"/>
                </a:lnTo>
                <a:lnTo>
                  <a:pt x="528" y="6"/>
                </a:lnTo>
                <a:lnTo>
                  <a:pt x="523" y="2"/>
                </a:lnTo>
                <a:lnTo>
                  <a:pt x="520" y="0"/>
                </a:lnTo>
                <a:lnTo>
                  <a:pt x="520" y="0"/>
                </a:lnTo>
                <a:lnTo>
                  <a:pt x="512" y="1"/>
                </a:lnTo>
                <a:lnTo>
                  <a:pt x="505" y="2"/>
                </a:lnTo>
                <a:lnTo>
                  <a:pt x="499" y="6"/>
                </a:lnTo>
                <a:lnTo>
                  <a:pt x="493" y="9"/>
                </a:lnTo>
                <a:lnTo>
                  <a:pt x="486" y="14"/>
                </a:lnTo>
                <a:lnTo>
                  <a:pt x="483" y="22"/>
                </a:lnTo>
                <a:lnTo>
                  <a:pt x="479" y="29"/>
                </a:lnTo>
                <a:lnTo>
                  <a:pt x="477" y="38"/>
                </a:lnTo>
                <a:lnTo>
                  <a:pt x="477" y="38"/>
                </a:lnTo>
                <a:lnTo>
                  <a:pt x="477" y="45"/>
                </a:lnTo>
                <a:lnTo>
                  <a:pt x="479" y="51"/>
                </a:lnTo>
                <a:lnTo>
                  <a:pt x="480" y="56"/>
                </a:lnTo>
                <a:lnTo>
                  <a:pt x="481" y="61"/>
                </a:lnTo>
                <a:lnTo>
                  <a:pt x="480" y="67"/>
                </a:lnTo>
                <a:lnTo>
                  <a:pt x="477" y="75"/>
                </a:lnTo>
                <a:lnTo>
                  <a:pt x="469" y="83"/>
                </a:lnTo>
                <a:lnTo>
                  <a:pt x="456" y="96"/>
                </a:lnTo>
                <a:lnTo>
                  <a:pt x="456" y="96"/>
                </a:lnTo>
                <a:lnTo>
                  <a:pt x="442" y="107"/>
                </a:lnTo>
                <a:lnTo>
                  <a:pt x="431" y="115"/>
                </a:lnTo>
                <a:lnTo>
                  <a:pt x="414" y="126"/>
                </a:lnTo>
                <a:lnTo>
                  <a:pt x="399" y="135"/>
                </a:lnTo>
                <a:lnTo>
                  <a:pt x="393" y="140"/>
                </a:lnTo>
                <a:lnTo>
                  <a:pt x="384" y="148"/>
                </a:lnTo>
                <a:lnTo>
                  <a:pt x="384" y="148"/>
                </a:lnTo>
                <a:lnTo>
                  <a:pt x="376" y="159"/>
                </a:lnTo>
                <a:lnTo>
                  <a:pt x="366" y="173"/>
                </a:lnTo>
                <a:lnTo>
                  <a:pt x="349" y="201"/>
                </a:lnTo>
                <a:lnTo>
                  <a:pt x="329" y="236"/>
                </a:lnTo>
                <a:lnTo>
                  <a:pt x="329" y="23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7B796A10-9781-4DEF-9E91-13D8B25FCB34}"/>
              </a:ext>
            </a:extLst>
          </p:cNvPr>
          <p:cNvSpPr>
            <a:spLocks/>
          </p:cNvSpPr>
          <p:nvPr/>
        </p:nvSpPr>
        <p:spPr bwMode="auto">
          <a:xfrm>
            <a:off x="2217540" y="2947825"/>
            <a:ext cx="1655726" cy="1161192"/>
          </a:xfrm>
          <a:custGeom>
            <a:avLst/>
            <a:gdLst>
              <a:gd name="T0" fmla="*/ 858 w 1289"/>
              <a:gd name="T1" fmla="*/ 114 h 904"/>
              <a:gd name="T2" fmla="*/ 801 w 1289"/>
              <a:gd name="T3" fmla="*/ 42 h 904"/>
              <a:gd name="T4" fmla="*/ 742 w 1289"/>
              <a:gd name="T5" fmla="*/ 1 h 904"/>
              <a:gd name="T6" fmla="*/ 718 w 1289"/>
              <a:gd name="T7" fmla="*/ 7 h 904"/>
              <a:gd name="T8" fmla="*/ 694 w 1289"/>
              <a:gd name="T9" fmla="*/ 72 h 904"/>
              <a:gd name="T10" fmla="*/ 655 w 1289"/>
              <a:gd name="T11" fmla="*/ 205 h 904"/>
              <a:gd name="T12" fmla="*/ 615 w 1289"/>
              <a:gd name="T13" fmla="*/ 284 h 904"/>
              <a:gd name="T14" fmla="*/ 502 w 1289"/>
              <a:gd name="T15" fmla="*/ 407 h 904"/>
              <a:gd name="T16" fmla="*/ 486 w 1289"/>
              <a:gd name="T17" fmla="*/ 428 h 904"/>
              <a:gd name="T18" fmla="*/ 435 w 1289"/>
              <a:gd name="T19" fmla="*/ 465 h 904"/>
              <a:gd name="T20" fmla="*/ 371 w 1289"/>
              <a:gd name="T21" fmla="*/ 508 h 904"/>
              <a:gd name="T22" fmla="*/ 283 w 1289"/>
              <a:gd name="T23" fmla="*/ 507 h 904"/>
              <a:gd name="T24" fmla="*/ 108 w 1289"/>
              <a:gd name="T25" fmla="*/ 470 h 904"/>
              <a:gd name="T26" fmla="*/ 6 w 1289"/>
              <a:gd name="T27" fmla="*/ 456 h 904"/>
              <a:gd name="T28" fmla="*/ 5 w 1289"/>
              <a:gd name="T29" fmla="*/ 475 h 904"/>
              <a:gd name="T30" fmla="*/ 129 w 1289"/>
              <a:gd name="T31" fmla="*/ 584 h 904"/>
              <a:gd name="T32" fmla="*/ 152 w 1289"/>
              <a:gd name="T33" fmla="*/ 623 h 904"/>
              <a:gd name="T34" fmla="*/ 140 w 1289"/>
              <a:gd name="T35" fmla="*/ 691 h 904"/>
              <a:gd name="T36" fmla="*/ 99 w 1289"/>
              <a:gd name="T37" fmla="*/ 787 h 904"/>
              <a:gd name="T38" fmla="*/ 56 w 1289"/>
              <a:gd name="T39" fmla="*/ 871 h 904"/>
              <a:gd name="T40" fmla="*/ 71 w 1289"/>
              <a:gd name="T41" fmla="*/ 894 h 904"/>
              <a:gd name="T42" fmla="*/ 113 w 1289"/>
              <a:gd name="T43" fmla="*/ 882 h 904"/>
              <a:gd name="T44" fmla="*/ 264 w 1289"/>
              <a:gd name="T45" fmla="*/ 769 h 904"/>
              <a:gd name="T46" fmla="*/ 342 w 1289"/>
              <a:gd name="T47" fmla="*/ 727 h 904"/>
              <a:gd name="T48" fmla="*/ 417 w 1289"/>
              <a:gd name="T49" fmla="*/ 708 h 904"/>
              <a:gd name="T50" fmla="*/ 408 w 1289"/>
              <a:gd name="T51" fmla="*/ 765 h 904"/>
              <a:gd name="T52" fmla="*/ 401 w 1289"/>
              <a:gd name="T53" fmla="*/ 867 h 904"/>
              <a:gd name="T54" fmla="*/ 414 w 1289"/>
              <a:gd name="T55" fmla="*/ 878 h 904"/>
              <a:gd name="T56" fmla="*/ 441 w 1289"/>
              <a:gd name="T57" fmla="*/ 855 h 904"/>
              <a:gd name="T58" fmla="*/ 494 w 1289"/>
              <a:gd name="T59" fmla="*/ 769 h 904"/>
              <a:gd name="T60" fmla="*/ 531 w 1289"/>
              <a:gd name="T61" fmla="*/ 738 h 904"/>
              <a:gd name="T62" fmla="*/ 678 w 1289"/>
              <a:gd name="T63" fmla="*/ 690 h 904"/>
              <a:gd name="T64" fmla="*/ 748 w 1289"/>
              <a:gd name="T65" fmla="*/ 650 h 904"/>
              <a:gd name="T66" fmla="*/ 771 w 1289"/>
              <a:gd name="T67" fmla="*/ 791 h 904"/>
              <a:gd name="T68" fmla="*/ 796 w 1289"/>
              <a:gd name="T69" fmla="*/ 846 h 904"/>
              <a:gd name="T70" fmla="*/ 831 w 1289"/>
              <a:gd name="T71" fmla="*/ 904 h 904"/>
              <a:gd name="T72" fmla="*/ 837 w 1289"/>
              <a:gd name="T73" fmla="*/ 878 h 904"/>
              <a:gd name="T74" fmla="*/ 853 w 1289"/>
              <a:gd name="T75" fmla="*/ 635 h 904"/>
              <a:gd name="T76" fmla="*/ 943 w 1289"/>
              <a:gd name="T77" fmla="*/ 616 h 904"/>
              <a:gd name="T78" fmla="*/ 944 w 1289"/>
              <a:gd name="T79" fmla="*/ 633 h 904"/>
              <a:gd name="T80" fmla="*/ 959 w 1289"/>
              <a:gd name="T81" fmla="*/ 642 h 904"/>
              <a:gd name="T82" fmla="*/ 999 w 1289"/>
              <a:gd name="T83" fmla="*/ 633 h 904"/>
              <a:gd name="T84" fmla="*/ 1092 w 1289"/>
              <a:gd name="T85" fmla="*/ 536 h 904"/>
              <a:gd name="T86" fmla="*/ 1214 w 1289"/>
              <a:gd name="T87" fmla="*/ 449 h 904"/>
              <a:gd name="T88" fmla="*/ 1256 w 1289"/>
              <a:gd name="T89" fmla="*/ 396 h 904"/>
              <a:gd name="T90" fmla="*/ 1268 w 1289"/>
              <a:gd name="T91" fmla="*/ 352 h 904"/>
              <a:gd name="T92" fmla="*/ 1286 w 1289"/>
              <a:gd name="T93" fmla="*/ 326 h 904"/>
              <a:gd name="T94" fmla="*/ 1280 w 1289"/>
              <a:gd name="T95" fmla="*/ 306 h 904"/>
              <a:gd name="T96" fmla="*/ 1182 w 1289"/>
              <a:gd name="T97" fmla="*/ 232 h 904"/>
              <a:gd name="T98" fmla="*/ 1084 w 1289"/>
              <a:gd name="T99" fmla="*/ 182 h 904"/>
              <a:gd name="T100" fmla="*/ 1023 w 1289"/>
              <a:gd name="T101" fmla="*/ 168 h 904"/>
              <a:gd name="T102" fmla="*/ 898 w 1289"/>
              <a:gd name="T103" fmla="*/ 171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9" h="904">
                <a:moveTo>
                  <a:pt x="883" y="163"/>
                </a:moveTo>
                <a:lnTo>
                  <a:pt x="883" y="163"/>
                </a:lnTo>
                <a:lnTo>
                  <a:pt x="876" y="149"/>
                </a:lnTo>
                <a:lnTo>
                  <a:pt x="868" y="133"/>
                </a:lnTo>
                <a:lnTo>
                  <a:pt x="858" y="114"/>
                </a:lnTo>
                <a:lnTo>
                  <a:pt x="846" y="95"/>
                </a:lnTo>
                <a:lnTo>
                  <a:pt x="833" y="74"/>
                </a:lnTo>
                <a:lnTo>
                  <a:pt x="817" y="56"/>
                </a:lnTo>
                <a:lnTo>
                  <a:pt x="809" y="48"/>
                </a:lnTo>
                <a:lnTo>
                  <a:pt x="801" y="42"/>
                </a:lnTo>
                <a:lnTo>
                  <a:pt x="801" y="42"/>
                </a:lnTo>
                <a:lnTo>
                  <a:pt x="771" y="19"/>
                </a:lnTo>
                <a:lnTo>
                  <a:pt x="760" y="11"/>
                </a:lnTo>
                <a:lnTo>
                  <a:pt x="750" y="5"/>
                </a:lnTo>
                <a:lnTo>
                  <a:pt x="742" y="1"/>
                </a:lnTo>
                <a:lnTo>
                  <a:pt x="733" y="0"/>
                </a:lnTo>
                <a:lnTo>
                  <a:pt x="729" y="0"/>
                </a:lnTo>
                <a:lnTo>
                  <a:pt x="726" y="1"/>
                </a:lnTo>
                <a:lnTo>
                  <a:pt x="718" y="7"/>
                </a:lnTo>
                <a:lnTo>
                  <a:pt x="718" y="7"/>
                </a:lnTo>
                <a:lnTo>
                  <a:pt x="716" y="11"/>
                </a:lnTo>
                <a:lnTo>
                  <a:pt x="712" y="17"/>
                </a:lnTo>
                <a:lnTo>
                  <a:pt x="706" y="32"/>
                </a:lnTo>
                <a:lnTo>
                  <a:pt x="700" y="50"/>
                </a:lnTo>
                <a:lnTo>
                  <a:pt x="694" y="72"/>
                </a:lnTo>
                <a:lnTo>
                  <a:pt x="681" y="119"/>
                </a:lnTo>
                <a:lnTo>
                  <a:pt x="675" y="142"/>
                </a:lnTo>
                <a:lnTo>
                  <a:pt x="669" y="166"/>
                </a:lnTo>
                <a:lnTo>
                  <a:pt x="669" y="166"/>
                </a:lnTo>
                <a:lnTo>
                  <a:pt x="655" y="205"/>
                </a:lnTo>
                <a:lnTo>
                  <a:pt x="649" y="222"/>
                </a:lnTo>
                <a:lnTo>
                  <a:pt x="642" y="240"/>
                </a:lnTo>
                <a:lnTo>
                  <a:pt x="633" y="254"/>
                </a:lnTo>
                <a:lnTo>
                  <a:pt x="625" y="269"/>
                </a:lnTo>
                <a:lnTo>
                  <a:pt x="615" y="284"/>
                </a:lnTo>
                <a:lnTo>
                  <a:pt x="602" y="299"/>
                </a:lnTo>
                <a:lnTo>
                  <a:pt x="602" y="299"/>
                </a:lnTo>
                <a:lnTo>
                  <a:pt x="545" y="361"/>
                </a:lnTo>
                <a:lnTo>
                  <a:pt x="519" y="390"/>
                </a:lnTo>
                <a:lnTo>
                  <a:pt x="502" y="407"/>
                </a:lnTo>
                <a:lnTo>
                  <a:pt x="502" y="407"/>
                </a:lnTo>
                <a:lnTo>
                  <a:pt x="498" y="412"/>
                </a:lnTo>
                <a:lnTo>
                  <a:pt x="494" y="417"/>
                </a:lnTo>
                <a:lnTo>
                  <a:pt x="491" y="422"/>
                </a:lnTo>
                <a:lnTo>
                  <a:pt x="486" y="428"/>
                </a:lnTo>
                <a:lnTo>
                  <a:pt x="478" y="435"/>
                </a:lnTo>
                <a:lnTo>
                  <a:pt x="468" y="444"/>
                </a:lnTo>
                <a:lnTo>
                  <a:pt x="455" y="454"/>
                </a:lnTo>
                <a:lnTo>
                  <a:pt x="435" y="465"/>
                </a:lnTo>
                <a:lnTo>
                  <a:pt x="435" y="465"/>
                </a:lnTo>
                <a:lnTo>
                  <a:pt x="417" y="476"/>
                </a:lnTo>
                <a:lnTo>
                  <a:pt x="404" y="486"/>
                </a:lnTo>
                <a:lnTo>
                  <a:pt x="388" y="499"/>
                </a:lnTo>
                <a:lnTo>
                  <a:pt x="381" y="504"/>
                </a:lnTo>
                <a:lnTo>
                  <a:pt x="371" y="508"/>
                </a:lnTo>
                <a:lnTo>
                  <a:pt x="356" y="509"/>
                </a:lnTo>
                <a:lnTo>
                  <a:pt x="336" y="510"/>
                </a:lnTo>
                <a:lnTo>
                  <a:pt x="336" y="510"/>
                </a:lnTo>
                <a:lnTo>
                  <a:pt x="310" y="509"/>
                </a:lnTo>
                <a:lnTo>
                  <a:pt x="283" y="507"/>
                </a:lnTo>
                <a:lnTo>
                  <a:pt x="254" y="502"/>
                </a:lnTo>
                <a:lnTo>
                  <a:pt x="226" y="497"/>
                </a:lnTo>
                <a:lnTo>
                  <a:pt x="167" y="484"/>
                </a:lnTo>
                <a:lnTo>
                  <a:pt x="108" y="470"/>
                </a:lnTo>
                <a:lnTo>
                  <a:pt x="108" y="470"/>
                </a:lnTo>
                <a:lnTo>
                  <a:pt x="58" y="460"/>
                </a:lnTo>
                <a:lnTo>
                  <a:pt x="39" y="456"/>
                </a:lnTo>
                <a:lnTo>
                  <a:pt x="24" y="455"/>
                </a:lnTo>
                <a:lnTo>
                  <a:pt x="14" y="455"/>
                </a:lnTo>
                <a:lnTo>
                  <a:pt x="6" y="456"/>
                </a:lnTo>
                <a:lnTo>
                  <a:pt x="2" y="460"/>
                </a:lnTo>
                <a:lnTo>
                  <a:pt x="0" y="465"/>
                </a:lnTo>
                <a:lnTo>
                  <a:pt x="0" y="465"/>
                </a:lnTo>
                <a:lnTo>
                  <a:pt x="1" y="468"/>
                </a:lnTo>
                <a:lnTo>
                  <a:pt x="5" y="475"/>
                </a:lnTo>
                <a:lnTo>
                  <a:pt x="22" y="491"/>
                </a:lnTo>
                <a:lnTo>
                  <a:pt x="75" y="535"/>
                </a:lnTo>
                <a:lnTo>
                  <a:pt x="104" y="559"/>
                </a:lnTo>
                <a:lnTo>
                  <a:pt x="117" y="572"/>
                </a:lnTo>
                <a:lnTo>
                  <a:pt x="129" y="584"/>
                </a:lnTo>
                <a:lnTo>
                  <a:pt x="139" y="595"/>
                </a:lnTo>
                <a:lnTo>
                  <a:pt x="146" y="605"/>
                </a:lnTo>
                <a:lnTo>
                  <a:pt x="151" y="615"/>
                </a:lnTo>
                <a:lnTo>
                  <a:pt x="152" y="620"/>
                </a:lnTo>
                <a:lnTo>
                  <a:pt x="152" y="623"/>
                </a:lnTo>
                <a:lnTo>
                  <a:pt x="152" y="623"/>
                </a:lnTo>
                <a:lnTo>
                  <a:pt x="151" y="639"/>
                </a:lnTo>
                <a:lnTo>
                  <a:pt x="149" y="657"/>
                </a:lnTo>
                <a:lnTo>
                  <a:pt x="145" y="674"/>
                </a:lnTo>
                <a:lnTo>
                  <a:pt x="140" y="691"/>
                </a:lnTo>
                <a:lnTo>
                  <a:pt x="134" y="710"/>
                </a:lnTo>
                <a:lnTo>
                  <a:pt x="128" y="728"/>
                </a:lnTo>
                <a:lnTo>
                  <a:pt x="110" y="766"/>
                </a:lnTo>
                <a:lnTo>
                  <a:pt x="110" y="766"/>
                </a:lnTo>
                <a:lnTo>
                  <a:pt x="99" y="787"/>
                </a:lnTo>
                <a:lnTo>
                  <a:pt x="88" y="807"/>
                </a:lnTo>
                <a:lnTo>
                  <a:pt x="76" y="828"/>
                </a:lnTo>
                <a:lnTo>
                  <a:pt x="66" y="846"/>
                </a:lnTo>
                <a:lnTo>
                  <a:pt x="59" y="863"/>
                </a:lnTo>
                <a:lnTo>
                  <a:pt x="56" y="871"/>
                </a:lnTo>
                <a:lnTo>
                  <a:pt x="56" y="877"/>
                </a:lnTo>
                <a:lnTo>
                  <a:pt x="56" y="883"/>
                </a:lnTo>
                <a:lnTo>
                  <a:pt x="60" y="888"/>
                </a:lnTo>
                <a:lnTo>
                  <a:pt x="64" y="892"/>
                </a:lnTo>
                <a:lnTo>
                  <a:pt x="71" y="894"/>
                </a:lnTo>
                <a:lnTo>
                  <a:pt x="71" y="894"/>
                </a:lnTo>
                <a:lnTo>
                  <a:pt x="80" y="894"/>
                </a:lnTo>
                <a:lnTo>
                  <a:pt x="90" y="892"/>
                </a:lnTo>
                <a:lnTo>
                  <a:pt x="101" y="888"/>
                </a:lnTo>
                <a:lnTo>
                  <a:pt x="113" y="882"/>
                </a:lnTo>
                <a:lnTo>
                  <a:pt x="126" y="873"/>
                </a:lnTo>
                <a:lnTo>
                  <a:pt x="140" y="863"/>
                </a:lnTo>
                <a:lnTo>
                  <a:pt x="171" y="841"/>
                </a:lnTo>
                <a:lnTo>
                  <a:pt x="233" y="792"/>
                </a:lnTo>
                <a:lnTo>
                  <a:pt x="264" y="769"/>
                </a:lnTo>
                <a:lnTo>
                  <a:pt x="279" y="759"/>
                </a:lnTo>
                <a:lnTo>
                  <a:pt x="292" y="750"/>
                </a:lnTo>
                <a:lnTo>
                  <a:pt x="292" y="750"/>
                </a:lnTo>
                <a:lnTo>
                  <a:pt x="318" y="737"/>
                </a:lnTo>
                <a:lnTo>
                  <a:pt x="342" y="727"/>
                </a:lnTo>
                <a:lnTo>
                  <a:pt x="363" y="719"/>
                </a:lnTo>
                <a:lnTo>
                  <a:pt x="380" y="713"/>
                </a:lnTo>
                <a:lnTo>
                  <a:pt x="395" y="711"/>
                </a:lnTo>
                <a:lnTo>
                  <a:pt x="406" y="708"/>
                </a:lnTo>
                <a:lnTo>
                  <a:pt x="417" y="708"/>
                </a:lnTo>
                <a:lnTo>
                  <a:pt x="417" y="708"/>
                </a:lnTo>
                <a:lnTo>
                  <a:pt x="418" y="711"/>
                </a:lnTo>
                <a:lnTo>
                  <a:pt x="417" y="717"/>
                </a:lnTo>
                <a:lnTo>
                  <a:pt x="413" y="737"/>
                </a:lnTo>
                <a:lnTo>
                  <a:pt x="408" y="765"/>
                </a:lnTo>
                <a:lnTo>
                  <a:pt x="403" y="798"/>
                </a:lnTo>
                <a:lnTo>
                  <a:pt x="400" y="829"/>
                </a:lnTo>
                <a:lnTo>
                  <a:pt x="398" y="844"/>
                </a:lnTo>
                <a:lnTo>
                  <a:pt x="400" y="856"/>
                </a:lnTo>
                <a:lnTo>
                  <a:pt x="401" y="867"/>
                </a:lnTo>
                <a:lnTo>
                  <a:pt x="403" y="874"/>
                </a:lnTo>
                <a:lnTo>
                  <a:pt x="406" y="877"/>
                </a:lnTo>
                <a:lnTo>
                  <a:pt x="408" y="878"/>
                </a:lnTo>
                <a:lnTo>
                  <a:pt x="411" y="878"/>
                </a:lnTo>
                <a:lnTo>
                  <a:pt x="414" y="878"/>
                </a:lnTo>
                <a:lnTo>
                  <a:pt x="414" y="878"/>
                </a:lnTo>
                <a:lnTo>
                  <a:pt x="422" y="874"/>
                </a:lnTo>
                <a:lnTo>
                  <a:pt x="429" y="869"/>
                </a:lnTo>
                <a:lnTo>
                  <a:pt x="435" y="863"/>
                </a:lnTo>
                <a:lnTo>
                  <a:pt x="441" y="855"/>
                </a:lnTo>
                <a:lnTo>
                  <a:pt x="454" y="835"/>
                </a:lnTo>
                <a:lnTo>
                  <a:pt x="466" y="813"/>
                </a:lnTo>
                <a:lnTo>
                  <a:pt x="479" y="789"/>
                </a:lnTo>
                <a:lnTo>
                  <a:pt x="487" y="778"/>
                </a:lnTo>
                <a:lnTo>
                  <a:pt x="494" y="769"/>
                </a:lnTo>
                <a:lnTo>
                  <a:pt x="503" y="759"/>
                </a:lnTo>
                <a:lnTo>
                  <a:pt x="511" y="750"/>
                </a:lnTo>
                <a:lnTo>
                  <a:pt x="520" y="743"/>
                </a:lnTo>
                <a:lnTo>
                  <a:pt x="531" y="738"/>
                </a:lnTo>
                <a:lnTo>
                  <a:pt x="531" y="738"/>
                </a:lnTo>
                <a:lnTo>
                  <a:pt x="553" y="729"/>
                </a:lnTo>
                <a:lnTo>
                  <a:pt x="577" y="721"/>
                </a:lnTo>
                <a:lnTo>
                  <a:pt x="622" y="708"/>
                </a:lnTo>
                <a:lnTo>
                  <a:pt x="662" y="696"/>
                </a:lnTo>
                <a:lnTo>
                  <a:pt x="678" y="690"/>
                </a:lnTo>
                <a:lnTo>
                  <a:pt x="690" y="685"/>
                </a:lnTo>
                <a:lnTo>
                  <a:pt x="690" y="685"/>
                </a:lnTo>
                <a:lnTo>
                  <a:pt x="728" y="662"/>
                </a:lnTo>
                <a:lnTo>
                  <a:pt x="748" y="650"/>
                </a:lnTo>
                <a:lnTo>
                  <a:pt x="748" y="650"/>
                </a:lnTo>
                <a:lnTo>
                  <a:pt x="750" y="673"/>
                </a:lnTo>
                <a:lnTo>
                  <a:pt x="753" y="696"/>
                </a:lnTo>
                <a:lnTo>
                  <a:pt x="756" y="726"/>
                </a:lnTo>
                <a:lnTo>
                  <a:pt x="762" y="758"/>
                </a:lnTo>
                <a:lnTo>
                  <a:pt x="771" y="791"/>
                </a:lnTo>
                <a:lnTo>
                  <a:pt x="776" y="805"/>
                </a:lnTo>
                <a:lnTo>
                  <a:pt x="782" y="820"/>
                </a:lnTo>
                <a:lnTo>
                  <a:pt x="788" y="834"/>
                </a:lnTo>
                <a:lnTo>
                  <a:pt x="796" y="846"/>
                </a:lnTo>
                <a:lnTo>
                  <a:pt x="796" y="846"/>
                </a:lnTo>
                <a:lnTo>
                  <a:pt x="808" y="866"/>
                </a:lnTo>
                <a:lnTo>
                  <a:pt x="818" y="883"/>
                </a:lnTo>
                <a:lnTo>
                  <a:pt x="829" y="901"/>
                </a:lnTo>
                <a:lnTo>
                  <a:pt x="830" y="904"/>
                </a:lnTo>
                <a:lnTo>
                  <a:pt x="831" y="904"/>
                </a:lnTo>
                <a:lnTo>
                  <a:pt x="833" y="903"/>
                </a:lnTo>
                <a:lnTo>
                  <a:pt x="834" y="901"/>
                </a:lnTo>
                <a:lnTo>
                  <a:pt x="835" y="893"/>
                </a:lnTo>
                <a:lnTo>
                  <a:pt x="837" y="878"/>
                </a:lnTo>
                <a:lnTo>
                  <a:pt x="837" y="878"/>
                </a:lnTo>
                <a:lnTo>
                  <a:pt x="841" y="853"/>
                </a:lnTo>
                <a:lnTo>
                  <a:pt x="844" y="820"/>
                </a:lnTo>
                <a:lnTo>
                  <a:pt x="849" y="739"/>
                </a:lnTo>
                <a:lnTo>
                  <a:pt x="853" y="635"/>
                </a:lnTo>
                <a:lnTo>
                  <a:pt x="853" y="635"/>
                </a:lnTo>
                <a:lnTo>
                  <a:pt x="881" y="631"/>
                </a:lnTo>
                <a:lnTo>
                  <a:pt x="901" y="627"/>
                </a:lnTo>
                <a:lnTo>
                  <a:pt x="917" y="623"/>
                </a:lnTo>
                <a:lnTo>
                  <a:pt x="917" y="623"/>
                </a:lnTo>
                <a:lnTo>
                  <a:pt x="943" y="616"/>
                </a:lnTo>
                <a:lnTo>
                  <a:pt x="943" y="616"/>
                </a:lnTo>
                <a:lnTo>
                  <a:pt x="943" y="619"/>
                </a:lnTo>
                <a:lnTo>
                  <a:pt x="942" y="626"/>
                </a:lnTo>
                <a:lnTo>
                  <a:pt x="943" y="630"/>
                </a:lnTo>
                <a:lnTo>
                  <a:pt x="944" y="633"/>
                </a:lnTo>
                <a:lnTo>
                  <a:pt x="946" y="637"/>
                </a:lnTo>
                <a:lnTo>
                  <a:pt x="949" y="639"/>
                </a:lnTo>
                <a:lnTo>
                  <a:pt x="949" y="639"/>
                </a:lnTo>
                <a:lnTo>
                  <a:pt x="953" y="642"/>
                </a:lnTo>
                <a:lnTo>
                  <a:pt x="959" y="642"/>
                </a:lnTo>
                <a:lnTo>
                  <a:pt x="967" y="642"/>
                </a:lnTo>
                <a:lnTo>
                  <a:pt x="975" y="642"/>
                </a:lnTo>
                <a:lnTo>
                  <a:pt x="983" y="639"/>
                </a:lnTo>
                <a:lnTo>
                  <a:pt x="991" y="637"/>
                </a:lnTo>
                <a:lnTo>
                  <a:pt x="999" y="633"/>
                </a:lnTo>
                <a:lnTo>
                  <a:pt x="1005" y="628"/>
                </a:lnTo>
                <a:lnTo>
                  <a:pt x="1005" y="628"/>
                </a:lnTo>
                <a:lnTo>
                  <a:pt x="1024" y="609"/>
                </a:lnTo>
                <a:lnTo>
                  <a:pt x="1053" y="578"/>
                </a:lnTo>
                <a:lnTo>
                  <a:pt x="1092" y="536"/>
                </a:lnTo>
                <a:lnTo>
                  <a:pt x="1092" y="536"/>
                </a:lnTo>
                <a:lnTo>
                  <a:pt x="1109" y="524"/>
                </a:lnTo>
                <a:lnTo>
                  <a:pt x="1151" y="496"/>
                </a:lnTo>
                <a:lnTo>
                  <a:pt x="1197" y="464"/>
                </a:lnTo>
                <a:lnTo>
                  <a:pt x="1214" y="449"/>
                </a:lnTo>
                <a:lnTo>
                  <a:pt x="1224" y="439"/>
                </a:lnTo>
                <a:lnTo>
                  <a:pt x="1224" y="439"/>
                </a:lnTo>
                <a:lnTo>
                  <a:pt x="1237" y="422"/>
                </a:lnTo>
                <a:lnTo>
                  <a:pt x="1250" y="406"/>
                </a:lnTo>
                <a:lnTo>
                  <a:pt x="1256" y="396"/>
                </a:lnTo>
                <a:lnTo>
                  <a:pt x="1261" y="385"/>
                </a:lnTo>
                <a:lnTo>
                  <a:pt x="1264" y="372"/>
                </a:lnTo>
                <a:lnTo>
                  <a:pt x="1266" y="359"/>
                </a:lnTo>
                <a:lnTo>
                  <a:pt x="1266" y="359"/>
                </a:lnTo>
                <a:lnTo>
                  <a:pt x="1268" y="352"/>
                </a:lnTo>
                <a:lnTo>
                  <a:pt x="1269" y="347"/>
                </a:lnTo>
                <a:lnTo>
                  <a:pt x="1273" y="342"/>
                </a:lnTo>
                <a:lnTo>
                  <a:pt x="1275" y="338"/>
                </a:lnTo>
                <a:lnTo>
                  <a:pt x="1282" y="331"/>
                </a:lnTo>
                <a:lnTo>
                  <a:pt x="1286" y="326"/>
                </a:lnTo>
                <a:lnTo>
                  <a:pt x="1288" y="322"/>
                </a:lnTo>
                <a:lnTo>
                  <a:pt x="1289" y="320"/>
                </a:lnTo>
                <a:lnTo>
                  <a:pt x="1288" y="316"/>
                </a:lnTo>
                <a:lnTo>
                  <a:pt x="1285" y="311"/>
                </a:lnTo>
                <a:lnTo>
                  <a:pt x="1280" y="306"/>
                </a:lnTo>
                <a:lnTo>
                  <a:pt x="1273" y="300"/>
                </a:lnTo>
                <a:lnTo>
                  <a:pt x="1253" y="285"/>
                </a:lnTo>
                <a:lnTo>
                  <a:pt x="1253" y="285"/>
                </a:lnTo>
                <a:lnTo>
                  <a:pt x="1204" y="249"/>
                </a:lnTo>
                <a:lnTo>
                  <a:pt x="1182" y="232"/>
                </a:lnTo>
                <a:lnTo>
                  <a:pt x="1159" y="218"/>
                </a:lnTo>
                <a:lnTo>
                  <a:pt x="1135" y="204"/>
                </a:lnTo>
                <a:lnTo>
                  <a:pt x="1111" y="192"/>
                </a:lnTo>
                <a:lnTo>
                  <a:pt x="1097" y="186"/>
                </a:lnTo>
                <a:lnTo>
                  <a:pt x="1084" y="182"/>
                </a:lnTo>
                <a:lnTo>
                  <a:pt x="1070" y="177"/>
                </a:lnTo>
                <a:lnTo>
                  <a:pt x="1054" y="173"/>
                </a:lnTo>
                <a:lnTo>
                  <a:pt x="1054" y="173"/>
                </a:lnTo>
                <a:lnTo>
                  <a:pt x="1039" y="171"/>
                </a:lnTo>
                <a:lnTo>
                  <a:pt x="1023" y="168"/>
                </a:lnTo>
                <a:lnTo>
                  <a:pt x="994" y="167"/>
                </a:lnTo>
                <a:lnTo>
                  <a:pt x="964" y="166"/>
                </a:lnTo>
                <a:lnTo>
                  <a:pt x="938" y="167"/>
                </a:lnTo>
                <a:lnTo>
                  <a:pt x="915" y="170"/>
                </a:lnTo>
                <a:lnTo>
                  <a:pt x="898" y="171"/>
                </a:lnTo>
                <a:lnTo>
                  <a:pt x="883" y="173"/>
                </a:lnTo>
                <a:lnTo>
                  <a:pt x="883" y="163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7BB55201-5FF9-4C0B-B762-D58A6DF72937}"/>
              </a:ext>
            </a:extLst>
          </p:cNvPr>
          <p:cNvSpPr>
            <a:spLocks/>
          </p:cNvSpPr>
          <p:nvPr/>
        </p:nvSpPr>
        <p:spPr bwMode="auto">
          <a:xfrm>
            <a:off x="4113597" y="3324892"/>
            <a:ext cx="1655726" cy="645592"/>
          </a:xfrm>
          <a:custGeom>
            <a:avLst/>
            <a:gdLst>
              <a:gd name="T0" fmla="*/ 333 w 1408"/>
              <a:gd name="T1" fmla="*/ 107 h 549"/>
              <a:gd name="T2" fmla="*/ 240 w 1408"/>
              <a:gd name="T3" fmla="*/ 114 h 549"/>
              <a:gd name="T4" fmla="*/ 140 w 1408"/>
              <a:gd name="T5" fmla="*/ 80 h 549"/>
              <a:gd name="T6" fmla="*/ 57 w 1408"/>
              <a:gd name="T7" fmla="*/ 50 h 549"/>
              <a:gd name="T8" fmla="*/ 13 w 1408"/>
              <a:gd name="T9" fmla="*/ 53 h 549"/>
              <a:gd name="T10" fmla="*/ 18 w 1408"/>
              <a:gd name="T11" fmla="*/ 102 h 549"/>
              <a:gd name="T12" fmla="*/ 41 w 1408"/>
              <a:gd name="T13" fmla="*/ 154 h 549"/>
              <a:gd name="T14" fmla="*/ 70 w 1408"/>
              <a:gd name="T15" fmla="*/ 177 h 549"/>
              <a:gd name="T16" fmla="*/ 66 w 1408"/>
              <a:gd name="T17" fmla="*/ 203 h 549"/>
              <a:gd name="T18" fmla="*/ 25 w 1408"/>
              <a:gd name="T19" fmla="*/ 261 h 549"/>
              <a:gd name="T20" fmla="*/ 1 w 1408"/>
              <a:gd name="T21" fmla="*/ 327 h 549"/>
              <a:gd name="T22" fmla="*/ 6 w 1408"/>
              <a:gd name="T23" fmla="*/ 369 h 549"/>
              <a:gd name="T24" fmla="*/ 23 w 1408"/>
              <a:gd name="T25" fmla="*/ 376 h 549"/>
              <a:gd name="T26" fmla="*/ 82 w 1408"/>
              <a:gd name="T27" fmla="*/ 353 h 549"/>
              <a:gd name="T28" fmla="*/ 182 w 1408"/>
              <a:gd name="T29" fmla="*/ 279 h 549"/>
              <a:gd name="T30" fmla="*/ 236 w 1408"/>
              <a:gd name="T31" fmla="*/ 249 h 549"/>
              <a:gd name="T32" fmla="*/ 295 w 1408"/>
              <a:gd name="T33" fmla="*/ 246 h 549"/>
              <a:gd name="T34" fmla="*/ 287 w 1408"/>
              <a:gd name="T35" fmla="*/ 252 h 549"/>
              <a:gd name="T36" fmla="*/ 287 w 1408"/>
              <a:gd name="T37" fmla="*/ 256 h 549"/>
              <a:gd name="T38" fmla="*/ 309 w 1408"/>
              <a:gd name="T39" fmla="*/ 272 h 549"/>
              <a:gd name="T40" fmla="*/ 310 w 1408"/>
              <a:gd name="T41" fmla="*/ 287 h 549"/>
              <a:gd name="T42" fmla="*/ 341 w 1408"/>
              <a:gd name="T43" fmla="*/ 310 h 549"/>
              <a:gd name="T44" fmla="*/ 343 w 1408"/>
              <a:gd name="T45" fmla="*/ 317 h 549"/>
              <a:gd name="T46" fmla="*/ 323 w 1408"/>
              <a:gd name="T47" fmla="*/ 325 h 549"/>
              <a:gd name="T48" fmla="*/ 338 w 1408"/>
              <a:gd name="T49" fmla="*/ 343 h 549"/>
              <a:gd name="T50" fmla="*/ 274 w 1408"/>
              <a:gd name="T51" fmla="*/ 353 h 549"/>
              <a:gd name="T52" fmla="*/ 219 w 1408"/>
              <a:gd name="T53" fmla="*/ 360 h 549"/>
              <a:gd name="T54" fmla="*/ 209 w 1408"/>
              <a:gd name="T55" fmla="*/ 369 h 549"/>
              <a:gd name="T56" fmla="*/ 199 w 1408"/>
              <a:gd name="T57" fmla="*/ 381 h 549"/>
              <a:gd name="T58" fmla="*/ 216 w 1408"/>
              <a:gd name="T59" fmla="*/ 418 h 549"/>
              <a:gd name="T60" fmla="*/ 240 w 1408"/>
              <a:gd name="T61" fmla="*/ 440 h 549"/>
              <a:gd name="T62" fmla="*/ 239 w 1408"/>
              <a:gd name="T63" fmla="*/ 453 h 549"/>
              <a:gd name="T64" fmla="*/ 258 w 1408"/>
              <a:gd name="T65" fmla="*/ 460 h 549"/>
              <a:gd name="T66" fmla="*/ 426 w 1408"/>
              <a:gd name="T67" fmla="*/ 429 h 549"/>
              <a:gd name="T68" fmla="*/ 528 w 1408"/>
              <a:gd name="T69" fmla="*/ 389 h 549"/>
              <a:gd name="T70" fmla="*/ 517 w 1408"/>
              <a:gd name="T71" fmla="*/ 412 h 549"/>
              <a:gd name="T72" fmla="*/ 528 w 1408"/>
              <a:gd name="T73" fmla="*/ 423 h 549"/>
              <a:gd name="T74" fmla="*/ 636 w 1408"/>
              <a:gd name="T75" fmla="*/ 426 h 549"/>
              <a:gd name="T76" fmla="*/ 766 w 1408"/>
              <a:gd name="T77" fmla="*/ 429 h 549"/>
              <a:gd name="T78" fmla="*/ 844 w 1408"/>
              <a:gd name="T79" fmla="*/ 440 h 549"/>
              <a:gd name="T80" fmla="*/ 907 w 1408"/>
              <a:gd name="T81" fmla="*/ 443 h 549"/>
              <a:gd name="T82" fmla="*/ 776 w 1408"/>
              <a:gd name="T83" fmla="*/ 493 h 549"/>
              <a:gd name="T84" fmla="*/ 673 w 1408"/>
              <a:gd name="T85" fmla="*/ 538 h 549"/>
              <a:gd name="T86" fmla="*/ 732 w 1408"/>
              <a:gd name="T87" fmla="*/ 541 h 549"/>
              <a:gd name="T88" fmla="*/ 779 w 1408"/>
              <a:gd name="T89" fmla="*/ 549 h 549"/>
              <a:gd name="T90" fmla="*/ 840 w 1408"/>
              <a:gd name="T91" fmla="*/ 538 h 549"/>
              <a:gd name="T92" fmla="*/ 973 w 1408"/>
              <a:gd name="T93" fmla="*/ 444 h 549"/>
              <a:gd name="T94" fmla="*/ 1134 w 1408"/>
              <a:gd name="T95" fmla="*/ 428 h 549"/>
              <a:gd name="T96" fmla="*/ 1242 w 1408"/>
              <a:gd name="T97" fmla="*/ 397 h 549"/>
              <a:gd name="T98" fmla="*/ 1311 w 1408"/>
              <a:gd name="T99" fmla="*/ 362 h 549"/>
              <a:gd name="T100" fmla="*/ 1392 w 1408"/>
              <a:gd name="T101" fmla="*/ 298 h 549"/>
              <a:gd name="T102" fmla="*/ 1397 w 1408"/>
              <a:gd name="T103" fmla="*/ 285 h 549"/>
              <a:gd name="T104" fmla="*/ 1407 w 1408"/>
              <a:gd name="T105" fmla="*/ 253 h 549"/>
              <a:gd name="T106" fmla="*/ 1390 w 1408"/>
              <a:gd name="T107" fmla="*/ 225 h 549"/>
              <a:gd name="T108" fmla="*/ 1263 w 1408"/>
              <a:gd name="T109" fmla="*/ 145 h 549"/>
              <a:gd name="T110" fmla="*/ 1089 w 1408"/>
              <a:gd name="T111" fmla="*/ 80 h 549"/>
              <a:gd name="T112" fmla="*/ 843 w 1408"/>
              <a:gd name="T113" fmla="*/ 36 h 549"/>
              <a:gd name="T114" fmla="*/ 711 w 1408"/>
              <a:gd name="T115" fmla="*/ 15 h 549"/>
              <a:gd name="T116" fmla="*/ 617 w 1408"/>
              <a:gd name="T117" fmla="*/ 0 h 549"/>
              <a:gd name="T118" fmla="*/ 496 w 1408"/>
              <a:gd name="T119" fmla="*/ 15 h 549"/>
              <a:gd name="T120" fmla="*/ 465 w 1408"/>
              <a:gd name="T121" fmla="*/ 46 h 549"/>
              <a:gd name="T122" fmla="*/ 477 w 1408"/>
              <a:gd name="T123" fmla="*/ 73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8" h="549">
                <a:moveTo>
                  <a:pt x="488" y="81"/>
                </a:moveTo>
                <a:lnTo>
                  <a:pt x="488" y="81"/>
                </a:lnTo>
                <a:lnTo>
                  <a:pt x="454" y="87"/>
                </a:lnTo>
                <a:lnTo>
                  <a:pt x="376" y="101"/>
                </a:lnTo>
                <a:lnTo>
                  <a:pt x="333" y="107"/>
                </a:lnTo>
                <a:lnTo>
                  <a:pt x="293" y="112"/>
                </a:lnTo>
                <a:lnTo>
                  <a:pt x="261" y="116"/>
                </a:lnTo>
                <a:lnTo>
                  <a:pt x="248" y="116"/>
                </a:lnTo>
                <a:lnTo>
                  <a:pt x="240" y="114"/>
                </a:lnTo>
                <a:lnTo>
                  <a:pt x="240" y="114"/>
                </a:lnTo>
                <a:lnTo>
                  <a:pt x="199" y="107"/>
                </a:lnTo>
                <a:lnTo>
                  <a:pt x="182" y="102"/>
                </a:lnTo>
                <a:lnTo>
                  <a:pt x="164" y="94"/>
                </a:lnTo>
                <a:lnTo>
                  <a:pt x="164" y="94"/>
                </a:lnTo>
                <a:lnTo>
                  <a:pt x="140" y="80"/>
                </a:lnTo>
                <a:lnTo>
                  <a:pt x="113" y="66"/>
                </a:lnTo>
                <a:lnTo>
                  <a:pt x="98" y="60"/>
                </a:lnTo>
                <a:lnTo>
                  <a:pt x="85" y="55"/>
                </a:lnTo>
                <a:lnTo>
                  <a:pt x="70" y="52"/>
                </a:lnTo>
                <a:lnTo>
                  <a:pt x="57" y="50"/>
                </a:lnTo>
                <a:lnTo>
                  <a:pt x="57" y="50"/>
                </a:lnTo>
                <a:lnTo>
                  <a:pt x="22" y="49"/>
                </a:lnTo>
                <a:lnTo>
                  <a:pt x="17" y="50"/>
                </a:lnTo>
                <a:lnTo>
                  <a:pt x="15" y="52"/>
                </a:lnTo>
                <a:lnTo>
                  <a:pt x="13" y="53"/>
                </a:lnTo>
                <a:lnTo>
                  <a:pt x="12" y="55"/>
                </a:lnTo>
                <a:lnTo>
                  <a:pt x="12" y="55"/>
                </a:lnTo>
                <a:lnTo>
                  <a:pt x="12" y="62"/>
                </a:lnTo>
                <a:lnTo>
                  <a:pt x="13" y="73"/>
                </a:lnTo>
                <a:lnTo>
                  <a:pt x="18" y="102"/>
                </a:lnTo>
                <a:lnTo>
                  <a:pt x="26" y="132"/>
                </a:lnTo>
                <a:lnTo>
                  <a:pt x="28" y="141"/>
                </a:lnTo>
                <a:lnTo>
                  <a:pt x="32" y="148"/>
                </a:lnTo>
                <a:lnTo>
                  <a:pt x="32" y="148"/>
                </a:lnTo>
                <a:lnTo>
                  <a:pt x="41" y="154"/>
                </a:lnTo>
                <a:lnTo>
                  <a:pt x="53" y="162"/>
                </a:lnTo>
                <a:lnTo>
                  <a:pt x="64" y="171"/>
                </a:lnTo>
                <a:lnTo>
                  <a:pt x="68" y="175"/>
                </a:lnTo>
                <a:lnTo>
                  <a:pt x="70" y="177"/>
                </a:lnTo>
                <a:lnTo>
                  <a:pt x="70" y="177"/>
                </a:lnTo>
                <a:lnTo>
                  <a:pt x="70" y="183"/>
                </a:lnTo>
                <a:lnTo>
                  <a:pt x="70" y="189"/>
                </a:lnTo>
                <a:lnTo>
                  <a:pt x="70" y="193"/>
                </a:lnTo>
                <a:lnTo>
                  <a:pt x="69" y="198"/>
                </a:lnTo>
                <a:lnTo>
                  <a:pt x="66" y="203"/>
                </a:lnTo>
                <a:lnTo>
                  <a:pt x="63" y="208"/>
                </a:lnTo>
                <a:lnTo>
                  <a:pt x="63" y="208"/>
                </a:lnTo>
                <a:lnTo>
                  <a:pt x="50" y="224"/>
                </a:lnTo>
                <a:lnTo>
                  <a:pt x="33" y="247"/>
                </a:lnTo>
                <a:lnTo>
                  <a:pt x="25" y="261"/>
                </a:lnTo>
                <a:lnTo>
                  <a:pt x="17" y="274"/>
                </a:lnTo>
                <a:lnTo>
                  <a:pt x="11" y="288"/>
                </a:lnTo>
                <a:lnTo>
                  <a:pt x="6" y="301"/>
                </a:lnTo>
                <a:lnTo>
                  <a:pt x="6" y="301"/>
                </a:lnTo>
                <a:lnTo>
                  <a:pt x="1" y="327"/>
                </a:lnTo>
                <a:lnTo>
                  <a:pt x="0" y="340"/>
                </a:lnTo>
                <a:lnTo>
                  <a:pt x="0" y="351"/>
                </a:lnTo>
                <a:lnTo>
                  <a:pt x="2" y="362"/>
                </a:lnTo>
                <a:lnTo>
                  <a:pt x="4" y="365"/>
                </a:lnTo>
                <a:lnTo>
                  <a:pt x="6" y="369"/>
                </a:lnTo>
                <a:lnTo>
                  <a:pt x="10" y="372"/>
                </a:lnTo>
                <a:lnTo>
                  <a:pt x="13" y="374"/>
                </a:lnTo>
                <a:lnTo>
                  <a:pt x="17" y="375"/>
                </a:lnTo>
                <a:lnTo>
                  <a:pt x="23" y="376"/>
                </a:lnTo>
                <a:lnTo>
                  <a:pt x="23" y="376"/>
                </a:lnTo>
                <a:lnTo>
                  <a:pt x="28" y="376"/>
                </a:lnTo>
                <a:lnTo>
                  <a:pt x="36" y="375"/>
                </a:lnTo>
                <a:lnTo>
                  <a:pt x="49" y="370"/>
                </a:lnTo>
                <a:lnTo>
                  <a:pt x="65" y="363"/>
                </a:lnTo>
                <a:lnTo>
                  <a:pt x="82" y="353"/>
                </a:lnTo>
                <a:lnTo>
                  <a:pt x="101" y="341"/>
                </a:lnTo>
                <a:lnTo>
                  <a:pt x="118" y="328"/>
                </a:lnTo>
                <a:lnTo>
                  <a:pt x="154" y="301"/>
                </a:lnTo>
                <a:lnTo>
                  <a:pt x="154" y="301"/>
                </a:lnTo>
                <a:lnTo>
                  <a:pt x="182" y="279"/>
                </a:lnTo>
                <a:lnTo>
                  <a:pt x="200" y="266"/>
                </a:lnTo>
                <a:lnTo>
                  <a:pt x="214" y="257"/>
                </a:lnTo>
                <a:lnTo>
                  <a:pt x="227" y="251"/>
                </a:lnTo>
                <a:lnTo>
                  <a:pt x="227" y="251"/>
                </a:lnTo>
                <a:lnTo>
                  <a:pt x="236" y="249"/>
                </a:lnTo>
                <a:lnTo>
                  <a:pt x="246" y="246"/>
                </a:lnTo>
                <a:lnTo>
                  <a:pt x="267" y="241"/>
                </a:lnTo>
                <a:lnTo>
                  <a:pt x="290" y="239"/>
                </a:lnTo>
                <a:lnTo>
                  <a:pt x="290" y="239"/>
                </a:lnTo>
                <a:lnTo>
                  <a:pt x="295" y="246"/>
                </a:lnTo>
                <a:lnTo>
                  <a:pt x="296" y="251"/>
                </a:lnTo>
                <a:lnTo>
                  <a:pt x="296" y="252"/>
                </a:lnTo>
                <a:lnTo>
                  <a:pt x="296" y="252"/>
                </a:lnTo>
                <a:lnTo>
                  <a:pt x="296" y="252"/>
                </a:lnTo>
                <a:lnTo>
                  <a:pt x="287" y="252"/>
                </a:lnTo>
                <a:lnTo>
                  <a:pt x="285" y="252"/>
                </a:lnTo>
                <a:lnTo>
                  <a:pt x="284" y="253"/>
                </a:lnTo>
                <a:lnTo>
                  <a:pt x="285" y="255"/>
                </a:lnTo>
                <a:lnTo>
                  <a:pt x="287" y="256"/>
                </a:lnTo>
                <a:lnTo>
                  <a:pt x="287" y="256"/>
                </a:lnTo>
                <a:lnTo>
                  <a:pt x="294" y="261"/>
                </a:lnTo>
                <a:lnTo>
                  <a:pt x="303" y="266"/>
                </a:lnTo>
                <a:lnTo>
                  <a:pt x="312" y="271"/>
                </a:lnTo>
                <a:lnTo>
                  <a:pt x="312" y="271"/>
                </a:lnTo>
                <a:lnTo>
                  <a:pt x="309" y="272"/>
                </a:lnTo>
                <a:lnTo>
                  <a:pt x="307" y="276"/>
                </a:lnTo>
                <a:lnTo>
                  <a:pt x="306" y="279"/>
                </a:lnTo>
                <a:lnTo>
                  <a:pt x="306" y="279"/>
                </a:lnTo>
                <a:lnTo>
                  <a:pt x="307" y="283"/>
                </a:lnTo>
                <a:lnTo>
                  <a:pt x="310" y="287"/>
                </a:lnTo>
                <a:lnTo>
                  <a:pt x="317" y="296"/>
                </a:lnTo>
                <a:lnTo>
                  <a:pt x="322" y="300"/>
                </a:lnTo>
                <a:lnTo>
                  <a:pt x="328" y="304"/>
                </a:lnTo>
                <a:lnTo>
                  <a:pt x="335" y="308"/>
                </a:lnTo>
                <a:lnTo>
                  <a:pt x="341" y="310"/>
                </a:lnTo>
                <a:lnTo>
                  <a:pt x="341" y="310"/>
                </a:lnTo>
                <a:lnTo>
                  <a:pt x="358" y="315"/>
                </a:lnTo>
                <a:lnTo>
                  <a:pt x="363" y="317"/>
                </a:lnTo>
                <a:lnTo>
                  <a:pt x="363" y="317"/>
                </a:lnTo>
                <a:lnTo>
                  <a:pt x="343" y="317"/>
                </a:lnTo>
                <a:lnTo>
                  <a:pt x="330" y="319"/>
                </a:lnTo>
                <a:lnTo>
                  <a:pt x="325" y="321"/>
                </a:lnTo>
                <a:lnTo>
                  <a:pt x="323" y="322"/>
                </a:lnTo>
                <a:lnTo>
                  <a:pt x="323" y="322"/>
                </a:lnTo>
                <a:lnTo>
                  <a:pt x="323" y="325"/>
                </a:lnTo>
                <a:lnTo>
                  <a:pt x="326" y="328"/>
                </a:lnTo>
                <a:lnTo>
                  <a:pt x="333" y="333"/>
                </a:lnTo>
                <a:lnTo>
                  <a:pt x="344" y="341"/>
                </a:lnTo>
                <a:lnTo>
                  <a:pt x="344" y="341"/>
                </a:lnTo>
                <a:lnTo>
                  <a:pt x="338" y="343"/>
                </a:lnTo>
                <a:lnTo>
                  <a:pt x="322" y="347"/>
                </a:lnTo>
                <a:lnTo>
                  <a:pt x="300" y="352"/>
                </a:lnTo>
                <a:lnTo>
                  <a:pt x="288" y="353"/>
                </a:lnTo>
                <a:lnTo>
                  <a:pt x="274" y="353"/>
                </a:lnTo>
                <a:lnTo>
                  <a:pt x="274" y="353"/>
                </a:lnTo>
                <a:lnTo>
                  <a:pt x="251" y="353"/>
                </a:lnTo>
                <a:lnTo>
                  <a:pt x="234" y="356"/>
                </a:lnTo>
                <a:lnTo>
                  <a:pt x="226" y="357"/>
                </a:lnTo>
                <a:lnTo>
                  <a:pt x="221" y="359"/>
                </a:lnTo>
                <a:lnTo>
                  <a:pt x="219" y="360"/>
                </a:lnTo>
                <a:lnTo>
                  <a:pt x="216" y="364"/>
                </a:lnTo>
                <a:lnTo>
                  <a:pt x="216" y="364"/>
                </a:lnTo>
                <a:lnTo>
                  <a:pt x="215" y="367"/>
                </a:lnTo>
                <a:lnTo>
                  <a:pt x="214" y="368"/>
                </a:lnTo>
                <a:lnTo>
                  <a:pt x="209" y="369"/>
                </a:lnTo>
                <a:lnTo>
                  <a:pt x="207" y="370"/>
                </a:lnTo>
                <a:lnTo>
                  <a:pt x="204" y="373"/>
                </a:lnTo>
                <a:lnTo>
                  <a:pt x="202" y="376"/>
                </a:lnTo>
                <a:lnTo>
                  <a:pt x="199" y="381"/>
                </a:lnTo>
                <a:lnTo>
                  <a:pt x="199" y="381"/>
                </a:lnTo>
                <a:lnTo>
                  <a:pt x="198" y="385"/>
                </a:lnTo>
                <a:lnTo>
                  <a:pt x="199" y="390"/>
                </a:lnTo>
                <a:lnTo>
                  <a:pt x="203" y="399"/>
                </a:lnTo>
                <a:lnTo>
                  <a:pt x="208" y="408"/>
                </a:lnTo>
                <a:lnTo>
                  <a:pt x="216" y="418"/>
                </a:lnTo>
                <a:lnTo>
                  <a:pt x="224" y="428"/>
                </a:lnTo>
                <a:lnTo>
                  <a:pt x="231" y="435"/>
                </a:lnTo>
                <a:lnTo>
                  <a:pt x="237" y="439"/>
                </a:lnTo>
                <a:lnTo>
                  <a:pt x="240" y="440"/>
                </a:lnTo>
                <a:lnTo>
                  <a:pt x="240" y="440"/>
                </a:lnTo>
                <a:lnTo>
                  <a:pt x="241" y="440"/>
                </a:lnTo>
                <a:lnTo>
                  <a:pt x="241" y="442"/>
                </a:lnTo>
                <a:lnTo>
                  <a:pt x="239" y="447"/>
                </a:lnTo>
                <a:lnTo>
                  <a:pt x="239" y="449"/>
                </a:lnTo>
                <a:lnTo>
                  <a:pt x="239" y="453"/>
                </a:lnTo>
                <a:lnTo>
                  <a:pt x="241" y="456"/>
                </a:lnTo>
                <a:lnTo>
                  <a:pt x="246" y="459"/>
                </a:lnTo>
                <a:lnTo>
                  <a:pt x="246" y="459"/>
                </a:lnTo>
                <a:lnTo>
                  <a:pt x="251" y="460"/>
                </a:lnTo>
                <a:lnTo>
                  <a:pt x="258" y="460"/>
                </a:lnTo>
                <a:lnTo>
                  <a:pt x="283" y="458"/>
                </a:lnTo>
                <a:lnTo>
                  <a:pt x="315" y="453"/>
                </a:lnTo>
                <a:lnTo>
                  <a:pt x="352" y="445"/>
                </a:lnTo>
                <a:lnTo>
                  <a:pt x="390" y="438"/>
                </a:lnTo>
                <a:lnTo>
                  <a:pt x="426" y="429"/>
                </a:lnTo>
                <a:lnTo>
                  <a:pt x="456" y="421"/>
                </a:lnTo>
                <a:lnTo>
                  <a:pt x="477" y="412"/>
                </a:lnTo>
                <a:lnTo>
                  <a:pt x="477" y="412"/>
                </a:lnTo>
                <a:lnTo>
                  <a:pt x="528" y="389"/>
                </a:lnTo>
                <a:lnTo>
                  <a:pt x="528" y="389"/>
                </a:lnTo>
                <a:lnTo>
                  <a:pt x="524" y="392"/>
                </a:lnTo>
                <a:lnTo>
                  <a:pt x="522" y="396"/>
                </a:lnTo>
                <a:lnTo>
                  <a:pt x="518" y="401"/>
                </a:lnTo>
                <a:lnTo>
                  <a:pt x="517" y="406"/>
                </a:lnTo>
                <a:lnTo>
                  <a:pt x="517" y="412"/>
                </a:lnTo>
                <a:lnTo>
                  <a:pt x="518" y="415"/>
                </a:lnTo>
                <a:lnTo>
                  <a:pt x="520" y="417"/>
                </a:lnTo>
                <a:lnTo>
                  <a:pt x="524" y="421"/>
                </a:lnTo>
                <a:lnTo>
                  <a:pt x="528" y="423"/>
                </a:lnTo>
                <a:lnTo>
                  <a:pt x="528" y="423"/>
                </a:lnTo>
                <a:lnTo>
                  <a:pt x="534" y="426"/>
                </a:lnTo>
                <a:lnTo>
                  <a:pt x="544" y="427"/>
                </a:lnTo>
                <a:lnTo>
                  <a:pt x="569" y="428"/>
                </a:lnTo>
                <a:lnTo>
                  <a:pt x="601" y="427"/>
                </a:lnTo>
                <a:lnTo>
                  <a:pt x="636" y="426"/>
                </a:lnTo>
                <a:lnTo>
                  <a:pt x="699" y="421"/>
                </a:lnTo>
                <a:lnTo>
                  <a:pt x="726" y="417"/>
                </a:lnTo>
                <a:lnTo>
                  <a:pt x="726" y="417"/>
                </a:lnTo>
                <a:lnTo>
                  <a:pt x="737" y="421"/>
                </a:lnTo>
                <a:lnTo>
                  <a:pt x="766" y="429"/>
                </a:lnTo>
                <a:lnTo>
                  <a:pt x="785" y="433"/>
                </a:lnTo>
                <a:lnTo>
                  <a:pt x="804" y="437"/>
                </a:lnTo>
                <a:lnTo>
                  <a:pt x="825" y="439"/>
                </a:lnTo>
                <a:lnTo>
                  <a:pt x="844" y="440"/>
                </a:lnTo>
                <a:lnTo>
                  <a:pt x="844" y="440"/>
                </a:lnTo>
                <a:lnTo>
                  <a:pt x="895" y="442"/>
                </a:lnTo>
                <a:lnTo>
                  <a:pt x="905" y="442"/>
                </a:lnTo>
                <a:lnTo>
                  <a:pt x="908" y="442"/>
                </a:lnTo>
                <a:lnTo>
                  <a:pt x="907" y="443"/>
                </a:lnTo>
                <a:lnTo>
                  <a:pt x="907" y="443"/>
                </a:lnTo>
                <a:lnTo>
                  <a:pt x="892" y="449"/>
                </a:lnTo>
                <a:lnTo>
                  <a:pt x="859" y="461"/>
                </a:lnTo>
                <a:lnTo>
                  <a:pt x="817" y="477"/>
                </a:lnTo>
                <a:lnTo>
                  <a:pt x="776" y="493"/>
                </a:lnTo>
                <a:lnTo>
                  <a:pt x="776" y="493"/>
                </a:lnTo>
                <a:lnTo>
                  <a:pt x="702" y="522"/>
                </a:lnTo>
                <a:lnTo>
                  <a:pt x="679" y="533"/>
                </a:lnTo>
                <a:lnTo>
                  <a:pt x="673" y="536"/>
                </a:lnTo>
                <a:lnTo>
                  <a:pt x="673" y="538"/>
                </a:lnTo>
                <a:lnTo>
                  <a:pt x="673" y="538"/>
                </a:lnTo>
                <a:lnTo>
                  <a:pt x="673" y="538"/>
                </a:lnTo>
                <a:lnTo>
                  <a:pt x="686" y="539"/>
                </a:lnTo>
                <a:lnTo>
                  <a:pt x="705" y="539"/>
                </a:lnTo>
                <a:lnTo>
                  <a:pt x="723" y="540"/>
                </a:lnTo>
                <a:lnTo>
                  <a:pt x="732" y="541"/>
                </a:lnTo>
                <a:lnTo>
                  <a:pt x="738" y="542"/>
                </a:lnTo>
                <a:lnTo>
                  <a:pt x="738" y="542"/>
                </a:lnTo>
                <a:lnTo>
                  <a:pt x="754" y="546"/>
                </a:lnTo>
                <a:lnTo>
                  <a:pt x="766" y="549"/>
                </a:lnTo>
                <a:lnTo>
                  <a:pt x="779" y="549"/>
                </a:lnTo>
                <a:lnTo>
                  <a:pt x="793" y="549"/>
                </a:lnTo>
                <a:lnTo>
                  <a:pt x="809" y="547"/>
                </a:lnTo>
                <a:lnTo>
                  <a:pt x="825" y="544"/>
                </a:lnTo>
                <a:lnTo>
                  <a:pt x="840" y="538"/>
                </a:lnTo>
                <a:lnTo>
                  <a:pt x="840" y="538"/>
                </a:lnTo>
                <a:lnTo>
                  <a:pt x="857" y="528"/>
                </a:lnTo>
                <a:lnTo>
                  <a:pt x="878" y="515"/>
                </a:lnTo>
                <a:lnTo>
                  <a:pt x="923" y="483"/>
                </a:lnTo>
                <a:lnTo>
                  <a:pt x="958" y="456"/>
                </a:lnTo>
                <a:lnTo>
                  <a:pt x="973" y="444"/>
                </a:lnTo>
                <a:lnTo>
                  <a:pt x="973" y="444"/>
                </a:lnTo>
                <a:lnTo>
                  <a:pt x="1030" y="439"/>
                </a:lnTo>
                <a:lnTo>
                  <a:pt x="1117" y="431"/>
                </a:lnTo>
                <a:lnTo>
                  <a:pt x="1117" y="431"/>
                </a:lnTo>
                <a:lnTo>
                  <a:pt x="1134" y="428"/>
                </a:lnTo>
                <a:lnTo>
                  <a:pt x="1154" y="424"/>
                </a:lnTo>
                <a:lnTo>
                  <a:pt x="1176" y="418"/>
                </a:lnTo>
                <a:lnTo>
                  <a:pt x="1198" y="412"/>
                </a:lnTo>
                <a:lnTo>
                  <a:pt x="1220" y="405"/>
                </a:lnTo>
                <a:lnTo>
                  <a:pt x="1242" y="397"/>
                </a:lnTo>
                <a:lnTo>
                  <a:pt x="1261" y="389"/>
                </a:lnTo>
                <a:lnTo>
                  <a:pt x="1277" y="381"/>
                </a:lnTo>
                <a:lnTo>
                  <a:pt x="1277" y="381"/>
                </a:lnTo>
                <a:lnTo>
                  <a:pt x="1293" y="373"/>
                </a:lnTo>
                <a:lnTo>
                  <a:pt x="1311" y="362"/>
                </a:lnTo>
                <a:lnTo>
                  <a:pt x="1349" y="335"/>
                </a:lnTo>
                <a:lnTo>
                  <a:pt x="1379" y="310"/>
                </a:lnTo>
                <a:lnTo>
                  <a:pt x="1389" y="303"/>
                </a:lnTo>
                <a:lnTo>
                  <a:pt x="1392" y="298"/>
                </a:lnTo>
                <a:lnTo>
                  <a:pt x="1392" y="298"/>
                </a:lnTo>
                <a:lnTo>
                  <a:pt x="1394" y="293"/>
                </a:lnTo>
                <a:lnTo>
                  <a:pt x="1395" y="290"/>
                </a:lnTo>
                <a:lnTo>
                  <a:pt x="1397" y="287"/>
                </a:lnTo>
                <a:lnTo>
                  <a:pt x="1397" y="285"/>
                </a:lnTo>
                <a:lnTo>
                  <a:pt x="1397" y="285"/>
                </a:lnTo>
                <a:lnTo>
                  <a:pt x="1401" y="280"/>
                </a:lnTo>
                <a:lnTo>
                  <a:pt x="1405" y="276"/>
                </a:lnTo>
                <a:lnTo>
                  <a:pt x="1407" y="269"/>
                </a:lnTo>
                <a:lnTo>
                  <a:pt x="1408" y="262"/>
                </a:lnTo>
                <a:lnTo>
                  <a:pt x="1407" y="253"/>
                </a:lnTo>
                <a:lnTo>
                  <a:pt x="1404" y="244"/>
                </a:lnTo>
                <a:lnTo>
                  <a:pt x="1400" y="237"/>
                </a:lnTo>
                <a:lnTo>
                  <a:pt x="1396" y="231"/>
                </a:lnTo>
                <a:lnTo>
                  <a:pt x="1396" y="231"/>
                </a:lnTo>
                <a:lnTo>
                  <a:pt x="1390" y="225"/>
                </a:lnTo>
                <a:lnTo>
                  <a:pt x="1383" y="218"/>
                </a:lnTo>
                <a:lnTo>
                  <a:pt x="1362" y="202"/>
                </a:lnTo>
                <a:lnTo>
                  <a:pt x="1335" y="183"/>
                </a:lnTo>
                <a:lnTo>
                  <a:pt x="1301" y="165"/>
                </a:lnTo>
                <a:lnTo>
                  <a:pt x="1263" y="145"/>
                </a:lnTo>
                <a:lnTo>
                  <a:pt x="1219" y="125"/>
                </a:lnTo>
                <a:lnTo>
                  <a:pt x="1171" y="106"/>
                </a:lnTo>
                <a:lnTo>
                  <a:pt x="1117" y="87"/>
                </a:lnTo>
                <a:lnTo>
                  <a:pt x="1117" y="87"/>
                </a:lnTo>
                <a:lnTo>
                  <a:pt x="1089" y="80"/>
                </a:lnTo>
                <a:lnTo>
                  <a:pt x="1060" y="73"/>
                </a:lnTo>
                <a:lnTo>
                  <a:pt x="1001" y="59"/>
                </a:lnTo>
                <a:lnTo>
                  <a:pt x="943" y="49"/>
                </a:lnTo>
                <a:lnTo>
                  <a:pt x="889" y="42"/>
                </a:lnTo>
                <a:lnTo>
                  <a:pt x="843" y="36"/>
                </a:lnTo>
                <a:lnTo>
                  <a:pt x="806" y="32"/>
                </a:lnTo>
                <a:lnTo>
                  <a:pt x="772" y="28"/>
                </a:lnTo>
                <a:lnTo>
                  <a:pt x="772" y="28"/>
                </a:lnTo>
                <a:lnTo>
                  <a:pt x="754" y="25"/>
                </a:lnTo>
                <a:lnTo>
                  <a:pt x="711" y="15"/>
                </a:lnTo>
                <a:lnTo>
                  <a:pt x="686" y="9"/>
                </a:lnTo>
                <a:lnTo>
                  <a:pt x="661" y="4"/>
                </a:lnTo>
                <a:lnTo>
                  <a:pt x="637" y="1"/>
                </a:lnTo>
                <a:lnTo>
                  <a:pt x="617" y="0"/>
                </a:lnTo>
                <a:lnTo>
                  <a:pt x="617" y="0"/>
                </a:lnTo>
                <a:lnTo>
                  <a:pt x="569" y="2"/>
                </a:lnTo>
                <a:lnTo>
                  <a:pt x="523" y="7"/>
                </a:lnTo>
                <a:lnTo>
                  <a:pt x="523" y="7"/>
                </a:lnTo>
                <a:lnTo>
                  <a:pt x="508" y="10"/>
                </a:lnTo>
                <a:lnTo>
                  <a:pt x="496" y="15"/>
                </a:lnTo>
                <a:lnTo>
                  <a:pt x="485" y="20"/>
                </a:lnTo>
                <a:lnTo>
                  <a:pt x="477" y="26"/>
                </a:lnTo>
                <a:lnTo>
                  <a:pt x="471" y="33"/>
                </a:lnTo>
                <a:lnTo>
                  <a:pt x="467" y="39"/>
                </a:lnTo>
                <a:lnTo>
                  <a:pt x="465" y="46"/>
                </a:lnTo>
                <a:lnTo>
                  <a:pt x="465" y="52"/>
                </a:lnTo>
                <a:lnTo>
                  <a:pt x="465" y="52"/>
                </a:lnTo>
                <a:lnTo>
                  <a:pt x="466" y="58"/>
                </a:lnTo>
                <a:lnTo>
                  <a:pt x="470" y="63"/>
                </a:lnTo>
                <a:lnTo>
                  <a:pt x="477" y="73"/>
                </a:lnTo>
                <a:lnTo>
                  <a:pt x="485" y="79"/>
                </a:lnTo>
                <a:lnTo>
                  <a:pt x="488" y="81"/>
                </a:lnTo>
                <a:lnTo>
                  <a:pt x="488" y="8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0721EBD8-AF92-47E1-9B58-EC0C52E78A79}"/>
              </a:ext>
            </a:extLst>
          </p:cNvPr>
          <p:cNvSpPr>
            <a:spLocks/>
          </p:cNvSpPr>
          <p:nvPr/>
        </p:nvSpPr>
        <p:spPr bwMode="auto">
          <a:xfrm>
            <a:off x="6219340" y="2741973"/>
            <a:ext cx="1225157" cy="1588504"/>
          </a:xfrm>
          <a:custGeom>
            <a:avLst/>
            <a:gdLst>
              <a:gd name="T0" fmla="*/ 40 w 671"/>
              <a:gd name="T1" fmla="*/ 43 h 870"/>
              <a:gd name="T2" fmla="*/ 15 w 671"/>
              <a:gd name="T3" fmla="*/ 83 h 870"/>
              <a:gd name="T4" fmla="*/ 1 w 671"/>
              <a:gd name="T5" fmla="*/ 132 h 870"/>
              <a:gd name="T6" fmla="*/ 10 w 671"/>
              <a:gd name="T7" fmla="*/ 225 h 870"/>
              <a:gd name="T8" fmla="*/ 32 w 671"/>
              <a:gd name="T9" fmla="*/ 272 h 870"/>
              <a:gd name="T10" fmla="*/ 55 w 671"/>
              <a:gd name="T11" fmla="*/ 314 h 870"/>
              <a:gd name="T12" fmla="*/ 28 w 671"/>
              <a:gd name="T13" fmla="*/ 388 h 870"/>
              <a:gd name="T14" fmla="*/ 31 w 671"/>
              <a:gd name="T15" fmla="*/ 427 h 870"/>
              <a:gd name="T16" fmla="*/ 61 w 671"/>
              <a:gd name="T17" fmla="*/ 488 h 870"/>
              <a:gd name="T18" fmla="*/ 93 w 671"/>
              <a:gd name="T19" fmla="*/ 506 h 870"/>
              <a:gd name="T20" fmla="*/ 106 w 671"/>
              <a:gd name="T21" fmla="*/ 488 h 870"/>
              <a:gd name="T22" fmla="*/ 112 w 671"/>
              <a:gd name="T23" fmla="*/ 452 h 870"/>
              <a:gd name="T24" fmla="*/ 119 w 671"/>
              <a:gd name="T25" fmla="*/ 431 h 870"/>
              <a:gd name="T26" fmla="*/ 134 w 671"/>
              <a:gd name="T27" fmla="*/ 404 h 870"/>
              <a:gd name="T28" fmla="*/ 162 w 671"/>
              <a:gd name="T29" fmla="*/ 424 h 870"/>
              <a:gd name="T30" fmla="*/ 235 w 671"/>
              <a:gd name="T31" fmla="*/ 479 h 870"/>
              <a:gd name="T32" fmla="*/ 285 w 671"/>
              <a:gd name="T33" fmla="*/ 511 h 870"/>
              <a:gd name="T34" fmla="*/ 338 w 671"/>
              <a:gd name="T35" fmla="*/ 547 h 870"/>
              <a:gd name="T36" fmla="*/ 351 w 671"/>
              <a:gd name="T37" fmla="*/ 537 h 870"/>
              <a:gd name="T38" fmla="*/ 492 w 671"/>
              <a:gd name="T39" fmla="*/ 570 h 870"/>
              <a:gd name="T40" fmla="*/ 543 w 671"/>
              <a:gd name="T41" fmla="*/ 590 h 870"/>
              <a:gd name="T42" fmla="*/ 575 w 671"/>
              <a:gd name="T43" fmla="*/ 628 h 870"/>
              <a:gd name="T44" fmla="*/ 592 w 671"/>
              <a:gd name="T45" fmla="*/ 705 h 870"/>
              <a:gd name="T46" fmla="*/ 612 w 671"/>
              <a:gd name="T47" fmla="*/ 786 h 870"/>
              <a:gd name="T48" fmla="*/ 665 w 671"/>
              <a:gd name="T49" fmla="*/ 863 h 870"/>
              <a:gd name="T50" fmla="*/ 671 w 671"/>
              <a:gd name="T51" fmla="*/ 861 h 870"/>
              <a:gd name="T52" fmla="*/ 657 w 671"/>
              <a:gd name="T53" fmla="*/ 788 h 870"/>
              <a:gd name="T54" fmla="*/ 633 w 671"/>
              <a:gd name="T55" fmla="*/ 666 h 870"/>
              <a:gd name="T56" fmla="*/ 610 w 671"/>
              <a:gd name="T57" fmla="*/ 597 h 870"/>
              <a:gd name="T58" fmla="*/ 596 w 671"/>
              <a:gd name="T59" fmla="*/ 576 h 870"/>
              <a:gd name="T60" fmla="*/ 598 w 671"/>
              <a:gd name="T61" fmla="*/ 530 h 870"/>
              <a:gd name="T62" fmla="*/ 588 w 671"/>
              <a:gd name="T63" fmla="*/ 500 h 870"/>
              <a:gd name="T64" fmla="*/ 548 w 671"/>
              <a:gd name="T65" fmla="*/ 472 h 870"/>
              <a:gd name="T66" fmla="*/ 494 w 671"/>
              <a:gd name="T67" fmla="*/ 471 h 870"/>
              <a:gd name="T68" fmla="*/ 441 w 671"/>
              <a:gd name="T69" fmla="*/ 445 h 870"/>
              <a:gd name="T70" fmla="*/ 361 w 671"/>
              <a:gd name="T71" fmla="*/ 376 h 870"/>
              <a:gd name="T72" fmla="*/ 331 w 671"/>
              <a:gd name="T73" fmla="*/ 328 h 870"/>
              <a:gd name="T74" fmla="*/ 393 w 671"/>
              <a:gd name="T75" fmla="*/ 358 h 870"/>
              <a:gd name="T76" fmla="*/ 418 w 671"/>
              <a:gd name="T77" fmla="*/ 365 h 870"/>
              <a:gd name="T78" fmla="*/ 439 w 671"/>
              <a:gd name="T79" fmla="*/ 351 h 870"/>
              <a:gd name="T80" fmla="*/ 434 w 671"/>
              <a:gd name="T81" fmla="*/ 324 h 870"/>
              <a:gd name="T82" fmla="*/ 386 w 671"/>
              <a:gd name="T83" fmla="*/ 267 h 870"/>
              <a:gd name="T84" fmla="*/ 316 w 671"/>
              <a:gd name="T85" fmla="*/ 227 h 870"/>
              <a:gd name="T86" fmla="*/ 256 w 671"/>
              <a:gd name="T87" fmla="*/ 165 h 870"/>
              <a:gd name="T88" fmla="*/ 271 w 671"/>
              <a:gd name="T89" fmla="*/ 164 h 870"/>
              <a:gd name="T90" fmla="*/ 271 w 671"/>
              <a:gd name="T91" fmla="*/ 148 h 870"/>
              <a:gd name="T92" fmla="*/ 194 w 671"/>
              <a:gd name="T93" fmla="*/ 72 h 870"/>
              <a:gd name="T94" fmla="*/ 161 w 671"/>
              <a:gd name="T95" fmla="*/ 43 h 870"/>
              <a:gd name="T96" fmla="*/ 127 w 671"/>
              <a:gd name="T97" fmla="*/ 26 h 870"/>
              <a:gd name="T98" fmla="*/ 98 w 671"/>
              <a:gd name="T99" fmla="*/ 3 h 870"/>
              <a:gd name="T100" fmla="*/ 65 w 671"/>
              <a:gd name="T101" fmla="*/ 6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71" h="870">
                <a:moveTo>
                  <a:pt x="60" y="10"/>
                </a:moveTo>
                <a:lnTo>
                  <a:pt x="60" y="10"/>
                </a:lnTo>
                <a:lnTo>
                  <a:pt x="53" y="20"/>
                </a:lnTo>
                <a:lnTo>
                  <a:pt x="47" y="30"/>
                </a:lnTo>
                <a:lnTo>
                  <a:pt x="40" y="43"/>
                </a:lnTo>
                <a:lnTo>
                  <a:pt x="32" y="60"/>
                </a:lnTo>
                <a:lnTo>
                  <a:pt x="32" y="60"/>
                </a:lnTo>
                <a:lnTo>
                  <a:pt x="27" y="69"/>
                </a:lnTo>
                <a:lnTo>
                  <a:pt x="22" y="75"/>
                </a:lnTo>
                <a:lnTo>
                  <a:pt x="15" y="83"/>
                </a:lnTo>
                <a:lnTo>
                  <a:pt x="11" y="89"/>
                </a:lnTo>
                <a:lnTo>
                  <a:pt x="8" y="99"/>
                </a:lnTo>
                <a:lnTo>
                  <a:pt x="5" y="112"/>
                </a:lnTo>
                <a:lnTo>
                  <a:pt x="1" y="132"/>
                </a:lnTo>
                <a:lnTo>
                  <a:pt x="1" y="132"/>
                </a:lnTo>
                <a:lnTo>
                  <a:pt x="0" y="144"/>
                </a:lnTo>
                <a:lnTo>
                  <a:pt x="0" y="157"/>
                </a:lnTo>
                <a:lnTo>
                  <a:pt x="1" y="181"/>
                </a:lnTo>
                <a:lnTo>
                  <a:pt x="5" y="205"/>
                </a:lnTo>
                <a:lnTo>
                  <a:pt x="10" y="225"/>
                </a:lnTo>
                <a:lnTo>
                  <a:pt x="16" y="244"/>
                </a:lnTo>
                <a:lnTo>
                  <a:pt x="22" y="259"/>
                </a:lnTo>
                <a:lnTo>
                  <a:pt x="27" y="269"/>
                </a:lnTo>
                <a:lnTo>
                  <a:pt x="29" y="271"/>
                </a:lnTo>
                <a:lnTo>
                  <a:pt x="32" y="272"/>
                </a:lnTo>
                <a:lnTo>
                  <a:pt x="32" y="272"/>
                </a:lnTo>
                <a:lnTo>
                  <a:pt x="50" y="272"/>
                </a:lnTo>
                <a:lnTo>
                  <a:pt x="63" y="301"/>
                </a:lnTo>
                <a:lnTo>
                  <a:pt x="63" y="301"/>
                </a:lnTo>
                <a:lnTo>
                  <a:pt x="55" y="314"/>
                </a:lnTo>
                <a:lnTo>
                  <a:pt x="48" y="329"/>
                </a:lnTo>
                <a:lnTo>
                  <a:pt x="40" y="347"/>
                </a:lnTo>
                <a:lnTo>
                  <a:pt x="33" y="367"/>
                </a:lnTo>
                <a:lnTo>
                  <a:pt x="31" y="378"/>
                </a:lnTo>
                <a:lnTo>
                  <a:pt x="28" y="388"/>
                </a:lnTo>
                <a:lnTo>
                  <a:pt x="27" y="399"/>
                </a:lnTo>
                <a:lnTo>
                  <a:pt x="27" y="409"/>
                </a:lnTo>
                <a:lnTo>
                  <a:pt x="28" y="419"/>
                </a:lnTo>
                <a:lnTo>
                  <a:pt x="31" y="427"/>
                </a:lnTo>
                <a:lnTo>
                  <a:pt x="31" y="427"/>
                </a:lnTo>
                <a:lnTo>
                  <a:pt x="42" y="456"/>
                </a:lnTo>
                <a:lnTo>
                  <a:pt x="47" y="466"/>
                </a:lnTo>
                <a:lnTo>
                  <a:pt x="50" y="474"/>
                </a:lnTo>
                <a:lnTo>
                  <a:pt x="55" y="482"/>
                </a:lnTo>
                <a:lnTo>
                  <a:pt x="61" y="488"/>
                </a:lnTo>
                <a:lnTo>
                  <a:pt x="68" y="493"/>
                </a:lnTo>
                <a:lnTo>
                  <a:pt x="76" y="498"/>
                </a:lnTo>
                <a:lnTo>
                  <a:pt x="76" y="498"/>
                </a:lnTo>
                <a:lnTo>
                  <a:pt x="88" y="504"/>
                </a:lnTo>
                <a:lnTo>
                  <a:pt x="93" y="506"/>
                </a:lnTo>
                <a:lnTo>
                  <a:pt x="96" y="506"/>
                </a:lnTo>
                <a:lnTo>
                  <a:pt x="98" y="505"/>
                </a:lnTo>
                <a:lnTo>
                  <a:pt x="100" y="501"/>
                </a:lnTo>
                <a:lnTo>
                  <a:pt x="106" y="488"/>
                </a:lnTo>
                <a:lnTo>
                  <a:pt x="106" y="488"/>
                </a:lnTo>
                <a:lnTo>
                  <a:pt x="109" y="479"/>
                </a:lnTo>
                <a:lnTo>
                  <a:pt x="111" y="473"/>
                </a:lnTo>
                <a:lnTo>
                  <a:pt x="112" y="467"/>
                </a:lnTo>
                <a:lnTo>
                  <a:pt x="112" y="462"/>
                </a:lnTo>
                <a:lnTo>
                  <a:pt x="112" y="452"/>
                </a:lnTo>
                <a:lnTo>
                  <a:pt x="112" y="448"/>
                </a:lnTo>
                <a:lnTo>
                  <a:pt x="113" y="443"/>
                </a:lnTo>
                <a:lnTo>
                  <a:pt x="113" y="443"/>
                </a:lnTo>
                <a:lnTo>
                  <a:pt x="116" y="435"/>
                </a:lnTo>
                <a:lnTo>
                  <a:pt x="119" y="431"/>
                </a:lnTo>
                <a:lnTo>
                  <a:pt x="123" y="427"/>
                </a:lnTo>
                <a:lnTo>
                  <a:pt x="127" y="423"/>
                </a:lnTo>
                <a:lnTo>
                  <a:pt x="127" y="423"/>
                </a:lnTo>
                <a:lnTo>
                  <a:pt x="130" y="414"/>
                </a:lnTo>
                <a:lnTo>
                  <a:pt x="134" y="404"/>
                </a:lnTo>
                <a:lnTo>
                  <a:pt x="136" y="393"/>
                </a:lnTo>
                <a:lnTo>
                  <a:pt x="136" y="393"/>
                </a:lnTo>
                <a:lnTo>
                  <a:pt x="140" y="399"/>
                </a:lnTo>
                <a:lnTo>
                  <a:pt x="152" y="414"/>
                </a:lnTo>
                <a:lnTo>
                  <a:pt x="162" y="424"/>
                </a:lnTo>
                <a:lnTo>
                  <a:pt x="173" y="435"/>
                </a:lnTo>
                <a:lnTo>
                  <a:pt x="187" y="447"/>
                </a:lnTo>
                <a:lnTo>
                  <a:pt x="204" y="459"/>
                </a:lnTo>
                <a:lnTo>
                  <a:pt x="204" y="459"/>
                </a:lnTo>
                <a:lnTo>
                  <a:pt x="235" y="479"/>
                </a:lnTo>
                <a:lnTo>
                  <a:pt x="257" y="493"/>
                </a:lnTo>
                <a:lnTo>
                  <a:pt x="272" y="500"/>
                </a:lnTo>
                <a:lnTo>
                  <a:pt x="277" y="503"/>
                </a:lnTo>
                <a:lnTo>
                  <a:pt x="277" y="503"/>
                </a:lnTo>
                <a:lnTo>
                  <a:pt x="285" y="511"/>
                </a:lnTo>
                <a:lnTo>
                  <a:pt x="305" y="527"/>
                </a:lnTo>
                <a:lnTo>
                  <a:pt x="316" y="536"/>
                </a:lnTo>
                <a:lnTo>
                  <a:pt x="326" y="542"/>
                </a:lnTo>
                <a:lnTo>
                  <a:pt x="335" y="546"/>
                </a:lnTo>
                <a:lnTo>
                  <a:pt x="338" y="547"/>
                </a:lnTo>
                <a:lnTo>
                  <a:pt x="342" y="547"/>
                </a:lnTo>
                <a:lnTo>
                  <a:pt x="342" y="547"/>
                </a:lnTo>
                <a:lnTo>
                  <a:pt x="346" y="543"/>
                </a:lnTo>
                <a:lnTo>
                  <a:pt x="348" y="541"/>
                </a:lnTo>
                <a:lnTo>
                  <a:pt x="351" y="537"/>
                </a:lnTo>
                <a:lnTo>
                  <a:pt x="351" y="532"/>
                </a:lnTo>
                <a:lnTo>
                  <a:pt x="351" y="526"/>
                </a:lnTo>
                <a:lnTo>
                  <a:pt x="351" y="522"/>
                </a:lnTo>
                <a:lnTo>
                  <a:pt x="351" y="522"/>
                </a:lnTo>
                <a:lnTo>
                  <a:pt x="492" y="570"/>
                </a:lnTo>
                <a:lnTo>
                  <a:pt x="492" y="570"/>
                </a:lnTo>
                <a:lnTo>
                  <a:pt x="518" y="578"/>
                </a:lnTo>
                <a:lnTo>
                  <a:pt x="527" y="581"/>
                </a:lnTo>
                <a:lnTo>
                  <a:pt x="535" y="585"/>
                </a:lnTo>
                <a:lnTo>
                  <a:pt x="543" y="590"/>
                </a:lnTo>
                <a:lnTo>
                  <a:pt x="551" y="597"/>
                </a:lnTo>
                <a:lnTo>
                  <a:pt x="560" y="607"/>
                </a:lnTo>
                <a:lnTo>
                  <a:pt x="570" y="621"/>
                </a:lnTo>
                <a:lnTo>
                  <a:pt x="570" y="621"/>
                </a:lnTo>
                <a:lnTo>
                  <a:pt x="575" y="628"/>
                </a:lnTo>
                <a:lnTo>
                  <a:pt x="578" y="638"/>
                </a:lnTo>
                <a:lnTo>
                  <a:pt x="582" y="648"/>
                </a:lnTo>
                <a:lnTo>
                  <a:pt x="585" y="658"/>
                </a:lnTo>
                <a:lnTo>
                  <a:pt x="588" y="681"/>
                </a:lnTo>
                <a:lnTo>
                  <a:pt x="592" y="705"/>
                </a:lnTo>
                <a:lnTo>
                  <a:pt x="596" y="729"/>
                </a:lnTo>
                <a:lnTo>
                  <a:pt x="601" y="753"/>
                </a:lnTo>
                <a:lnTo>
                  <a:pt x="603" y="764"/>
                </a:lnTo>
                <a:lnTo>
                  <a:pt x="607" y="775"/>
                </a:lnTo>
                <a:lnTo>
                  <a:pt x="612" y="786"/>
                </a:lnTo>
                <a:lnTo>
                  <a:pt x="617" y="796"/>
                </a:lnTo>
                <a:lnTo>
                  <a:pt x="617" y="796"/>
                </a:lnTo>
                <a:lnTo>
                  <a:pt x="638" y="828"/>
                </a:lnTo>
                <a:lnTo>
                  <a:pt x="654" y="850"/>
                </a:lnTo>
                <a:lnTo>
                  <a:pt x="665" y="863"/>
                </a:lnTo>
                <a:lnTo>
                  <a:pt x="670" y="870"/>
                </a:lnTo>
                <a:lnTo>
                  <a:pt x="670" y="870"/>
                </a:lnTo>
                <a:lnTo>
                  <a:pt x="671" y="868"/>
                </a:lnTo>
                <a:lnTo>
                  <a:pt x="671" y="867"/>
                </a:lnTo>
                <a:lnTo>
                  <a:pt x="671" y="861"/>
                </a:lnTo>
                <a:lnTo>
                  <a:pt x="670" y="840"/>
                </a:lnTo>
                <a:lnTo>
                  <a:pt x="663" y="813"/>
                </a:lnTo>
                <a:lnTo>
                  <a:pt x="661" y="801"/>
                </a:lnTo>
                <a:lnTo>
                  <a:pt x="657" y="788"/>
                </a:lnTo>
                <a:lnTo>
                  <a:pt x="657" y="788"/>
                </a:lnTo>
                <a:lnTo>
                  <a:pt x="652" y="776"/>
                </a:lnTo>
                <a:lnTo>
                  <a:pt x="649" y="762"/>
                </a:lnTo>
                <a:lnTo>
                  <a:pt x="642" y="730"/>
                </a:lnTo>
                <a:lnTo>
                  <a:pt x="633" y="666"/>
                </a:lnTo>
                <a:lnTo>
                  <a:pt x="633" y="666"/>
                </a:lnTo>
                <a:lnTo>
                  <a:pt x="629" y="645"/>
                </a:lnTo>
                <a:lnTo>
                  <a:pt x="624" y="629"/>
                </a:lnTo>
                <a:lnTo>
                  <a:pt x="619" y="615"/>
                </a:lnTo>
                <a:lnTo>
                  <a:pt x="610" y="597"/>
                </a:lnTo>
                <a:lnTo>
                  <a:pt x="610" y="597"/>
                </a:lnTo>
                <a:lnTo>
                  <a:pt x="606" y="590"/>
                </a:lnTo>
                <a:lnTo>
                  <a:pt x="602" y="585"/>
                </a:lnTo>
                <a:lnTo>
                  <a:pt x="598" y="581"/>
                </a:lnTo>
                <a:lnTo>
                  <a:pt x="597" y="579"/>
                </a:lnTo>
                <a:lnTo>
                  <a:pt x="596" y="576"/>
                </a:lnTo>
                <a:lnTo>
                  <a:pt x="594" y="559"/>
                </a:lnTo>
                <a:lnTo>
                  <a:pt x="594" y="559"/>
                </a:lnTo>
                <a:lnTo>
                  <a:pt x="594" y="548"/>
                </a:lnTo>
                <a:lnTo>
                  <a:pt x="596" y="541"/>
                </a:lnTo>
                <a:lnTo>
                  <a:pt x="598" y="530"/>
                </a:lnTo>
                <a:lnTo>
                  <a:pt x="598" y="525"/>
                </a:lnTo>
                <a:lnTo>
                  <a:pt x="597" y="519"/>
                </a:lnTo>
                <a:lnTo>
                  <a:pt x="593" y="511"/>
                </a:lnTo>
                <a:lnTo>
                  <a:pt x="588" y="500"/>
                </a:lnTo>
                <a:lnTo>
                  <a:pt x="588" y="500"/>
                </a:lnTo>
                <a:lnTo>
                  <a:pt x="581" y="489"/>
                </a:lnTo>
                <a:lnTo>
                  <a:pt x="572" y="482"/>
                </a:lnTo>
                <a:lnTo>
                  <a:pt x="565" y="477"/>
                </a:lnTo>
                <a:lnTo>
                  <a:pt x="556" y="473"/>
                </a:lnTo>
                <a:lnTo>
                  <a:pt x="548" y="472"/>
                </a:lnTo>
                <a:lnTo>
                  <a:pt x="538" y="472"/>
                </a:lnTo>
                <a:lnTo>
                  <a:pt x="519" y="471"/>
                </a:lnTo>
                <a:lnTo>
                  <a:pt x="519" y="471"/>
                </a:lnTo>
                <a:lnTo>
                  <a:pt x="505" y="471"/>
                </a:lnTo>
                <a:lnTo>
                  <a:pt x="494" y="471"/>
                </a:lnTo>
                <a:lnTo>
                  <a:pt x="489" y="469"/>
                </a:lnTo>
                <a:lnTo>
                  <a:pt x="482" y="468"/>
                </a:lnTo>
                <a:lnTo>
                  <a:pt x="464" y="458"/>
                </a:lnTo>
                <a:lnTo>
                  <a:pt x="464" y="458"/>
                </a:lnTo>
                <a:lnTo>
                  <a:pt x="441" y="445"/>
                </a:lnTo>
                <a:lnTo>
                  <a:pt x="420" y="431"/>
                </a:lnTo>
                <a:lnTo>
                  <a:pt x="399" y="413"/>
                </a:lnTo>
                <a:lnTo>
                  <a:pt x="373" y="389"/>
                </a:lnTo>
                <a:lnTo>
                  <a:pt x="373" y="389"/>
                </a:lnTo>
                <a:lnTo>
                  <a:pt x="361" y="376"/>
                </a:lnTo>
                <a:lnTo>
                  <a:pt x="352" y="363"/>
                </a:lnTo>
                <a:lnTo>
                  <a:pt x="345" y="352"/>
                </a:lnTo>
                <a:lnTo>
                  <a:pt x="338" y="344"/>
                </a:lnTo>
                <a:lnTo>
                  <a:pt x="332" y="333"/>
                </a:lnTo>
                <a:lnTo>
                  <a:pt x="331" y="328"/>
                </a:lnTo>
                <a:lnTo>
                  <a:pt x="331" y="328"/>
                </a:lnTo>
                <a:lnTo>
                  <a:pt x="356" y="339"/>
                </a:lnTo>
                <a:lnTo>
                  <a:pt x="375" y="349"/>
                </a:lnTo>
                <a:lnTo>
                  <a:pt x="393" y="358"/>
                </a:lnTo>
                <a:lnTo>
                  <a:pt x="393" y="358"/>
                </a:lnTo>
                <a:lnTo>
                  <a:pt x="401" y="367"/>
                </a:lnTo>
                <a:lnTo>
                  <a:pt x="407" y="372"/>
                </a:lnTo>
                <a:lnTo>
                  <a:pt x="410" y="372"/>
                </a:lnTo>
                <a:lnTo>
                  <a:pt x="412" y="372"/>
                </a:lnTo>
                <a:lnTo>
                  <a:pt x="418" y="365"/>
                </a:lnTo>
                <a:lnTo>
                  <a:pt x="418" y="365"/>
                </a:lnTo>
                <a:lnTo>
                  <a:pt x="423" y="361"/>
                </a:lnTo>
                <a:lnTo>
                  <a:pt x="429" y="357"/>
                </a:lnTo>
                <a:lnTo>
                  <a:pt x="434" y="355"/>
                </a:lnTo>
                <a:lnTo>
                  <a:pt x="439" y="351"/>
                </a:lnTo>
                <a:lnTo>
                  <a:pt x="442" y="347"/>
                </a:lnTo>
                <a:lnTo>
                  <a:pt x="443" y="345"/>
                </a:lnTo>
                <a:lnTo>
                  <a:pt x="443" y="342"/>
                </a:lnTo>
                <a:lnTo>
                  <a:pt x="441" y="334"/>
                </a:lnTo>
                <a:lnTo>
                  <a:pt x="434" y="324"/>
                </a:lnTo>
                <a:lnTo>
                  <a:pt x="434" y="324"/>
                </a:lnTo>
                <a:lnTo>
                  <a:pt x="422" y="306"/>
                </a:lnTo>
                <a:lnTo>
                  <a:pt x="412" y="296"/>
                </a:lnTo>
                <a:lnTo>
                  <a:pt x="386" y="267"/>
                </a:lnTo>
                <a:lnTo>
                  <a:pt x="386" y="267"/>
                </a:lnTo>
                <a:lnTo>
                  <a:pt x="380" y="261"/>
                </a:lnTo>
                <a:lnTo>
                  <a:pt x="374" y="256"/>
                </a:lnTo>
                <a:lnTo>
                  <a:pt x="356" y="245"/>
                </a:lnTo>
                <a:lnTo>
                  <a:pt x="336" y="235"/>
                </a:lnTo>
                <a:lnTo>
                  <a:pt x="316" y="227"/>
                </a:lnTo>
                <a:lnTo>
                  <a:pt x="281" y="213"/>
                </a:lnTo>
                <a:lnTo>
                  <a:pt x="266" y="209"/>
                </a:lnTo>
                <a:lnTo>
                  <a:pt x="244" y="161"/>
                </a:lnTo>
                <a:lnTo>
                  <a:pt x="244" y="161"/>
                </a:lnTo>
                <a:lnTo>
                  <a:pt x="256" y="165"/>
                </a:lnTo>
                <a:lnTo>
                  <a:pt x="265" y="168"/>
                </a:lnTo>
                <a:lnTo>
                  <a:pt x="267" y="168"/>
                </a:lnTo>
                <a:lnTo>
                  <a:pt x="269" y="166"/>
                </a:lnTo>
                <a:lnTo>
                  <a:pt x="269" y="166"/>
                </a:lnTo>
                <a:lnTo>
                  <a:pt x="271" y="164"/>
                </a:lnTo>
                <a:lnTo>
                  <a:pt x="273" y="160"/>
                </a:lnTo>
                <a:lnTo>
                  <a:pt x="274" y="158"/>
                </a:lnTo>
                <a:lnTo>
                  <a:pt x="274" y="154"/>
                </a:lnTo>
                <a:lnTo>
                  <a:pt x="273" y="152"/>
                </a:lnTo>
                <a:lnTo>
                  <a:pt x="271" y="148"/>
                </a:lnTo>
                <a:lnTo>
                  <a:pt x="271" y="148"/>
                </a:lnTo>
                <a:lnTo>
                  <a:pt x="237" y="112"/>
                </a:lnTo>
                <a:lnTo>
                  <a:pt x="214" y="89"/>
                </a:lnTo>
                <a:lnTo>
                  <a:pt x="204" y="79"/>
                </a:lnTo>
                <a:lnTo>
                  <a:pt x="194" y="72"/>
                </a:lnTo>
                <a:lnTo>
                  <a:pt x="194" y="72"/>
                </a:lnTo>
                <a:lnTo>
                  <a:pt x="183" y="62"/>
                </a:lnTo>
                <a:lnTo>
                  <a:pt x="177" y="56"/>
                </a:lnTo>
                <a:lnTo>
                  <a:pt x="172" y="51"/>
                </a:lnTo>
                <a:lnTo>
                  <a:pt x="161" y="43"/>
                </a:lnTo>
                <a:lnTo>
                  <a:pt x="161" y="43"/>
                </a:lnTo>
                <a:lnTo>
                  <a:pt x="150" y="37"/>
                </a:lnTo>
                <a:lnTo>
                  <a:pt x="141" y="35"/>
                </a:lnTo>
                <a:lnTo>
                  <a:pt x="134" y="32"/>
                </a:lnTo>
                <a:lnTo>
                  <a:pt x="127" y="26"/>
                </a:lnTo>
                <a:lnTo>
                  <a:pt x="127" y="26"/>
                </a:lnTo>
                <a:lnTo>
                  <a:pt x="112" y="12"/>
                </a:lnTo>
                <a:lnTo>
                  <a:pt x="106" y="6"/>
                </a:lnTo>
                <a:lnTo>
                  <a:pt x="98" y="3"/>
                </a:lnTo>
                <a:lnTo>
                  <a:pt x="98" y="3"/>
                </a:lnTo>
                <a:lnTo>
                  <a:pt x="91" y="1"/>
                </a:lnTo>
                <a:lnTo>
                  <a:pt x="80" y="0"/>
                </a:lnTo>
                <a:lnTo>
                  <a:pt x="75" y="1"/>
                </a:lnTo>
                <a:lnTo>
                  <a:pt x="70" y="4"/>
                </a:lnTo>
                <a:lnTo>
                  <a:pt x="65" y="6"/>
                </a:lnTo>
                <a:lnTo>
                  <a:pt x="60" y="10"/>
                </a:lnTo>
                <a:lnTo>
                  <a:pt x="60" y="1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7492D004-0059-4112-B3D7-7B8FDDB705FD}"/>
              </a:ext>
            </a:extLst>
          </p:cNvPr>
          <p:cNvSpPr>
            <a:spLocks/>
          </p:cNvSpPr>
          <p:nvPr/>
        </p:nvSpPr>
        <p:spPr bwMode="auto">
          <a:xfrm>
            <a:off x="8129628" y="2734168"/>
            <a:ext cx="1210926" cy="1588504"/>
          </a:xfrm>
          <a:custGeom>
            <a:avLst/>
            <a:gdLst>
              <a:gd name="T0" fmla="*/ 494 w 635"/>
              <a:gd name="T1" fmla="*/ 230 h 833"/>
              <a:gd name="T2" fmla="*/ 520 w 635"/>
              <a:gd name="T3" fmla="*/ 204 h 833"/>
              <a:gd name="T4" fmla="*/ 565 w 635"/>
              <a:gd name="T5" fmla="*/ 92 h 833"/>
              <a:gd name="T6" fmla="*/ 604 w 635"/>
              <a:gd name="T7" fmla="*/ 0 h 833"/>
              <a:gd name="T8" fmla="*/ 620 w 635"/>
              <a:gd name="T9" fmla="*/ 18 h 833"/>
              <a:gd name="T10" fmla="*/ 633 w 635"/>
              <a:gd name="T11" fmla="*/ 50 h 833"/>
              <a:gd name="T12" fmla="*/ 634 w 635"/>
              <a:gd name="T13" fmla="*/ 90 h 833"/>
              <a:gd name="T14" fmla="*/ 625 w 635"/>
              <a:gd name="T15" fmla="*/ 107 h 833"/>
              <a:gd name="T16" fmla="*/ 588 w 635"/>
              <a:gd name="T17" fmla="*/ 151 h 833"/>
              <a:gd name="T18" fmla="*/ 552 w 635"/>
              <a:gd name="T19" fmla="*/ 212 h 833"/>
              <a:gd name="T20" fmla="*/ 534 w 635"/>
              <a:gd name="T21" fmla="*/ 250 h 833"/>
              <a:gd name="T22" fmla="*/ 521 w 635"/>
              <a:gd name="T23" fmla="*/ 276 h 833"/>
              <a:gd name="T24" fmla="*/ 517 w 635"/>
              <a:gd name="T25" fmla="*/ 292 h 833"/>
              <a:gd name="T26" fmla="*/ 469 w 635"/>
              <a:gd name="T27" fmla="*/ 352 h 833"/>
              <a:gd name="T28" fmla="*/ 426 w 635"/>
              <a:gd name="T29" fmla="*/ 395 h 833"/>
              <a:gd name="T30" fmla="*/ 399 w 635"/>
              <a:gd name="T31" fmla="*/ 441 h 833"/>
              <a:gd name="T32" fmla="*/ 368 w 635"/>
              <a:gd name="T33" fmla="*/ 532 h 833"/>
              <a:gd name="T34" fmla="*/ 409 w 635"/>
              <a:gd name="T35" fmla="*/ 539 h 833"/>
              <a:gd name="T36" fmla="*/ 428 w 635"/>
              <a:gd name="T37" fmla="*/ 551 h 833"/>
              <a:gd name="T38" fmla="*/ 428 w 635"/>
              <a:gd name="T39" fmla="*/ 570 h 833"/>
              <a:gd name="T40" fmla="*/ 405 w 635"/>
              <a:gd name="T41" fmla="*/ 601 h 833"/>
              <a:gd name="T42" fmla="*/ 369 w 635"/>
              <a:gd name="T43" fmla="*/ 616 h 833"/>
              <a:gd name="T44" fmla="*/ 314 w 635"/>
              <a:gd name="T45" fmla="*/ 614 h 833"/>
              <a:gd name="T46" fmla="*/ 286 w 635"/>
              <a:gd name="T47" fmla="*/ 668 h 833"/>
              <a:gd name="T48" fmla="*/ 323 w 635"/>
              <a:gd name="T49" fmla="*/ 667 h 833"/>
              <a:gd name="T50" fmla="*/ 366 w 635"/>
              <a:gd name="T51" fmla="*/ 676 h 833"/>
              <a:gd name="T52" fmla="*/ 366 w 635"/>
              <a:gd name="T53" fmla="*/ 688 h 833"/>
              <a:gd name="T54" fmla="*/ 352 w 635"/>
              <a:gd name="T55" fmla="*/ 716 h 833"/>
              <a:gd name="T56" fmla="*/ 327 w 635"/>
              <a:gd name="T57" fmla="*/ 733 h 833"/>
              <a:gd name="T58" fmla="*/ 288 w 635"/>
              <a:gd name="T59" fmla="*/ 729 h 833"/>
              <a:gd name="T60" fmla="*/ 236 w 635"/>
              <a:gd name="T61" fmla="*/ 715 h 833"/>
              <a:gd name="T62" fmla="*/ 170 w 635"/>
              <a:gd name="T63" fmla="*/ 787 h 833"/>
              <a:gd name="T64" fmla="*/ 128 w 635"/>
              <a:gd name="T65" fmla="*/ 805 h 833"/>
              <a:gd name="T66" fmla="*/ 98 w 635"/>
              <a:gd name="T67" fmla="*/ 827 h 833"/>
              <a:gd name="T68" fmla="*/ 82 w 635"/>
              <a:gd name="T69" fmla="*/ 833 h 833"/>
              <a:gd name="T70" fmla="*/ 36 w 635"/>
              <a:gd name="T71" fmla="*/ 830 h 833"/>
              <a:gd name="T72" fmla="*/ 11 w 635"/>
              <a:gd name="T73" fmla="*/ 817 h 833"/>
              <a:gd name="T74" fmla="*/ 0 w 635"/>
              <a:gd name="T75" fmla="*/ 800 h 833"/>
              <a:gd name="T76" fmla="*/ 4 w 635"/>
              <a:gd name="T77" fmla="*/ 792 h 833"/>
              <a:gd name="T78" fmla="*/ 14 w 635"/>
              <a:gd name="T79" fmla="*/ 762 h 833"/>
              <a:gd name="T80" fmla="*/ 6 w 635"/>
              <a:gd name="T81" fmla="*/ 744 h 833"/>
              <a:gd name="T82" fmla="*/ 0 w 635"/>
              <a:gd name="T83" fmla="*/ 721 h 833"/>
              <a:gd name="T84" fmla="*/ 14 w 635"/>
              <a:gd name="T85" fmla="*/ 697 h 833"/>
              <a:gd name="T86" fmla="*/ 30 w 635"/>
              <a:gd name="T87" fmla="*/ 688 h 833"/>
              <a:gd name="T88" fmla="*/ 48 w 635"/>
              <a:gd name="T89" fmla="*/ 664 h 833"/>
              <a:gd name="T90" fmla="*/ 65 w 635"/>
              <a:gd name="T91" fmla="*/ 620 h 833"/>
              <a:gd name="T92" fmla="*/ 91 w 635"/>
              <a:gd name="T93" fmla="*/ 600 h 833"/>
              <a:gd name="T94" fmla="*/ 112 w 635"/>
              <a:gd name="T95" fmla="*/ 581 h 833"/>
              <a:gd name="T96" fmla="*/ 181 w 635"/>
              <a:gd name="T97" fmla="*/ 478 h 833"/>
              <a:gd name="T98" fmla="*/ 224 w 635"/>
              <a:gd name="T99" fmla="*/ 434 h 833"/>
              <a:gd name="T100" fmla="*/ 297 w 635"/>
              <a:gd name="T101" fmla="*/ 375 h 833"/>
              <a:gd name="T102" fmla="*/ 347 w 635"/>
              <a:gd name="T103" fmla="*/ 338 h 833"/>
              <a:gd name="T104" fmla="*/ 399 w 635"/>
              <a:gd name="T105" fmla="*/ 306 h 833"/>
              <a:gd name="T106" fmla="*/ 438 w 635"/>
              <a:gd name="T107" fmla="*/ 266 h 833"/>
              <a:gd name="T108" fmla="*/ 480 w 635"/>
              <a:gd name="T109" fmla="*/ 239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35" h="833">
                <a:moveTo>
                  <a:pt x="480" y="239"/>
                </a:moveTo>
                <a:lnTo>
                  <a:pt x="480" y="239"/>
                </a:lnTo>
                <a:lnTo>
                  <a:pt x="484" y="236"/>
                </a:lnTo>
                <a:lnTo>
                  <a:pt x="494" y="230"/>
                </a:lnTo>
                <a:lnTo>
                  <a:pt x="500" y="225"/>
                </a:lnTo>
                <a:lnTo>
                  <a:pt x="507" y="219"/>
                </a:lnTo>
                <a:lnTo>
                  <a:pt x="513" y="213"/>
                </a:lnTo>
                <a:lnTo>
                  <a:pt x="520" y="204"/>
                </a:lnTo>
                <a:lnTo>
                  <a:pt x="520" y="204"/>
                </a:lnTo>
                <a:lnTo>
                  <a:pt x="527" y="188"/>
                </a:lnTo>
                <a:lnTo>
                  <a:pt x="538" y="161"/>
                </a:lnTo>
                <a:lnTo>
                  <a:pt x="565" y="92"/>
                </a:lnTo>
                <a:lnTo>
                  <a:pt x="590" y="27"/>
                </a:lnTo>
                <a:lnTo>
                  <a:pt x="600" y="7"/>
                </a:lnTo>
                <a:lnTo>
                  <a:pt x="602" y="2"/>
                </a:lnTo>
                <a:lnTo>
                  <a:pt x="604" y="0"/>
                </a:lnTo>
                <a:lnTo>
                  <a:pt x="604" y="0"/>
                </a:lnTo>
                <a:lnTo>
                  <a:pt x="607" y="2"/>
                </a:lnTo>
                <a:lnTo>
                  <a:pt x="612" y="6"/>
                </a:lnTo>
                <a:lnTo>
                  <a:pt x="620" y="18"/>
                </a:lnTo>
                <a:lnTo>
                  <a:pt x="625" y="26"/>
                </a:lnTo>
                <a:lnTo>
                  <a:pt x="629" y="33"/>
                </a:lnTo>
                <a:lnTo>
                  <a:pt x="632" y="42"/>
                </a:lnTo>
                <a:lnTo>
                  <a:pt x="633" y="50"/>
                </a:lnTo>
                <a:lnTo>
                  <a:pt x="633" y="50"/>
                </a:lnTo>
                <a:lnTo>
                  <a:pt x="634" y="68"/>
                </a:lnTo>
                <a:lnTo>
                  <a:pt x="635" y="82"/>
                </a:lnTo>
                <a:lnTo>
                  <a:pt x="634" y="90"/>
                </a:lnTo>
                <a:lnTo>
                  <a:pt x="633" y="96"/>
                </a:lnTo>
                <a:lnTo>
                  <a:pt x="629" y="102"/>
                </a:lnTo>
                <a:lnTo>
                  <a:pt x="625" y="107"/>
                </a:lnTo>
                <a:lnTo>
                  <a:pt x="625" y="107"/>
                </a:lnTo>
                <a:lnTo>
                  <a:pt x="618" y="114"/>
                </a:lnTo>
                <a:lnTo>
                  <a:pt x="612" y="119"/>
                </a:lnTo>
                <a:lnTo>
                  <a:pt x="603" y="129"/>
                </a:lnTo>
                <a:lnTo>
                  <a:pt x="588" y="151"/>
                </a:lnTo>
                <a:lnTo>
                  <a:pt x="588" y="151"/>
                </a:lnTo>
                <a:lnTo>
                  <a:pt x="564" y="188"/>
                </a:lnTo>
                <a:lnTo>
                  <a:pt x="558" y="199"/>
                </a:lnTo>
                <a:lnTo>
                  <a:pt x="552" y="212"/>
                </a:lnTo>
                <a:lnTo>
                  <a:pt x="552" y="212"/>
                </a:lnTo>
                <a:lnTo>
                  <a:pt x="545" y="226"/>
                </a:lnTo>
                <a:lnTo>
                  <a:pt x="540" y="239"/>
                </a:lnTo>
                <a:lnTo>
                  <a:pt x="534" y="250"/>
                </a:lnTo>
                <a:lnTo>
                  <a:pt x="527" y="262"/>
                </a:lnTo>
                <a:lnTo>
                  <a:pt x="527" y="262"/>
                </a:lnTo>
                <a:lnTo>
                  <a:pt x="522" y="271"/>
                </a:lnTo>
                <a:lnTo>
                  <a:pt x="521" y="276"/>
                </a:lnTo>
                <a:lnTo>
                  <a:pt x="521" y="279"/>
                </a:lnTo>
                <a:lnTo>
                  <a:pt x="520" y="285"/>
                </a:lnTo>
                <a:lnTo>
                  <a:pt x="520" y="285"/>
                </a:lnTo>
                <a:lnTo>
                  <a:pt x="517" y="292"/>
                </a:lnTo>
                <a:lnTo>
                  <a:pt x="511" y="300"/>
                </a:lnTo>
                <a:lnTo>
                  <a:pt x="496" y="321"/>
                </a:lnTo>
                <a:lnTo>
                  <a:pt x="478" y="342"/>
                </a:lnTo>
                <a:lnTo>
                  <a:pt x="469" y="352"/>
                </a:lnTo>
                <a:lnTo>
                  <a:pt x="462" y="359"/>
                </a:lnTo>
                <a:lnTo>
                  <a:pt x="462" y="359"/>
                </a:lnTo>
                <a:lnTo>
                  <a:pt x="444" y="374"/>
                </a:lnTo>
                <a:lnTo>
                  <a:pt x="426" y="395"/>
                </a:lnTo>
                <a:lnTo>
                  <a:pt x="417" y="406"/>
                </a:lnTo>
                <a:lnTo>
                  <a:pt x="409" y="417"/>
                </a:lnTo>
                <a:lnTo>
                  <a:pt x="403" y="430"/>
                </a:lnTo>
                <a:lnTo>
                  <a:pt x="399" y="441"/>
                </a:lnTo>
                <a:lnTo>
                  <a:pt x="399" y="441"/>
                </a:lnTo>
                <a:lnTo>
                  <a:pt x="391" y="468"/>
                </a:lnTo>
                <a:lnTo>
                  <a:pt x="382" y="497"/>
                </a:lnTo>
                <a:lnTo>
                  <a:pt x="368" y="532"/>
                </a:lnTo>
                <a:lnTo>
                  <a:pt x="368" y="532"/>
                </a:lnTo>
                <a:lnTo>
                  <a:pt x="378" y="533"/>
                </a:lnTo>
                <a:lnTo>
                  <a:pt x="398" y="535"/>
                </a:lnTo>
                <a:lnTo>
                  <a:pt x="409" y="539"/>
                </a:lnTo>
                <a:lnTo>
                  <a:pt x="419" y="543"/>
                </a:lnTo>
                <a:lnTo>
                  <a:pt x="423" y="545"/>
                </a:lnTo>
                <a:lnTo>
                  <a:pt x="426" y="548"/>
                </a:lnTo>
                <a:lnTo>
                  <a:pt x="428" y="551"/>
                </a:lnTo>
                <a:lnTo>
                  <a:pt x="430" y="555"/>
                </a:lnTo>
                <a:lnTo>
                  <a:pt x="430" y="555"/>
                </a:lnTo>
                <a:lnTo>
                  <a:pt x="430" y="563"/>
                </a:lnTo>
                <a:lnTo>
                  <a:pt x="428" y="570"/>
                </a:lnTo>
                <a:lnTo>
                  <a:pt x="425" y="579"/>
                </a:lnTo>
                <a:lnTo>
                  <a:pt x="420" y="586"/>
                </a:lnTo>
                <a:lnTo>
                  <a:pt x="414" y="593"/>
                </a:lnTo>
                <a:lnTo>
                  <a:pt x="405" y="601"/>
                </a:lnTo>
                <a:lnTo>
                  <a:pt x="395" y="607"/>
                </a:lnTo>
                <a:lnTo>
                  <a:pt x="383" y="612"/>
                </a:lnTo>
                <a:lnTo>
                  <a:pt x="383" y="612"/>
                </a:lnTo>
                <a:lnTo>
                  <a:pt x="369" y="616"/>
                </a:lnTo>
                <a:lnTo>
                  <a:pt x="357" y="617"/>
                </a:lnTo>
                <a:lnTo>
                  <a:pt x="343" y="617"/>
                </a:lnTo>
                <a:lnTo>
                  <a:pt x="332" y="617"/>
                </a:lnTo>
                <a:lnTo>
                  <a:pt x="314" y="614"/>
                </a:lnTo>
                <a:lnTo>
                  <a:pt x="308" y="613"/>
                </a:lnTo>
                <a:lnTo>
                  <a:pt x="262" y="672"/>
                </a:lnTo>
                <a:lnTo>
                  <a:pt x="262" y="672"/>
                </a:lnTo>
                <a:lnTo>
                  <a:pt x="286" y="668"/>
                </a:lnTo>
                <a:lnTo>
                  <a:pt x="305" y="666"/>
                </a:lnTo>
                <a:lnTo>
                  <a:pt x="315" y="666"/>
                </a:lnTo>
                <a:lnTo>
                  <a:pt x="323" y="667"/>
                </a:lnTo>
                <a:lnTo>
                  <a:pt x="323" y="667"/>
                </a:lnTo>
                <a:lnTo>
                  <a:pt x="337" y="668"/>
                </a:lnTo>
                <a:lnTo>
                  <a:pt x="355" y="670"/>
                </a:lnTo>
                <a:lnTo>
                  <a:pt x="362" y="672"/>
                </a:lnTo>
                <a:lnTo>
                  <a:pt x="366" y="676"/>
                </a:lnTo>
                <a:lnTo>
                  <a:pt x="367" y="678"/>
                </a:lnTo>
                <a:lnTo>
                  <a:pt x="368" y="681"/>
                </a:lnTo>
                <a:lnTo>
                  <a:pt x="367" y="684"/>
                </a:lnTo>
                <a:lnTo>
                  <a:pt x="366" y="688"/>
                </a:lnTo>
                <a:lnTo>
                  <a:pt x="366" y="688"/>
                </a:lnTo>
                <a:lnTo>
                  <a:pt x="358" y="704"/>
                </a:lnTo>
                <a:lnTo>
                  <a:pt x="356" y="710"/>
                </a:lnTo>
                <a:lnTo>
                  <a:pt x="352" y="716"/>
                </a:lnTo>
                <a:lnTo>
                  <a:pt x="347" y="721"/>
                </a:lnTo>
                <a:lnTo>
                  <a:pt x="342" y="726"/>
                </a:lnTo>
                <a:lnTo>
                  <a:pt x="336" y="730"/>
                </a:lnTo>
                <a:lnTo>
                  <a:pt x="327" y="733"/>
                </a:lnTo>
                <a:lnTo>
                  <a:pt x="327" y="733"/>
                </a:lnTo>
                <a:lnTo>
                  <a:pt x="316" y="733"/>
                </a:lnTo>
                <a:lnTo>
                  <a:pt x="303" y="731"/>
                </a:lnTo>
                <a:lnTo>
                  <a:pt x="288" y="729"/>
                </a:lnTo>
                <a:lnTo>
                  <a:pt x="273" y="725"/>
                </a:lnTo>
                <a:lnTo>
                  <a:pt x="247" y="718"/>
                </a:lnTo>
                <a:lnTo>
                  <a:pt x="236" y="715"/>
                </a:lnTo>
                <a:lnTo>
                  <a:pt x="236" y="715"/>
                </a:lnTo>
                <a:lnTo>
                  <a:pt x="209" y="747"/>
                </a:lnTo>
                <a:lnTo>
                  <a:pt x="187" y="772"/>
                </a:lnTo>
                <a:lnTo>
                  <a:pt x="177" y="781"/>
                </a:lnTo>
                <a:lnTo>
                  <a:pt x="170" y="787"/>
                </a:lnTo>
                <a:lnTo>
                  <a:pt x="170" y="787"/>
                </a:lnTo>
                <a:lnTo>
                  <a:pt x="149" y="795"/>
                </a:lnTo>
                <a:lnTo>
                  <a:pt x="128" y="805"/>
                </a:lnTo>
                <a:lnTo>
                  <a:pt x="128" y="805"/>
                </a:lnTo>
                <a:lnTo>
                  <a:pt x="122" y="808"/>
                </a:lnTo>
                <a:lnTo>
                  <a:pt x="117" y="811"/>
                </a:lnTo>
                <a:lnTo>
                  <a:pt x="107" y="820"/>
                </a:lnTo>
                <a:lnTo>
                  <a:pt x="98" y="827"/>
                </a:lnTo>
                <a:lnTo>
                  <a:pt x="95" y="830"/>
                </a:lnTo>
                <a:lnTo>
                  <a:pt x="90" y="832"/>
                </a:lnTo>
                <a:lnTo>
                  <a:pt x="90" y="832"/>
                </a:lnTo>
                <a:lnTo>
                  <a:pt x="82" y="833"/>
                </a:lnTo>
                <a:lnTo>
                  <a:pt x="73" y="833"/>
                </a:lnTo>
                <a:lnTo>
                  <a:pt x="60" y="833"/>
                </a:lnTo>
                <a:lnTo>
                  <a:pt x="48" y="832"/>
                </a:lnTo>
                <a:lnTo>
                  <a:pt x="36" y="830"/>
                </a:lnTo>
                <a:lnTo>
                  <a:pt x="26" y="827"/>
                </a:lnTo>
                <a:lnTo>
                  <a:pt x="16" y="822"/>
                </a:lnTo>
                <a:lnTo>
                  <a:pt x="14" y="820"/>
                </a:lnTo>
                <a:lnTo>
                  <a:pt x="11" y="817"/>
                </a:lnTo>
                <a:lnTo>
                  <a:pt x="11" y="817"/>
                </a:lnTo>
                <a:lnTo>
                  <a:pt x="5" y="809"/>
                </a:lnTo>
                <a:lnTo>
                  <a:pt x="0" y="803"/>
                </a:lnTo>
                <a:lnTo>
                  <a:pt x="0" y="800"/>
                </a:lnTo>
                <a:lnTo>
                  <a:pt x="0" y="798"/>
                </a:lnTo>
                <a:lnTo>
                  <a:pt x="1" y="794"/>
                </a:lnTo>
                <a:lnTo>
                  <a:pt x="4" y="792"/>
                </a:lnTo>
                <a:lnTo>
                  <a:pt x="4" y="792"/>
                </a:lnTo>
                <a:lnTo>
                  <a:pt x="9" y="784"/>
                </a:lnTo>
                <a:lnTo>
                  <a:pt x="12" y="777"/>
                </a:lnTo>
                <a:lnTo>
                  <a:pt x="14" y="769"/>
                </a:lnTo>
                <a:lnTo>
                  <a:pt x="14" y="762"/>
                </a:lnTo>
                <a:lnTo>
                  <a:pt x="14" y="762"/>
                </a:lnTo>
                <a:lnTo>
                  <a:pt x="14" y="758"/>
                </a:lnTo>
                <a:lnTo>
                  <a:pt x="11" y="753"/>
                </a:lnTo>
                <a:lnTo>
                  <a:pt x="6" y="744"/>
                </a:lnTo>
                <a:lnTo>
                  <a:pt x="2" y="739"/>
                </a:lnTo>
                <a:lnTo>
                  <a:pt x="1" y="733"/>
                </a:lnTo>
                <a:lnTo>
                  <a:pt x="0" y="728"/>
                </a:lnTo>
                <a:lnTo>
                  <a:pt x="0" y="721"/>
                </a:lnTo>
                <a:lnTo>
                  <a:pt x="0" y="721"/>
                </a:lnTo>
                <a:lnTo>
                  <a:pt x="5" y="710"/>
                </a:lnTo>
                <a:lnTo>
                  <a:pt x="10" y="702"/>
                </a:lnTo>
                <a:lnTo>
                  <a:pt x="14" y="697"/>
                </a:lnTo>
                <a:lnTo>
                  <a:pt x="18" y="693"/>
                </a:lnTo>
                <a:lnTo>
                  <a:pt x="23" y="691"/>
                </a:lnTo>
                <a:lnTo>
                  <a:pt x="30" y="688"/>
                </a:lnTo>
                <a:lnTo>
                  <a:pt x="30" y="688"/>
                </a:lnTo>
                <a:lnTo>
                  <a:pt x="36" y="684"/>
                </a:lnTo>
                <a:lnTo>
                  <a:pt x="41" y="680"/>
                </a:lnTo>
                <a:lnTo>
                  <a:pt x="44" y="672"/>
                </a:lnTo>
                <a:lnTo>
                  <a:pt x="48" y="664"/>
                </a:lnTo>
                <a:lnTo>
                  <a:pt x="54" y="645"/>
                </a:lnTo>
                <a:lnTo>
                  <a:pt x="62" y="628"/>
                </a:lnTo>
                <a:lnTo>
                  <a:pt x="62" y="628"/>
                </a:lnTo>
                <a:lnTo>
                  <a:pt x="65" y="620"/>
                </a:lnTo>
                <a:lnTo>
                  <a:pt x="70" y="614"/>
                </a:lnTo>
                <a:lnTo>
                  <a:pt x="76" y="609"/>
                </a:lnTo>
                <a:lnTo>
                  <a:pt x="81" y="606"/>
                </a:lnTo>
                <a:lnTo>
                  <a:pt x="91" y="600"/>
                </a:lnTo>
                <a:lnTo>
                  <a:pt x="100" y="596"/>
                </a:lnTo>
                <a:lnTo>
                  <a:pt x="100" y="596"/>
                </a:lnTo>
                <a:lnTo>
                  <a:pt x="105" y="591"/>
                </a:lnTo>
                <a:lnTo>
                  <a:pt x="112" y="581"/>
                </a:lnTo>
                <a:lnTo>
                  <a:pt x="132" y="550"/>
                </a:lnTo>
                <a:lnTo>
                  <a:pt x="155" y="512"/>
                </a:lnTo>
                <a:lnTo>
                  <a:pt x="169" y="494"/>
                </a:lnTo>
                <a:lnTo>
                  <a:pt x="181" y="478"/>
                </a:lnTo>
                <a:lnTo>
                  <a:pt x="181" y="478"/>
                </a:lnTo>
                <a:lnTo>
                  <a:pt x="193" y="463"/>
                </a:lnTo>
                <a:lnTo>
                  <a:pt x="208" y="448"/>
                </a:lnTo>
                <a:lnTo>
                  <a:pt x="224" y="434"/>
                </a:lnTo>
                <a:lnTo>
                  <a:pt x="240" y="421"/>
                </a:lnTo>
                <a:lnTo>
                  <a:pt x="271" y="396"/>
                </a:lnTo>
                <a:lnTo>
                  <a:pt x="297" y="375"/>
                </a:lnTo>
                <a:lnTo>
                  <a:pt x="297" y="375"/>
                </a:lnTo>
                <a:lnTo>
                  <a:pt x="325" y="353"/>
                </a:lnTo>
                <a:lnTo>
                  <a:pt x="335" y="347"/>
                </a:lnTo>
                <a:lnTo>
                  <a:pt x="347" y="338"/>
                </a:lnTo>
                <a:lnTo>
                  <a:pt x="347" y="338"/>
                </a:lnTo>
                <a:lnTo>
                  <a:pt x="371" y="326"/>
                </a:lnTo>
                <a:lnTo>
                  <a:pt x="382" y="319"/>
                </a:lnTo>
                <a:lnTo>
                  <a:pt x="399" y="306"/>
                </a:lnTo>
                <a:lnTo>
                  <a:pt x="399" y="306"/>
                </a:lnTo>
                <a:lnTo>
                  <a:pt x="416" y="290"/>
                </a:lnTo>
                <a:lnTo>
                  <a:pt x="427" y="278"/>
                </a:lnTo>
                <a:lnTo>
                  <a:pt x="435" y="269"/>
                </a:lnTo>
                <a:lnTo>
                  <a:pt x="438" y="266"/>
                </a:lnTo>
                <a:lnTo>
                  <a:pt x="443" y="262"/>
                </a:lnTo>
                <a:lnTo>
                  <a:pt x="443" y="262"/>
                </a:lnTo>
                <a:lnTo>
                  <a:pt x="480" y="239"/>
                </a:lnTo>
                <a:lnTo>
                  <a:pt x="480" y="23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48B0B8FC-98CD-4A18-A719-267D075270FC}"/>
              </a:ext>
            </a:extLst>
          </p:cNvPr>
          <p:cNvSpPr>
            <a:spLocks/>
          </p:cNvSpPr>
          <p:nvPr/>
        </p:nvSpPr>
        <p:spPr bwMode="auto">
          <a:xfrm>
            <a:off x="4152369" y="5231973"/>
            <a:ext cx="1655726" cy="519338"/>
          </a:xfrm>
          <a:custGeom>
            <a:avLst/>
            <a:gdLst>
              <a:gd name="T0" fmla="*/ 638 w 1237"/>
              <a:gd name="T1" fmla="*/ 52 h 388"/>
              <a:gd name="T2" fmla="*/ 629 w 1237"/>
              <a:gd name="T3" fmla="*/ 16 h 388"/>
              <a:gd name="T4" fmla="*/ 631 w 1237"/>
              <a:gd name="T5" fmla="*/ 1 h 388"/>
              <a:gd name="T6" fmla="*/ 654 w 1237"/>
              <a:gd name="T7" fmla="*/ 8 h 388"/>
              <a:gd name="T8" fmla="*/ 759 w 1237"/>
              <a:gd name="T9" fmla="*/ 59 h 388"/>
              <a:gd name="T10" fmla="*/ 1014 w 1237"/>
              <a:gd name="T11" fmla="*/ 79 h 388"/>
              <a:gd name="T12" fmla="*/ 1062 w 1237"/>
              <a:gd name="T13" fmla="*/ 84 h 388"/>
              <a:gd name="T14" fmla="*/ 1161 w 1237"/>
              <a:gd name="T15" fmla="*/ 111 h 388"/>
              <a:gd name="T16" fmla="*/ 1188 w 1237"/>
              <a:gd name="T17" fmla="*/ 124 h 388"/>
              <a:gd name="T18" fmla="*/ 1228 w 1237"/>
              <a:gd name="T19" fmla="*/ 156 h 388"/>
              <a:gd name="T20" fmla="*/ 1237 w 1237"/>
              <a:gd name="T21" fmla="*/ 169 h 388"/>
              <a:gd name="T22" fmla="*/ 1217 w 1237"/>
              <a:gd name="T23" fmla="*/ 196 h 388"/>
              <a:gd name="T24" fmla="*/ 1174 w 1237"/>
              <a:gd name="T25" fmla="*/ 226 h 388"/>
              <a:gd name="T26" fmla="*/ 1096 w 1237"/>
              <a:gd name="T27" fmla="*/ 256 h 388"/>
              <a:gd name="T28" fmla="*/ 1035 w 1237"/>
              <a:gd name="T29" fmla="*/ 294 h 388"/>
              <a:gd name="T30" fmla="*/ 1008 w 1237"/>
              <a:gd name="T31" fmla="*/ 342 h 388"/>
              <a:gd name="T32" fmla="*/ 965 w 1237"/>
              <a:gd name="T33" fmla="*/ 384 h 388"/>
              <a:gd name="T34" fmla="*/ 955 w 1237"/>
              <a:gd name="T35" fmla="*/ 388 h 388"/>
              <a:gd name="T36" fmla="*/ 950 w 1237"/>
              <a:gd name="T37" fmla="*/ 363 h 388"/>
              <a:gd name="T38" fmla="*/ 957 w 1237"/>
              <a:gd name="T39" fmla="*/ 341 h 388"/>
              <a:gd name="T40" fmla="*/ 984 w 1237"/>
              <a:gd name="T41" fmla="*/ 309 h 388"/>
              <a:gd name="T42" fmla="*/ 989 w 1237"/>
              <a:gd name="T43" fmla="*/ 292 h 388"/>
              <a:gd name="T44" fmla="*/ 946 w 1237"/>
              <a:gd name="T45" fmla="*/ 306 h 388"/>
              <a:gd name="T46" fmla="*/ 851 w 1237"/>
              <a:gd name="T47" fmla="*/ 315 h 388"/>
              <a:gd name="T48" fmla="*/ 761 w 1237"/>
              <a:gd name="T49" fmla="*/ 321 h 388"/>
              <a:gd name="T50" fmla="*/ 698 w 1237"/>
              <a:gd name="T51" fmla="*/ 351 h 388"/>
              <a:gd name="T52" fmla="*/ 654 w 1237"/>
              <a:gd name="T53" fmla="*/ 362 h 388"/>
              <a:gd name="T54" fmla="*/ 648 w 1237"/>
              <a:gd name="T55" fmla="*/ 352 h 388"/>
              <a:gd name="T56" fmla="*/ 639 w 1237"/>
              <a:gd name="T57" fmla="*/ 302 h 388"/>
              <a:gd name="T58" fmla="*/ 594 w 1237"/>
              <a:gd name="T59" fmla="*/ 306 h 388"/>
              <a:gd name="T60" fmla="*/ 457 w 1237"/>
              <a:gd name="T61" fmla="*/ 340 h 388"/>
              <a:gd name="T62" fmla="*/ 355 w 1237"/>
              <a:gd name="T63" fmla="*/ 354 h 388"/>
              <a:gd name="T64" fmla="*/ 253 w 1237"/>
              <a:gd name="T65" fmla="*/ 354 h 388"/>
              <a:gd name="T66" fmla="*/ 231 w 1237"/>
              <a:gd name="T67" fmla="*/ 349 h 388"/>
              <a:gd name="T68" fmla="*/ 227 w 1237"/>
              <a:gd name="T69" fmla="*/ 342 h 388"/>
              <a:gd name="T70" fmla="*/ 263 w 1237"/>
              <a:gd name="T71" fmla="*/ 330 h 388"/>
              <a:gd name="T72" fmla="*/ 323 w 1237"/>
              <a:gd name="T73" fmla="*/ 319 h 388"/>
              <a:gd name="T74" fmla="*/ 354 w 1237"/>
              <a:gd name="T75" fmla="*/ 300 h 388"/>
              <a:gd name="T76" fmla="*/ 391 w 1237"/>
              <a:gd name="T77" fmla="*/ 258 h 388"/>
              <a:gd name="T78" fmla="*/ 386 w 1237"/>
              <a:gd name="T79" fmla="*/ 244 h 388"/>
              <a:gd name="T80" fmla="*/ 290 w 1237"/>
              <a:gd name="T81" fmla="*/ 247 h 388"/>
              <a:gd name="T82" fmla="*/ 114 w 1237"/>
              <a:gd name="T83" fmla="*/ 315 h 388"/>
              <a:gd name="T84" fmla="*/ 29 w 1237"/>
              <a:gd name="T85" fmla="*/ 340 h 388"/>
              <a:gd name="T86" fmla="*/ 7 w 1237"/>
              <a:gd name="T87" fmla="*/ 332 h 388"/>
              <a:gd name="T88" fmla="*/ 1 w 1237"/>
              <a:gd name="T89" fmla="*/ 315 h 388"/>
              <a:gd name="T90" fmla="*/ 20 w 1237"/>
              <a:gd name="T91" fmla="*/ 283 h 388"/>
              <a:gd name="T92" fmla="*/ 88 w 1237"/>
              <a:gd name="T93" fmla="*/ 225 h 388"/>
              <a:gd name="T94" fmla="*/ 135 w 1237"/>
              <a:gd name="T95" fmla="*/ 193 h 388"/>
              <a:gd name="T96" fmla="*/ 139 w 1237"/>
              <a:gd name="T97" fmla="*/ 181 h 388"/>
              <a:gd name="T98" fmla="*/ 125 w 1237"/>
              <a:gd name="T99" fmla="*/ 163 h 388"/>
              <a:gd name="T100" fmla="*/ 93 w 1237"/>
              <a:gd name="T101" fmla="*/ 73 h 388"/>
              <a:gd name="T102" fmla="*/ 86 w 1237"/>
              <a:gd name="T103" fmla="*/ 32 h 388"/>
              <a:gd name="T104" fmla="*/ 98 w 1237"/>
              <a:gd name="T105" fmla="*/ 37 h 388"/>
              <a:gd name="T106" fmla="*/ 166 w 1237"/>
              <a:gd name="T107" fmla="*/ 96 h 388"/>
              <a:gd name="T108" fmla="*/ 246 w 1237"/>
              <a:gd name="T109" fmla="*/ 134 h 388"/>
              <a:gd name="T110" fmla="*/ 291 w 1237"/>
              <a:gd name="T111" fmla="*/ 145 h 388"/>
              <a:gd name="T112" fmla="*/ 468 w 1237"/>
              <a:gd name="T113" fmla="*/ 137 h 388"/>
              <a:gd name="T114" fmla="*/ 660 w 1237"/>
              <a:gd name="T115" fmla="*/ 102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37" h="388">
                <a:moveTo>
                  <a:pt x="660" y="102"/>
                </a:moveTo>
                <a:lnTo>
                  <a:pt x="660" y="102"/>
                </a:lnTo>
                <a:lnTo>
                  <a:pt x="648" y="75"/>
                </a:lnTo>
                <a:lnTo>
                  <a:pt x="638" y="52"/>
                </a:lnTo>
                <a:lnTo>
                  <a:pt x="634" y="41"/>
                </a:lnTo>
                <a:lnTo>
                  <a:pt x="632" y="31"/>
                </a:lnTo>
                <a:lnTo>
                  <a:pt x="632" y="31"/>
                </a:lnTo>
                <a:lnTo>
                  <a:pt x="629" y="16"/>
                </a:lnTo>
                <a:lnTo>
                  <a:pt x="628" y="8"/>
                </a:lnTo>
                <a:lnTo>
                  <a:pt x="628" y="5"/>
                </a:lnTo>
                <a:lnTo>
                  <a:pt x="629" y="3"/>
                </a:lnTo>
                <a:lnTo>
                  <a:pt x="631" y="1"/>
                </a:lnTo>
                <a:lnTo>
                  <a:pt x="633" y="0"/>
                </a:lnTo>
                <a:lnTo>
                  <a:pt x="633" y="0"/>
                </a:lnTo>
                <a:lnTo>
                  <a:pt x="640" y="1"/>
                </a:lnTo>
                <a:lnTo>
                  <a:pt x="654" y="8"/>
                </a:lnTo>
                <a:lnTo>
                  <a:pt x="692" y="25"/>
                </a:lnTo>
                <a:lnTo>
                  <a:pt x="733" y="46"/>
                </a:lnTo>
                <a:lnTo>
                  <a:pt x="759" y="59"/>
                </a:lnTo>
                <a:lnTo>
                  <a:pt x="759" y="59"/>
                </a:lnTo>
                <a:lnTo>
                  <a:pt x="789" y="79"/>
                </a:lnTo>
                <a:lnTo>
                  <a:pt x="789" y="79"/>
                </a:lnTo>
                <a:lnTo>
                  <a:pt x="882" y="79"/>
                </a:lnTo>
                <a:lnTo>
                  <a:pt x="1014" y="79"/>
                </a:lnTo>
                <a:lnTo>
                  <a:pt x="1014" y="79"/>
                </a:lnTo>
                <a:lnTo>
                  <a:pt x="1025" y="79"/>
                </a:lnTo>
                <a:lnTo>
                  <a:pt x="1037" y="80"/>
                </a:lnTo>
                <a:lnTo>
                  <a:pt x="1062" y="84"/>
                </a:lnTo>
                <a:lnTo>
                  <a:pt x="1089" y="90"/>
                </a:lnTo>
                <a:lnTo>
                  <a:pt x="1117" y="97"/>
                </a:lnTo>
                <a:lnTo>
                  <a:pt x="1140" y="105"/>
                </a:lnTo>
                <a:lnTo>
                  <a:pt x="1161" y="111"/>
                </a:lnTo>
                <a:lnTo>
                  <a:pt x="1174" y="116"/>
                </a:lnTo>
                <a:lnTo>
                  <a:pt x="1179" y="118"/>
                </a:lnTo>
                <a:lnTo>
                  <a:pt x="1179" y="118"/>
                </a:lnTo>
                <a:lnTo>
                  <a:pt x="1188" y="124"/>
                </a:lnTo>
                <a:lnTo>
                  <a:pt x="1203" y="135"/>
                </a:lnTo>
                <a:lnTo>
                  <a:pt x="1219" y="147"/>
                </a:lnTo>
                <a:lnTo>
                  <a:pt x="1225" y="151"/>
                </a:lnTo>
                <a:lnTo>
                  <a:pt x="1228" y="156"/>
                </a:lnTo>
                <a:lnTo>
                  <a:pt x="1228" y="156"/>
                </a:lnTo>
                <a:lnTo>
                  <a:pt x="1232" y="161"/>
                </a:lnTo>
                <a:lnTo>
                  <a:pt x="1236" y="165"/>
                </a:lnTo>
                <a:lnTo>
                  <a:pt x="1237" y="169"/>
                </a:lnTo>
                <a:lnTo>
                  <a:pt x="1236" y="174"/>
                </a:lnTo>
                <a:lnTo>
                  <a:pt x="1236" y="174"/>
                </a:lnTo>
                <a:lnTo>
                  <a:pt x="1230" y="183"/>
                </a:lnTo>
                <a:lnTo>
                  <a:pt x="1217" y="196"/>
                </a:lnTo>
                <a:lnTo>
                  <a:pt x="1210" y="203"/>
                </a:lnTo>
                <a:lnTo>
                  <a:pt x="1199" y="210"/>
                </a:lnTo>
                <a:lnTo>
                  <a:pt x="1188" y="218"/>
                </a:lnTo>
                <a:lnTo>
                  <a:pt x="1174" y="226"/>
                </a:lnTo>
                <a:lnTo>
                  <a:pt x="1174" y="226"/>
                </a:lnTo>
                <a:lnTo>
                  <a:pt x="1157" y="234"/>
                </a:lnTo>
                <a:lnTo>
                  <a:pt x="1139" y="242"/>
                </a:lnTo>
                <a:lnTo>
                  <a:pt x="1096" y="256"/>
                </a:lnTo>
                <a:lnTo>
                  <a:pt x="1061" y="267"/>
                </a:lnTo>
                <a:lnTo>
                  <a:pt x="1046" y="271"/>
                </a:lnTo>
                <a:lnTo>
                  <a:pt x="1046" y="271"/>
                </a:lnTo>
                <a:lnTo>
                  <a:pt x="1035" y="294"/>
                </a:lnTo>
                <a:lnTo>
                  <a:pt x="1025" y="314"/>
                </a:lnTo>
                <a:lnTo>
                  <a:pt x="1014" y="333"/>
                </a:lnTo>
                <a:lnTo>
                  <a:pt x="1014" y="333"/>
                </a:lnTo>
                <a:lnTo>
                  <a:pt x="1008" y="342"/>
                </a:lnTo>
                <a:lnTo>
                  <a:pt x="1000" y="352"/>
                </a:lnTo>
                <a:lnTo>
                  <a:pt x="981" y="370"/>
                </a:lnTo>
                <a:lnTo>
                  <a:pt x="973" y="378"/>
                </a:lnTo>
                <a:lnTo>
                  <a:pt x="965" y="384"/>
                </a:lnTo>
                <a:lnTo>
                  <a:pt x="959" y="388"/>
                </a:lnTo>
                <a:lnTo>
                  <a:pt x="957" y="388"/>
                </a:lnTo>
                <a:lnTo>
                  <a:pt x="955" y="388"/>
                </a:lnTo>
                <a:lnTo>
                  <a:pt x="955" y="388"/>
                </a:lnTo>
                <a:lnTo>
                  <a:pt x="953" y="385"/>
                </a:lnTo>
                <a:lnTo>
                  <a:pt x="952" y="381"/>
                </a:lnTo>
                <a:lnTo>
                  <a:pt x="950" y="373"/>
                </a:lnTo>
                <a:lnTo>
                  <a:pt x="950" y="363"/>
                </a:lnTo>
                <a:lnTo>
                  <a:pt x="952" y="352"/>
                </a:lnTo>
                <a:lnTo>
                  <a:pt x="952" y="352"/>
                </a:lnTo>
                <a:lnTo>
                  <a:pt x="953" y="346"/>
                </a:lnTo>
                <a:lnTo>
                  <a:pt x="957" y="341"/>
                </a:lnTo>
                <a:lnTo>
                  <a:pt x="966" y="329"/>
                </a:lnTo>
                <a:lnTo>
                  <a:pt x="976" y="318"/>
                </a:lnTo>
                <a:lnTo>
                  <a:pt x="981" y="313"/>
                </a:lnTo>
                <a:lnTo>
                  <a:pt x="984" y="309"/>
                </a:lnTo>
                <a:lnTo>
                  <a:pt x="984" y="309"/>
                </a:lnTo>
                <a:lnTo>
                  <a:pt x="992" y="289"/>
                </a:lnTo>
                <a:lnTo>
                  <a:pt x="992" y="289"/>
                </a:lnTo>
                <a:lnTo>
                  <a:pt x="989" y="292"/>
                </a:lnTo>
                <a:lnTo>
                  <a:pt x="982" y="294"/>
                </a:lnTo>
                <a:lnTo>
                  <a:pt x="974" y="298"/>
                </a:lnTo>
                <a:lnTo>
                  <a:pt x="962" y="303"/>
                </a:lnTo>
                <a:lnTo>
                  <a:pt x="946" y="306"/>
                </a:lnTo>
                <a:lnTo>
                  <a:pt x="925" y="309"/>
                </a:lnTo>
                <a:lnTo>
                  <a:pt x="901" y="313"/>
                </a:lnTo>
                <a:lnTo>
                  <a:pt x="901" y="313"/>
                </a:lnTo>
                <a:lnTo>
                  <a:pt x="851" y="315"/>
                </a:lnTo>
                <a:lnTo>
                  <a:pt x="809" y="316"/>
                </a:lnTo>
                <a:lnTo>
                  <a:pt x="770" y="315"/>
                </a:lnTo>
                <a:lnTo>
                  <a:pt x="770" y="315"/>
                </a:lnTo>
                <a:lnTo>
                  <a:pt x="761" y="321"/>
                </a:lnTo>
                <a:lnTo>
                  <a:pt x="740" y="332"/>
                </a:lnTo>
                <a:lnTo>
                  <a:pt x="727" y="340"/>
                </a:lnTo>
                <a:lnTo>
                  <a:pt x="713" y="346"/>
                </a:lnTo>
                <a:lnTo>
                  <a:pt x="698" y="351"/>
                </a:lnTo>
                <a:lnTo>
                  <a:pt x="683" y="354"/>
                </a:lnTo>
                <a:lnTo>
                  <a:pt x="683" y="354"/>
                </a:lnTo>
                <a:lnTo>
                  <a:pt x="664" y="359"/>
                </a:lnTo>
                <a:lnTo>
                  <a:pt x="654" y="362"/>
                </a:lnTo>
                <a:lnTo>
                  <a:pt x="652" y="362"/>
                </a:lnTo>
                <a:lnTo>
                  <a:pt x="650" y="361"/>
                </a:lnTo>
                <a:lnTo>
                  <a:pt x="648" y="352"/>
                </a:lnTo>
                <a:lnTo>
                  <a:pt x="648" y="352"/>
                </a:lnTo>
                <a:lnTo>
                  <a:pt x="644" y="336"/>
                </a:lnTo>
                <a:lnTo>
                  <a:pt x="640" y="320"/>
                </a:lnTo>
                <a:lnTo>
                  <a:pt x="639" y="302"/>
                </a:lnTo>
                <a:lnTo>
                  <a:pt x="639" y="302"/>
                </a:lnTo>
                <a:lnTo>
                  <a:pt x="623" y="302"/>
                </a:lnTo>
                <a:lnTo>
                  <a:pt x="608" y="304"/>
                </a:lnTo>
                <a:lnTo>
                  <a:pt x="594" y="306"/>
                </a:lnTo>
                <a:lnTo>
                  <a:pt x="594" y="306"/>
                </a:lnTo>
                <a:lnTo>
                  <a:pt x="549" y="321"/>
                </a:lnTo>
                <a:lnTo>
                  <a:pt x="549" y="321"/>
                </a:lnTo>
                <a:lnTo>
                  <a:pt x="516" y="329"/>
                </a:lnTo>
                <a:lnTo>
                  <a:pt x="457" y="340"/>
                </a:lnTo>
                <a:lnTo>
                  <a:pt x="396" y="351"/>
                </a:lnTo>
                <a:lnTo>
                  <a:pt x="371" y="353"/>
                </a:lnTo>
                <a:lnTo>
                  <a:pt x="355" y="354"/>
                </a:lnTo>
                <a:lnTo>
                  <a:pt x="355" y="354"/>
                </a:lnTo>
                <a:lnTo>
                  <a:pt x="324" y="356"/>
                </a:lnTo>
                <a:lnTo>
                  <a:pt x="287" y="357"/>
                </a:lnTo>
                <a:lnTo>
                  <a:pt x="269" y="356"/>
                </a:lnTo>
                <a:lnTo>
                  <a:pt x="253" y="354"/>
                </a:lnTo>
                <a:lnTo>
                  <a:pt x="239" y="353"/>
                </a:lnTo>
                <a:lnTo>
                  <a:pt x="234" y="352"/>
                </a:lnTo>
                <a:lnTo>
                  <a:pt x="231" y="349"/>
                </a:lnTo>
                <a:lnTo>
                  <a:pt x="231" y="349"/>
                </a:lnTo>
                <a:lnTo>
                  <a:pt x="228" y="348"/>
                </a:lnTo>
                <a:lnTo>
                  <a:pt x="227" y="346"/>
                </a:lnTo>
                <a:lnTo>
                  <a:pt x="226" y="343"/>
                </a:lnTo>
                <a:lnTo>
                  <a:pt x="227" y="342"/>
                </a:lnTo>
                <a:lnTo>
                  <a:pt x="231" y="338"/>
                </a:lnTo>
                <a:lnTo>
                  <a:pt x="239" y="336"/>
                </a:lnTo>
                <a:lnTo>
                  <a:pt x="250" y="332"/>
                </a:lnTo>
                <a:lnTo>
                  <a:pt x="263" y="330"/>
                </a:lnTo>
                <a:lnTo>
                  <a:pt x="296" y="325"/>
                </a:lnTo>
                <a:lnTo>
                  <a:pt x="296" y="325"/>
                </a:lnTo>
                <a:lnTo>
                  <a:pt x="311" y="321"/>
                </a:lnTo>
                <a:lnTo>
                  <a:pt x="323" y="319"/>
                </a:lnTo>
                <a:lnTo>
                  <a:pt x="333" y="315"/>
                </a:lnTo>
                <a:lnTo>
                  <a:pt x="340" y="311"/>
                </a:lnTo>
                <a:lnTo>
                  <a:pt x="348" y="306"/>
                </a:lnTo>
                <a:lnTo>
                  <a:pt x="354" y="300"/>
                </a:lnTo>
                <a:lnTo>
                  <a:pt x="367" y="287"/>
                </a:lnTo>
                <a:lnTo>
                  <a:pt x="367" y="287"/>
                </a:lnTo>
                <a:lnTo>
                  <a:pt x="381" y="272"/>
                </a:lnTo>
                <a:lnTo>
                  <a:pt x="391" y="258"/>
                </a:lnTo>
                <a:lnTo>
                  <a:pt x="397" y="249"/>
                </a:lnTo>
                <a:lnTo>
                  <a:pt x="398" y="244"/>
                </a:lnTo>
                <a:lnTo>
                  <a:pt x="398" y="244"/>
                </a:lnTo>
                <a:lnTo>
                  <a:pt x="386" y="244"/>
                </a:lnTo>
                <a:lnTo>
                  <a:pt x="357" y="244"/>
                </a:lnTo>
                <a:lnTo>
                  <a:pt x="297" y="246"/>
                </a:lnTo>
                <a:lnTo>
                  <a:pt x="297" y="246"/>
                </a:lnTo>
                <a:lnTo>
                  <a:pt x="290" y="247"/>
                </a:lnTo>
                <a:lnTo>
                  <a:pt x="279" y="251"/>
                </a:lnTo>
                <a:lnTo>
                  <a:pt x="247" y="262"/>
                </a:lnTo>
                <a:lnTo>
                  <a:pt x="159" y="298"/>
                </a:lnTo>
                <a:lnTo>
                  <a:pt x="114" y="315"/>
                </a:lnTo>
                <a:lnTo>
                  <a:pt x="72" y="330"/>
                </a:lnTo>
                <a:lnTo>
                  <a:pt x="55" y="335"/>
                </a:lnTo>
                <a:lnTo>
                  <a:pt x="40" y="338"/>
                </a:lnTo>
                <a:lnTo>
                  <a:pt x="29" y="340"/>
                </a:lnTo>
                <a:lnTo>
                  <a:pt x="25" y="340"/>
                </a:lnTo>
                <a:lnTo>
                  <a:pt x="22" y="338"/>
                </a:lnTo>
                <a:lnTo>
                  <a:pt x="22" y="338"/>
                </a:lnTo>
                <a:lnTo>
                  <a:pt x="7" y="332"/>
                </a:lnTo>
                <a:lnTo>
                  <a:pt x="2" y="329"/>
                </a:lnTo>
                <a:lnTo>
                  <a:pt x="0" y="326"/>
                </a:lnTo>
                <a:lnTo>
                  <a:pt x="0" y="321"/>
                </a:lnTo>
                <a:lnTo>
                  <a:pt x="1" y="315"/>
                </a:lnTo>
                <a:lnTo>
                  <a:pt x="6" y="306"/>
                </a:lnTo>
                <a:lnTo>
                  <a:pt x="12" y="295"/>
                </a:lnTo>
                <a:lnTo>
                  <a:pt x="12" y="295"/>
                </a:lnTo>
                <a:lnTo>
                  <a:pt x="20" y="283"/>
                </a:lnTo>
                <a:lnTo>
                  <a:pt x="32" y="271"/>
                </a:lnTo>
                <a:lnTo>
                  <a:pt x="45" y="257"/>
                </a:lnTo>
                <a:lnTo>
                  <a:pt x="60" y="246"/>
                </a:lnTo>
                <a:lnTo>
                  <a:pt x="88" y="225"/>
                </a:lnTo>
                <a:lnTo>
                  <a:pt x="110" y="210"/>
                </a:lnTo>
                <a:lnTo>
                  <a:pt x="110" y="210"/>
                </a:lnTo>
                <a:lnTo>
                  <a:pt x="125" y="201"/>
                </a:lnTo>
                <a:lnTo>
                  <a:pt x="135" y="193"/>
                </a:lnTo>
                <a:lnTo>
                  <a:pt x="139" y="191"/>
                </a:lnTo>
                <a:lnTo>
                  <a:pt x="140" y="187"/>
                </a:lnTo>
                <a:lnTo>
                  <a:pt x="140" y="185"/>
                </a:lnTo>
                <a:lnTo>
                  <a:pt x="139" y="181"/>
                </a:lnTo>
                <a:lnTo>
                  <a:pt x="139" y="181"/>
                </a:lnTo>
                <a:lnTo>
                  <a:pt x="135" y="176"/>
                </a:lnTo>
                <a:lnTo>
                  <a:pt x="131" y="172"/>
                </a:lnTo>
                <a:lnTo>
                  <a:pt x="125" y="163"/>
                </a:lnTo>
                <a:lnTo>
                  <a:pt x="115" y="142"/>
                </a:lnTo>
                <a:lnTo>
                  <a:pt x="115" y="142"/>
                </a:lnTo>
                <a:lnTo>
                  <a:pt x="104" y="108"/>
                </a:lnTo>
                <a:lnTo>
                  <a:pt x="93" y="73"/>
                </a:lnTo>
                <a:lnTo>
                  <a:pt x="89" y="56"/>
                </a:lnTo>
                <a:lnTo>
                  <a:pt x="87" y="43"/>
                </a:lnTo>
                <a:lnTo>
                  <a:pt x="86" y="35"/>
                </a:lnTo>
                <a:lnTo>
                  <a:pt x="86" y="32"/>
                </a:lnTo>
                <a:lnTo>
                  <a:pt x="87" y="31"/>
                </a:lnTo>
                <a:lnTo>
                  <a:pt x="87" y="31"/>
                </a:lnTo>
                <a:lnTo>
                  <a:pt x="91" y="32"/>
                </a:lnTo>
                <a:lnTo>
                  <a:pt x="98" y="37"/>
                </a:lnTo>
                <a:lnTo>
                  <a:pt x="115" y="52"/>
                </a:lnTo>
                <a:lnTo>
                  <a:pt x="156" y="87"/>
                </a:lnTo>
                <a:lnTo>
                  <a:pt x="156" y="87"/>
                </a:lnTo>
                <a:lnTo>
                  <a:pt x="166" y="96"/>
                </a:lnTo>
                <a:lnTo>
                  <a:pt x="179" y="105"/>
                </a:lnTo>
                <a:lnTo>
                  <a:pt x="195" y="113"/>
                </a:lnTo>
                <a:lnTo>
                  <a:pt x="212" y="121"/>
                </a:lnTo>
                <a:lnTo>
                  <a:pt x="246" y="134"/>
                </a:lnTo>
                <a:lnTo>
                  <a:pt x="269" y="142"/>
                </a:lnTo>
                <a:lnTo>
                  <a:pt x="269" y="142"/>
                </a:lnTo>
                <a:lnTo>
                  <a:pt x="279" y="144"/>
                </a:lnTo>
                <a:lnTo>
                  <a:pt x="291" y="145"/>
                </a:lnTo>
                <a:lnTo>
                  <a:pt x="380" y="144"/>
                </a:lnTo>
                <a:lnTo>
                  <a:pt x="380" y="144"/>
                </a:lnTo>
                <a:lnTo>
                  <a:pt x="423" y="142"/>
                </a:lnTo>
                <a:lnTo>
                  <a:pt x="468" y="137"/>
                </a:lnTo>
                <a:lnTo>
                  <a:pt x="516" y="129"/>
                </a:lnTo>
                <a:lnTo>
                  <a:pt x="560" y="122"/>
                </a:lnTo>
                <a:lnTo>
                  <a:pt x="632" y="108"/>
                </a:lnTo>
                <a:lnTo>
                  <a:pt x="660" y="102"/>
                </a:lnTo>
                <a:lnTo>
                  <a:pt x="660" y="102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66FFF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858C3010-40CD-4A69-9102-BD9753AE36D6}"/>
              </a:ext>
            </a:extLst>
          </p:cNvPr>
          <p:cNvSpPr>
            <a:spLocks/>
          </p:cNvSpPr>
          <p:nvPr/>
        </p:nvSpPr>
        <p:spPr bwMode="auto">
          <a:xfrm>
            <a:off x="467387" y="5376358"/>
            <a:ext cx="1427930" cy="534407"/>
          </a:xfrm>
          <a:custGeom>
            <a:avLst/>
            <a:gdLst>
              <a:gd name="T0" fmla="*/ 561 w 2175"/>
              <a:gd name="T1" fmla="*/ 230 h 814"/>
              <a:gd name="T2" fmla="*/ 392 w 2175"/>
              <a:gd name="T3" fmla="*/ 237 h 814"/>
              <a:gd name="T4" fmla="*/ 271 w 2175"/>
              <a:gd name="T5" fmla="*/ 195 h 814"/>
              <a:gd name="T6" fmla="*/ 53 w 2175"/>
              <a:gd name="T7" fmla="*/ 43 h 814"/>
              <a:gd name="T8" fmla="*/ 2 w 2175"/>
              <a:gd name="T9" fmla="*/ 22 h 814"/>
              <a:gd name="T10" fmla="*/ 42 w 2175"/>
              <a:gd name="T11" fmla="*/ 124 h 814"/>
              <a:gd name="T12" fmla="*/ 128 w 2175"/>
              <a:gd name="T13" fmla="*/ 316 h 814"/>
              <a:gd name="T14" fmla="*/ 101 w 2175"/>
              <a:gd name="T15" fmla="*/ 392 h 814"/>
              <a:gd name="T16" fmla="*/ 36 w 2175"/>
              <a:gd name="T17" fmla="*/ 534 h 814"/>
              <a:gd name="T18" fmla="*/ 21 w 2175"/>
              <a:gd name="T19" fmla="*/ 616 h 814"/>
              <a:gd name="T20" fmla="*/ 50 w 2175"/>
              <a:gd name="T21" fmla="*/ 616 h 814"/>
              <a:gd name="T22" fmla="*/ 249 w 2175"/>
              <a:gd name="T23" fmla="*/ 503 h 814"/>
              <a:gd name="T24" fmla="*/ 379 w 2175"/>
              <a:gd name="T25" fmla="*/ 430 h 814"/>
              <a:gd name="T26" fmla="*/ 652 w 2175"/>
              <a:gd name="T27" fmla="*/ 457 h 814"/>
              <a:gd name="T28" fmla="*/ 452 w 2175"/>
              <a:gd name="T29" fmla="*/ 482 h 814"/>
              <a:gd name="T30" fmla="*/ 474 w 2175"/>
              <a:gd name="T31" fmla="*/ 498 h 814"/>
              <a:gd name="T32" fmla="*/ 425 w 2175"/>
              <a:gd name="T33" fmla="*/ 513 h 814"/>
              <a:gd name="T34" fmla="*/ 463 w 2175"/>
              <a:gd name="T35" fmla="*/ 525 h 814"/>
              <a:gd name="T36" fmla="*/ 647 w 2175"/>
              <a:gd name="T37" fmla="*/ 555 h 814"/>
              <a:gd name="T38" fmla="*/ 481 w 2175"/>
              <a:gd name="T39" fmla="*/ 553 h 814"/>
              <a:gd name="T40" fmla="*/ 467 w 2175"/>
              <a:gd name="T41" fmla="*/ 563 h 814"/>
              <a:gd name="T42" fmla="*/ 537 w 2175"/>
              <a:gd name="T43" fmla="*/ 585 h 814"/>
              <a:gd name="T44" fmla="*/ 502 w 2175"/>
              <a:gd name="T45" fmla="*/ 609 h 814"/>
              <a:gd name="T46" fmla="*/ 272 w 2175"/>
              <a:gd name="T47" fmla="*/ 635 h 814"/>
              <a:gd name="T48" fmla="*/ 250 w 2175"/>
              <a:gd name="T49" fmla="*/ 646 h 814"/>
              <a:gd name="T50" fmla="*/ 248 w 2175"/>
              <a:gd name="T51" fmla="*/ 665 h 814"/>
              <a:gd name="T52" fmla="*/ 212 w 2175"/>
              <a:gd name="T53" fmla="*/ 681 h 814"/>
              <a:gd name="T54" fmla="*/ 184 w 2175"/>
              <a:gd name="T55" fmla="*/ 692 h 814"/>
              <a:gd name="T56" fmla="*/ 197 w 2175"/>
              <a:gd name="T57" fmla="*/ 708 h 814"/>
              <a:gd name="T58" fmla="*/ 180 w 2175"/>
              <a:gd name="T59" fmla="*/ 729 h 814"/>
              <a:gd name="T60" fmla="*/ 203 w 2175"/>
              <a:gd name="T61" fmla="*/ 759 h 814"/>
              <a:gd name="T62" fmla="*/ 237 w 2175"/>
              <a:gd name="T63" fmla="*/ 771 h 814"/>
              <a:gd name="T64" fmla="*/ 261 w 2175"/>
              <a:gd name="T65" fmla="*/ 791 h 814"/>
              <a:gd name="T66" fmla="*/ 281 w 2175"/>
              <a:gd name="T67" fmla="*/ 809 h 814"/>
              <a:gd name="T68" fmla="*/ 416 w 2175"/>
              <a:gd name="T69" fmla="*/ 810 h 814"/>
              <a:gd name="T70" fmla="*/ 667 w 2175"/>
              <a:gd name="T71" fmla="*/ 739 h 814"/>
              <a:gd name="T72" fmla="*/ 964 w 2175"/>
              <a:gd name="T73" fmla="*/ 615 h 814"/>
              <a:gd name="T74" fmla="*/ 1079 w 2175"/>
              <a:gd name="T75" fmla="*/ 541 h 814"/>
              <a:gd name="T76" fmla="*/ 1052 w 2175"/>
              <a:gd name="T77" fmla="*/ 580 h 814"/>
              <a:gd name="T78" fmla="*/ 1035 w 2175"/>
              <a:gd name="T79" fmla="*/ 611 h 814"/>
              <a:gd name="T80" fmla="*/ 1055 w 2175"/>
              <a:gd name="T81" fmla="*/ 642 h 814"/>
              <a:gd name="T82" fmla="*/ 1101 w 2175"/>
              <a:gd name="T83" fmla="*/ 610 h 814"/>
              <a:gd name="T84" fmla="*/ 1146 w 2175"/>
              <a:gd name="T85" fmla="*/ 616 h 814"/>
              <a:gd name="T86" fmla="*/ 1184 w 2175"/>
              <a:gd name="T87" fmla="*/ 662 h 814"/>
              <a:gd name="T88" fmla="*/ 1229 w 2175"/>
              <a:gd name="T89" fmla="*/ 657 h 814"/>
              <a:gd name="T90" fmla="*/ 1390 w 2175"/>
              <a:gd name="T91" fmla="*/ 568 h 814"/>
              <a:gd name="T92" fmla="*/ 1517 w 2175"/>
              <a:gd name="T93" fmla="*/ 548 h 814"/>
              <a:gd name="T94" fmla="*/ 1702 w 2175"/>
              <a:gd name="T95" fmla="*/ 515 h 814"/>
              <a:gd name="T96" fmla="*/ 1908 w 2175"/>
              <a:gd name="T97" fmla="*/ 409 h 814"/>
              <a:gd name="T98" fmla="*/ 2081 w 2175"/>
              <a:gd name="T99" fmla="*/ 294 h 814"/>
              <a:gd name="T100" fmla="*/ 2154 w 2175"/>
              <a:gd name="T101" fmla="*/ 209 h 814"/>
              <a:gd name="T102" fmla="*/ 2175 w 2175"/>
              <a:gd name="T103" fmla="*/ 136 h 814"/>
              <a:gd name="T104" fmla="*/ 2153 w 2175"/>
              <a:gd name="T105" fmla="*/ 92 h 814"/>
              <a:gd name="T106" fmla="*/ 2026 w 2175"/>
              <a:gd name="T107" fmla="*/ 42 h 814"/>
              <a:gd name="T108" fmla="*/ 1894 w 2175"/>
              <a:gd name="T109" fmla="*/ 17 h 814"/>
              <a:gd name="T110" fmla="*/ 1692 w 2175"/>
              <a:gd name="T111" fmla="*/ 10 h 814"/>
              <a:gd name="T112" fmla="*/ 1307 w 2175"/>
              <a:gd name="T113" fmla="*/ 7 h 814"/>
              <a:gd name="T114" fmla="*/ 1122 w 2175"/>
              <a:gd name="T115" fmla="*/ 2 h 814"/>
              <a:gd name="T116" fmla="*/ 989 w 2175"/>
              <a:gd name="T117" fmla="*/ 31 h 814"/>
              <a:gd name="T118" fmla="*/ 951 w 2175"/>
              <a:gd name="T119" fmla="*/ 69 h 814"/>
              <a:gd name="T120" fmla="*/ 908 w 2175"/>
              <a:gd name="T121" fmla="*/ 103 h 814"/>
              <a:gd name="T122" fmla="*/ 878 w 2175"/>
              <a:gd name="T123" fmla="*/ 147 h 814"/>
              <a:gd name="T124" fmla="*/ 901 w 2175"/>
              <a:gd name="T125" fmla="*/ 17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75" h="814">
                <a:moveTo>
                  <a:pt x="901" y="170"/>
                </a:moveTo>
                <a:lnTo>
                  <a:pt x="901" y="170"/>
                </a:lnTo>
                <a:lnTo>
                  <a:pt x="842" y="181"/>
                </a:lnTo>
                <a:lnTo>
                  <a:pt x="710" y="205"/>
                </a:lnTo>
                <a:lnTo>
                  <a:pt x="634" y="219"/>
                </a:lnTo>
                <a:lnTo>
                  <a:pt x="561" y="230"/>
                </a:lnTo>
                <a:lnTo>
                  <a:pt x="499" y="237"/>
                </a:lnTo>
                <a:lnTo>
                  <a:pt x="473" y="240"/>
                </a:lnTo>
                <a:lnTo>
                  <a:pt x="452" y="240"/>
                </a:lnTo>
                <a:lnTo>
                  <a:pt x="452" y="240"/>
                </a:lnTo>
                <a:lnTo>
                  <a:pt x="419" y="240"/>
                </a:lnTo>
                <a:lnTo>
                  <a:pt x="392" y="237"/>
                </a:lnTo>
                <a:lnTo>
                  <a:pt x="367" y="235"/>
                </a:lnTo>
                <a:lnTo>
                  <a:pt x="345" y="230"/>
                </a:lnTo>
                <a:lnTo>
                  <a:pt x="326" y="225"/>
                </a:lnTo>
                <a:lnTo>
                  <a:pt x="308" y="218"/>
                </a:lnTo>
                <a:lnTo>
                  <a:pt x="289" y="208"/>
                </a:lnTo>
                <a:lnTo>
                  <a:pt x="271" y="195"/>
                </a:lnTo>
                <a:lnTo>
                  <a:pt x="271" y="195"/>
                </a:lnTo>
                <a:lnTo>
                  <a:pt x="208" y="149"/>
                </a:lnTo>
                <a:lnTo>
                  <a:pt x="164" y="117"/>
                </a:lnTo>
                <a:lnTo>
                  <a:pt x="117" y="83"/>
                </a:lnTo>
                <a:lnTo>
                  <a:pt x="73" y="55"/>
                </a:lnTo>
                <a:lnTo>
                  <a:pt x="53" y="43"/>
                </a:lnTo>
                <a:lnTo>
                  <a:pt x="36" y="32"/>
                </a:lnTo>
                <a:lnTo>
                  <a:pt x="21" y="26"/>
                </a:lnTo>
                <a:lnTo>
                  <a:pt x="10" y="21"/>
                </a:lnTo>
                <a:lnTo>
                  <a:pt x="7" y="21"/>
                </a:lnTo>
                <a:lnTo>
                  <a:pt x="3" y="21"/>
                </a:lnTo>
                <a:lnTo>
                  <a:pt x="2" y="22"/>
                </a:lnTo>
                <a:lnTo>
                  <a:pt x="0" y="24"/>
                </a:lnTo>
                <a:lnTo>
                  <a:pt x="0" y="24"/>
                </a:lnTo>
                <a:lnTo>
                  <a:pt x="2" y="33"/>
                </a:lnTo>
                <a:lnTo>
                  <a:pt x="5" y="45"/>
                </a:lnTo>
                <a:lnTo>
                  <a:pt x="21" y="80"/>
                </a:lnTo>
                <a:lnTo>
                  <a:pt x="42" y="124"/>
                </a:lnTo>
                <a:lnTo>
                  <a:pt x="67" y="173"/>
                </a:lnTo>
                <a:lnTo>
                  <a:pt x="91" y="222"/>
                </a:lnTo>
                <a:lnTo>
                  <a:pt x="112" y="267"/>
                </a:lnTo>
                <a:lnTo>
                  <a:pt x="120" y="286"/>
                </a:lnTo>
                <a:lnTo>
                  <a:pt x="125" y="302"/>
                </a:lnTo>
                <a:lnTo>
                  <a:pt x="128" y="316"/>
                </a:lnTo>
                <a:lnTo>
                  <a:pt x="128" y="321"/>
                </a:lnTo>
                <a:lnTo>
                  <a:pt x="128" y="325"/>
                </a:lnTo>
                <a:lnTo>
                  <a:pt x="128" y="325"/>
                </a:lnTo>
                <a:lnTo>
                  <a:pt x="121" y="349"/>
                </a:lnTo>
                <a:lnTo>
                  <a:pt x="114" y="370"/>
                </a:lnTo>
                <a:lnTo>
                  <a:pt x="101" y="392"/>
                </a:lnTo>
                <a:lnTo>
                  <a:pt x="84" y="421"/>
                </a:lnTo>
                <a:lnTo>
                  <a:pt x="84" y="421"/>
                </a:lnTo>
                <a:lnTo>
                  <a:pt x="73" y="443"/>
                </a:lnTo>
                <a:lnTo>
                  <a:pt x="61" y="470"/>
                </a:lnTo>
                <a:lnTo>
                  <a:pt x="48" y="502"/>
                </a:lnTo>
                <a:lnTo>
                  <a:pt x="36" y="534"/>
                </a:lnTo>
                <a:lnTo>
                  <a:pt x="26" y="564"/>
                </a:lnTo>
                <a:lnTo>
                  <a:pt x="24" y="578"/>
                </a:lnTo>
                <a:lnTo>
                  <a:pt x="21" y="590"/>
                </a:lnTo>
                <a:lnTo>
                  <a:pt x="20" y="601"/>
                </a:lnTo>
                <a:lnTo>
                  <a:pt x="20" y="610"/>
                </a:lnTo>
                <a:lnTo>
                  <a:pt x="21" y="616"/>
                </a:lnTo>
                <a:lnTo>
                  <a:pt x="24" y="619"/>
                </a:lnTo>
                <a:lnTo>
                  <a:pt x="25" y="620"/>
                </a:lnTo>
                <a:lnTo>
                  <a:pt x="25" y="620"/>
                </a:lnTo>
                <a:lnTo>
                  <a:pt x="31" y="621"/>
                </a:lnTo>
                <a:lnTo>
                  <a:pt x="40" y="620"/>
                </a:lnTo>
                <a:lnTo>
                  <a:pt x="50" y="616"/>
                </a:lnTo>
                <a:lnTo>
                  <a:pt x="62" y="611"/>
                </a:lnTo>
                <a:lnTo>
                  <a:pt x="91" y="596"/>
                </a:lnTo>
                <a:lnTo>
                  <a:pt x="126" y="578"/>
                </a:lnTo>
                <a:lnTo>
                  <a:pt x="160" y="557"/>
                </a:lnTo>
                <a:lnTo>
                  <a:pt x="195" y="536"/>
                </a:lnTo>
                <a:lnTo>
                  <a:pt x="249" y="503"/>
                </a:lnTo>
                <a:lnTo>
                  <a:pt x="249" y="503"/>
                </a:lnTo>
                <a:lnTo>
                  <a:pt x="289" y="478"/>
                </a:lnTo>
                <a:lnTo>
                  <a:pt x="329" y="456"/>
                </a:lnTo>
                <a:lnTo>
                  <a:pt x="360" y="439"/>
                </a:lnTo>
                <a:lnTo>
                  <a:pt x="371" y="433"/>
                </a:lnTo>
                <a:lnTo>
                  <a:pt x="379" y="430"/>
                </a:lnTo>
                <a:lnTo>
                  <a:pt x="379" y="430"/>
                </a:lnTo>
                <a:lnTo>
                  <a:pt x="395" y="430"/>
                </a:lnTo>
                <a:lnTo>
                  <a:pt x="427" y="434"/>
                </a:lnTo>
                <a:lnTo>
                  <a:pt x="522" y="443"/>
                </a:lnTo>
                <a:lnTo>
                  <a:pt x="652" y="457"/>
                </a:lnTo>
                <a:lnTo>
                  <a:pt x="652" y="457"/>
                </a:lnTo>
                <a:lnTo>
                  <a:pt x="570" y="470"/>
                </a:lnTo>
                <a:lnTo>
                  <a:pt x="505" y="477"/>
                </a:lnTo>
                <a:lnTo>
                  <a:pt x="479" y="481"/>
                </a:lnTo>
                <a:lnTo>
                  <a:pt x="462" y="481"/>
                </a:lnTo>
                <a:lnTo>
                  <a:pt x="462" y="481"/>
                </a:lnTo>
                <a:lnTo>
                  <a:pt x="452" y="482"/>
                </a:lnTo>
                <a:lnTo>
                  <a:pt x="448" y="483"/>
                </a:lnTo>
                <a:lnTo>
                  <a:pt x="448" y="484"/>
                </a:lnTo>
                <a:lnTo>
                  <a:pt x="448" y="486"/>
                </a:lnTo>
                <a:lnTo>
                  <a:pt x="451" y="488"/>
                </a:lnTo>
                <a:lnTo>
                  <a:pt x="462" y="493"/>
                </a:lnTo>
                <a:lnTo>
                  <a:pt x="474" y="498"/>
                </a:lnTo>
                <a:lnTo>
                  <a:pt x="474" y="498"/>
                </a:lnTo>
                <a:lnTo>
                  <a:pt x="476" y="498"/>
                </a:lnTo>
                <a:lnTo>
                  <a:pt x="475" y="499"/>
                </a:lnTo>
                <a:lnTo>
                  <a:pt x="470" y="502"/>
                </a:lnTo>
                <a:lnTo>
                  <a:pt x="448" y="507"/>
                </a:lnTo>
                <a:lnTo>
                  <a:pt x="425" y="513"/>
                </a:lnTo>
                <a:lnTo>
                  <a:pt x="420" y="515"/>
                </a:lnTo>
                <a:lnTo>
                  <a:pt x="420" y="516"/>
                </a:lnTo>
                <a:lnTo>
                  <a:pt x="421" y="518"/>
                </a:lnTo>
                <a:lnTo>
                  <a:pt x="421" y="518"/>
                </a:lnTo>
                <a:lnTo>
                  <a:pt x="435" y="521"/>
                </a:lnTo>
                <a:lnTo>
                  <a:pt x="463" y="525"/>
                </a:lnTo>
                <a:lnTo>
                  <a:pt x="543" y="537"/>
                </a:lnTo>
                <a:lnTo>
                  <a:pt x="618" y="548"/>
                </a:lnTo>
                <a:lnTo>
                  <a:pt x="641" y="552"/>
                </a:lnTo>
                <a:lnTo>
                  <a:pt x="646" y="553"/>
                </a:lnTo>
                <a:lnTo>
                  <a:pt x="647" y="555"/>
                </a:lnTo>
                <a:lnTo>
                  <a:pt x="647" y="555"/>
                </a:lnTo>
                <a:lnTo>
                  <a:pt x="647" y="555"/>
                </a:lnTo>
                <a:lnTo>
                  <a:pt x="636" y="555"/>
                </a:lnTo>
                <a:lnTo>
                  <a:pt x="612" y="555"/>
                </a:lnTo>
                <a:lnTo>
                  <a:pt x="543" y="552"/>
                </a:lnTo>
                <a:lnTo>
                  <a:pt x="510" y="552"/>
                </a:lnTo>
                <a:lnTo>
                  <a:pt x="481" y="553"/>
                </a:lnTo>
                <a:lnTo>
                  <a:pt x="473" y="555"/>
                </a:lnTo>
                <a:lnTo>
                  <a:pt x="467" y="557"/>
                </a:lnTo>
                <a:lnTo>
                  <a:pt x="464" y="558"/>
                </a:lnTo>
                <a:lnTo>
                  <a:pt x="464" y="560"/>
                </a:lnTo>
                <a:lnTo>
                  <a:pt x="465" y="561"/>
                </a:lnTo>
                <a:lnTo>
                  <a:pt x="467" y="563"/>
                </a:lnTo>
                <a:lnTo>
                  <a:pt x="467" y="563"/>
                </a:lnTo>
                <a:lnTo>
                  <a:pt x="473" y="567"/>
                </a:lnTo>
                <a:lnTo>
                  <a:pt x="480" y="571"/>
                </a:lnTo>
                <a:lnTo>
                  <a:pt x="497" y="577"/>
                </a:lnTo>
                <a:lnTo>
                  <a:pt x="517" y="582"/>
                </a:lnTo>
                <a:lnTo>
                  <a:pt x="537" y="585"/>
                </a:lnTo>
                <a:lnTo>
                  <a:pt x="571" y="590"/>
                </a:lnTo>
                <a:lnTo>
                  <a:pt x="585" y="591"/>
                </a:lnTo>
                <a:lnTo>
                  <a:pt x="585" y="591"/>
                </a:lnTo>
                <a:lnTo>
                  <a:pt x="571" y="595"/>
                </a:lnTo>
                <a:lnTo>
                  <a:pt x="531" y="604"/>
                </a:lnTo>
                <a:lnTo>
                  <a:pt x="502" y="609"/>
                </a:lnTo>
                <a:lnTo>
                  <a:pt x="469" y="614"/>
                </a:lnTo>
                <a:lnTo>
                  <a:pt x="430" y="620"/>
                </a:lnTo>
                <a:lnTo>
                  <a:pt x="388" y="623"/>
                </a:lnTo>
                <a:lnTo>
                  <a:pt x="388" y="623"/>
                </a:lnTo>
                <a:lnTo>
                  <a:pt x="315" y="630"/>
                </a:lnTo>
                <a:lnTo>
                  <a:pt x="272" y="635"/>
                </a:lnTo>
                <a:lnTo>
                  <a:pt x="260" y="636"/>
                </a:lnTo>
                <a:lnTo>
                  <a:pt x="253" y="639"/>
                </a:lnTo>
                <a:lnTo>
                  <a:pt x="250" y="641"/>
                </a:lnTo>
                <a:lnTo>
                  <a:pt x="249" y="642"/>
                </a:lnTo>
                <a:lnTo>
                  <a:pt x="249" y="644"/>
                </a:lnTo>
                <a:lnTo>
                  <a:pt x="250" y="646"/>
                </a:lnTo>
                <a:lnTo>
                  <a:pt x="250" y="646"/>
                </a:lnTo>
                <a:lnTo>
                  <a:pt x="251" y="651"/>
                </a:lnTo>
                <a:lnTo>
                  <a:pt x="253" y="654"/>
                </a:lnTo>
                <a:lnTo>
                  <a:pt x="251" y="658"/>
                </a:lnTo>
                <a:lnTo>
                  <a:pt x="250" y="662"/>
                </a:lnTo>
                <a:lnTo>
                  <a:pt x="248" y="665"/>
                </a:lnTo>
                <a:lnTo>
                  <a:pt x="243" y="669"/>
                </a:lnTo>
                <a:lnTo>
                  <a:pt x="237" y="673"/>
                </a:lnTo>
                <a:lnTo>
                  <a:pt x="229" y="676"/>
                </a:lnTo>
                <a:lnTo>
                  <a:pt x="229" y="676"/>
                </a:lnTo>
                <a:lnTo>
                  <a:pt x="221" y="679"/>
                </a:lnTo>
                <a:lnTo>
                  <a:pt x="212" y="681"/>
                </a:lnTo>
                <a:lnTo>
                  <a:pt x="196" y="683"/>
                </a:lnTo>
                <a:lnTo>
                  <a:pt x="190" y="684"/>
                </a:lnTo>
                <a:lnTo>
                  <a:pt x="185" y="686"/>
                </a:lnTo>
                <a:lnTo>
                  <a:pt x="182" y="689"/>
                </a:lnTo>
                <a:lnTo>
                  <a:pt x="184" y="692"/>
                </a:lnTo>
                <a:lnTo>
                  <a:pt x="184" y="692"/>
                </a:lnTo>
                <a:lnTo>
                  <a:pt x="185" y="696"/>
                </a:lnTo>
                <a:lnTo>
                  <a:pt x="189" y="699"/>
                </a:lnTo>
                <a:lnTo>
                  <a:pt x="194" y="702"/>
                </a:lnTo>
                <a:lnTo>
                  <a:pt x="196" y="703"/>
                </a:lnTo>
                <a:lnTo>
                  <a:pt x="197" y="706"/>
                </a:lnTo>
                <a:lnTo>
                  <a:pt x="197" y="708"/>
                </a:lnTo>
                <a:lnTo>
                  <a:pt x="195" y="713"/>
                </a:lnTo>
                <a:lnTo>
                  <a:pt x="195" y="713"/>
                </a:lnTo>
                <a:lnTo>
                  <a:pt x="192" y="717"/>
                </a:lnTo>
                <a:lnTo>
                  <a:pt x="189" y="721"/>
                </a:lnTo>
                <a:lnTo>
                  <a:pt x="182" y="727"/>
                </a:lnTo>
                <a:lnTo>
                  <a:pt x="180" y="729"/>
                </a:lnTo>
                <a:lnTo>
                  <a:pt x="179" y="733"/>
                </a:lnTo>
                <a:lnTo>
                  <a:pt x="180" y="737"/>
                </a:lnTo>
                <a:lnTo>
                  <a:pt x="184" y="740"/>
                </a:lnTo>
                <a:lnTo>
                  <a:pt x="184" y="740"/>
                </a:lnTo>
                <a:lnTo>
                  <a:pt x="192" y="750"/>
                </a:lnTo>
                <a:lnTo>
                  <a:pt x="203" y="759"/>
                </a:lnTo>
                <a:lnTo>
                  <a:pt x="216" y="766"/>
                </a:lnTo>
                <a:lnTo>
                  <a:pt x="222" y="769"/>
                </a:lnTo>
                <a:lnTo>
                  <a:pt x="229" y="770"/>
                </a:lnTo>
                <a:lnTo>
                  <a:pt x="229" y="770"/>
                </a:lnTo>
                <a:lnTo>
                  <a:pt x="237" y="771"/>
                </a:lnTo>
                <a:lnTo>
                  <a:pt x="237" y="771"/>
                </a:lnTo>
                <a:lnTo>
                  <a:pt x="237" y="771"/>
                </a:lnTo>
                <a:lnTo>
                  <a:pt x="238" y="774"/>
                </a:lnTo>
                <a:lnTo>
                  <a:pt x="244" y="778"/>
                </a:lnTo>
                <a:lnTo>
                  <a:pt x="256" y="787"/>
                </a:lnTo>
                <a:lnTo>
                  <a:pt x="256" y="787"/>
                </a:lnTo>
                <a:lnTo>
                  <a:pt x="261" y="791"/>
                </a:lnTo>
                <a:lnTo>
                  <a:pt x="265" y="794"/>
                </a:lnTo>
                <a:lnTo>
                  <a:pt x="269" y="801"/>
                </a:lnTo>
                <a:lnTo>
                  <a:pt x="270" y="804"/>
                </a:lnTo>
                <a:lnTo>
                  <a:pt x="271" y="806"/>
                </a:lnTo>
                <a:lnTo>
                  <a:pt x="273" y="807"/>
                </a:lnTo>
                <a:lnTo>
                  <a:pt x="281" y="809"/>
                </a:lnTo>
                <a:lnTo>
                  <a:pt x="297" y="810"/>
                </a:lnTo>
                <a:lnTo>
                  <a:pt x="369" y="814"/>
                </a:lnTo>
                <a:lnTo>
                  <a:pt x="369" y="814"/>
                </a:lnTo>
                <a:lnTo>
                  <a:pt x="383" y="814"/>
                </a:lnTo>
                <a:lnTo>
                  <a:pt x="399" y="813"/>
                </a:lnTo>
                <a:lnTo>
                  <a:pt x="416" y="810"/>
                </a:lnTo>
                <a:lnTo>
                  <a:pt x="435" y="808"/>
                </a:lnTo>
                <a:lnTo>
                  <a:pt x="475" y="799"/>
                </a:lnTo>
                <a:lnTo>
                  <a:pt x="520" y="787"/>
                </a:lnTo>
                <a:lnTo>
                  <a:pt x="566" y="774"/>
                </a:lnTo>
                <a:lnTo>
                  <a:pt x="617" y="758"/>
                </a:lnTo>
                <a:lnTo>
                  <a:pt x="667" y="739"/>
                </a:lnTo>
                <a:lnTo>
                  <a:pt x="718" y="721"/>
                </a:lnTo>
                <a:lnTo>
                  <a:pt x="767" y="702"/>
                </a:lnTo>
                <a:lnTo>
                  <a:pt x="814" y="683"/>
                </a:lnTo>
                <a:lnTo>
                  <a:pt x="898" y="646"/>
                </a:lnTo>
                <a:lnTo>
                  <a:pt x="934" y="630"/>
                </a:lnTo>
                <a:lnTo>
                  <a:pt x="964" y="615"/>
                </a:lnTo>
                <a:lnTo>
                  <a:pt x="987" y="604"/>
                </a:lnTo>
                <a:lnTo>
                  <a:pt x="1002" y="594"/>
                </a:lnTo>
                <a:lnTo>
                  <a:pt x="1002" y="594"/>
                </a:lnTo>
                <a:lnTo>
                  <a:pt x="1037" y="569"/>
                </a:lnTo>
                <a:lnTo>
                  <a:pt x="1061" y="553"/>
                </a:lnTo>
                <a:lnTo>
                  <a:pt x="1079" y="541"/>
                </a:lnTo>
                <a:lnTo>
                  <a:pt x="1128" y="529"/>
                </a:lnTo>
                <a:lnTo>
                  <a:pt x="1128" y="529"/>
                </a:lnTo>
                <a:lnTo>
                  <a:pt x="1114" y="536"/>
                </a:lnTo>
                <a:lnTo>
                  <a:pt x="1083" y="556"/>
                </a:lnTo>
                <a:lnTo>
                  <a:pt x="1067" y="568"/>
                </a:lnTo>
                <a:lnTo>
                  <a:pt x="1052" y="580"/>
                </a:lnTo>
                <a:lnTo>
                  <a:pt x="1046" y="585"/>
                </a:lnTo>
                <a:lnTo>
                  <a:pt x="1041" y="591"/>
                </a:lnTo>
                <a:lnTo>
                  <a:pt x="1037" y="596"/>
                </a:lnTo>
                <a:lnTo>
                  <a:pt x="1036" y="601"/>
                </a:lnTo>
                <a:lnTo>
                  <a:pt x="1036" y="601"/>
                </a:lnTo>
                <a:lnTo>
                  <a:pt x="1035" y="611"/>
                </a:lnTo>
                <a:lnTo>
                  <a:pt x="1036" y="619"/>
                </a:lnTo>
                <a:lnTo>
                  <a:pt x="1039" y="626"/>
                </a:lnTo>
                <a:lnTo>
                  <a:pt x="1042" y="632"/>
                </a:lnTo>
                <a:lnTo>
                  <a:pt x="1046" y="636"/>
                </a:lnTo>
                <a:lnTo>
                  <a:pt x="1050" y="639"/>
                </a:lnTo>
                <a:lnTo>
                  <a:pt x="1055" y="642"/>
                </a:lnTo>
                <a:lnTo>
                  <a:pt x="1060" y="643"/>
                </a:lnTo>
                <a:lnTo>
                  <a:pt x="1060" y="643"/>
                </a:lnTo>
                <a:lnTo>
                  <a:pt x="1062" y="642"/>
                </a:lnTo>
                <a:lnTo>
                  <a:pt x="1066" y="639"/>
                </a:lnTo>
                <a:lnTo>
                  <a:pt x="1076" y="632"/>
                </a:lnTo>
                <a:lnTo>
                  <a:pt x="1101" y="610"/>
                </a:lnTo>
                <a:lnTo>
                  <a:pt x="1124" y="587"/>
                </a:lnTo>
                <a:lnTo>
                  <a:pt x="1133" y="575"/>
                </a:lnTo>
                <a:lnTo>
                  <a:pt x="1133" y="575"/>
                </a:lnTo>
                <a:lnTo>
                  <a:pt x="1136" y="589"/>
                </a:lnTo>
                <a:lnTo>
                  <a:pt x="1140" y="601"/>
                </a:lnTo>
                <a:lnTo>
                  <a:pt x="1146" y="616"/>
                </a:lnTo>
                <a:lnTo>
                  <a:pt x="1153" y="632"/>
                </a:lnTo>
                <a:lnTo>
                  <a:pt x="1158" y="639"/>
                </a:lnTo>
                <a:lnTo>
                  <a:pt x="1163" y="647"/>
                </a:lnTo>
                <a:lnTo>
                  <a:pt x="1169" y="653"/>
                </a:lnTo>
                <a:lnTo>
                  <a:pt x="1176" y="658"/>
                </a:lnTo>
                <a:lnTo>
                  <a:pt x="1184" y="662"/>
                </a:lnTo>
                <a:lnTo>
                  <a:pt x="1191" y="664"/>
                </a:lnTo>
                <a:lnTo>
                  <a:pt x="1191" y="664"/>
                </a:lnTo>
                <a:lnTo>
                  <a:pt x="1196" y="665"/>
                </a:lnTo>
                <a:lnTo>
                  <a:pt x="1202" y="664"/>
                </a:lnTo>
                <a:lnTo>
                  <a:pt x="1215" y="662"/>
                </a:lnTo>
                <a:lnTo>
                  <a:pt x="1229" y="657"/>
                </a:lnTo>
                <a:lnTo>
                  <a:pt x="1247" y="651"/>
                </a:lnTo>
                <a:lnTo>
                  <a:pt x="1265" y="642"/>
                </a:lnTo>
                <a:lnTo>
                  <a:pt x="1283" y="632"/>
                </a:lnTo>
                <a:lnTo>
                  <a:pt x="1323" y="610"/>
                </a:lnTo>
                <a:lnTo>
                  <a:pt x="1360" y="588"/>
                </a:lnTo>
                <a:lnTo>
                  <a:pt x="1390" y="568"/>
                </a:lnTo>
                <a:lnTo>
                  <a:pt x="1420" y="548"/>
                </a:lnTo>
                <a:lnTo>
                  <a:pt x="1420" y="548"/>
                </a:lnTo>
                <a:lnTo>
                  <a:pt x="1437" y="550"/>
                </a:lnTo>
                <a:lnTo>
                  <a:pt x="1457" y="550"/>
                </a:lnTo>
                <a:lnTo>
                  <a:pt x="1484" y="550"/>
                </a:lnTo>
                <a:lnTo>
                  <a:pt x="1517" y="548"/>
                </a:lnTo>
                <a:lnTo>
                  <a:pt x="1557" y="545"/>
                </a:lnTo>
                <a:lnTo>
                  <a:pt x="1600" y="540"/>
                </a:lnTo>
                <a:lnTo>
                  <a:pt x="1646" y="532"/>
                </a:lnTo>
                <a:lnTo>
                  <a:pt x="1646" y="532"/>
                </a:lnTo>
                <a:lnTo>
                  <a:pt x="1672" y="525"/>
                </a:lnTo>
                <a:lnTo>
                  <a:pt x="1702" y="515"/>
                </a:lnTo>
                <a:lnTo>
                  <a:pt x="1734" y="502"/>
                </a:lnTo>
                <a:lnTo>
                  <a:pt x="1767" y="487"/>
                </a:lnTo>
                <a:lnTo>
                  <a:pt x="1803" y="468"/>
                </a:lnTo>
                <a:lnTo>
                  <a:pt x="1838" y="450"/>
                </a:lnTo>
                <a:lnTo>
                  <a:pt x="1873" y="430"/>
                </a:lnTo>
                <a:lnTo>
                  <a:pt x="1908" y="409"/>
                </a:lnTo>
                <a:lnTo>
                  <a:pt x="1972" y="370"/>
                </a:lnTo>
                <a:lnTo>
                  <a:pt x="2026" y="334"/>
                </a:lnTo>
                <a:lnTo>
                  <a:pt x="2065" y="309"/>
                </a:lnTo>
                <a:lnTo>
                  <a:pt x="2076" y="299"/>
                </a:lnTo>
                <a:lnTo>
                  <a:pt x="2081" y="294"/>
                </a:lnTo>
                <a:lnTo>
                  <a:pt x="2081" y="294"/>
                </a:lnTo>
                <a:lnTo>
                  <a:pt x="2087" y="286"/>
                </a:lnTo>
                <a:lnTo>
                  <a:pt x="2097" y="277"/>
                </a:lnTo>
                <a:lnTo>
                  <a:pt x="2120" y="253"/>
                </a:lnTo>
                <a:lnTo>
                  <a:pt x="2132" y="240"/>
                </a:lnTo>
                <a:lnTo>
                  <a:pt x="2143" y="225"/>
                </a:lnTo>
                <a:lnTo>
                  <a:pt x="2154" y="209"/>
                </a:lnTo>
                <a:lnTo>
                  <a:pt x="2158" y="200"/>
                </a:lnTo>
                <a:lnTo>
                  <a:pt x="2162" y="192"/>
                </a:lnTo>
                <a:lnTo>
                  <a:pt x="2162" y="192"/>
                </a:lnTo>
                <a:lnTo>
                  <a:pt x="2172" y="161"/>
                </a:lnTo>
                <a:lnTo>
                  <a:pt x="2174" y="147"/>
                </a:lnTo>
                <a:lnTo>
                  <a:pt x="2175" y="136"/>
                </a:lnTo>
                <a:lnTo>
                  <a:pt x="2174" y="125"/>
                </a:lnTo>
                <a:lnTo>
                  <a:pt x="2172" y="115"/>
                </a:lnTo>
                <a:lnTo>
                  <a:pt x="2166" y="106"/>
                </a:lnTo>
                <a:lnTo>
                  <a:pt x="2158" y="97"/>
                </a:lnTo>
                <a:lnTo>
                  <a:pt x="2158" y="97"/>
                </a:lnTo>
                <a:lnTo>
                  <a:pt x="2153" y="92"/>
                </a:lnTo>
                <a:lnTo>
                  <a:pt x="2146" y="87"/>
                </a:lnTo>
                <a:lnTo>
                  <a:pt x="2127" y="77"/>
                </a:lnTo>
                <a:lnTo>
                  <a:pt x="2105" y="67"/>
                </a:lnTo>
                <a:lnTo>
                  <a:pt x="2081" y="59"/>
                </a:lnTo>
                <a:lnTo>
                  <a:pt x="2054" y="50"/>
                </a:lnTo>
                <a:lnTo>
                  <a:pt x="2026" y="42"/>
                </a:lnTo>
                <a:lnTo>
                  <a:pt x="1999" y="35"/>
                </a:lnTo>
                <a:lnTo>
                  <a:pt x="1975" y="31"/>
                </a:lnTo>
                <a:lnTo>
                  <a:pt x="1975" y="31"/>
                </a:lnTo>
                <a:lnTo>
                  <a:pt x="1951" y="26"/>
                </a:lnTo>
                <a:lnTo>
                  <a:pt x="1924" y="21"/>
                </a:lnTo>
                <a:lnTo>
                  <a:pt x="1894" y="17"/>
                </a:lnTo>
                <a:lnTo>
                  <a:pt x="1859" y="15"/>
                </a:lnTo>
                <a:lnTo>
                  <a:pt x="1822" y="11"/>
                </a:lnTo>
                <a:lnTo>
                  <a:pt x="1782" y="10"/>
                </a:lnTo>
                <a:lnTo>
                  <a:pt x="1739" y="8"/>
                </a:lnTo>
                <a:lnTo>
                  <a:pt x="1692" y="10"/>
                </a:lnTo>
                <a:lnTo>
                  <a:pt x="1692" y="10"/>
                </a:lnTo>
                <a:lnTo>
                  <a:pt x="1595" y="13"/>
                </a:lnTo>
                <a:lnTo>
                  <a:pt x="1509" y="17"/>
                </a:lnTo>
                <a:lnTo>
                  <a:pt x="1422" y="22"/>
                </a:lnTo>
                <a:lnTo>
                  <a:pt x="1422" y="22"/>
                </a:lnTo>
                <a:lnTo>
                  <a:pt x="1389" y="17"/>
                </a:lnTo>
                <a:lnTo>
                  <a:pt x="1307" y="7"/>
                </a:lnTo>
                <a:lnTo>
                  <a:pt x="1259" y="4"/>
                </a:lnTo>
                <a:lnTo>
                  <a:pt x="1208" y="0"/>
                </a:lnTo>
                <a:lnTo>
                  <a:pt x="1162" y="0"/>
                </a:lnTo>
                <a:lnTo>
                  <a:pt x="1142" y="1"/>
                </a:lnTo>
                <a:lnTo>
                  <a:pt x="1122" y="2"/>
                </a:lnTo>
                <a:lnTo>
                  <a:pt x="1122" y="2"/>
                </a:lnTo>
                <a:lnTo>
                  <a:pt x="1064" y="10"/>
                </a:lnTo>
                <a:lnTo>
                  <a:pt x="1026" y="16"/>
                </a:lnTo>
                <a:lnTo>
                  <a:pt x="1013" y="18"/>
                </a:lnTo>
                <a:lnTo>
                  <a:pt x="1003" y="22"/>
                </a:lnTo>
                <a:lnTo>
                  <a:pt x="996" y="26"/>
                </a:lnTo>
                <a:lnTo>
                  <a:pt x="989" y="31"/>
                </a:lnTo>
                <a:lnTo>
                  <a:pt x="989" y="31"/>
                </a:lnTo>
                <a:lnTo>
                  <a:pt x="980" y="42"/>
                </a:lnTo>
                <a:lnTo>
                  <a:pt x="969" y="51"/>
                </a:lnTo>
                <a:lnTo>
                  <a:pt x="959" y="61"/>
                </a:lnTo>
                <a:lnTo>
                  <a:pt x="951" y="69"/>
                </a:lnTo>
                <a:lnTo>
                  <a:pt x="951" y="69"/>
                </a:lnTo>
                <a:lnTo>
                  <a:pt x="949" y="72"/>
                </a:lnTo>
                <a:lnTo>
                  <a:pt x="944" y="77"/>
                </a:lnTo>
                <a:lnTo>
                  <a:pt x="930" y="87"/>
                </a:lnTo>
                <a:lnTo>
                  <a:pt x="917" y="96"/>
                </a:lnTo>
                <a:lnTo>
                  <a:pt x="908" y="103"/>
                </a:lnTo>
                <a:lnTo>
                  <a:pt x="908" y="103"/>
                </a:lnTo>
                <a:lnTo>
                  <a:pt x="889" y="124"/>
                </a:lnTo>
                <a:lnTo>
                  <a:pt x="879" y="135"/>
                </a:lnTo>
                <a:lnTo>
                  <a:pt x="876" y="140"/>
                </a:lnTo>
                <a:lnTo>
                  <a:pt x="875" y="144"/>
                </a:lnTo>
                <a:lnTo>
                  <a:pt x="875" y="144"/>
                </a:lnTo>
                <a:lnTo>
                  <a:pt x="878" y="147"/>
                </a:lnTo>
                <a:lnTo>
                  <a:pt x="884" y="151"/>
                </a:lnTo>
                <a:lnTo>
                  <a:pt x="898" y="157"/>
                </a:lnTo>
                <a:lnTo>
                  <a:pt x="919" y="165"/>
                </a:lnTo>
                <a:lnTo>
                  <a:pt x="919" y="165"/>
                </a:lnTo>
                <a:lnTo>
                  <a:pt x="911" y="167"/>
                </a:lnTo>
                <a:lnTo>
                  <a:pt x="901" y="170"/>
                </a:lnTo>
                <a:lnTo>
                  <a:pt x="901" y="170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66FFF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82EBF4DB-BCE5-4D2D-89D1-851446326CA7}"/>
              </a:ext>
            </a:extLst>
          </p:cNvPr>
          <p:cNvSpPr>
            <a:spLocks/>
          </p:cNvSpPr>
          <p:nvPr/>
        </p:nvSpPr>
        <p:spPr bwMode="auto">
          <a:xfrm>
            <a:off x="2252701" y="5174455"/>
            <a:ext cx="1542284" cy="684816"/>
          </a:xfrm>
          <a:custGeom>
            <a:avLst/>
            <a:gdLst>
              <a:gd name="T0" fmla="*/ 716 w 1331"/>
              <a:gd name="T1" fmla="*/ 151 h 591"/>
              <a:gd name="T2" fmla="*/ 666 w 1331"/>
              <a:gd name="T3" fmla="*/ 88 h 591"/>
              <a:gd name="T4" fmla="*/ 651 w 1331"/>
              <a:gd name="T5" fmla="*/ 97 h 591"/>
              <a:gd name="T6" fmla="*/ 570 w 1331"/>
              <a:gd name="T7" fmla="*/ 172 h 591"/>
              <a:gd name="T8" fmla="*/ 496 w 1331"/>
              <a:gd name="T9" fmla="*/ 212 h 591"/>
              <a:gd name="T10" fmla="*/ 459 w 1331"/>
              <a:gd name="T11" fmla="*/ 232 h 591"/>
              <a:gd name="T12" fmla="*/ 421 w 1331"/>
              <a:gd name="T13" fmla="*/ 238 h 591"/>
              <a:gd name="T14" fmla="*/ 286 w 1331"/>
              <a:gd name="T15" fmla="*/ 228 h 591"/>
              <a:gd name="T16" fmla="*/ 169 w 1331"/>
              <a:gd name="T17" fmla="*/ 212 h 591"/>
              <a:gd name="T18" fmla="*/ 158 w 1331"/>
              <a:gd name="T19" fmla="*/ 187 h 591"/>
              <a:gd name="T20" fmla="*/ 122 w 1331"/>
              <a:gd name="T21" fmla="*/ 71 h 591"/>
              <a:gd name="T22" fmla="*/ 107 w 1331"/>
              <a:gd name="T23" fmla="*/ 45 h 591"/>
              <a:gd name="T24" fmla="*/ 56 w 1331"/>
              <a:gd name="T25" fmla="*/ 2 h 591"/>
              <a:gd name="T26" fmla="*/ 45 w 1331"/>
              <a:gd name="T27" fmla="*/ 3 h 591"/>
              <a:gd name="T28" fmla="*/ 58 w 1331"/>
              <a:gd name="T29" fmla="*/ 85 h 591"/>
              <a:gd name="T30" fmla="*/ 74 w 1331"/>
              <a:gd name="T31" fmla="*/ 183 h 591"/>
              <a:gd name="T32" fmla="*/ 85 w 1331"/>
              <a:gd name="T33" fmla="*/ 199 h 591"/>
              <a:gd name="T34" fmla="*/ 93 w 1331"/>
              <a:gd name="T35" fmla="*/ 209 h 591"/>
              <a:gd name="T36" fmla="*/ 75 w 1331"/>
              <a:gd name="T37" fmla="*/ 238 h 591"/>
              <a:gd name="T38" fmla="*/ 29 w 1331"/>
              <a:gd name="T39" fmla="*/ 292 h 591"/>
              <a:gd name="T40" fmla="*/ 10 w 1331"/>
              <a:gd name="T41" fmla="*/ 327 h 591"/>
              <a:gd name="T42" fmla="*/ 0 w 1331"/>
              <a:gd name="T43" fmla="*/ 386 h 591"/>
              <a:gd name="T44" fmla="*/ 8 w 1331"/>
              <a:gd name="T45" fmla="*/ 402 h 591"/>
              <a:gd name="T46" fmla="*/ 16 w 1331"/>
              <a:gd name="T47" fmla="*/ 401 h 591"/>
              <a:gd name="T48" fmla="*/ 100 w 1331"/>
              <a:gd name="T49" fmla="*/ 338 h 591"/>
              <a:gd name="T50" fmla="*/ 139 w 1331"/>
              <a:gd name="T51" fmla="*/ 321 h 591"/>
              <a:gd name="T52" fmla="*/ 227 w 1331"/>
              <a:gd name="T53" fmla="*/ 370 h 591"/>
              <a:gd name="T54" fmla="*/ 398 w 1331"/>
              <a:gd name="T55" fmla="*/ 461 h 591"/>
              <a:gd name="T56" fmla="*/ 438 w 1331"/>
              <a:gd name="T57" fmla="*/ 487 h 591"/>
              <a:gd name="T58" fmla="*/ 390 w 1331"/>
              <a:gd name="T59" fmla="*/ 492 h 591"/>
              <a:gd name="T60" fmla="*/ 378 w 1331"/>
              <a:gd name="T61" fmla="*/ 500 h 591"/>
              <a:gd name="T62" fmla="*/ 399 w 1331"/>
              <a:gd name="T63" fmla="*/ 519 h 591"/>
              <a:gd name="T64" fmla="*/ 430 w 1331"/>
              <a:gd name="T65" fmla="*/ 530 h 591"/>
              <a:gd name="T66" fmla="*/ 474 w 1331"/>
              <a:gd name="T67" fmla="*/ 524 h 591"/>
              <a:gd name="T68" fmla="*/ 507 w 1331"/>
              <a:gd name="T69" fmla="*/ 513 h 591"/>
              <a:gd name="T70" fmla="*/ 539 w 1331"/>
              <a:gd name="T71" fmla="*/ 494 h 591"/>
              <a:gd name="T72" fmla="*/ 580 w 1331"/>
              <a:gd name="T73" fmla="*/ 500 h 591"/>
              <a:gd name="T74" fmla="*/ 644 w 1331"/>
              <a:gd name="T75" fmla="*/ 518 h 591"/>
              <a:gd name="T76" fmla="*/ 619 w 1331"/>
              <a:gd name="T77" fmla="*/ 525 h 591"/>
              <a:gd name="T78" fmla="*/ 606 w 1331"/>
              <a:gd name="T79" fmla="*/ 545 h 591"/>
              <a:gd name="T80" fmla="*/ 612 w 1331"/>
              <a:gd name="T81" fmla="*/ 569 h 591"/>
              <a:gd name="T82" fmla="*/ 630 w 1331"/>
              <a:gd name="T83" fmla="*/ 590 h 591"/>
              <a:gd name="T84" fmla="*/ 646 w 1331"/>
              <a:gd name="T85" fmla="*/ 590 h 591"/>
              <a:gd name="T86" fmla="*/ 742 w 1331"/>
              <a:gd name="T87" fmla="*/ 548 h 591"/>
              <a:gd name="T88" fmla="*/ 757 w 1331"/>
              <a:gd name="T89" fmla="*/ 543 h 591"/>
              <a:gd name="T90" fmla="*/ 784 w 1331"/>
              <a:gd name="T91" fmla="*/ 548 h 591"/>
              <a:gd name="T92" fmla="*/ 907 w 1331"/>
              <a:gd name="T93" fmla="*/ 540 h 591"/>
              <a:gd name="T94" fmla="*/ 1020 w 1331"/>
              <a:gd name="T95" fmla="*/ 520 h 591"/>
              <a:gd name="T96" fmla="*/ 1104 w 1331"/>
              <a:gd name="T97" fmla="*/ 493 h 591"/>
              <a:gd name="T98" fmla="*/ 1218 w 1331"/>
              <a:gd name="T99" fmla="*/ 436 h 591"/>
              <a:gd name="T100" fmla="*/ 1302 w 1331"/>
              <a:gd name="T101" fmla="*/ 383 h 591"/>
              <a:gd name="T102" fmla="*/ 1331 w 1331"/>
              <a:gd name="T103" fmla="*/ 348 h 591"/>
              <a:gd name="T104" fmla="*/ 1326 w 1331"/>
              <a:gd name="T105" fmla="*/ 333 h 591"/>
              <a:gd name="T106" fmla="*/ 1296 w 1331"/>
              <a:gd name="T107" fmla="*/ 300 h 591"/>
              <a:gd name="T108" fmla="*/ 1238 w 1331"/>
              <a:gd name="T109" fmla="*/ 269 h 591"/>
              <a:gd name="T110" fmla="*/ 1170 w 1331"/>
              <a:gd name="T111" fmla="*/ 248 h 591"/>
              <a:gd name="T112" fmla="*/ 999 w 1331"/>
              <a:gd name="T113" fmla="*/ 225 h 591"/>
              <a:gd name="T114" fmla="*/ 877 w 1331"/>
              <a:gd name="T115" fmla="*/ 221 h 591"/>
              <a:gd name="T116" fmla="*/ 761 w 1331"/>
              <a:gd name="T117" fmla="*/ 215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1" h="591">
                <a:moveTo>
                  <a:pt x="761" y="215"/>
                </a:moveTo>
                <a:lnTo>
                  <a:pt x="761" y="215"/>
                </a:lnTo>
                <a:lnTo>
                  <a:pt x="746" y="194"/>
                </a:lnTo>
                <a:lnTo>
                  <a:pt x="716" y="151"/>
                </a:lnTo>
                <a:lnTo>
                  <a:pt x="684" y="108"/>
                </a:lnTo>
                <a:lnTo>
                  <a:pt x="673" y="94"/>
                </a:lnTo>
                <a:lnTo>
                  <a:pt x="668" y="89"/>
                </a:lnTo>
                <a:lnTo>
                  <a:pt x="666" y="88"/>
                </a:lnTo>
                <a:lnTo>
                  <a:pt x="666" y="88"/>
                </a:lnTo>
                <a:lnTo>
                  <a:pt x="663" y="88"/>
                </a:lnTo>
                <a:lnTo>
                  <a:pt x="660" y="89"/>
                </a:lnTo>
                <a:lnTo>
                  <a:pt x="651" y="97"/>
                </a:lnTo>
                <a:lnTo>
                  <a:pt x="626" y="121"/>
                </a:lnTo>
                <a:lnTo>
                  <a:pt x="597" y="150"/>
                </a:lnTo>
                <a:lnTo>
                  <a:pt x="583" y="162"/>
                </a:lnTo>
                <a:lnTo>
                  <a:pt x="570" y="172"/>
                </a:lnTo>
                <a:lnTo>
                  <a:pt x="570" y="172"/>
                </a:lnTo>
                <a:lnTo>
                  <a:pt x="534" y="194"/>
                </a:lnTo>
                <a:lnTo>
                  <a:pt x="519" y="203"/>
                </a:lnTo>
                <a:lnTo>
                  <a:pt x="496" y="212"/>
                </a:lnTo>
                <a:lnTo>
                  <a:pt x="496" y="212"/>
                </a:lnTo>
                <a:lnTo>
                  <a:pt x="484" y="219"/>
                </a:lnTo>
                <a:lnTo>
                  <a:pt x="474" y="224"/>
                </a:lnTo>
                <a:lnTo>
                  <a:pt x="459" y="232"/>
                </a:lnTo>
                <a:lnTo>
                  <a:pt x="453" y="235"/>
                </a:lnTo>
                <a:lnTo>
                  <a:pt x="444" y="237"/>
                </a:lnTo>
                <a:lnTo>
                  <a:pt x="435" y="238"/>
                </a:lnTo>
                <a:lnTo>
                  <a:pt x="421" y="238"/>
                </a:lnTo>
                <a:lnTo>
                  <a:pt x="421" y="238"/>
                </a:lnTo>
                <a:lnTo>
                  <a:pt x="399" y="238"/>
                </a:lnTo>
                <a:lnTo>
                  <a:pt x="367" y="236"/>
                </a:lnTo>
                <a:lnTo>
                  <a:pt x="286" y="228"/>
                </a:lnTo>
                <a:lnTo>
                  <a:pt x="209" y="221"/>
                </a:lnTo>
                <a:lnTo>
                  <a:pt x="182" y="216"/>
                </a:lnTo>
                <a:lnTo>
                  <a:pt x="174" y="215"/>
                </a:lnTo>
                <a:lnTo>
                  <a:pt x="169" y="212"/>
                </a:lnTo>
                <a:lnTo>
                  <a:pt x="169" y="212"/>
                </a:lnTo>
                <a:lnTo>
                  <a:pt x="166" y="210"/>
                </a:lnTo>
                <a:lnTo>
                  <a:pt x="164" y="204"/>
                </a:lnTo>
                <a:lnTo>
                  <a:pt x="158" y="187"/>
                </a:lnTo>
                <a:lnTo>
                  <a:pt x="144" y="137"/>
                </a:lnTo>
                <a:lnTo>
                  <a:pt x="136" y="109"/>
                </a:lnTo>
                <a:lnTo>
                  <a:pt x="127" y="82"/>
                </a:lnTo>
                <a:lnTo>
                  <a:pt x="122" y="71"/>
                </a:lnTo>
                <a:lnTo>
                  <a:pt x="117" y="60"/>
                </a:lnTo>
                <a:lnTo>
                  <a:pt x="112" y="51"/>
                </a:lnTo>
                <a:lnTo>
                  <a:pt x="107" y="45"/>
                </a:lnTo>
                <a:lnTo>
                  <a:pt x="107" y="45"/>
                </a:lnTo>
                <a:lnTo>
                  <a:pt x="84" y="23"/>
                </a:lnTo>
                <a:lnTo>
                  <a:pt x="73" y="14"/>
                </a:lnTo>
                <a:lnTo>
                  <a:pt x="64" y="7"/>
                </a:lnTo>
                <a:lnTo>
                  <a:pt x="56" y="2"/>
                </a:lnTo>
                <a:lnTo>
                  <a:pt x="49" y="0"/>
                </a:lnTo>
                <a:lnTo>
                  <a:pt x="47" y="0"/>
                </a:lnTo>
                <a:lnTo>
                  <a:pt x="46" y="1"/>
                </a:lnTo>
                <a:lnTo>
                  <a:pt x="45" y="3"/>
                </a:lnTo>
                <a:lnTo>
                  <a:pt x="45" y="6"/>
                </a:lnTo>
                <a:lnTo>
                  <a:pt x="45" y="6"/>
                </a:lnTo>
                <a:lnTo>
                  <a:pt x="49" y="35"/>
                </a:lnTo>
                <a:lnTo>
                  <a:pt x="58" y="85"/>
                </a:lnTo>
                <a:lnTo>
                  <a:pt x="67" y="137"/>
                </a:lnTo>
                <a:lnTo>
                  <a:pt x="73" y="177"/>
                </a:lnTo>
                <a:lnTo>
                  <a:pt x="73" y="177"/>
                </a:lnTo>
                <a:lnTo>
                  <a:pt x="74" y="183"/>
                </a:lnTo>
                <a:lnTo>
                  <a:pt x="75" y="188"/>
                </a:lnTo>
                <a:lnTo>
                  <a:pt x="78" y="192"/>
                </a:lnTo>
                <a:lnTo>
                  <a:pt x="80" y="194"/>
                </a:lnTo>
                <a:lnTo>
                  <a:pt x="85" y="199"/>
                </a:lnTo>
                <a:lnTo>
                  <a:pt x="90" y="201"/>
                </a:lnTo>
                <a:lnTo>
                  <a:pt x="91" y="204"/>
                </a:lnTo>
                <a:lnTo>
                  <a:pt x="93" y="206"/>
                </a:lnTo>
                <a:lnTo>
                  <a:pt x="93" y="209"/>
                </a:lnTo>
                <a:lnTo>
                  <a:pt x="91" y="212"/>
                </a:lnTo>
                <a:lnTo>
                  <a:pt x="86" y="222"/>
                </a:lnTo>
                <a:lnTo>
                  <a:pt x="75" y="238"/>
                </a:lnTo>
                <a:lnTo>
                  <a:pt x="75" y="238"/>
                </a:lnTo>
                <a:lnTo>
                  <a:pt x="62" y="256"/>
                </a:lnTo>
                <a:lnTo>
                  <a:pt x="51" y="268"/>
                </a:lnTo>
                <a:lnTo>
                  <a:pt x="35" y="285"/>
                </a:lnTo>
                <a:lnTo>
                  <a:pt x="29" y="292"/>
                </a:lnTo>
                <a:lnTo>
                  <a:pt x="22" y="301"/>
                </a:lnTo>
                <a:lnTo>
                  <a:pt x="16" y="312"/>
                </a:lnTo>
                <a:lnTo>
                  <a:pt x="10" y="327"/>
                </a:lnTo>
                <a:lnTo>
                  <a:pt x="10" y="327"/>
                </a:lnTo>
                <a:lnTo>
                  <a:pt x="5" y="344"/>
                </a:lnTo>
                <a:lnTo>
                  <a:pt x="1" y="359"/>
                </a:lnTo>
                <a:lnTo>
                  <a:pt x="0" y="374"/>
                </a:lnTo>
                <a:lnTo>
                  <a:pt x="0" y="386"/>
                </a:lnTo>
                <a:lnTo>
                  <a:pt x="3" y="395"/>
                </a:lnTo>
                <a:lnTo>
                  <a:pt x="4" y="398"/>
                </a:lnTo>
                <a:lnTo>
                  <a:pt x="6" y="401"/>
                </a:lnTo>
                <a:lnTo>
                  <a:pt x="8" y="402"/>
                </a:lnTo>
                <a:lnTo>
                  <a:pt x="11" y="403"/>
                </a:lnTo>
                <a:lnTo>
                  <a:pt x="14" y="402"/>
                </a:lnTo>
                <a:lnTo>
                  <a:pt x="16" y="401"/>
                </a:lnTo>
                <a:lnTo>
                  <a:pt x="16" y="401"/>
                </a:lnTo>
                <a:lnTo>
                  <a:pt x="41" y="381"/>
                </a:lnTo>
                <a:lnTo>
                  <a:pt x="59" y="366"/>
                </a:lnTo>
                <a:lnTo>
                  <a:pt x="79" y="351"/>
                </a:lnTo>
                <a:lnTo>
                  <a:pt x="100" y="338"/>
                </a:lnTo>
                <a:lnTo>
                  <a:pt x="118" y="328"/>
                </a:lnTo>
                <a:lnTo>
                  <a:pt x="126" y="324"/>
                </a:lnTo>
                <a:lnTo>
                  <a:pt x="133" y="322"/>
                </a:lnTo>
                <a:lnTo>
                  <a:pt x="139" y="321"/>
                </a:lnTo>
                <a:lnTo>
                  <a:pt x="143" y="323"/>
                </a:lnTo>
                <a:lnTo>
                  <a:pt x="143" y="323"/>
                </a:lnTo>
                <a:lnTo>
                  <a:pt x="174" y="340"/>
                </a:lnTo>
                <a:lnTo>
                  <a:pt x="227" y="370"/>
                </a:lnTo>
                <a:lnTo>
                  <a:pt x="291" y="404"/>
                </a:lnTo>
                <a:lnTo>
                  <a:pt x="352" y="436"/>
                </a:lnTo>
                <a:lnTo>
                  <a:pt x="352" y="436"/>
                </a:lnTo>
                <a:lnTo>
                  <a:pt x="398" y="461"/>
                </a:lnTo>
                <a:lnTo>
                  <a:pt x="425" y="476"/>
                </a:lnTo>
                <a:lnTo>
                  <a:pt x="437" y="484"/>
                </a:lnTo>
                <a:lnTo>
                  <a:pt x="438" y="486"/>
                </a:lnTo>
                <a:lnTo>
                  <a:pt x="438" y="487"/>
                </a:lnTo>
                <a:lnTo>
                  <a:pt x="438" y="487"/>
                </a:lnTo>
                <a:lnTo>
                  <a:pt x="425" y="487"/>
                </a:lnTo>
                <a:lnTo>
                  <a:pt x="401" y="489"/>
                </a:lnTo>
                <a:lnTo>
                  <a:pt x="390" y="492"/>
                </a:lnTo>
                <a:lnTo>
                  <a:pt x="382" y="494"/>
                </a:lnTo>
                <a:lnTo>
                  <a:pt x="379" y="497"/>
                </a:lnTo>
                <a:lnTo>
                  <a:pt x="378" y="499"/>
                </a:lnTo>
                <a:lnTo>
                  <a:pt x="378" y="500"/>
                </a:lnTo>
                <a:lnTo>
                  <a:pt x="380" y="504"/>
                </a:lnTo>
                <a:lnTo>
                  <a:pt x="380" y="504"/>
                </a:lnTo>
                <a:lnTo>
                  <a:pt x="393" y="514"/>
                </a:lnTo>
                <a:lnTo>
                  <a:pt x="399" y="519"/>
                </a:lnTo>
                <a:lnTo>
                  <a:pt x="406" y="522"/>
                </a:lnTo>
                <a:lnTo>
                  <a:pt x="415" y="526"/>
                </a:lnTo>
                <a:lnTo>
                  <a:pt x="422" y="529"/>
                </a:lnTo>
                <a:lnTo>
                  <a:pt x="430" y="530"/>
                </a:lnTo>
                <a:lnTo>
                  <a:pt x="438" y="530"/>
                </a:lnTo>
                <a:lnTo>
                  <a:pt x="438" y="530"/>
                </a:lnTo>
                <a:lnTo>
                  <a:pt x="455" y="527"/>
                </a:lnTo>
                <a:lnTo>
                  <a:pt x="474" y="524"/>
                </a:lnTo>
                <a:lnTo>
                  <a:pt x="491" y="519"/>
                </a:lnTo>
                <a:lnTo>
                  <a:pt x="500" y="516"/>
                </a:lnTo>
                <a:lnTo>
                  <a:pt x="507" y="513"/>
                </a:lnTo>
                <a:lnTo>
                  <a:pt x="507" y="513"/>
                </a:lnTo>
                <a:lnTo>
                  <a:pt x="519" y="504"/>
                </a:lnTo>
                <a:lnTo>
                  <a:pt x="529" y="498"/>
                </a:lnTo>
                <a:lnTo>
                  <a:pt x="534" y="495"/>
                </a:lnTo>
                <a:lnTo>
                  <a:pt x="539" y="494"/>
                </a:lnTo>
                <a:lnTo>
                  <a:pt x="546" y="494"/>
                </a:lnTo>
                <a:lnTo>
                  <a:pt x="554" y="495"/>
                </a:lnTo>
                <a:lnTo>
                  <a:pt x="554" y="495"/>
                </a:lnTo>
                <a:lnTo>
                  <a:pt x="580" y="500"/>
                </a:lnTo>
                <a:lnTo>
                  <a:pt x="612" y="506"/>
                </a:lnTo>
                <a:lnTo>
                  <a:pt x="636" y="514"/>
                </a:lnTo>
                <a:lnTo>
                  <a:pt x="642" y="516"/>
                </a:lnTo>
                <a:lnTo>
                  <a:pt x="644" y="518"/>
                </a:lnTo>
                <a:lnTo>
                  <a:pt x="642" y="519"/>
                </a:lnTo>
                <a:lnTo>
                  <a:pt x="642" y="519"/>
                </a:lnTo>
                <a:lnTo>
                  <a:pt x="631" y="521"/>
                </a:lnTo>
                <a:lnTo>
                  <a:pt x="619" y="525"/>
                </a:lnTo>
                <a:lnTo>
                  <a:pt x="614" y="527"/>
                </a:lnTo>
                <a:lnTo>
                  <a:pt x="609" y="531"/>
                </a:lnTo>
                <a:lnTo>
                  <a:pt x="607" y="537"/>
                </a:lnTo>
                <a:lnTo>
                  <a:pt x="606" y="545"/>
                </a:lnTo>
                <a:lnTo>
                  <a:pt x="606" y="545"/>
                </a:lnTo>
                <a:lnTo>
                  <a:pt x="607" y="553"/>
                </a:lnTo>
                <a:lnTo>
                  <a:pt x="609" y="562"/>
                </a:lnTo>
                <a:lnTo>
                  <a:pt x="612" y="569"/>
                </a:lnTo>
                <a:lnTo>
                  <a:pt x="615" y="577"/>
                </a:lnTo>
                <a:lnTo>
                  <a:pt x="619" y="583"/>
                </a:lnTo>
                <a:lnTo>
                  <a:pt x="624" y="586"/>
                </a:lnTo>
                <a:lnTo>
                  <a:pt x="630" y="590"/>
                </a:lnTo>
                <a:lnTo>
                  <a:pt x="636" y="591"/>
                </a:lnTo>
                <a:lnTo>
                  <a:pt x="636" y="591"/>
                </a:lnTo>
                <a:lnTo>
                  <a:pt x="640" y="591"/>
                </a:lnTo>
                <a:lnTo>
                  <a:pt x="646" y="590"/>
                </a:lnTo>
                <a:lnTo>
                  <a:pt x="662" y="585"/>
                </a:lnTo>
                <a:lnTo>
                  <a:pt x="682" y="577"/>
                </a:lnTo>
                <a:lnTo>
                  <a:pt x="704" y="567"/>
                </a:lnTo>
                <a:lnTo>
                  <a:pt x="742" y="548"/>
                </a:lnTo>
                <a:lnTo>
                  <a:pt x="758" y="540"/>
                </a:lnTo>
                <a:lnTo>
                  <a:pt x="758" y="540"/>
                </a:lnTo>
                <a:lnTo>
                  <a:pt x="758" y="541"/>
                </a:lnTo>
                <a:lnTo>
                  <a:pt x="757" y="543"/>
                </a:lnTo>
                <a:lnTo>
                  <a:pt x="758" y="545"/>
                </a:lnTo>
                <a:lnTo>
                  <a:pt x="759" y="546"/>
                </a:lnTo>
                <a:lnTo>
                  <a:pt x="768" y="547"/>
                </a:lnTo>
                <a:lnTo>
                  <a:pt x="784" y="548"/>
                </a:lnTo>
                <a:lnTo>
                  <a:pt x="810" y="548"/>
                </a:lnTo>
                <a:lnTo>
                  <a:pt x="850" y="546"/>
                </a:lnTo>
                <a:lnTo>
                  <a:pt x="907" y="540"/>
                </a:lnTo>
                <a:lnTo>
                  <a:pt x="907" y="540"/>
                </a:lnTo>
                <a:lnTo>
                  <a:pt x="939" y="536"/>
                </a:lnTo>
                <a:lnTo>
                  <a:pt x="967" y="531"/>
                </a:lnTo>
                <a:lnTo>
                  <a:pt x="994" y="526"/>
                </a:lnTo>
                <a:lnTo>
                  <a:pt x="1020" y="520"/>
                </a:lnTo>
                <a:lnTo>
                  <a:pt x="1043" y="514"/>
                </a:lnTo>
                <a:lnTo>
                  <a:pt x="1066" y="508"/>
                </a:lnTo>
                <a:lnTo>
                  <a:pt x="1085" y="500"/>
                </a:lnTo>
                <a:lnTo>
                  <a:pt x="1104" y="493"/>
                </a:lnTo>
                <a:lnTo>
                  <a:pt x="1137" y="478"/>
                </a:lnTo>
                <a:lnTo>
                  <a:pt x="1168" y="463"/>
                </a:lnTo>
                <a:lnTo>
                  <a:pt x="1218" y="436"/>
                </a:lnTo>
                <a:lnTo>
                  <a:pt x="1218" y="436"/>
                </a:lnTo>
                <a:lnTo>
                  <a:pt x="1243" y="424"/>
                </a:lnTo>
                <a:lnTo>
                  <a:pt x="1265" y="411"/>
                </a:lnTo>
                <a:lnTo>
                  <a:pt x="1285" y="397"/>
                </a:lnTo>
                <a:lnTo>
                  <a:pt x="1302" y="383"/>
                </a:lnTo>
                <a:lnTo>
                  <a:pt x="1315" y="371"/>
                </a:lnTo>
                <a:lnTo>
                  <a:pt x="1325" y="359"/>
                </a:lnTo>
                <a:lnTo>
                  <a:pt x="1329" y="353"/>
                </a:lnTo>
                <a:lnTo>
                  <a:pt x="1331" y="348"/>
                </a:lnTo>
                <a:lnTo>
                  <a:pt x="1331" y="344"/>
                </a:lnTo>
                <a:lnTo>
                  <a:pt x="1330" y="340"/>
                </a:lnTo>
                <a:lnTo>
                  <a:pt x="1330" y="340"/>
                </a:lnTo>
                <a:lnTo>
                  <a:pt x="1326" y="333"/>
                </a:lnTo>
                <a:lnTo>
                  <a:pt x="1323" y="326"/>
                </a:lnTo>
                <a:lnTo>
                  <a:pt x="1317" y="317"/>
                </a:lnTo>
                <a:lnTo>
                  <a:pt x="1308" y="310"/>
                </a:lnTo>
                <a:lnTo>
                  <a:pt x="1296" y="300"/>
                </a:lnTo>
                <a:lnTo>
                  <a:pt x="1281" y="291"/>
                </a:lnTo>
                <a:lnTo>
                  <a:pt x="1262" y="280"/>
                </a:lnTo>
                <a:lnTo>
                  <a:pt x="1238" y="269"/>
                </a:lnTo>
                <a:lnTo>
                  <a:pt x="1238" y="269"/>
                </a:lnTo>
                <a:lnTo>
                  <a:pt x="1223" y="263"/>
                </a:lnTo>
                <a:lnTo>
                  <a:pt x="1207" y="258"/>
                </a:lnTo>
                <a:lnTo>
                  <a:pt x="1190" y="253"/>
                </a:lnTo>
                <a:lnTo>
                  <a:pt x="1170" y="248"/>
                </a:lnTo>
                <a:lnTo>
                  <a:pt x="1128" y="240"/>
                </a:lnTo>
                <a:lnTo>
                  <a:pt x="1084" y="233"/>
                </a:lnTo>
                <a:lnTo>
                  <a:pt x="1041" y="228"/>
                </a:lnTo>
                <a:lnTo>
                  <a:pt x="999" y="225"/>
                </a:lnTo>
                <a:lnTo>
                  <a:pt x="962" y="222"/>
                </a:lnTo>
                <a:lnTo>
                  <a:pt x="933" y="221"/>
                </a:lnTo>
                <a:lnTo>
                  <a:pt x="933" y="221"/>
                </a:lnTo>
                <a:lnTo>
                  <a:pt x="877" y="221"/>
                </a:lnTo>
                <a:lnTo>
                  <a:pt x="822" y="220"/>
                </a:lnTo>
                <a:lnTo>
                  <a:pt x="780" y="217"/>
                </a:lnTo>
                <a:lnTo>
                  <a:pt x="767" y="216"/>
                </a:lnTo>
                <a:lnTo>
                  <a:pt x="761" y="215"/>
                </a:lnTo>
                <a:lnTo>
                  <a:pt x="761" y="215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66FFF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757CF707-37CC-4F34-9B18-92CF977A1B51}"/>
              </a:ext>
            </a:extLst>
          </p:cNvPr>
          <p:cNvSpPr>
            <a:spLocks/>
          </p:cNvSpPr>
          <p:nvPr/>
        </p:nvSpPr>
        <p:spPr bwMode="auto">
          <a:xfrm>
            <a:off x="7855741" y="5111750"/>
            <a:ext cx="1771650" cy="723900"/>
          </a:xfrm>
          <a:custGeom>
            <a:avLst/>
            <a:gdLst>
              <a:gd name="T0" fmla="*/ 283 w 1116"/>
              <a:gd name="T1" fmla="*/ 417 h 456"/>
              <a:gd name="T2" fmla="*/ 357 w 1116"/>
              <a:gd name="T3" fmla="*/ 454 h 456"/>
              <a:gd name="T4" fmla="*/ 374 w 1116"/>
              <a:gd name="T5" fmla="*/ 452 h 456"/>
              <a:gd name="T6" fmla="*/ 383 w 1116"/>
              <a:gd name="T7" fmla="*/ 419 h 456"/>
              <a:gd name="T8" fmla="*/ 378 w 1116"/>
              <a:gd name="T9" fmla="*/ 378 h 456"/>
              <a:gd name="T10" fmla="*/ 368 w 1116"/>
              <a:gd name="T11" fmla="*/ 371 h 456"/>
              <a:gd name="T12" fmla="*/ 307 w 1116"/>
              <a:gd name="T13" fmla="*/ 356 h 456"/>
              <a:gd name="T14" fmla="*/ 399 w 1116"/>
              <a:gd name="T15" fmla="*/ 328 h 456"/>
              <a:gd name="T16" fmla="*/ 488 w 1116"/>
              <a:gd name="T17" fmla="*/ 335 h 456"/>
              <a:gd name="T18" fmla="*/ 526 w 1116"/>
              <a:gd name="T19" fmla="*/ 344 h 456"/>
              <a:gd name="T20" fmla="*/ 547 w 1116"/>
              <a:gd name="T21" fmla="*/ 337 h 456"/>
              <a:gd name="T22" fmla="*/ 562 w 1116"/>
              <a:gd name="T23" fmla="*/ 321 h 456"/>
              <a:gd name="T24" fmla="*/ 557 w 1116"/>
              <a:gd name="T25" fmla="*/ 309 h 456"/>
              <a:gd name="T26" fmla="*/ 621 w 1116"/>
              <a:gd name="T27" fmla="*/ 227 h 456"/>
              <a:gd name="T28" fmla="*/ 748 w 1116"/>
              <a:gd name="T29" fmla="*/ 214 h 456"/>
              <a:gd name="T30" fmla="*/ 773 w 1116"/>
              <a:gd name="T31" fmla="*/ 208 h 456"/>
              <a:gd name="T32" fmla="*/ 771 w 1116"/>
              <a:gd name="T33" fmla="*/ 192 h 456"/>
              <a:gd name="T34" fmla="*/ 752 w 1116"/>
              <a:gd name="T35" fmla="*/ 175 h 456"/>
              <a:gd name="T36" fmla="*/ 757 w 1116"/>
              <a:gd name="T37" fmla="*/ 164 h 456"/>
              <a:gd name="T38" fmla="*/ 796 w 1116"/>
              <a:gd name="T39" fmla="*/ 151 h 456"/>
              <a:gd name="T40" fmla="*/ 887 w 1116"/>
              <a:gd name="T41" fmla="*/ 147 h 456"/>
              <a:gd name="T42" fmla="*/ 1018 w 1116"/>
              <a:gd name="T43" fmla="*/ 154 h 456"/>
              <a:gd name="T44" fmla="*/ 1064 w 1116"/>
              <a:gd name="T45" fmla="*/ 167 h 456"/>
              <a:gd name="T46" fmla="*/ 1112 w 1116"/>
              <a:gd name="T47" fmla="*/ 188 h 456"/>
              <a:gd name="T48" fmla="*/ 1116 w 1116"/>
              <a:gd name="T49" fmla="*/ 184 h 456"/>
              <a:gd name="T50" fmla="*/ 1013 w 1116"/>
              <a:gd name="T51" fmla="*/ 94 h 456"/>
              <a:gd name="T52" fmla="*/ 1045 w 1116"/>
              <a:gd name="T53" fmla="*/ 76 h 456"/>
              <a:gd name="T54" fmla="*/ 1085 w 1116"/>
              <a:gd name="T55" fmla="*/ 43 h 456"/>
              <a:gd name="T56" fmla="*/ 1093 w 1116"/>
              <a:gd name="T57" fmla="*/ 18 h 456"/>
              <a:gd name="T58" fmla="*/ 1080 w 1116"/>
              <a:gd name="T59" fmla="*/ 12 h 456"/>
              <a:gd name="T60" fmla="*/ 1076 w 1116"/>
              <a:gd name="T61" fmla="*/ 10 h 456"/>
              <a:gd name="T62" fmla="*/ 1086 w 1116"/>
              <a:gd name="T63" fmla="*/ 0 h 456"/>
              <a:gd name="T64" fmla="*/ 997 w 1116"/>
              <a:gd name="T65" fmla="*/ 23 h 456"/>
              <a:gd name="T66" fmla="*/ 890 w 1116"/>
              <a:gd name="T67" fmla="*/ 63 h 456"/>
              <a:gd name="T68" fmla="*/ 824 w 1116"/>
              <a:gd name="T69" fmla="*/ 89 h 456"/>
              <a:gd name="T70" fmla="*/ 677 w 1116"/>
              <a:gd name="T71" fmla="*/ 99 h 456"/>
              <a:gd name="T72" fmla="*/ 611 w 1116"/>
              <a:gd name="T73" fmla="*/ 90 h 456"/>
              <a:gd name="T74" fmla="*/ 586 w 1116"/>
              <a:gd name="T75" fmla="*/ 86 h 456"/>
              <a:gd name="T76" fmla="*/ 382 w 1116"/>
              <a:gd name="T77" fmla="*/ 154 h 456"/>
              <a:gd name="T78" fmla="*/ 307 w 1116"/>
              <a:gd name="T79" fmla="*/ 184 h 456"/>
              <a:gd name="T80" fmla="*/ 212 w 1116"/>
              <a:gd name="T81" fmla="*/ 219 h 456"/>
              <a:gd name="T82" fmla="*/ 141 w 1116"/>
              <a:gd name="T83" fmla="*/ 248 h 456"/>
              <a:gd name="T84" fmla="*/ 79 w 1116"/>
              <a:gd name="T85" fmla="*/ 284 h 456"/>
              <a:gd name="T86" fmla="*/ 58 w 1116"/>
              <a:gd name="T87" fmla="*/ 320 h 456"/>
              <a:gd name="T88" fmla="*/ 38 w 1116"/>
              <a:gd name="T89" fmla="*/ 346 h 456"/>
              <a:gd name="T90" fmla="*/ 17 w 1116"/>
              <a:gd name="T91" fmla="*/ 361 h 456"/>
              <a:gd name="T92" fmla="*/ 0 w 1116"/>
              <a:gd name="T93" fmla="*/ 378 h 456"/>
              <a:gd name="T94" fmla="*/ 19 w 1116"/>
              <a:gd name="T95" fmla="*/ 399 h 456"/>
              <a:gd name="T96" fmla="*/ 43 w 1116"/>
              <a:gd name="T97" fmla="*/ 417 h 456"/>
              <a:gd name="T98" fmla="*/ 75 w 1116"/>
              <a:gd name="T99" fmla="*/ 417 h 456"/>
              <a:gd name="T100" fmla="*/ 123 w 1116"/>
              <a:gd name="T101" fmla="*/ 415 h 456"/>
              <a:gd name="T102" fmla="*/ 176 w 1116"/>
              <a:gd name="T103" fmla="*/ 414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16" h="456">
                <a:moveTo>
                  <a:pt x="248" y="394"/>
                </a:moveTo>
                <a:lnTo>
                  <a:pt x="248" y="394"/>
                </a:lnTo>
                <a:lnTo>
                  <a:pt x="265" y="405"/>
                </a:lnTo>
                <a:lnTo>
                  <a:pt x="283" y="417"/>
                </a:lnTo>
                <a:lnTo>
                  <a:pt x="306" y="431"/>
                </a:lnTo>
                <a:lnTo>
                  <a:pt x="328" y="443"/>
                </a:lnTo>
                <a:lnTo>
                  <a:pt x="349" y="452"/>
                </a:lnTo>
                <a:lnTo>
                  <a:pt x="357" y="454"/>
                </a:lnTo>
                <a:lnTo>
                  <a:pt x="365" y="456"/>
                </a:lnTo>
                <a:lnTo>
                  <a:pt x="371" y="454"/>
                </a:lnTo>
                <a:lnTo>
                  <a:pt x="373" y="453"/>
                </a:lnTo>
                <a:lnTo>
                  <a:pt x="374" y="452"/>
                </a:lnTo>
                <a:lnTo>
                  <a:pt x="374" y="452"/>
                </a:lnTo>
                <a:lnTo>
                  <a:pt x="379" y="442"/>
                </a:lnTo>
                <a:lnTo>
                  <a:pt x="382" y="431"/>
                </a:lnTo>
                <a:lnTo>
                  <a:pt x="383" y="419"/>
                </a:lnTo>
                <a:lnTo>
                  <a:pt x="384" y="406"/>
                </a:lnTo>
                <a:lnTo>
                  <a:pt x="383" y="395"/>
                </a:lnTo>
                <a:lnTo>
                  <a:pt x="381" y="385"/>
                </a:lnTo>
                <a:lnTo>
                  <a:pt x="378" y="378"/>
                </a:lnTo>
                <a:lnTo>
                  <a:pt x="377" y="376"/>
                </a:lnTo>
                <a:lnTo>
                  <a:pt x="374" y="373"/>
                </a:lnTo>
                <a:lnTo>
                  <a:pt x="374" y="373"/>
                </a:lnTo>
                <a:lnTo>
                  <a:pt x="368" y="371"/>
                </a:lnTo>
                <a:lnTo>
                  <a:pt x="360" y="368"/>
                </a:lnTo>
                <a:lnTo>
                  <a:pt x="336" y="363"/>
                </a:lnTo>
                <a:lnTo>
                  <a:pt x="307" y="356"/>
                </a:lnTo>
                <a:lnTo>
                  <a:pt x="307" y="356"/>
                </a:lnTo>
                <a:lnTo>
                  <a:pt x="351" y="341"/>
                </a:lnTo>
                <a:lnTo>
                  <a:pt x="383" y="331"/>
                </a:lnTo>
                <a:lnTo>
                  <a:pt x="394" y="329"/>
                </a:lnTo>
                <a:lnTo>
                  <a:pt x="399" y="328"/>
                </a:lnTo>
                <a:lnTo>
                  <a:pt x="399" y="328"/>
                </a:lnTo>
                <a:lnTo>
                  <a:pt x="436" y="331"/>
                </a:lnTo>
                <a:lnTo>
                  <a:pt x="488" y="335"/>
                </a:lnTo>
                <a:lnTo>
                  <a:pt x="488" y="335"/>
                </a:lnTo>
                <a:lnTo>
                  <a:pt x="498" y="336"/>
                </a:lnTo>
                <a:lnTo>
                  <a:pt x="505" y="337"/>
                </a:lnTo>
                <a:lnTo>
                  <a:pt x="519" y="342"/>
                </a:lnTo>
                <a:lnTo>
                  <a:pt x="526" y="344"/>
                </a:lnTo>
                <a:lnTo>
                  <a:pt x="532" y="344"/>
                </a:lnTo>
                <a:lnTo>
                  <a:pt x="539" y="341"/>
                </a:lnTo>
                <a:lnTo>
                  <a:pt x="547" y="337"/>
                </a:lnTo>
                <a:lnTo>
                  <a:pt x="547" y="337"/>
                </a:lnTo>
                <a:lnTo>
                  <a:pt x="553" y="334"/>
                </a:lnTo>
                <a:lnTo>
                  <a:pt x="558" y="329"/>
                </a:lnTo>
                <a:lnTo>
                  <a:pt x="560" y="325"/>
                </a:lnTo>
                <a:lnTo>
                  <a:pt x="562" y="321"/>
                </a:lnTo>
                <a:lnTo>
                  <a:pt x="562" y="318"/>
                </a:lnTo>
                <a:lnTo>
                  <a:pt x="560" y="315"/>
                </a:lnTo>
                <a:lnTo>
                  <a:pt x="557" y="309"/>
                </a:lnTo>
                <a:lnTo>
                  <a:pt x="557" y="309"/>
                </a:lnTo>
                <a:lnTo>
                  <a:pt x="552" y="298"/>
                </a:lnTo>
                <a:lnTo>
                  <a:pt x="546" y="283"/>
                </a:lnTo>
                <a:lnTo>
                  <a:pt x="538" y="264"/>
                </a:lnTo>
                <a:lnTo>
                  <a:pt x="621" y="227"/>
                </a:lnTo>
                <a:lnTo>
                  <a:pt x="621" y="227"/>
                </a:lnTo>
                <a:lnTo>
                  <a:pt x="731" y="214"/>
                </a:lnTo>
                <a:lnTo>
                  <a:pt x="731" y="214"/>
                </a:lnTo>
                <a:lnTo>
                  <a:pt x="748" y="214"/>
                </a:lnTo>
                <a:lnTo>
                  <a:pt x="761" y="214"/>
                </a:lnTo>
                <a:lnTo>
                  <a:pt x="767" y="213"/>
                </a:lnTo>
                <a:lnTo>
                  <a:pt x="771" y="211"/>
                </a:lnTo>
                <a:lnTo>
                  <a:pt x="773" y="208"/>
                </a:lnTo>
                <a:lnTo>
                  <a:pt x="775" y="203"/>
                </a:lnTo>
                <a:lnTo>
                  <a:pt x="775" y="203"/>
                </a:lnTo>
                <a:lnTo>
                  <a:pt x="773" y="197"/>
                </a:lnTo>
                <a:lnTo>
                  <a:pt x="771" y="192"/>
                </a:lnTo>
                <a:lnTo>
                  <a:pt x="767" y="188"/>
                </a:lnTo>
                <a:lnTo>
                  <a:pt x="764" y="184"/>
                </a:lnTo>
                <a:lnTo>
                  <a:pt x="756" y="179"/>
                </a:lnTo>
                <a:lnTo>
                  <a:pt x="752" y="175"/>
                </a:lnTo>
                <a:lnTo>
                  <a:pt x="752" y="175"/>
                </a:lnTo>
                <a:lnTo>
                  <a:pt x="752" y="167"/>
                </a:lnTo>
                <a:lnTo>
                  <a:pt x="752" y="167"/>
                </a:lnTo>
                <a:lnTo>
                  <a:pt x="757" y="164"/>
                </a:lnTo>
                <a:lnTo>
                  <a:pt x="764" y="161"/>
                </a:lnTo>
                <a:lnTo>
                  <a:pt x="771" y="158"/>
                </a:lnTo>
                <a:lnTo>
                  <a:pt x="782" y="154"/>
                </a:lnTo>
                <a:lnTo>
                  <a:pt x="796" y="151"/>
                </a:lnTo>
                <a:lnTo>
                  <a:pt x="813" y="149"/>
                </a:lnTo>
                <a:lnTo>
                  <a:pt x="832" y="148"/>
                </a:lnTo>
                <a:lnTo>
                  <a:pt x="832" y="148"/>
                </a:lnTo>
                <a:lnTo>
                  <a:pt x="887" y="147"/>
                </a:lnTo>
                <a:lnTo>
                  <a:pt x="920" y="147"/>
                </a:lnTo>
                <a:lnTo>
                  <a:pt x="954" y="148"/>
                </a:lnTo>
                <a:lnTo>
                  <a:pt x="988" y="150"/>
                </a:lnTo>
                <a:lnTo>
                  <a:pt x="1018" y="154"/>
                </a:lnTo>
                <a:lnTo>
                  <a:pt x="1032" y="156"/>
                </a:lnTo>
                <a:lnTo>
                  <a:pt x="1044" y="160"/>
                </a:lnTo>
                <a:lnTo>
                  <a:pt x="1055" y="164"/>
                </a:lnTo>
                <a:lnTo>
                  <a:pt x="1064" y="167"/>
                </a:lnTo>
                <a:lnTo>
                  <a:pt x="1064" y="167"/>
                </a:lnTo>
                <a:lnTo>
                  <a:pt x="1090" y="181"/>
                </a:lnTo>
                <a:lnTo>
                  <a:pt x="1107" y="187"/>
                </a:lnTo>
                <a:lnTo>
                  <a:pt x="1112" y="188"/>
                </a:lnTo>
                <a:lnTo>
                  <a:pt x="1114" y="187"/>
                </a:lnTo>
                <a:lnTo>
                  <a:pt x="1116" y="186"/>
                </a:lnTo>
                <a:lnTo>
                  <a:pt x="1116" y="184"/>
                </a:lnTo>
                <a:lnTo>
                  <a:pt x="1116" y="184"/>
                </a:lnTo>
                <a:lnTo>
                  <a:pt x="1111" y="176"/>
                </a:lnTo>
                <a:lnTo>
                  <a:pt x="1098" y="165"/>
                </a:lnTo>
                <a:lnTo>
                  <a:pt x="1064" y="134"/>
                </a:lnTo>
                <a:lnTo>
                  <a:pt x="1013" y="94"/>
                </a:lnTo>
                <a:lnTo>
                  <a:pt x="1013" y="94"/>
                </a:lnTo>
                <a:lnTo>
                  <a:pt x="1018" y="91"/>
                </a:lnTo>
                <a:lnTo>
                  <a:pt x="1028" y="86"/>
                </a:lnTo>
                <a:lnTo>
                  <a:pt x="1045" y="76"/>
                </a:lnTo>
                <a:lnTo>
                  <a:pt x="1066" y="62"/>
                </a:lnTo>
                <a:lnTo>
                  <a:pt x="1066" y="62"/>
                </a:lnTo>
                <a:lnTo>
                  <a:pt x="1077" y="53"/>
                </a:lnTo>
                <a:lnTo>
                  <a:pt x="1085" y="43"/>
                </a:lnTo>
                <a:lnTo>
                  <a:pt x="1091" y="36"/>
                </a:lnTo>
                <a:lnTo>
                  <a:pt x="1093" y="28"/>
                </a:lnTo>
                <a:lnTo>
                  <a:pt x="1095" y="21"/>
                </a:lnTo>
                <a:lnTo>
                  <a:pt x="1093" y="18"/>
                </a:lnTo>
                <a:lnTo>
                  <a:pt x="1092" y="16"/>
                </a:lnTo>
                <a:lnTo>
                  <a:pt x="1090" y="15"/>
                </a:lnTo>
                <a:lnTo>
                  <a:pt x="1087" y="14"/>
                </a:lnTo>
                <a:lnTo>
                  <a:pt x="1080" y="12"/>
                </a:lnTo>
                <a:lnTo>
                  <a:pt x="1080" y="12"/>
                </a:lnTo>
                <a:lnTo>
                  <a:pt x="1076" y="12"/>
                </a:lnTo>
                <a:lnTo>
                  <a:pt x="1076" y="11"/>
                </a:lnTo>
                <a:lnTo>
                  <a:pt x="1076" y="10"/>
                </a:lnTo>
                <a:lnTo>
                  <a:pt x="1079" y="7"/>
                </a:lnTo>
                <a:lnTo>
                  <a:pt x="1084" y="4"/>
                </a:lnTo>
                <a:lnTo>
                  <a:pt x="1086" y="1"/>
                </a:lnTo>
                <a:lnTo>
                  <a:pt x="1086" y="0"/>
                </a:lnTo>
                <a:lnTo>
                  <a:pt x="1084" y="0"/>
                </a:lnTo>
                <a:lnTo>
                  <a:pt x="1071" y="2"/>
                </a:lnTo>
                <a:lnTo>
                  <a:pt x="1043" y="10"/>
                </a:lnTo>
                <a:lnTo>
                  <a:pt x="997" y="23"/>
                </a:lnTo>
                <a:lnTo>
                  <a:pt x="997" y="23"/>
                </a:lnTo>
                <a:lnTo>
                  <a:pt x="949" y="38"/>
                </a:lnTo>
                <a:lnTo>
                  <a:pt x="915" y="52"/>
                </a:lnTo>
                <a:lnTo>
                  <a:pt x="890" y="63"/>
                </a:lnTo>
                <a:lnTo>
                  <a:pt x="873" y="71"/>
                </a:lnTo>
                <a:lnTo>
                  <a:pt x="858" y="79"/>
                </a:lnTo>
                <a:lnTo>
                  <a:pt x="844" y="84"/>
                </a:lnTo>
                <a:lnTo>
                  <a:pt x="824" y="89"/>
                </a:lnTo>
                <a:lnTo>
                  <a:pt x="797" y="92"/>
                </a:lnTo>
                <a:lnTo>
                  <a:pt x="797" y="92"/>
                </a:lnTo>
                <a:lnTo>
                  <a:pt x="734" y="96"/>
                </a:lnTo>
                <a:lnTo>
                  <a:pt x="677" y="99"/>
                </a:lnTo>
                <a:lnTo>
                  <a:pt x="623" y="99"/>
                </a:lnTo>
                <a:lnTo>
                  <a:pt x="623" y="99"/>
                </a:lnTo>
                <a:lnTo>
                  <a:pt x="619" y="96"/>
                </a:lnTo>
                <a:lnTo>
                  <a:pt x="611" y="90"/>
                </a:lnTo>
                <a:lnTo>
                  <a:pt x="605" y="87"/>
                </a:lnTo>
                <a:lnTo>
                  <a:pt x="599" y="85"/>
                </a:lnTo>
                <a:lnTo>
                  <a:pt x="592" y="85"/>
                </a:lnTo>
                <a:lnTo>
                  <a:pt x="586" y="86"/>
                </a:lnTo>
                <a:lnTo>
                  <a:pt x="586" y="86"/>
                </a:lnTo>
                <a:lnTo>
                  <a:pt x="554" y="97"/>
                </a:lnTo>
                <a:lnTo>
                  <a:pt x="495" y="117"/>
                </a:lnTo>
                <a:lnTo>
                  <a:pt x="382" y="154"/>
                </a:lnTo>
                <a:lnTo>
                  <a:pt x="382" y="154"/>
                </a:lnTo>
                <a:lnTo>
                  <a:pt x="355" y="164"/>
                </a:lnTo>
                <a:lnTo>
                  <a:pt x="331" y="172"/>
                </a:lnTo>
                <a:lnTo>
                  <a:pt x="307" y="184"/>
                </a:lnTo>
                <a:lnTo>
                  <a:pt x="274" y="195"/>
                </a:lnTo>
                <a:lnTo>
                  <a:pt x="274" y="195"/>
                </a:lnTo>
                <a:lnTo>
                  <a:pt x="239" y="208"/>
                </a:lnTo>
                <a:lnTo>
                  <a:pt x="212" y="219"/>
                </a:lnTo>
                <a:lnTo>
                  <a:pt x="187" y="229"/>
                </a:lnTo>
                <a:lnTo>
                  <a:pt x="165" y="238"/>
                </a:lnTo>
                <a:lnTo>
                  <a:pt x="165" y="238"/>
                </a:lnTo>
                <a:lnTo>
                  <a:pt x="141" y="248"/>
                </a:lnTo>
                <a:lnTo>
                  <a:pt x="113" y="261"/>
                </a:lnTo>
                <a:lnTo>
                  <a:pt x="100" y="268"/>
                </a:lnTo>
                <a:lnTo>
                  <a:pt x="89" y="277"/>
                </a:lnTo>
                <a:lnTo>
                  <a:pt x="79" y="284"/>
                </a:lnTo>
                <a:lnTo>
                  <a:pt x="73" y="293"/>
                </a:lnTo>
                <a:lnTo>
                  <a:pt x="73" y="293"/>
                </a:lnTo>
                <a:lnTo>
                  <a:pt x="64" y="308"/>
                </a:lnTo>
                <a:lnTo>
                  <a:pt x="58" y="320"/>
                </a:lnTo>
                <a:lnTo>
                  <a:pt x="53" y="330"/>
                </a:lnTo>
                <a:lnTo>
                  <a:pt x="46" y="339"/>
                </a:lnTo>
                <a:lnTo>
                  <a:pt x="46" y="339"/>
                </a:lnTo>
                <a:lnTo>
                  <a:pt x="38" y="346"/>
                </a:lnTo>
                <a:lnTo>
                  <a:pt x="32" y="352"/>
                </a:lnTo>
                <a:lnTo>
                  <a:pt x="25" y="357"/>
                </a:lnTo>
                <a:lnTo>
                  <a:pt x="17" y="361"/>
                </a:lnTo>
                <a:lnTo>
                  <a:pt x="17" y="361"/>
                </a:lnTo>
                <a:lnTo>
                  <a:pt x="13" y="362"/>
                </a:lnTo>
                <a:lnTo>
                  <a:pt x="9" y="366"/>
                </a:lnTo>
                <a:lnTo>
                  <a:pt x="3" y="372"/>
                </a:lnTo>
                <a:lnTo>
                  <a:pt x="0" y="378"/>
                </a:lnTo>
                <a:lnTo>
                  <a:pt x="0" y="381"/>
                </a:lnTo>
                <a:lnTo>
                  <a:pt x="1" y="383"/>
                </a:lnTo>
                <a:lnTo>
                  <a:pt x="1" y="383"/>
                </a:lnTo>
                <a:lnTo>
                  <a:pt x="19" y="399"/>
                </a:lnTo>
                <a:lnTo>
                  <a:pt x="31" y="410"/>
                </a:lnTo>
                <a:lnTo>
                  <a:pt x="37" y="414"/>
                </a:lnTo>
                <a:lnTo>
                  <a:pt x="43" y="417"/>
                </a:lnTo>
                <a:lnTo>
                  <a:pt x="43" y="417"/>
                </a:lnTo>
                <a:lnTo>
                  <a:pt x="49" y="419"/>
                </a:lnTo>
                <a:lnTo>
                  <a:pt x="54" y="420"/>
                </a:lnTo>
                <a:lnTo>
                  <a:pt x="64" y="419"/>
                </a:lnTo>
                <a:lnTo>
                  <a:pt x="75" y="417"/>
                </a:lnTo>
                <a:lnTo>
                  <a:pt x="89" y="415"/>
                </a:lnTo>
                <a:lnTo>
                  <a:pt x="89" y="415"/>
                </a:lnTo>
                <a:lnTo>
                  <a:pt x="105" y="414"/>
                </a:lnTo>
                <a:lnTo>
                  <a:pt x="123" y="415"/>
                </a:lnTo>
                <a:lnTo>
                  <a:pt x="154" y="417"/>
                </a:lnTo>
                <a:lnTo>
                  <a:pt x="154" y="417"/>
                </a:lnTo>
                <a:lnTo>
                  <a:pt x="164" y="416"/>
                </a:lnTo>
                <a:lnTo>
                  <a:pt x="176" y="414"/>
                </a:lnTo>
                <a:lnTo>
                  <a:pt x="207" y="406"/>
                </a:lnTo>
                <a:lnTo>
                  <a:pt x="248" y="394"/>
                </a:lnTo>
                <a:lnTo>
                  <a:pt x="248" y="394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66FFF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067965A4-8A1A-4833-A6E6-3E992F8DB4FE}"/>
              </a:ext>
            </a:extLst>
          </p:cNvPr>
          <p:cNvSpPr>
            <a:spLocks/>
          </p:cNvSpPr>
          <p:nvPr/>
        </p:nvSpPr>
        <p:spPr bwMode="auto">
          <a:xfrm>
            <a:off x="5949268" y="5309205"/>
            <a:ext cx="1765300" cy="633413"/>
          </a:xfrm>
          <a:custGeom>
            <a:avLst/>
            <a:gdLst>
              <a:gd name="T0" fmla="*/ 224 w 1112"/>
              <a:gd name="T1" fmla="*/ 127 h 399"/>
              <a:gd name="T2" fmla="*/ 151 w 1112"/>
              <a:gd name="T3" fmla="*/ 114 h 399"/>
              <a:gd name="T4" fmla="*/ 103 w 1112"/>
              <a:gd name="T5" fmla="*/ 94 h 399"/>
              <a:gd name="T6" fmla="*/ 32 w 1112"/>
              <a:gd name="T7" fmla="*/ 58 h 399"/>
              <a:gd name="T8" fmla="*/ 4 w 1112"/>
              <a:gd name="T9" fmla="*/ 47 h 399"/>
              <a:gd name="T10" fmla="*/ 0 w 1112"/>
              <a:gd name="T11" fmla="*/ 39 h 399"/>
              <a:gd name="T12" fmla="*/ 4 w 1112"/>
              <a:gd name="T13" fmla="*/ 26 h 399"/>
              <a:gd name="T14" fmla="*/ 7 w 1112"/>
              <a:gd name="T15" fmla="*/ 24 h 399"/>
              <a:gd name="T16" fmla="*/ 13 w 1112"/>
              <a:gd name="T17" fmla="*/ 14 h 399"/>
              <a:gd name="T18" fmla="*/ 23 w 1112"/>
              <a:gd name="T19" fmla="*/ 2 h 399"/>
              <a:gd name="T20" fmla="*/ 33 w 1112"/>
              <a:gd name="T21" fmla="*/ 0 h 399"/>
              <a:gd name="T22" fmla="*/ 93 w 1112"/>
              <a:gd name="T23" fmla="*/ 20 h 399"/>
              <a:gd name="T24" fmla="*/ 141 w 1112"/>
              <a:gd name="T25" fmla="*/ 41 h 399"/>
              <a:gd name="T26" fmla="*/ 186 w 1112"/>
              <a:gd name="T27" fmla="*/ 61 h 399"/>
              <a:gd name="T28" fmla="*/ 212 w 1112"/>
              <a:gd name="T29" fmla="*/ 73 h 399"/>
              <a:gd name="T30" fmla="*/ 262 w 1112"/>
              <a:gd name="T31" fmla="*/ 80 h 399"/>
              <a:gd name="T32" fmla="*/ 347 w 1112"/>
              <a:gd name="T33" fmla="*/ 89 h 399"/>
              <a:gd name="T34" fmla="*/ 373 w 1112"/>
              <a:gd name="T35" fmla="*/ 89 h 399"/>
              <a:gd name="T36" fmla="*/ 470 w 1112"/>
              <a:gd name="T37" fmla="*/ 106 h 399"/>
              <a:gd name="T38" fmla="*/ 508 w 1112"/>
              <a:gd name="T39" fmla="*/ 111 h 399"/>
              <a:gd name="T40" fmla="*/ 617 w 1112"/>
              <a:gd name="T41" fmla="*/ 124 h 399"/>
              <a:gd name="T42" fmla="*/ 771 w 1112"/>
              <a:gd name="T43" fmla="*/ 148 h 399"/>
              <a:gd name="T44" fmla="*/ 848 w 1112"/>
              <a:gd name="T45" fmla="*/ 167 h 399"/>
              <a:gd name="T46" fmla="*/ 940 w 1112"/>
              <a:gd name="T47" fmla="*/ 201 h 399"/>
              <a:gd name="T48" fmla="*/ 979 w 1112"/>
              <a:gd name="T49" fmla="*/ 218 h 399"/>
              <a:gd name="T50" fmla="*/ 996 w 1112"/>
              <a:gd name="T51" fmla="*/ 213 h 399"/>
              <a:gd name="T52" fmla="*/ 1017 w 1112"/>
              <a:gd name="T53" fmla="*/ 220 h 399"/>
              <a:gd name="T54" fmla="*/ 1028 w 1112"/>
              <a:gd name="T55" fmla="*/ 232 h 399"/>
              <a:gd name="T56" fmla="*/ 1043 w 1112"/>
              <a:gd name="T57" fmla="*/ 258 h 399"/>
              <a:gd name="T58" fmla="*/ 1098 w 1112"/>
              <a:gd name="T59" fmla="*/ 301 h 399"/>
              <a:gd name="T60" fmla="*/ 1108 w 1112"/>
              <a:gd name="T61" fmla="*/ 311 h 399"/>
              <a:gd name="T62" fmla="*/ 1112 w 1112"/>
              <a:gd name="T63" fmla="*/ 317 h 399"/>
              <a:gd name="T64" fmla="*/ 1104 w 1112"/>
              <a:gd name="T65" fmla="*/ 329 h 399"/>
              <a:gd name="T66" fmla="*/ 1083 w 1112"/>
              <a:gd name="T67" fmla="*/ 355 h 399"/>
              <a:gd name="T68" fmla="*/ 1066 w 1112"/>
              <a:gd name="T69" fmla="*/ 370 h 399"/>
              <a:gd name="T70" fmla="*/ 1051 w 1112"/>
              <a:gd name="T71" fmla="*/ 372 h 399"/>
              <a:gd name="T72" fmla="*/ 1004 w 1112"/>
              <a:gd name="T73" fmla="*/ 365 h 399"/>
              <a:gd name="T74" fmla="*/ 987 w 1112"/>
              <a:gd name="T75" fmla="*/ 362 h 399"/>
              <a:gd name="T76" fmla="*/ 911 w 1112"/>
              <a:gd name="T77" fmla="*/ 367 h 399"/>
              <a:gd name="T78" fmla="*/ 862 w 1112"/>
              <a:gd name="T79" fmla="*/ 367 h 399"/>
              <a:gd name="T80" fmla="*/ 828 w 1112"/>
              <a:gd name="T81" fmla="*/ 361 h 399"/>
              <a:gd name="T82" fmla="*/ 817 w 1112"/>
              <a:gd name="T83" fmla="*/ 372 h 399"/>
              <a:gd name="T84" fmla="*/ 788 w 1112"/>
              <a:gd name="T85" fmla="*/ 388 h 399"/>
              <a:gd name="T86" fmla="*/ 752 w 1112"/>
              <a:gd name="T87" fmla="*/ 397 h 399"/>
              <a:gd name="T88" fmla="*/ 715 w 1112"/>
              <a:gd name="T89" fmla="*/ 398 h 399"/>
              <a:gd name="T90" fmla="*/ 702 w 1112"/>
              <a:gd name="T91" fmla="*/ 390 h 399"/>
              <a:gd name="T92" fmla="*/ 704 w 1112"/>
              <a:gd name="T93" fmla="*/ 380 h 399"/>
              <a:gd name="T94" fmla="*/ 737 w 1112"/>
              <a:gd name="T95" fmla="*/ 348 h 399"/>
              <a:gd name="T96" fmla="*/ 742 w 1112"/>
              <a:gd name="T97" fmla="*/ 340 h 399"/>
              <a:gd name="T98" fmla="*/ 644 w 1112"/>
              <a:gd name="T99" fmla="*/ 303 h 399"/>
              <a:gd name="T100" fmla="*/ 593 w 1112"/>
              <a:gd name="T101" fmla="*/ 312 h 399"/>
              <a:gd name="T102" fmla="*/ 546 w 1112"/>
              <a:gd name="T103" fmla="*/ 313 h 399"/>
              <a:gd name="T104" fmla="*/ 511 w 1112"/>
              <a:gd name="T105" fmla="*/ 308 h 399"/>
              <a:gd name="T106" fmla="*/ 490 w 1112"/>
              <a:gd name="T107" fmla="*/ 297 h 399"/>
              <a:gd name="T108" fmla="*/ 486 w 1112"/>
              <a:gd name="T109" fmla="*/ 286 h 399"/>
              <a:gd name="T110" fmla="*/ 494 w 1112"/>
              <a:gd name="T111" fmla="*/ 263 h 399"/>
              <a:gd name="T112" fmla="*/ 517 w 1112"/>
              <a:gd name="T113" fmla="*/ 250 h 399"/>
              <a:gd name="T114" fmla="*/ 442 w 1112"/>
              <a:gd name="T115" fmla="*/ 217 h 399"/>
              <a:gd name="T116" fmla="*/ 346 w 1112"/>
              <a:gd name="T117" fmla="*/ 175 h 399"/>
              <a:gd name="T118" fmla="*/ 283 w 1112"/>
              <a:gd name="T119" fmla="*/ 151 h 399"/>
              <a:gd name="T120" fmla="*/ 240 w 1112"/>
              <a:gd name="T121" fmla="*/ 13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12" h="399">
                <a:moveTo>
                  <a:pt x="234" y="129"/>
                </a:moveTo>
                <a:lnTo>
                  <a:pt x="234" y="129"/>
                </a:lnTo>
                <a:lnTo>
                  <a:pt x="224" y="127"/>
                </a:lnTo>
                <a:lnTo>
                  <a:pt x="201" y="125"/>
                </a:lnTo>
                <a:lnTo>
                  <a:pt x="169" y="117"/>
                </a:lnTo>
                <a:lnTo>
                  <a:pt x="151" y="114"/>
                </a:lnTo>
                <a:lnTo>
                  <a:pt x="135" y="108"/>
                </a:lnTo>
                <a:lnTo>
                  <a:pt x="135" y="108"/>
                </a:lnTo>
                <a:lnTo>
                  <a:pt x="103" y="94"/>
                </a:lnTo>
                <a:lnTo>
                  <a:pt x="75" y="80"/>
                </a:lnTo>
                <a:lnTo>
                  <a:pt x="32" y="58"/>
                </a:lnTo>
                <a:lnTo>
                  <a:pt x="32" y="58"/>
                </a:lnTo>
                <a:lnTo>
                  <a:pt x="18" y="53"/>
                </a:lnTo>
                <a:lnTo>
                  <a:pt x="7" y="50"/>
                </a:lnTo>
                <a:lnTo>
                  <a:pt x="4" y="47"/>
                </a:lnTo>
                <a:lnTo>
                  <a:pt x="1" y="45"/>
                </a:lnTo>
                <a:lnTo>
                  <a:pt x="0" y="42"/>
                </a:lnTo>
                <a:lnTo>
                  <a:pt x="0" y="39"/>
                </a:lnTo>
                <a:lnTo>
                  <a:pt x="0" y="39"/>
                </a:lnTo>
                <a:lnTo>
                  <a:pt x="1" y="31"/>
                </a:lnTo>
                <a:lnTo>
                  <a:pt x="4" y="26"/>
                </a:lnTo>
                <a:lnTo>
                  <a:pt x="6" y="25"/>
                </a:lnTo>
                <a:lnTo>
                  <a:pt x="7" y="24"/>
                </a:lnTo>
                <a:lnTo>
                  <a:pt x="7" y="24"/>
                </a:lnTo>
                <a:lnTo>
                  <a:pt x="8" y="23"/>
                </a:lnTo>
                <a:lnTo>
                  <a:pt x="11" y="21"/>
                </a:lnTo>
                <a:lnTo>
                  <a:pt x="13" y="14"/>
                </a:lnTo>
                <a:lnTo>
                  <a:pt x="18" y="7"/>
                </a:lnTo>
                <a:lnTo>
                  <a:pt x="21" y="3"/>
                </a:lnTo>
                <a:lnTo>
                  <a:pt x="23" y="2"/>
                </a:lnTo>
                <a:lnTo>
                  <a:pt x="23" y="2"/>
                </a:lnTo>
                <a:lnTo>
                  <a:pt x="28" y="0"/>
                </a:lnTo>
                <a:lnTo>
                  <a:pt x="33" y="0"/>
                </a:lnTo>
                <a:lnTo>
                  <a:pt x="49" y="3"/>
                </a:lnTo>
                <a:lnTo>
                  <a:pt x="70" y="10"/>
                </a:lnTo>
                <a:lnTo>
                  <a:pt x="93" y="20"/>
                </a:lnTo>
                <a:lnTo>
                  <a:pt x="93" y="20"/>
                </a:lnTo>
                <a:lnTo>
                  <a:pt x="118" y="31"/>
                </a:lnTo>
                <a:lnTo>
                  <a:pt x="141" y="41"/>
                </a:lnTo>
                <a:lnTo>
                  <a:pt x="165" y="51"/>
                </a:lnTo>
                <a:lnTo>
                  <a:pt x="186" y="61"/>
                </a:lnTo>
                <a:lnTo>
                  <a:pt x="186" y="61"/>
                </a:lnTo>
                <a:lnTo>
                  <a:pt x="198" y="68"/>
                </a:lnTo>
                <a:lnTo>
                  <a:pt x="204" y="71"/>
                </a:lnTo>
                <a:lnTo>
                  <a:pt x="212" y="73"/>
                </a:lnTo>
                <a:lnTo>
                  <a:pt x="230" y="76"/>
                </a:lnTo>
                <a:lnTo>
                  <a:pt x="230" y="76"/>
                </a:lnTo>
                <a:lnTo>
                  <a:pt x="262" y="80"/>
                </a:lnTo>
                <a:lnTo>
                  <a:pt x="298" y="85"/>
                </a:lnTo>
                <a:lnTo>
                  <a:pt x="332" y="88"/>
                </a:lnTo>
                <a:lnTo>
                  <a:pt x="347" y="89"/>
                </a:lnTo>
                <a:lnTo>
                  <a:pt x="359" y="89"/>
                </a:lnTo>
                <a:lnTo>
                  <a:pt x="359" y="89"/>
                </a:lnTo>
                <a:lnTo>
                  <a:pt x="373" y="89"/>
                </a:lnTo>
                <a:lnTo>
                  <a:pt x="389" y="92"/>
                </a:lnTo>
                <a:lnTo>
                  <a:pt x="428" y="99"/>
                </a:lnTo>
                <a:lnTo>
                  <a:pt x="470" y="106"/>
                </a:lnTo>
                <a:lnTo>
                  <a:pt x="490" y="110"/>
                </a:lnTo>
                <a:lnTo>
                  <a:pt x="508" y="111"/>
                </a:lnTo>
                <a:lnTo>
                  <a:pt x="508" y="111"/>
                </a:lnTo>
                <a:lnTo>
                  <a:pt x="528" y="112"/>
                </a:lnTo>
                <a:lnTo>
                  <a:pt x="554" y="115"/>
                </a:lnTo>
                <a:lnTo>
                  <a:pt x="617" y="124"/>
                </a:lnTo>
                <a:lnTo>
                  <a:pt x="690" y="136"/>
                </a:lnTo>
                <a:lnTo>
                  <a:pt x="771" y="148"/>
                </a:lnTo>
                <a:lnTo>
                  <a:pt x="771" y="148"/>
                </a:lnTo>
                <a:lnTo>
                  <a:pt x="790" y="152"/>
                </a:lnTo>
                <a:lnTo>
                  <a:pt x="810" y="157"/>
                </a:lnTo>
                <a:lnTo>
                  <a:pt x="848" y="167"/>
                </a:lnTo>
                <a:lnTo>
                  <a:pt x="883" y="178"/>
                </a:lnTo>
                <a:lnTo>
                  <a:pt x="915" y="190"/>
                </a:lnTo>
                <a:lnTo>
                  <a:pt x="940" y="201"/>
                </a:lnTo>
                <a:lnTo>
                  <a:pt x="960" y="210"/>
                </a:lnTo>
                <a:lnTo>
                  <a:pt x="979" y="218"/>
                </a:lnTo>
                <a:lnTo>
                  <a:pt x="979" y="218"/>
                </a:lnTo>
                <a:lnTo>
                  <a:pt x="981" y="217"/>
                </a:lnTo>
                <a:lnTo>
                  <a:pt x="991" y="213"/>
                </a:lnTo>
                <a:lnTo>
                  <a:pt x="996" y="213"/>
                </a:lnTo>
                <a:lnTo>
                  <a:pt x="1003" y="213"/>
                </a:lnTo>
                <a:lnTo>
                  <a:pt x="1009" y="216"/>
                </a:lnTo>
                <a:lnTo>
                  <a:pt x="1017" y="220"/>
                </a:lnTo>
                <a:lnTo>
                  <a:pt x="1017" y="220"/>
                </a:lnTo>
                <a:lnTo>
                  <a:pt x="1023" y="226"/>
                </a:lnTo>
                <a:lnTo>
                  <a:pt x="1028" y="232"/>
                </a:lnTo>
                <a:lnTo>
                  <a:pt x="1036" y="244"/>
                </a:lnTo>
                <a:lnTo>
                  <a:pt x="1041" y="254"/>
                </a:lnTo>
                <a:lnTo>
                  <a:pt x="1043" y="258"/>
                </a:lnTo>
                <a:lnTo>
                  <a:pt x="1043" y="258"/>
                </a:lnTo>
                <a:lnTo>
                  <a:pt x="1076" y="282"/>
                </a:lnTo>
                <a:lnTo>
                  <a:pt x="1098" y="301"/>
                </a:lnTo>
                <a:lnTo>
                  <a:pt x="1105" y="307"/>
                </a:lnTo>
                <a:lnTo>
                  <a:pt x="1108" y="311"/>
                </a:lnTo>
                <a:lnTo>
                  <a:pt x="1108" y="311"/>
                </a:lnTo>
                <a:lnTo>
                  <a:pt x="1108" y="313"/>
                </a:lnTo>
                <a:lnTo>
                  <a:pt x="1109" y="314"/>
                </a:lnTo>
                <a:lnTo>
                  <a:pt x="1112" y="317"/>
                </a:lnTo>
                <a:lnTo>
                  <a:pt x="1112" y="318"/>
                </a:lnTo>
                <a:lnTo>
                  <a:pt x="1110" y="321"/>
                </a:lnTo>
                <a:lnTo>
                  <a:pt x="1104" y="329"/>
                </a:lnTo>
                <a:lnTo>
                  <a:pt x="1104" y="329"/>
                </a:lnTo>
                <a:lnTo>
                  <a:pt x="1093" y="342"/>
                </a:lnTo>
                <a:lnTo>
                  <a:pt x="1083" y="355"/>
                </a:lnTo>
                <a:lnTo>
                  <a:pt x="1078" y="361"/>
                </a:lnTo>
                <a:lnTo>
                  <a:pt x="1072" y="366"/>
                </a:lnTo>
                <a:lnTo>
                  <a:pt x="1066" y="370"/>
                </a:lnTo>
                <a:lnTo>
                  <a:pt x="1059" y="372"/>
                </a:lnTo>
                <a:lnTo>
                  <a:pt x="1059" y="372"/>
                </a:lnTo>
                <a:lnTo>
                  <a:pt x="1051" y="372"/>
                </a:lnTo>
                <a:lnTo>
                  <a:pt x="1041" y="372"/>
                </a:lnTo>
                <a:lnTo>
                  <a:pt x="1023" y="369"/>
                </a:lnTo>
                <a:lnTo>
                  <a:pt x="1004" y="365"/>
                </a:lnTo>
                <a:lnTo>
                  <a:pt x="996" y="364"/>
                </a:lnTo>
                <a:lnTo>
                  <a:pt x="987" y="362"/>
                </a:lnTo>
                <a:lnTo>
                  <a:pt x="987" y="362"/>
                </a:lnTo>
                <a:lnTo>
                  <a:pt x="967" y="364"/>
                </a:lnTo>
                <a:lnTo>
                  <a:pt x="940" y="365"/>
                </a:lnTo>
                <a:lnTo>
                  <a:pt x="911" y="367"/>
                </a:lnTo>
                <a:lnTo>
                  <a:pt x="884" y="367"/>
                </a:lnTo>
                <a:lnTo>
                  <a:pt x="884" y="367"/>
                </a:lnTo>
                <a:lnTo>
                  <a:pt x="862" y="367"/>
                </a:lnTo>
                <a:lnTo>
                  <a:pt x="846" y="365"/>
                </a:lnTo>
                <a:lnTo>
                  <a:pt x="828" y="361"/>
                </a:lnTo>
                <a:lnTo>
                  <a:pt x="828" y="361"/>
                </a:lnTo>
                <a:lnTo>
                  <a:pt x="826" y="365"/>
                </a:lnTo>
                <a:lnTo>
                  <a:pt x="822" y="369"/>
                </a:lnTo>
                <a:lnTo>
                  <a:pt x="817" y="372"/>
                </a:lnTo>
                <a:lnTo>
                  <a:pt x="810" y="378"/>
                </a:lnTo>
                <a:lnTo>
                  <a:pt x="800" y="383"/>
                </a:lnTo>
                <a:lnTo>
                  <a:pt x="788" y="388"/>
                </a:lnTo>
                <a:lnTo>
                  <a:pt x="771" y="393"/>
                </a:lnTo>
                <a:lnTo>
                  <a:pt x="771" y="393"/>
                </a:lnTo>
                <a:lnTo>
                  <a:pt x="752" y="397"/>
                </a:lnTo>
                <a:lnTo>
                  <a:pt x="737" y="398"/>
                </a:lnTo>
                <a:lnTo>
                  <a:pt x="725" y="399"/>
                </a:lnTo>
                <a:lnTo>
                  <a:pt x="715" y="398"/>
                </a:lnTo>
                <a:lnTo>
                  <a:pt x="708" y="397"/>
                </a:lnTo>
                <a:lnTo>
                  <a:pt x="703" y="393"/>
                </a:lnTo>
                <a:lnTo>
                  <a:pt x="702" y="390"/>
                </a:lnTo>
                <a:lnTo>
                  <a:pt x="702" y="385"/>
                </a:lnTo>
                <a:lnTo>
                  <a:pt x="702" y="385"/>
                </a:lnTo>
                <a:lnTo>
                  <a:pt x="704" y="380"/>
                </a:lnTo>
                <a:lnTo>
                  <a:pt x="708" y="374"/>
                </a:lnTo>
                <a:lnTo>
                  <a:pt x="719" y="362"/>
                </a:lnTo>
                <a:lnTo>
                  <a:pt x="737" y="348"/>
                </a:lnTo>
                <a:lnTo>
                  <a:pt x="737" y="348"/>
                </a:lnTo>
                <a:lnTo>
                  <a:pt x="740" y="344"/>
                </a:lnTo>
                <a:lnTo>
                  <a:pt x="742" y="340"/>
                </a:lnTo>
                <a:lnTo>
                  <a:pt x="743" y="335"/>
                </a:lnTo>
                <a:lnTo>
                  <a:pt x="644" y="303"/>
                </a:lnTo>
                <a:lnTo>
                  <a:pt x="644" y="303"/>
                </a:lnTo>
                <a:lnTo>
                  <a:pt x="634" y="306"/>
                </a:lnTo>
                <a:lnTo>
                  <a:pt x="609" y="310"/>
                </a:lnTo>
                <a:lnTo>
                  <a:pt x="593" y="312"/>
                </a:lnTo>
                <a:lnTo>
                  <a:pt x="577" y="313"/>
                </a:lnTo>
                <a:lnTo>
                  <a:pt x="561" y="314"/>
                </a:lnTo>
                <a:lnTo>
                  <a:pt x="546" y="313"/>
                </a:lnTo>
                <a:lnTo>
                  <a:pt x="546" y="313"/>
                </a:lnTo>
                <a:lnTo>
                  <a:pt x="521" y="311"/>
                </a:lnTo>
                <a:lnTo>
                  <a:pt x="511" y="308"/>
                </a:lnTo>
                <a:lnTo>
                  <a:pt x="502" y="305"/>
                </a:lnTo>
                <a:lnTo>
                  <a:pt x="495" y="301"/>
                </a:lnTo>
                <a:lnTo>
                  <a:pt x="490" y="297"/>
                </a:lnTo>
                <a:lnTo>
                  <a:pt x="486" y="292"/>
                </a:lnTo>
                <a:lnTo>
                  <a:pt x="486" y="286"/>
                </a:lnTo>
                <a:lnTo>
                  <a:pt x="486" y="286"/>
                </a:lnTo>
                <a:lnTo>
                  <a:pt x="487" y="275"/>
                </a:lnTo>
                <a:lnTo>
                  <a:pt x="491" y="268"/>
                </a:lnTo>
                <a:lnTo>
                  <a:pt x="494" y="263"/>
                </a:lnTo>
                <a:lnTo>
                  <a:pt x="497" y="259"/>
                </a:lnTo>
                <a:lnTo>
                  <a:pt x="497" y="259"/>
                </a:lnTo>
                <a:lnTo>
                  <a:pt x="517" y="250"/>
                </a:lnTo>
                <a:lnTo>
                  <a:pt x="517" y="250"/>
                </a:lnTo>
                <a:lnTo>
                  <a:pt x="505" y="245"/>
                </a:lnTo>
                <a:lnTo>
                  <a:pt x="442" y="217"/>
                </a:lnTo>
                <a:lnTo>
                  <a:pt x="442" y="217"/>
                </a:lnTo>
                <a:lnTo>
                  <a:pt x="393" y="195"/>
                </a:lnTo>
                <a:lnTo>
                  <a:pt x="346" y="175"/>
                </a:lnTo>
                <a:lnTo>
                  <a:pt x="308" y="161"/>
                </a:lnTo>
                <a:lnTo>
                  <a:pt x="283" y="151"/>
                </a:lnTo>
                <a:lnTo>
                  <a:pt x="283" y="151"/>
                </a:lnTo>
                <a:lnTo>
                  <a:pt x="267" y="145"/>
                </a:lnTo>
                <a:lnTo>
                  <a:pt x="251" y="137"/>
                </a:lnTo>
                <a:lnTo>
                  <a:pt x="240" y="131"/>
                </a:lnTo>
                <a:lnTo>
                  <a:pt x="234" y="129"/>
                </a:lnTo>
                <a:lnTo>
                  <a:pt x="234" y="129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66FFF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pptx812_走る人のシルエット（３）</dc:title>
  <dc:subject>pptx812_走る人のシルエット（３）</dc:subject>
  <dc:creator>Digipot.net</dc:creator>
  <cp:revision>1</cp:revision>
  <dcterms:created xsi:type="dcterms:W3CDTF">2018-05-20T00:31:01Z</dcterms:created>
  <dcterms:modified xsi:type="dcterms:W3CDTF">2018-07-14T23:29:38Z</dcterms:modified>
  <cp:version>1</cp:version>
</cp:coreProperties>
</file>