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107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4EB6D795-07A0-40E1-B05B-8465BA413E05}"/>
              </a:ext>
            </a:extLst>
          </p:cNvPr>
          <p:cNvSpPr>
            <a:spLocks/>
          </p:cNvSpPr>
          <p:nvPr/>
        </p:nvSpPr>
        <p:spPr bwMode="auto">
          <a:xfrm>
            <a:off x="362490" y="998731"/>
            <a:ext cx="1755195" cy="1409100"/>
          </a:xfrm>
          <a:custGeom>
            <a:avLst/>
            <a:gdLst>
              <a:gd name="T0" fmla="*/ 361 w 1278"/>
              <a:gd name="T1" fmla="*/ 531 h 1026"/>
              <a:gd name="T2" fmla="*/ 309 w 1278"/>
              <a:gd name="T3" fmla="*/ 573 h 1026"/>
              <a:gd name="T4" fmla="*/ 213 w 1278"/>
              <a:gd name="T5" fmla="*/ 561 h 1026"/>
              <a:gd name="T6" fmla="*/ 184 w 1278"/>
              <a:gd name="T7" fmla="*/ 625 h 1026"/>
              <a:gd name="T8" fmla="*/ 180 w 1278"/>
              <a:gd name="T9" fmla="*/ 686 h 1026"/>
              <a:gd name="T10" fmla="*/ 226 w 1278"/>
              <a:gd name="T11" fmla="*/ 697 h 1026"/>
              <a:gd name="T12" fmla="*/ 342 w 1278"/>
              <a:gd name="T13" fmla="*/ 781 h 1026"/>
              <a:gd name="T14" fmla="*/ 476 w 1278"/>
              <a:gd name="T15" fmla="*/ 838 h 1026"/>
              <a:gd name="T16" fmla="*/ 494 w 1278"/>
              <a:gd name="T17" fmla="*/ 872 h 1026"/>
              <a:gd name="T18" fmla="*/ 517 w 1278"/>
              <a:gd name="T19" fmla="*/ 915 h 1026"/>
              <a:gd name="T20" fmla="*/ 542 w 1278"/>
              <a:gd name="T21" fmla="*/ 902 h 1026"/>
              <a:gd name="T22" fmla="*/ 549 w 1278"/>
              <a:gd name="T23" fmla="*/ 885 h 1026"/>
              <a:gd name="T24" fmla="*/ 530 w 1278"/>
              <a:gd name="T25" fmla="*/ 872 h 1026"/>
              <a:gd name="T26" fmla="*/ 544 w 1278"/>
              <a:gd name="T27" fmla="*/ 863 h 1026"/>
              <a:gd name="T28" fmla="*/ 519 w 1278"/>
              <a:gd name="T29" fmla="*/ 852 h 1026"/>
              <a:gd name="T30" fmla="*/ 582 w 1278"/>
              <a:gd name="T31" fmla="*/ 856 h 1026"/>
              <a:gd name="T32" fmla="*/ 586 w 1278"/>
              <a:gd name="T33" fmla="*/ 878 h 1026"/>
              <a:gd name="T34" fmla="*/ 578 w 1278"/>
              <a:gd name="T35" fmla="*/ 907 h 1026"/>
              <a:gd name="T36" fmla="*/ 582 w 1278"/>
              <a:gd name="T37" fmla="*/ 931 h 1026"/>
              <a:gd name="T38" fmla="*/ 611 w 1278"/>
              <a:gd name="T39" fmla="*/ 926 h 1026"/>
              <a:gd name="T40" fmla="*/ 670 w 1278"/>
              <a:gd name="T41" fmla="*/ 953 h 1026"/>
              <a:gd name="T42" fmla="*/ 802 w 1278"/>
              <a:gd name="T43" fmla="*/ 1024 h 1026"/>
              <a:gd name="T44" fmla="*/ 808 w 1278"/>
              <a:gd name="T45" fmla="*/ 992 h 1026"/>
              <a:gd name="T46" fmla="*/ 827 w 1278"/>
              <a:gd name="T47" fmla="*/ 1001 h 1026"/>
              <a:gd name="T48" fmla="*/ 923 w 1278"/>
              <a:gd name="T49" fmla="*/ 1022 h 1026"/>
              <a:gd name="T50" fmla="*/ 937 w 1278"/>
              <a:gd name="T51" fmla="*/ 988 h 1026"/>
              <a:gd name="T52" fmla="*/ 985 w 1278"/>
              <a:gd name="T53" fmla="*/ 970 h 1026"/>
              <a:gd name="T54" fmla="*/ 999 w 1278"/>
              <a:gd name="T55" fmla="*/ 930 h 1026"/>
              <a:gd name="T56" fmla="*/ 1032 w 1278"/>
              <a:gd name="T57" fmla="*/ 881 h 1026"/>
              <a:gd name="T58" fmla="*/ 1045 w 1278"/>
              <a:gd name="T59" fmla="*/ 834 h 1026"/>
              <a:gd name="T60" fmla="*/ 1022 w 1278"/>
              <a:gd name="T61" fmla="*/ 764 h 1026"/>
              <a:gd name="T62" fmla="*/ 1029 w 1278"/>
              <a:gd name="T63" fmla="*/ 731 h 1026"/>
              <a:gd name="T64" fmla="*/ 974 w 1278"/>
              <a:gd name="T65" fmla="*/ 725 h 1026"/>
              <a:gd name="T66" fmla="*/ 747 w 1278"/>
              <a:gd name="T67" fmla="*/ 723 h 1026"/>
              <a:gd name="T68" fmla="*/ 626 w 1278"/>
              <a:gd name="T69" fmla="*/ 646 h 1026"/>
              <a:gd name="T70" fmla="*/ 743 w 1278"/>
              <a:gd name="T71" fmla="*/ 642 h 1026"/>
              <a:gd name="T72" fmla="*/ 773 w 1278"/>
              <a:gd name="T73" fmla="*/ 598 h 1026"/>
              <a:gd name="T74" fmla="*/ 795 w 1278"/>
              <a:gd name="T75" fmla="*/ 571 h 1026"/>
              <a:gd name="T76" fmla="*/ 883 w 1278"/>
              <a:gd name="T77" fmla="*/ 546 h 1026"/>
              <a:gd name="T78" fmla="*/ 926 w 1278"/>
              <a:gd name="T79" fmla="*/ 501 h 1026"/>
              <a:gd name="T80" fmla="*/ 983 w 1278"/>
              <a:gd name="T81" fmla="*/ 460 h 1026"/>
              <a:gd name="T82" fmla="*/ 1052 w 1278"/>
              <a:gd name="T83" fmla="*/ 427 h 1026"/>
              <a:gd name="T84" fmla="*/ 1087 w 1278"/>
              <a:gd name="T85" fmla="*/ 392 h 1026"/>
              <a:gd name="T86" fmla="*/ 1098 w 1278"/>
              <a:gd name="T87" fmla="*/ 369 h 1026"/>
              <a:gd name="T88" fmla="*/ 1171 w 1278"/>
              <a:gd name="T89" fmla="*/ 322 h 1026"/>
              <a:gd name="T90" fmla="*/ 1219 w 1278"/>
              <a:gd name="T91" fmla="*/ 277 h 1026"/>
              <a:gd name="T92" fmla="*/ 1244 w 1278"/>
              <a:gd name="T93" fmla="*/ 243 h 1026"/>
              <a:gd name="T94" fmla="*/ 1260 w 1278"/>
              <a:gd name="T95" fmla="*/ 208 h 1026"/>
              <a:gd name="T96" fmla="*/ 1277 w 1278"/>
              <a:gd name="T97" fmla="*/ 176 h 1026"/>
              <a:gd name="T98" fmla="*/ 1186 w 1278"/>
              <a:gd name="T99" fmla="*/ 166 h 1026"/>
              <a:gd name="T100" fmla="*/ 653 w 1278"/>
              <a:gd name="T101" fmla="*/ 273 h 1026"/>
              <a:gd name="T102" fmla="*/ 513 w 1278"/>
              <a:gd name="T103" fmla="*/ 362 h 1026"/>
              <a:gd name="T104" fmla="*/ 439 w 1278"/>
              <a:gd name="T105" fmla="*/ 270 h 1026"/>
              <a:gd name="T106" fmla="*/ 415 w 1278"/>
              <a:gd name="T107" fmla="*/ 113 h 1026"/>
              <a:gd name="T108" fmla="*/ 257 w 1278"/>
              <a:gd name="T109" fmla="*/ 18 h 1026"/>
              <a:gd name="T110" fmla="*/ 6 w 1278"/>
              <a:gd name="T111" fmla="*/ 9 h 1026"/>
              <a:gd name="T112" fmla="*/ 51 w 1278"/>
              <a:gd name="T113" fmla="*/ 50 h 1026"/>
              <a:gd name="T114" fmla="*/ 64 w 1278"/>
              <a:gd name="T115" fmla="*/ 78 h 1026"/>
              <a:gd name="T116" fmla="*/ 102 w 1278"/>
              <a:gd name="T117" fmla="*/ 105 h 1026"/>
              <a:gd name="T118" fmla="*/ 211 w 1278"/>
              <a:gd name="T119" fmla="*/ 162 h 1026"/>
              <a:gd name="T120" fmla="*/ 293 w 1278"/>
              <a:gd name="T121" fmla="*/ 221 h 1026"/>
              <a:gd name="T122" fmla="*/ 352 w 1278"/>
              <a:gd name="T123" fmla="*/ 298 h 1026"/>
              <a:gd name="T124" fmla="*/ 398 w 1278"/>
              <a:gd name="T125" fmla="*/ 327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8" h="1026">
                <a:moveTo>
                  <a:pt x="399" y="337"/>
                </a:moveTo>
                <a:lnTo>
                  <a:pt x="399" y="337"/>
                </a:lnTo>
                <a:lnTo>
                  <a:pt x="398" y="354"/>
                </a:lnTo>
                <a:lnTo>
                  <a:pt x="394" y="381"/>
                </a:lnTo>
                <a:lnTo>
                  <a:pt x="389" y="414"/>
                </a:lnTo>
                <a:lnTo>
                  <a:pt x="382" y="451"/>
                </a:lnTo>
                <a:lnTo>
                  <a:pt x="374" y="487"/>
                </a:lnTo>
                <a:lnTo>
                  <a:pt x="367" y="518"/>
                </a:lnTo>
                <a:lnTo>
                  <a:pt x="361" y="531"/>
                </a:lnTo>
                <a:lnTo>
                  <a:pt x="357" y="542"/>
                </a:lnTo>
                <a:lnTo>
                  <a:pt x="352" y="550"/>
                </a:lnTo>
                <a:lnTo>
                  <a:pt x="348" y="554"/>
                </a:lnTo>
                <a:lnTo>
                  <a:pt x="348" y="554"/>
                </a:lnTo>
                <a:lnTo>
                  <a:pt x="332" y="564"/>
                </a:lnTo>
                <a:lnTo>
                  <a:pt x="324" y="571"/>
                </a:lnTo>
                <a:lnTo>
                  <a:pt x="319" y="573"/>
                </a:lnTo>
                <a:lnTo>
                  <a:pt x="315" y="573"/>
                </a:lnTo>
                <a:lnTo>
                  <a:pt x="309" y="573"/>
                </a:lnTo>
                <a:lnTo>
                  <a:pt x="300" y="572"/>
                </a:lnTo>
                <a:lnTo>
                  <a:pt x="300" y="572"/>
                </a:lnTo>
                <a:lnTo>
                  <a:pt x="278" y="567"/>
                </a:lnTo>
                <a:lnTo>
                  <a:pt x="255" y="560"/>
                </a:lnTo>
                <a:lnTo>
                  <a:pt x="244" y="558"/>
                </a:lnTo>
                <a:lnTo>
                  <a:pt x="232" y="558"/>
                </a:lnTo>
                <a:lnTo>
                  <a:pt x="222" y="558"/>
                </a:lnTo>
                <a:lnTo>
                  <a:pt x="213" y="561"/>
                </a:lnTo>
                <a:lnTo>
                  <a:pt x="213" y="561"/>
                </a:lnTo>
                <a:lnTo>
                  <a:pt x="205" y="567"/>
                </a:lnTo>
                <a:lnTo>
                  <a:pt x="198" y="572"/>
                </a:lnTo>
                <a:lnTo>
                  <a:pt x="194" y="577"/>
                </a:lnTo>
                <a:lnTo>
                  <a:pt x="190" y="583"/>
                </a:lnTo>
                <a:lnTo>
                  <a:pt x="189" y="589"/>
                </a:lnTo>
                <a:lnTo>
                  <a:pt x="188" y="594"/>
                </a:lnTo>
                <a:lnTo>
                  <a:pt x="186" y="605"/>
                </a:lnTo>
                <a:lnTo>
                  <a:pt x="186" y="605"/>
                </a:lnTo>
                <a:lnTo>
                  <a:pt x="184" y="625"/>
                </a:lnTo>
                <a:lnTo>
                  <a:pt x="182" y="635"/>
                </a:lnTo>
                <a:lnTo>
                  <a:pt x="182" y="635"/>
                </a:lnTo>
                <a:lnTo>
                  <a:pt x="180" y="636"/>
                </a:lnTo>
                <a:lnTo>
                  <a:pt x="179" y="639"/>
                </a:lnTo>
                <a:lnTo>
                  <a:pt x="180" y="642"/>
                </a:lnTo>
                <a:lnTo>
                  <a:pt x="180" y="642"/>
                </a:lnTo>
                <a:lnTo>
                  <a:pt x="182" y="657"/>
                </a:lnTo>
                <a:lnTo>
                  <a:pt x="180" y="686"/>
                </a:lnTo>
                <a:lnTo>
                  <a:pt x="180" y="686"/>
                </a:lnTo>
                <a:lnTo>
                  <a:pt x="192" y="675"/>
                </a:lnTo>
                <a:lnTo>
                  <a:pt x="202" y="667"/>
                </a:lnTo>
                <a:lnTo>
                  <a:pt x="206" y="664"/>
                </a:lnTo>
                <a:lnTo>
                  <a:pt x="209" y="664"/>
                </a:lnTo>
                <a:lnTo>
                  <a:pt x="209" y="664"/>
                </a:lnTo>
                <a:lnTo>
                  <a:pt x="213" y="671"/>
                </a:lnTo>
                <a:lnTo>
                  <a:pt x="218" y="682"/>
                </a:lnTo>
                <a:lnTo>
                  <a:pt x="222" y="689"/>
                </a:lnTo>
                <a:lnTo>
                  <a:pt x="226" y="697"/>
                </a:lnTo>
                <a:lnTo>
                  <a:pt x="231" y="704"/>
                </a:lnTo>
                <a:lnTo>
                  <a:pt x="238" y="709"/>
                </a:lnTo>
                <a:lnTo>
                  <a:pt x="238" y="709"/>
                </a:lnTo>
                <a:lnTo>
                  <a:pt x="255" y="719"/>
                </a:lnTo>
                <a:lnTo>
                  <a:pt x="273" y="730"/>
                </a:lnTo>
                <a:lnTo>
                  <a:pt x="300" y="746"/>
                </a:lnTo>
                <a:lnTo>
                  <a:pt x="300" y="746"/>
                </a:lnTo>
                <a:lnTo>
                  <a:pt x="315" y="757"/>
                </a:lnTo>
                <a:lnTo>
                  <a:pt x="342" y="781"/>
                </a:lnTo>
                <a:lnTo>
                  <a:pt x="388" y="823"/>
                </a:lnTo>
                <a:lnTo>
                  <a:pt x="388" y="823"/>
                </a:lnTo>
                <a:lnTo>
                  <a:pt x="392" y="824"/>
                </a:lnTo>
                <a:lnTo>
                  <a:pt x="396" y="827"/>
                </a:lnTo>
                <a:lnTo>
                  <a:pt x="406" y="831"/>
                </a:lnTo>
                <a:lnTo>
                  <a:pt x="419" y="834"/>
                </a:lnTo>
                <a:lnTo>
                  <a:pt x="432" y="835"/>
                </a:lnTo>
                <a:lnTo>
                  <a:pt x="460" y="836"/>
                </a:lnTo>
                <a:lnTo>
                  <a:pt x="476" y="838"/>
                </a:lnTo>
                <a:lnTo>
                  <a:pt x="476" y="838"/>
                </a:lnTo>
                <a:lnTo>
                  <a:pt x="489" y="838"/>
                </a:lnTo>
                <a:lnTo>
                  <a:pt x="494" y="838"/>
                </a:lnTo>
                <a:lnTo>
                  <a:pt x="498" y="856"/>
                </a:lnTo>
                <a:lnTo>
                  <a:pt x="498" y="856"/>
                </a:lnTo>
                <a:lnTo>
                  <a:pt x="497" y="859"/>
                </a:lnTo>
                <a:lnTo>
                  <a:pt x="494" y="867"/>
                </a:lnTo>
                <a:lnTo>
                  <a:pt x="494" y="867"/>
                </a:lnTo>
                <a:lnTo>
                  <a:pt x="494" y="872"/>
                </a:lnTo>
                <a:lnTo>
                  <a:pt x="494" y="874"/>
                </a:lnTo>
                <a:lnTo>
                  <a:pt x="498" y="885"/>
                </a:lnTo>
                <a:lnTo>
                  <a:pt x="498" y="885"/>
                </a:lnTo>
                <a:lnTo>
                  <a:pt x="502" y="896"/>
                </a:lnTo>
                <a:lnTo>
                  <a:pt x="505" y="903"/>
                </a:lnTo>
                <a:lnTo>
                  <a:pt x="505" y="903"/>
                </a:lnTo>
                <a:lnTo>
                  <a:pt x="507" y="911"/>
                </a:lnTo>
                <a:lnTo>
                  <a:pt x="510" y="914"/>
                </a:lnTo>
                <a:lnTo>
                  <a:pt x="517" y="915"/>
                </a:lnTo>
                <a:lnTo>
                  <a:pt x="517" y="915"/>
                </a:lnTo>
                <a:lnTo>
                  <a:pt x="519" y="914"/>
                </a:lnTo>
                <a:lnTo>
                  <a:pt x="523" y="914"/>
                </a:lnTo>
                <a:lnTo>
                  <a:pt x="526" y="910"/>
                </a:lnTo>
                <a:lnTo>
                  <a:pt x="528" y="906"/>
                </a:lnTo>
                <a:lnTo>
                  <a:pt x="530" y="905"/>
                </a:lnTo>
                <a:lnTo>
                  <a:pt x="531" y="903"/>
                </a:lnTo>
                <a:lnTo>
                  <a:pt x="531" y="903"/>
                </a:lnTo>
                <a:lnTo>
                  <a:pt x="542" y="902"/>
                </a:lnTo>
                <a:lnTo>
                  <a:pt x="548" y="899"/>
                </a:lnTo>
                <a:lnTo>
                  <a:pt x="552" y="897"/>
                </a:lnTo>
                <a:lnTo>
                  <a:pt x="552" y="897"/>
                </a:lnTo>
                <a:lnTo>
                  <a:pt x="557" y="886"/>
                </a:lnTo>
                <a:lnTo>
                  <a:pt x="559" y="882"/>
                </a:lnTo>
                <a:lnTo>
                  <a:pt x="557" y="881"/>
                </a:lnTo>
                <a:lnTo>
                  <a:pt x="556" y="881"/>
                </a:lnTo>
                <a:lnTo>
                  <a:pt x="556" y="881"/>
                </a:lnTo>
                <a:lnTo>
                  <a:pt x="549" y="885"/>
                </a:lnTo>
                <a:lnTo>
                  <a:pt x="545" y="885"/>
                </a:lnTo>
                <a:lnTo>
                  <a:pt x="542" y="885"/>
                </a:lnTo>
                <a:lnTo>
                  <a:pt x="542" y="885"/>
                </a:lnTo>
                <a:lnTo>
                  <a:pt x="538" y="884"/>
                </a:lnTo>
                <a:lnTo>
                  <a:pt x="535" y="882"/>
                </a:lnTo>
                <a:lnTo>
                  <a:pt x="531" y="878"/>
                </a:lnTo>
                <a:lnTo>
                  <a:pt x="531" y="878"/>
                </a:lnTo>
                <a:lnTo>
                  <a:pt x="528" y="874"/>
                </a:lnTo>
                <a:lnTo>
                  <a:pt x="530" y="872"/>
                </a:lnTo>
                <a:lnTo>
                  <a:pt x="531" y="871"/>
                </a:lnTo>
                <a:lnTo>
                  <a:pt x="535" y="871"/>
                </a:lnTo>
                <a:lnTo>
                  <a:pt x="535" y="871"/>
                </a:lnTo>
                <a:lnTo>
                  <a:pt x="542" y="876"/>
                </a:lnTo>
                <a:lnTo>
                  <a:pt x="545" y="878"/>
                </a:lnTo>
                <a:lnTo>
                  <a:pt x="545" y="878"/>
                </a:lnTo>
                <a:lnTo>
                  <a:pt x="545" y="874"/>
                </a:lnTo>
                <a:lnTo>
                  <a:pt x="545" y="867"/>
                </a:lnTo>
                <a:lnTo>
                  <a:pt x="544" y="863"/>
                </a:lnTo>
                <a:lnTo>
                  <a:pt x="543" y="860"/>
                </a:lnTo>
                <a:lnTo>
                  <a:pt x="542" y="857"/>
                </a:lnTo>
                <a:lnTo>
                  <a:pt x="538" y="856"/>
                </a:lnTo>
                <a:lnTo>
                  <a:pt x="538" y="856"/>
                </a:lnTo>
                <a:lnTo>
                  <a:pt x="527" y="856"/>
                </a:lnTo>
                <a:lnTo>
                  <a:pt x="523" y="856"/>
                </a:lnTo>
                <a:lnTo>
                  <a:pt x="523" y="856"/>
                </a:lnTo>
                <a:lnTo>
                  <a:pt x="522" y="856"/>
                </a:lnTo>
                <a:lnTo>
                  <a:pt x="519" y="852"/>
                </a:lnTo>
                <a:lnTo>
                  <a:pt x="519" y="852"/>
                </a:lnTo>
                <a:lnTo>
                  <a:pt x="519" y="846"/>
                </a:lnTo>
                <a:lnTo>
                  <a:pt x="519" y="840"/>
                </a:lnTo>
                <a:lnTo>
                  <a:pt x="519" y="834"/>
                </a:lnTo>
                <a:lnTo>
                  <a:pt x="519" y="834"/>
                </a:lnTo>
                <a:lnTo>
                  <a:pt x="545" y="843"/>
                </a:lnTo>
                <a:lnTo>
                  <a:pt x="566" y="851"/>
                </a:lnTo>
                <a:lnTo>
                  <a:pt x="582" y="856"/>
                </a:lnTo>
                <a:lnTo>
                  <a:pt x="582" y="856"/>
                </a:lnTo>
                <a:lnTo>
                  <a:pt x="586" y="857"/>
                </a:lnTo>
                <a:lnTo>
                  <a:pt x="590" y="860"/>
                </a:lnTo>
                <a:lnTo>
                  <a:pt x="595" y="864"/>
                </a:lnTo>
                <a:lnTo>
                  <a:pt x="597" y="869"/>
                </a:lnTo>
                <a:lnTo>
                  <a:pt x="597" y="871"/>
                </a:lnTo>
                <a:lnTo>
                  <a:pt x="597" y="871"/>
                </a:lnTo>
                <a:lnTo>
                  <a:pt x="593" y="872"/>
                </a:lnTo>
                <a:lnTo>
                  <a:pt x="589" y="874"/>
                </a:lnTo>
                <a:lnTo>
                  <a:pt x="586" y="878"/>
                </a:lnTo>
                <a:lnTo>
                  <a:pt x="586" y="878"/>
                </a:lnTo>
                <a:lnTo>
                  <a:pt x="580" y="884"/>
                </a:lnTo>
                <a:lnTo>
                  <a:pt x="578" y="888"/>
                </a:lnTo>
                <a:lnTo>
                  <a:pt x="578" y="893"/>
                </a:lnTo>
                <a:lnTo>
                  <a:pt x="578" y="893"/>
                </a:lnTo>
                <a:lnTo>
                  <a:pt x="580" y="898"/>
                </a:lnTo>
                <a:lnTo>
                  <a:pt x="581" y="902"/>
                </a:lnTo>
                <a:lnTo>
                  <a:pt x="581" y="905"/>
                </a:lnTo>
                <a:lnTo>
                  <a:pt x="578" y="907"/>
                </a:lnTo>
                <a:lnTo>
                  <a:pt x="578" y="907"/>
                </a:lnTo>
                <a:lnTo>
                  <a:pt x="576" y="910"/>
                </a:lnTo>
                <a:lnTo>
                  <a:pt x="573" y="914"/>
                </a:lnTo>
                <a:lnTo>
                  <a:pt x="572" y="918"/>
                </a:lnTo>
                <a:lnTo>
                  <a:pt x="570" y="922"/>
                </a:lnTo>
                <a:lnTo>
                  <a:pt x="570" y="922"/>
                </a:lnTo>
                <a:lnTo>
                  <a:pt x="573" y="926"/>
                </a:lnTo>
                <a:lnTo>
                  <a:pt x="577" y="930"/>
                </a:lnTo>
                <a:lnTo>
                  <a:pt x="582" y="931"/>
                </a:lnTo>
                <a:lnTo>
                  <a:pt x="586" y="931"/>
                </a:lnTo>
                <a:lnTo>
                  <a:pt x="589" y="930"/>
                </a:lnTo>
                <a:lnTo>
                  <a:pt x="589" y="930"/>
                </a:lnTo>
                <a:lnTo>
                  <a:pt x="595" y="928"/>
                </a:lnTo>
                <a:lnTo>
                  <a:pt x="601" y="928"/>
                </a:lnTo>
                <a:lnTo>
                  <a:pt x="605" y="928"/>
                </a:lnTo>
                <a:lnTo>
                  <a:pt x="609" y="927"/>
                </a:lnTo>
                <a:lnTo>
                  <a:pt x="611" y="926"/>
                </a:lnTo>
                <a:lnTo>
                  <a:pt x="611" y="926"/>
                </a:lnTo>
                <a:lnTo>
                  <a:pt x="618" y="920"/>
                </a:lnTo>
                <a:lnTo>
                  <a:pt x="623" y="917"/>
                </a:lnTo>
                <a:lnTo>
                  <a:pt x="627" y="914"/>
                </a:lnTo>
                <a:lnTo>
                  <a:pt x="628" y="914"/>
                </a:lnTo>
                <a:lnTo>
                  <a:pt x="630" y="915"/>
                </a:lnTo>
                <a:lnTo>
                  <a:pt x="630" y="915"/>
                </a:lnTo>
                <a:lnTo>
                  <a:pt x="638" y="924"/>
                </a:lnTo>
                <a:lnTo>
                  <a:pt x="657" y="942"/>
                </a:lnTo>
                <a:lnTo>
                  <a:pt x="670" y="953"/>
                </a:lnTo>
                <a:lnTo>
                  <a:pt x="685" y="965"/>
                </a:lnTo>
                <a:lnTo>
                  <a:pt x="702" y="977"/>
                </a:lnTo>
                <a:lnTo>
                  <a:pt x="722" y="988"/>
                </a:lnTo>
                <a:lnTo>
                  <a:pt x="722" y="988"/>
                </a:lnTo>
                <a:lnTo>
                  <a:pt x="755" y="1007"/>
                </a:lnTo>
                <a:lnTo>
                  <a:pt x="780" y="1019"/>
                </a:lnTo>
                <a:lnTo>
                  <a:pt x="795" y="1024"/>
                </a:lnTo>
                <a:lnTo>
                  <a:pt x="799" y="1026"/>
                </a:lnTo>
                <a:lnTo>
                  <a:pt x="802" y="1024"/>
                </a:lnTo>
                <a:lnTo>
                  <a:pt x="802" y="1024"/>
                </a:lnTo>
                <a:lnTo>
                  <a:pt x="803" y="1022"/>
                </a:lnTo>
                <a:lnTo>
                  <a:pt x="803" y="1018"/>
                </a:lnTo>
                <a:lnTo>
                  <a:pt x="805" y="1005"/>
                </a:lnTo>
                <a:lnTo>
                  <a:pt x="806" y="994"/>
                </a:lnTo>
                <a:lnTo>
                  <a:pt x="807" y="992"/>
                </a:lnTo>
                <a:lnTo>
                  <a:pt x="808" y="992"/>
                </a:lnTo>
                <a:lnTo>
                  <a:pt x="808" y="992"/>
                </a:lnTo>
                <a:lnTo>
                  <a:pt x="808" y="992"/>
                </a:lnTo>
                <a:lnTo>
                  <a:pt x="819" y="1003"/>
                </a:lnTo>
                <a:lnTo>
                  <a:pt x="824" y="1007"/>
                </a:lnTo>
                <a:lnTo>
                  <a:pt x="826" y="1007"/>
                </a:lnTo>
                <a:lnTo>
                  <a:pt x="827" y="1006"/>
                </a:lnTo>
                <a:lnTo>
                  <a:pt x="827" y="1006"/>
                </a:lnTo>
                <a:lnTo>
                  <a:pt x="827" y="1005"/>
                </a:lnTo>
                <a:lnTo>
                  <a:pt x="827" y="1003"/>
                </a:lnTo>
                <a:lnTo>
                  <a:pt x="827" y="1001"/>
                </a:lnTo>
                <a:lnTo>
                  <a:pt x="827" y="1001"/>
                </a:lnTo>
                <a:lnTo>
                  <a:pt x="839" y="1006"/>
                </a:lnTo>
                <a:lnTo>
                  <a:pt x="839" y="1006"/>
                </a:lnTo>
                <a:lnTo>
                  <a:pt x="853" y="1013"/>
                </a:lnTo>
                <a:lnTo>
                  <a:pt x="869" y="1018"/>
                </a:lnTo>
                <a:lnTo>
                  <a:pt x="886" y="1022"/>
                </a:lnTo>
                <a:lnTo>
                  <a:pt x="886" y="1022"/>
                </a:lnTo>
                <a:lnTo>
                  <a:pt x="894" y="1022"/>
                </a:lnTo>
                <a:lnTo>
                  <a:pt x="914" y="1023"/>
                </a:lnTo>
                <a:lnTo>
                  <a:pt x="923" y="1022"/>
                </a:lnTo>
                <a:lnTo>
                  <a:pt x="932" y="1020"/>
                </a:lnTo>
                <a:lnTo>
                  <a:pt x="936" y="1019"/>
                </a:lnTo>
                <a:lnTo>
                  <a:pt x="939" y="1016"/>
                </a:lnTo>
                <a:lnTo>
                  <a:pt x="940" y="1014"/>
                </a:lnTo>
                <a:lnTo>
                  <a:pt x="941" y="1010"/>
                </a:lnTo>
                <a:lnTo>
                  <a:pt x="941" y="1010"/>
                </a:lnTo>
                <a:lnTo>
                  <a:pt x="940" y="998"/>
                </a:lnTo>
                <a:lnTo>
                  <a:pt x="939" y="992"/>
                </a:lnTo>
                <a:lnTo>
                  <a:pt x="937" y="988"/>
                </a:lnTo>
                <a:lnTo>
                  <a:pt x="937" y="988"/>
                </a:lnTo>
                <a:lnTo>
                  <a:pt x="954" y="988"/>
                </a:lnTo>
                <a:lnTo>
                  <a:pt x="966" y="985"/>
                </a:lnTo>
                <a:lnTo>
                  <a:pt x="972" y="984"/>
                </a:lnTo>
                <a:lnTo>
                  <a:pt x="974" y="981"/>
                </a:lnTo>
                <a:lnTo>
                  <a:pt x="974" y="981"/>
                </a:lnTo>
                <a:lnTo>
                  <a:pt x="977" y="976"/>
                </a:lnTo>
                <a:lnTo>
                  <a:pt x="981" y="972"/>
                </a:lnTo>
                <a:lnTo>
                  <a:pt x="985" y="970"/>
                </a:lnTo>
                <a:lnTo>
                  <a:pt x="985" y="970"/>
                </a:lnTo>
                <a:lnTo>
                  <a:pt x="993" y="960"/>
                </a:lnTo>
                <a:lnTo>
                  <a:pt x="998" y="952"/>
                </a:lnTo>
                <a:lnTo>
                  <a:pt x="999" y="948"/>
                </a:lnTo>
                <a:lnTo>
                  <a:pt x="999" y="944"/>
                </a:lnTo>
                <a:lnTo>
                  <a:pt x="999" y="944"/>
                </a:lnTo>
                <a:lnTo>
                  <a:pt x="999" y="939"/>
                </a:lnTo>
                <a:lnTo>
                  <a:pt x="999" y="934"/>
                </a:lnTo>
                <a:lnTo>
                  <a:pt x="999" y="930"/>
                </a:lnTo>
                <a:lnTo>
                  <a:pt x="999" y="930"/>
                </a:lnTo>
                <a:lnTo>
                  <a:pt x="1006" y="924"/>
                </a:lnTo>
                <a:lnTo>
                  <a:pt x="1018" y="911"/>
                </a:lnTo>
                <a:lnTo>
                  <a:pt x="1024" y="903"/>
                </a:lnTo>
                <a:lnTo>
                  <a:pt x="1029" y="896"/>
                </a:lnTo>
                <a:lnTo>
                  <a:pt x="1032" y="889"/>
                </a:lnTo>
                <a:lnTo>
                  <a:pt x="1033" y="885"/>
                </a:lnTo>
                <a:lnTo>
                  <a:pt x="1032" y="881"/>
                </a:lnTo>
                <a:lnTo>
                  <a:pt x="1032" y="881"/>
                </a:lnTo>
                <a:lnTo>
                  <a:pt x="1027" y="864"/>
                </a:lnTo>
                <a:lnTo>
                  <a:pt x="1026" y="860"/>
                </a:lnTo>
                <a:lnTo>
                  <a:pt x="1026" y="860"/>
                </a:lnTo>
                <a:lnTo>
                  <a:pt x="1029" y="859"/>
                </a:lnTo>
                <a:lnTo>
                  <a:pt x="1033" y="856"/>
                </a:lnTo>
                <a:lnTo>
                  <a:pt x="1037" y="853"/>
                </a:lnTo>
                <a:lnTo>
                  <a:pt x="1041" y="848"/>
                </a:lnTo>
                <a:lnTo>
                  <a:pt x="1044" y="843"/>
                </a:lnTo>
                <a:lnTo>
                  <a:pt x="1045" y="834"/>
                </a:lnTo>
                <a:lnTo>
                  <a:pt x="1044" y="823"/>
                </a:lnTo>
                <a:lnTo>
                  <a:pt x="1044" y="823"/>
                </a:lnTo>
                <a:lnTo>
                  <a:pt x="1040" y="811"/>
                </a:lnTo>
                <a:lnTo>
                  <a:pt x="1036" y="801"/>
                </a:lnTo>
                <a:lnTo>
                  <a:pt x="1027" y="784"/>
                </a:lnTo>
                <a:lnTo>
                  <a:pt x="1022" y="772"/>
                </a:lnTo>
                <a:lnTo>
                  <a:pt x="1020" y="768"/>
                </a:lnTo>
                <a:lnTo>
                  <a:pt x="1022" y="764"/>
                </a:lnTo>
                <a:lnTo>
                  <a:pt x="1022" y="764"/>
                </a:lnTo>
                <a:lnTo>
                  <a:pt x="1024" y="761"/>
                </a:lnTo>
                <a:lnTo>
                  <a:pt x="1027" y="759"/>
                </a:lnTo>
                <a:lnTo>
                  <a:pt x="1033" y="755"/>
                </a:lnTo>
                <a:lnTo>
                  <a:pt x="1035" y="752"/>
                </a:lnTo>
                <a:lnTo>
                  <a:pt x="1036" y="750"/>
                </a:lnTo>
                <a:lnTo>
                  <a:pt x="1035" y="744"/>
                </a:lnTo>
                <a:lnTo>
                  <a:pt x="1032" y="738"/>
                </a:lnTo>
                <a:lnTo>
                  <a:pt x="1032" y="738"/>
                </a:lnTo>
                <a:lnTo>
                  <a:pt x="1029" y="731"/>
                </a:lnTo>
                <a:lnTo>
                  <a:pt x="1028" y="727"/>
                </a:lnTo>
                <a:lnTo>
                  <a:pt x="1029" y="722"/>
                </a:lnTo>
                <a:lnTo>
                  <a:pt x="1029" y="721"/>
                </a:lnTo>
                <a:lnTo>
                  <a:pt x="1028" y="721"/>
                </a:lnTo>
                <a:lnTo>
                  <a:pt x="1018" y="719"/>
                </a:lnTo>
                <a:lnTo>
                  <a:pt x="1018" y="719"/>
                </a:lnTo>
                <a:lnTo>
                  <a:pt x="1008" y="719"/>
                </a:lnTo>
                <a:lnTo>
                  <a:pt x="999" y="721"/>
                </a:lnTo>
                <a:lnTo>
                  <a:pt x="974" y="725"/>
                </a:lnTo>
                <a:lnTo>
                  <a:pt x="941" y="728"/>
                </a:lnTo>
                <a:lnTo>
                  <a:pt x="922" y="730"/>
                </a:lnTo>
                <a:lnTo>
                  <a:pt x="901" y="731"/>
                </a:lnTo>
                <a:lnTo>
                  <a:pt x="901" y="731"/>
                </a:lnTo>
                <a:lnTo>
                  <a:pt x="851" y="730"/>
                </a:lnTo>
                <a:lnTo>
                  <a:pt x="801" y="727"/>
                </a:lnTo>
                <a:lnTo>
                  <a:pt x="762" y="726"/>
                </a:lnTo>
                <a:lnTo>
                  <a:pt x="747" y="723"/>
                </a:lnTo>
                <a:lnTo>
                  <a:pt x="747" y="723"/>
                </a:lnTo>
                <a:lnTo>
                  <a:pt x="740" y="719"/>
                </a:lnTo>
                <a:lnTo>
                  <a:pt x="722" y="713"/>
                </a:lnTo>
                <a:lnTo>
                  <a:pt x="699" y="702"/>
                </a:lnTo>
                <a:lnTo>
                  <a:pt x="689" y="697"/>
                </a:lnTo>
                <a:lnTo>
                  <a:pt x="677" y="690"/>
                </a:lnTo>
                <a:lnTo>
                  <a:pt x="677" y="690"/>
                </a:lnTo>
                <a:lnTo>
                  <a:pt x="657" y="676"/>
                </a:lnTo>
                <a:lnTo>
                  <a:pt x="641" y="661"/>
                </a:lnTo>
                <a:lnTo>
                  <a:pt x="626" y="646"/>
                </a:lnTo>
                <a:lnTo>
                  <a:pt x="626" y="646"/>
                </a:lnTo>
                <a:lnTo>
                  <a:pt x="656" y="651"/>
                </a:lnTo>
                <a:lnTo>
                  <a:pt x="681" y="654"/>
                </a:lnTo>
                <a:lnTo>
                  <a:pt x="693" y="654"/>
                </a:lnTo>
                <a:lnTo>
                  <a:pt x="703" y="654"/>
                </a:lnTo>
                <a:lnTo>
                  <a:pt x="703" y="654"/>
                </a:lnTo>
                <a:lnTo>
                  <a:pt x="719" y="651"/>
                </a:lnTo>
                <a:lnTo>
                  <a:pt x="731" y="647"/>
                </a:lnTo>
                <a:lnTo>
                  <a:pt x="743" y="642"/>
                </a:lnTo>
                <a:lnTo>
                  <a:pt x="743" y="642"/>
                </a:lnTo>
                <a:lnTo>
                  <a:pt x="745" y="640"/>
                </a:lnTo>
                <a:lnTo>
                  <a:pt x="753" y="636"/>
                </a:lnTo>
                <a:lnTo>
                  <a:pt x="760" y="630"/>
                </a:lnTo>
                <a:lnTo>
                  <a:pt x="762" y="626"/>
                </a:lnTo>
                <a:lnTo>
                  <a:pt x="765" y="621"/>
                </a:lnTo>
                <a:lnTo>
                  <a:pt x="765" y="621"/>
                </a:lnTo>
                <a:lnTo>
                  <a:pt x="770" y="604"/>
                </a:lnTo>
                <a:lnTo>
                  <a:pt x="773" y="598"/>
                </a:lnTo>
                <a:lnTo>
                  <a:pt x="773" y="598"/>
                </a:lnTo>
                <a:lnTo>
                  <a:pt x="776" y="597"/>
                </a:lnTo>
                <a:lnTo>
                  <a:pt x="784" y="594"/>
                </a:lnTo>
                <a:lnTo>
                  <a:pt x="787" y="592"/>
                </a:lnTo>
                <a:lnTo>
                  <a:pt x="790" y="589"/>
                </a:lnTo>
                <a:lnTo>
                  <a:pt x="793" y="585"/>
                </a:lnTo>
                <a:lnTo>
                  <a:pt x="794" y="580"/>
                </a:lnTo>
                <a:lnTo>
                  <a:pt x="794" y="580"/>
                </a:lnTo>
                <a:lnTo>
                  <a:pt x="795" y="571"/>
                </a:lnTo>
                <a:lnTo>
                  <a:pt x="798" y="565"/>
                </a:lnTo>
                <a:lnTo>
                  <a:pt x="802" y="561"/>
                </a:lnTo>
                <a:lnTo>
                  <a:pt x="853" y="561"/>
                </a:lnTo>
                <a:lnTo>
                  <a:pt x="853" y="561"/>
                </a:lnTo>
                <a:lnTo>
                  <a:pt x="862" y="560"/>
                </a:lnTo>
                <a:lnTo>
                  <a:pt x="870" y="558"/>
                </a:lnTo>
                <a:lnTo>
                  <a:pt x="877" y="555"/>
                </a:lnTo>
                <a:lnTo>
                  <a:pt x="881" y="551"/>
                </a:lnTo>
                <a:lnTo>
                  <a:pt x="883" y="546"/>
                </a:lnTo>
                <a:lnTo>
                  <a:pt x="885" y="543"/>
                </a:lnTo>
                <a:lnTo>
                  <a:pt x="886" y="539"/>
                </a:lnTo>
                <a:lnTo>
                  <a:pt x="886" y="539"/>
                </a:lnTo>
                <a:lnTo>
                  <a:pt x="893" y="535"/>
                </a:lnTo>
                <a:lnTo>
                  <a:pt x="902" y="530"/>
                </a:lnTo>
                <a:lnTo>
                  <a:pt x="911" y="521"/>
                </a:lnTo>
                <a:lnTo>
                  <a:pt x="911" y="521"/>
                </a:lnTo>
                <a:lnTo>
                  <a:pt x="920" y="510"/>
                </a:lnTo>
                <a:lnTo>
                  <a:pt x="926" y="501"/>
                </a:lnTo>
                <a:lnTo>
                  <a:pt x="929" y="492"/>
                </a:lnTo>
                <a:lnTo>
                  <a:pt x="948" y="477"/>
                </a:lnTo>
                <a:lnTo>
                  <a:pt x="948" y="477"/>
                </a:lnTo>
                <a:lnTo>
                  <a:pt x="957" y="469"/>
                </a:lnTo>
                <a:lnTo>
                  <a:pt x="962" y="463"/>
                </a:lnTo>
                <a:lnTo>
                  <a:pt x="966" y="459"/>
                </a:lnTo>
                <a:lnTo>
                  <a:pt x="966" y="459"/>
                </a:lnTo>
                <a:lnTo>
                  <a:pt x="970" y="459"/>
                </a:lnTo>
                <a:lnTo>
                  <a:pt x="983" y="460"/>
                </a:lnTo>
                <a:lnTo>
                  <a:pt x="991" y="460"/>
                </a:lnTo>
                <a:lnTo>
                  <a:pt x="1001" y="459"/>
                </a:lnTo>
                <a:lnTo>
                  <a:pt x="1011" y="455"/>
                </a:lnTo>
                <a:lnTo>
                  <a:pt x="1022" y="451"/>
                </a:lnTo>
                <a:lnTo>
                  <a:pt x="1022" y="451"/>
                </a:lnTo>
                <a:lnTo>
                  <a:pt x="1032" y="446"/>
                </a:lnTo>
                <a:lnTo>
                  <a:pt x="1040" y="439"/>
                </a:lnTo>
                <a:lnTo>
                  <a:pt x="1047" y="433"/>
                </a:lnTo>
                <a:lnTo>
                  <a:pt x="1052" y="427"/>
                </a:lnTo>
                <a:lnTo>
                  <a:pt x="1060" y="418"/>
                </a:lnTo>
                <a:lnTo>
                  <a:pt x="1061" y="414"/>
                </a:lnTo>
                <a:lnTo>
                  <a:pt x="1061" y="414"/>
                </a:lnTo>
                <a:lnTo>
                  <a:pt x="1062" y="412"/>
                </a:lnTo>
                <a:lnTo>
                  <a:pt x="1066" y="406"/>
                </a:lnTo>
                <a:lnTo>
                  <a:pt x="1069" y="402"/>
                </a:lnTo>
                <a:lnTo>
                  <a:pt x="1074" y="398"/>
                </a:lnTo>
                <a:lnTo>
                  <a:pt x="1079" y="396"/>
                </a:lnTo>
                <a:lnTo>
                  <a:pt x="1087" y="392"/>
                </a:lnTo>
                <a:lnTo>
                  <a:pt x="1087" y="392"/>
                </a:lnTo>
                <a:lnTo>
                  <a:pt x="1094" y="389"/>
                </a:lnTo>
                <a:lnTo>
                  <a:pt x="1099" y="385"/>
                </a:lnTo>
                <a:lnTo>
                  <a:pt x="1100" y="381"/>
                </a:lnTo>
                <a:lnTo>
                  <a:pt x="1102" y="379"/>
                </a:lnTo>
                <a:lnTo>
                  <a:pt x="1100" y="375"/>
                </a:lnTo>
                <a:lnTo>
                  <a:pt x="1099" y="372"/>
                </a:lnTo>
                <a:lnTo>
                  <a:pt x="1098" y="369"/>
                </a:lnTo>
                <a:lnTo>
                  <a:pt x="1098" y="369"/>
                </a:lnTo>
                <a:lnTo>
                  <a:pt x="1132" y="355"/>
                </a:lnTo>
                <a:lnTo>
                  <a:pt x="1158" y="342"/>
                </a:lnTo>
                <a:lnTo>
                  <a:pt x="1169" y="335"/>
                </a:lnTo>
                <a:lnTo>
                  <a:pt x="1175" y="330"/>
                </a:lnTo>
                <a:lnTo>
                  <a:pt x="1175" y="330"/>
                </a:lnTo>
                <a:lnTo>
                  <a:pt x="1177" y="327"/>
                </a:lnTo>
                <a:lnTo>
                  <a:pt x="1175" y="325"/>
                </a:lnTo>
                <a:lnTo>
                  <a:pt x="1174" y="323"/>
                </a:lnTo>
                <a:lnTo>
                  <a:pt x="1171" y="322"/>
                </a:lnTo>
                <a:lnTo>
                  <a:pt x="1164" y="320"/>
                </a:lnTo>
                <a:lnTo>
                  <a:pt x="1153" y="318"/>
                </a:lnTo>
                <a:lnTo>
                  <a:pt x="1133" y="318"/>
                </a:lnTo>
                <a:lnTo>
                  <a:pt x="1124" y="318"/>
                </a:lnTo>
                <a:lnTo>
                  <a:pt x="1124" y="318"/>
                </a:lnTo>
                <a:lnTo>
                  <a:pt x="1169" y="301"/>
                </a:lnTo>
                <a:lnTo>
                  <a:pt x="1200" y="288"/>
                </a:lnTo>
                <a:lnTo>
                  <a:pt x="1212" y="283"/>
                </a:lnTo>
                <a:lnTo>
                  <a:pt x="1219" y="277"/>
                </a:lnTo>
                <a:lnTo>
                  <a:pt x="1219" y="277"/>
                </a:lnTo>
                <a:lnTo>
                  <a:pt x="1221" y="275"/>
                </a:lnTo>
                <a:lnTo>
                  <a:pt x="1221" y="271"/>
                </a:lnTo>
                <a:lnTo>
                  <a:pt x="1221" y="268"/>
                </a:lnTo>
                <a:lnTo>
                  <a:pt x="1220" y="266"/>
                </a:lnTo>
                <a:lnTo>
                  <a:pt x="1218" y="262"/>
                </a:lnTo>
                <a:lnTo>
                  <a:pt x="1215" y="259"/>
                </a:lnTo>
                <a:lnTo>
                  <a:pt x="1215" y="259"/>
                </a:lnTo>
                <a:lnTo>
                  <a:pt x="1244" y="243"/>
                </a:lnTo>
                <a:lnTo>
                  <a:pt x="1262" y="233"/>
                </a:lnTo>
                <a:lnTo>
                  <a:pt x="1266" y="229"/>
                </a:lnTo>
                <a:lnTo>
                  <a:pt x="1268" y="227"/>
                </a:lnTo>
                <a:lnTo>
                  <a:pt x="1266" y="226"/>
                </a:lnTo>
                <a:lnTo>
                  <a:pt x="1266" y="226"/>
                </a:lnTo>
                <a:lnTo>
                  <a:pt x="1264" y="225"/>
                </a:lnTo>
                <a:lnTo>
                  <a:pt x="1262" y="224"/>
                </a:lnTo>
                <a:lnTo>
                  <a:pt x="1260" y="217"/>
                </a:lnTo>
                <a:lnTo>
                  <a:pt x="1260" y="208"/>
                </a:lnTo>
                <a:lnTo>
                  <a:pt x="1186" y="212"/>
                </a:lnTo>
                <a:lnTo>
                  <a:pt x="1186" y="212"/>
                </a:lnTo>
                <a:lnTo>
                  <a:pt x="1204" y="208"/>
                </a:lnTo>
                <a:lnTo>
                  <a:pt x="1223" y="202"/>
                </a:lnTo>
                <a:lnTo>
                  <a:pt x="1243" y="196"/>
                </a:lnTo>
                <a:lnTo>
                  <a:pt x="1261" y="188"/>
                </a:lnTo>
                <a:lnTo>
                  <a:pt x="1269" y="184"/>
                </a:lnTo>
                <a:lnTo>
                  <a:pt x="1274" y="180"/>
                </a:lnTo>
                <a:lnTo>
                  <a:pt x="1277" y="176"/>
                </a:lnTo>
                <a:lnTo>
                  <a:pt x="1278" y="172"/>
                </a:lnTo>
                <a:lnTo>
                  <a:pt x="1275" y="168"/>
                </a:lnTo>
                <a:lnTo>
                  <a:pt x="1270" y="164"/>
                </a:lnTo>
                <a:lnTo>
                  <a:pt x="1270" y="164"/>
                </a:lnTo>
                <a:lnTo>
                  <a:pt x="1266" y="162"/>
                </a:lnTo>
                <a:lnTo>
                  <a:pt x="1260" y="162"/>
                </a:lnTo>
                <a:lnTo>
                  <a:pt x="1241" y="160"/>
                </a:lnTo>
                <a:lnTo>
                  <a:pt x="1216" y="163"/>
                </a:lnTo>
                <a:lnTo>
                  <a:pt x="1186" y="166"/>
                </a:lnTo>
                <a:lnTo>
                  <a:pt x="1114" y="176"/>
                </a:lnTo>
                <a:lnTo>
                  <a:pt x="1032" y="191"/>
                </a:lnTo>
                <a:lnTo>
                  <a:pt x="947" y="206"/>
                </a:lnTo>
                <a:lnTo>
                  <a:pt x="866" y="222"/>
                </a:lnTo>
                <a:lnTo>
                  <a:pt x="751" y="245"/>
                </a:lnTo>
                <a:lnTo>
                  <a:pt x="751" y="245"/>
                </a:lnTo>
                <a:lnTo>
                  <a:pt x="715" y="252"/>
                </a:lnTo>
                <a:lnTo>
                  <a:pt x="684" y="262"/>
                </a:lnTo>
                <a:lnTo>
                  <a:pt x="653" y="273"/>
                </a:lnTo>
                <a:lnTo>
                  <a:pt x="626" y="285"/>
                </a:lnTo>
                <a:lnTo>
                  <a:pt x="602" y="298"/>
                </a:lnTo>
                <a:lnTo>
                  <a:pt x="580" y="310"/>
                </a:lnTo>
                <a:lnTo>
                  <a:pt x="561" y="322"/>
                </a:lnTo>
                <a:lnTo>
                  <a:pt x="545" y="333"/>
                </a:lnTo>
                <a:lnTo>
                  <a:pt x="545" y="333"/>
                </a:lnTo>
                <a:lnTo>
                  <a:pt x="524" y="348"/>
                </a:lnTo>
                <a:lnTo>
                  <a:pt x="515" y="358"/>
                </a:lnTo>
                <a:lnTo>
                  <a:pt x="513" y="362"/>
                </a:lnTo>
                <a:lnTo>
                  <a:pt x="513" y="363"/>
                </a:lnTo>
                <a:lnTo>
                  <a:pt x="513" y="363"/>
                </a:lnTo>
                <a:lnTo>
                  <a:pt x="482" y="330"/>
                </a:lnTo>
                <a:lnTo>
                  <a:pt x="459" y="305"/>
                </a:lnTo>
                <a:lnTo>
                  <a:pt x="443" y="285"/>
                </a:lnTo>
                <a:lnTo>
                  <a:pt x="443" y="285"/>
                </a:lnTo>
                <a:lnTo>
                  <a:pt x="442" y="281"/>
                </a:lnTo>
                <a:lnTo>
                  <a:pt x="440" y="277"/>
                </a:lnTo>
                <a:lnTo>
                  <a:pt x="439" y="270"/>
                </a:lnTo>
                <a:lnTo>
                  <a:pt x="443" y="245"/>
                </a:lnTo>
                <a:lnTo>
                  <a:pt x="444" y="229"/>
                </a:lnTo>
                <a:lnTo>
                  <a:pt x="443" y="210"/>
                </a:lnTo>
                <a:lnTo>
                  <a:pt x="442" y="189"/>
                </a:lnTo>
                <a:lnTo>
                  <a:pt x="435" y="164"/>
                </a:lnTo>
                <a:lnTo>
                  <a:pt x="435" y="164"/>
                </a:lnTo>
                <a:lnTo>
                  <a:pt x="428" y="141"/>
                </a:lnTo>
                <a:lnTo>
                  <a:pt x="421" y="121"/>
                </a:lnTo>
                <a:lnTo>
                  <a:pt x="415" y="113"/>
                </a:lnTo>
                <a:lnTo>
                  <a:pt x="411" y="106"/>
                </a:lnTo>
                <a:lnTo>
                  <a:pt x="405" y="100"/>
                </a:lnTo>
                <a:lnTo>
                  <a:pt x="398" y="93"/>
                </a:lnTo>
                <a:lnTo>
                  <a:pt x="382" y="81"/>
                </a:lnTo>
                <a:lnTo>
                  <a:pt x="361" y="68"/>
                </a:lnTo>
                <a:lnTo>
                  <a:pt x="300" y="35"/>
                </a:lnTo>
                <a:lnTo>
                  <a:pt x="300" y="35"/>
                </a:lnTo>
                <a:lnTo>
                  <a:pt x="280" y="26"/>
                </a:lnTo>
                <a:lnTo>
                  <a:pt x="257" y="18"/>
                </a:lnTo>
                <a:lnTo>
                  <a:pt x="234" y="12"/>
                </a:lnTo>
                <a:lnTo>
                  <a:pt x="209" y="7"/>
                </a:lnTo>
                <a:lnTo>
                  <a:pt x="184" y="4"/>
                </a:lnTo>
                <a:lnTo>
                  <a:pt x="157" y="1"/>
                </a:lnTo>
                <a:lnTo>
                  <a:pt x="132" y="0"/>
                </a:lnTo>
                <a:lnTo>
                  <a:pt x="109" y="0"/>
                </a:lnTo>
                <a:lnTo>
                  <a:pt x="64" y="1"/>
                </a:lnTo>
                <a:lnTo>
                  <a:pt x="30" y="5"/>
                </a:lnTo>
                <a:lnTo>
                  <a:pt x="6" y="9"/>
                </a:lnTo>
                <a:lnTo>
                  <a:pt x="1" y="12"/>
                </a:lnTo>
                <a:lnTo>
                  <a:pt x="0" y="12"/>
                </a:lnTo>
                <a:lnTo>
                  <a:pt x="0" y="13"/>
                </a:lnTo>
                <a:lnTo>
                  <a:pt x="0" y="13"/>
                </a:lnTo>
                <a:lnTo>
                  <a:pt x="4" y="17"/>
                </a:lnTo>
                <a:lnTo>
                  <a:pt x="11" y="22"/>
                </a:lnTo>
                <a:lnTo>
                  <a:pt x="29" y="35"/>
                </a:lnTo>
                <a:lnTo>
                  <a:pt x="51" y="50"/>
                </a:lnTo>
                <a:lnTo>
                  <a:pt x="51" y="50"/>
                </a:lnTo>
                <a:lnTo>
                  <a:pt x="48" y="51"/>
                </a:lnTo>
                <a:lnTo>
                  <a:pt x="42" y="54"/>
                </a:lnTo>
                <a:lnTo>
                  <a:pt x="39" y="56"/>
                </a:lnTo>
                <a:lnTo>
                  <a:pt x="38" y="59"/>
                </a:lnTo>
                <a:lnTo>
                  <a:pt x="38" y="62"/>
                </a:lnTo>
                <a:lnTo>
                  <a:pt x="40" y="64"/>
                </a:lnTo>
                <a:lnTo>
                  <a:pt x="40" y="64"/>
                </a:lnTo>
                <a:lnTo>
                  <a:pt x="50" y="71"/>
                </a:lnTo>
                <a:lnTo>
                  <a:pt x="64" y="78"/>
                </a:lnTo>
                <a:lnTo>
                  <a:pt x="96" y="91"/>
                </a:lnTo>
                <a:lnTo>
                  <a:pt x="96" y="91"/>
                </a:lnTo>
                <a:lnTo>
                  <a:pt x="104" y="93"/>
                </a:lnTo>
                <a:lnTo>
                  <a:pt x="104" y="95"/>
                </a:lnTo>
                <a:lnTo>
                  <a:pt x="102" y="96"/>
                </a:lnTo>
                <a:lnTo>
                  <a:pt x="101" y="97"/>
                </a:lnTo>
                <a:lnTo>
                  <a:pt x="100" y="99"/>
                </a:lnTo>
                <a:lnTo>
                  <a:pt x="100" y="101"/>
                </a:lnTo>
                <a:lnTo>
                  <a:pt x="102" y="105"/>
                </a:lnTo>
                <a:lnTo>
                  <a:pt x="102" y="105"/>
                </a:lnTo>
                <a:lnTo>
                  <a:pt x="107" y="109"/>
                </a:lnTo>
                <a:lnTo>
                  <a:pt x="113" y="114"/>
                </a:lnTo>
                <a:lnTo>
                  <a:pt x="129" y="122"/>
                </a:lnTo>
                <a:lnTo>
                  <a:pt x="182" y="146"/>
                </a:lnTo>
                <a:lnTo>
                  <a:pt x="182" y="146"/>
                </a:lnTo>
                <a:lnTo>
                  <a:pt x="205" y="156"/>
                </a:lnTo>
                <a:lnTo>
                  <a:pt x="209" y="159"/>
                </a:lnTo>
                <a:lnTo>
                  <a:pt x="211" y="162"/>
                </a:lnTo>
                <a:lnTo>
                  <a:pt x="215" y="164"/>
                </a:lnTo>
                <a:lnTo>
                  <a:pt x="223" y="170"/>
                </a:lnTo>
                <a:lnTo>
                  <a:pt x="235" y="177"/>
                </a:lnTo>
                <a:lnTo>
                  <a:pt x="256" y="189"/>
                </a:lnTo>
                <a:lnTo>
                  <a:pt x="256" y="189"/>
                </a:lnTo>
                <a:lnTo>
                  <a:pt x="268" y="197"/>
                </a:lnTo>
                <a:lnTo>
                  <a:pt x="278" y="205"/>
                </a:lnTo>
                <a:lnTo>
                  <a:pt x="286" y="213"/>
                </a:lnTo>
                <a:lnTo>
                  <a:pt x="293" y="221"/>
                </a:lnTo>
                <a:lnTo>
                  <a:pt x="300" y="229"/>
                </a:lnTo>
                <a:lnTo>
                  <a:pt x="305" y="237"/>
                </a:lnTo>
                <a:lnTo>
                  <a:pt x="311" y="252"/>
                </a:lnTo>
                <a:lnTo>
                  <a:pt x="319" y="280"/>
                </a:lnTo>
                <a:lnTo>
                  <a:pt x="323" y="288"/>
                </a:lnTo>
                <a:lnTo>
                  <a:pt x="326" y="291"/>
                </a:lnTo>
                <a:lnTo>
                  <a:pt x="330" y="293"/>
                </a:lnTo>
                <a:lnTo>
                  <a:pt x="330" y="293"/>
                </a:lnTo>
                <a:lnTo>
                  <a:pt x="352" y="298"/>
                </a:lnTo>
                <a:lnTo>
                  <a:pt x="360" y="301"/>
                </a:lnTo>
                <a:lnTo>
                  <a:pt x="367" y="304"/>
                </a:lnTo>
                <a:lnTo>
                  <a:pt x="367" y="304"/>
                </a:lnTo>
                <a:lnTo>
                  <a:pt x="373" y="306"/>
                </a:lnTo>
                <a:lnTo>
                  <a:pt x="378" y="308"/>
                </a:lnTo>
                <a:lnTo>
                  <a:pt x="385" y="310"/>
                </a:lnTo>
                <a:lnTo>
                  <a:pt x="390" y="314"/>
                </a:lnTo>
                <a:lnTo>
                  <a:pt x="394" y="320"/>
                </a:lnTo>
                <a:lnTo>
                  <a:pt x="398" y="327"/>
                </a:lnTo>
                <a:lnTo>
                  <a:pt x="399" y="337"/>
                </a:lnTo>
                <a:lnTo>
                  <a:pt x="399" y="3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1FAB674F-AB36-4543-91AA-F51C1CAD3A9A}"/>
              </a:ext>
            </a:extLst>
          </p:cNvPr>
          <p:cNvSpPr>
            <a:spLocks/>
          </p:cNvSpPr>
          <p:nvPr/>
        </p:nvSpPr>
        <p:spPr bwMode="auto">
          <a:xfrm>
            <a:off x="2207695" y="1140190"/>
            <a:ext cx="1726354" cy="1126181"/>
          </a:xfrm>
          <a:custGeom>
            <a:avLst/>
            <a:gdLst>
              <a:gd name="T0" fmla="*/ 769 w 1257"/>
              <a:gd name="T1" fmla="*/ 209 h 820"/>
              <a:gd name="T2" fmla="*/ 737 w 1257"/>
              <a:gd name="T3" fmla="*/ 184 h 820"/>
              <a:gd name="T4" fmla="*/ 697 w 1257"/>
              <a:gd name="T5" fmla="*/ 73 h 820"/>
              <a:gd name="T6" fmla="*/ 633 w 1257"/>
              <a:gd name="T7" fmla="*/ 19 h 820"/>
              <a:gd name="T8" fmla="*/ 526 w 1257"/>
              <a:gd name="T9" fmla="*/ 0 h 820"/>
              <a:gd name="T10" fmla="*/ 463 w 1257"/>
              <a:gd name="T11" fmla="*/ 17 h 820"/>
              <a:gd name="T12" fmla="*/ 100 w 1257"/>
              <a:gd name="T13" fmla="*/ 100 h 820"/>
              <a:gd name="T14" fmla="*/ 3 w 1257"/>
              <a:gd name="T15" fmla="*/ 135 h 820"/>
              <a:gd name="T16" fmla="*/ 41 w 1257"/>
              <a:gd name="T17" fmla="*/ 148 h 820"/>
              <a:gd name="T18" fmla="*/ 3 w 1257"/>
              <a:gd name="T19" fmla="*/ 169 h 820"/>
              <a:gd name="T20" fmla="*/ 128 w 1257"/>
              <a:gd name="T21" fmla="*/ 169 h 820"/>
              <a:gd name="T22" fmla="*/ 54 w 1257"/>
              <a:gd name="T23" fmla="*/ 218 h 820"/>
              <a:gd name="T24" fmla="*/ 145 w 1257"/>
              <a:gd name="T25" fmla="*/ 211 h 820"/>
              <a:gd name="T26" fmla="*/ 118 w 1257"/>
              <a:gd name="T27" fmla="*/ 234 h 820"/>
              <a:gd name="T28" fmla="*/ 197 w 1257"/>
              <a:gd name="T29" fmla="*/ 239 h 820"/>
              <a:gd name="T30" fmla="*/ 199 w 1257"/>
              <a:gd name="T31" fmla="*/ 260 h 820"/>
              <a:gd name="T32" fmla="*/ 274 w 1257"/>
              <a:gd name="T33" fmla="*/ 265 h 820"/>
              <a:gd name="T34" fmla="*/ 371 w 1257"/>
              <a:gd name="T35" fmla="*/ 288 h 820"/>
              <a:gd name="T36" fmla="*/ 412 w 1257"/>
              <a:gd name="T37" fmla="*/ 305 h 820"/>
              <a:gd name="T38" fmla="*/ 491 w 1257"/>
              <a:gd name="T39" fmla="*/ 348 h 820"/>
              <a:gd name="T40" fmla="*/ 559 w 1257"/>
              <a:gd name="T41" fmla="*/ 476 h 820"/>
              <a:gd name="T42" fmla="*/ 601 w 1257"/>
              <a:gd name="T43" fmla="*/ 486 h 820"/>
              <a:gd name="T44" fmla="*/ 633 w 1257"/>
              <a:gd name="T45" fmla="*/ 506 h 820"/>
              <a:gd name="T46" fmla="*/ 514 w 1257"/>
              <a:gd name="T47" fmla="*/ 603 h 820"/>
              <a:gd name="T48" fmla="*/ 359 w 1257"/>
              <a:gd name="T49" fmla="*/ 691 h 820"/>
              <a:gd name="T50" fmla="*/ 395 w 1257"/>
              <a:gd name="T51" fmla="*/ 722 h 820"/>
              <a:gd name="T52" fmla="*/ 445 w 1257"/>
              <a:gd name="T53" fmla="*/ 768 h 820"/>
              <a:gd name="T54" fmla="*/ 531 w 1257"/>
              <a:gd name="T55" fmla="*/ 814 h 820"/>
              <a:gd name="T56" fmla="*/ 646 w 1257"/>
              <a:gd name="T57" fmla="*/ 819 h 820"/>
              <a:gd name="T58" fmla="*/ 744 w 1257"/>
              <a:gd name="T59" fmla="*/ 803 h 820"/>
              <a:gd name="T60" fmla="*/ 831 w 1257"/>
              <a:gd name="T61" fmla="*/ 774 h 820"/>
              <a:gd name="T62" fmla="*/ 850 w 1257"/>
              <a:gd name="T63" fmla="*/ 743 h 820"/>
              <a:gd name="T64" fmla="*/ 814 w 1257"/>
              <a:gd name="T65" fmla="*/ 631 h 820"/>
              <a:gd name="T66" fmla="*/ 830 w 1257"/>
              <a:gd name="T67" fmla="*/ 607 h 820"/>
              <a:gd name="T68" fmla="*/ 860 w 1257"/>
              <a:gd name="T69" fmla="*/ 628 h 820"/>
              <a:gd name="T70" fmla="*/ 873 w 1257"/>
              <a:gd name="T71" fmla="*/ 619 h 820"/>
              <a:gd name="T72" fmla="*/ 909 w 1257"/>
              <a:gd name="T73" fmla="*/ 593 h 820"/>
              <a:gd name="T74" fmla="*/ 969 w 1257"/>
              <a:gd name="T75" fmla="*/ 594 h 820"/>
              <a:gd name="T76" fmla="*/ 985 w 1257"/>
              <a:gd name="T77" fmla="*/ 603 h 820"/>
              <a:gd name="T78" fmla="*/ 967 w 1257"/>
              <a:gd name="T79" fmla="*/ 582 h 820"/>
              <a:gd name="T80" fmla="*/ 956 w 1257"/>
              <a:gd name="T81" fmla="*/ 565 h 820"/>
              <a:gd name="T82" fmla="*/ 951 w 1257"/>
              <a:gd name="T83" fmla="*/ 561 h 820"/>
              <a:gd name="T84" fmla="*/ 871 w 1257"/>
              <a:gd name="T85" fmla="*/ 555 h 820"/>
              <a:gd name="T86" fmla="*/ 893 w 1257"/>
              <a:gd name="T87" fmla="*/ 472 h 820"/>
              <a:gd name="T88" fmla="*/ 911 w 1257"/>
              <a:gd name="T89" fmla="*/ 368 h 820"/>
              <a:gd name="T90" fmla="*/ 955 w 1257"/>
              <a:gd name="T91" fmla="*/ 353 h 820"/>
              <a:gd name="T92" fmla="*/ 989 w 1257"/>
              <a:gd name="T93" fmla="*/ 334 h 820"/>
              <a:gd name="T94" fmla="*/ 1034 w 1257"/>
              <a:gd name="T95" fmla="*/ 322 h 820"/>
              <a:gd name="T96" fmla="*/ 1048 w 1257"/>
              <a:gd name="T97" fmla="*/ 289 h 820"/>
              <a:gd name="T98" fmla="*/ 1097 w 1257"/>
              <a:gd name="T99" fmla="*/ 310 h 820"/>
              <a:gd name="T100" fmla="*/ 1101 w 1257"/>
              <a:gd name="T101" fmla="*/ 281 h 820"/>
              <a:gd name="T102" fmla="*/ 1142 w 1257"/>
              <a:gd name="T103" fmla="*/ 286 h 820"/>
              <a:gd name="T104" fmla="*/ 1143 w 1257"/>
              <a:gd name="T105" fmla="*/ 248 h 820"/>
              <a:gd name="T106" fmla="*/ 1214 w 1257"/>
              <a:gd name="T107" fmla="*/ 257 h 820"/>
              <a:gd name="T108" fmla="*/ 1171 w 1257"/>
              <a:gd name="T109" fmla="*/ 215 h 820"/>
              <a:gd name="T110" fmla="*/ 1246 w 1257"/>
              <a:gd name="T111" fmla="*/ 217 h 820"/>
              <a:gd name="T112" fmla="*/ 1163 w 1257"/>
              <a:gd name="T113" fmla="*/ 152 h 820"/>
              <a:gd name="T114" fmla="*/ 1256 w 1257"/>
              <a:gd name="T115" fmla="*/ 148 h 820"/>
              <a:gd name="T116" fmla="*/ 1128 w 1257"/>
              <a:gd name="T117" fmla="*/ 89 h 820"/>
              <a:gd name="T118" fmla="*/ 996 w 1257"/>
              <a:gd name="T119" fmla="*/ 36 h 820"/>
              <a:gd name="T120" fmla="*/ 956 w 1257"/>
              <a:gd name="T121" fmla="*/ 17 h 820"/>
              <a:gd name="T122" fmla="*/ 880 w 1257"/>
              <a:gd name="T123" fmla="*/ 7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7" h="820">
                <a:moveTo>
                  <a:pt x="825" y="169"/>
                </a:moveTo>
                <a:lnTo>
                  <a:pt x="825" y="169"/>
                </a:lnTo>
                <a:lnTo>
                  <a:pt x="818" y="176"/>
                </a:lnTo>
                <a:lnTo>
                  <a:pt x="804" y="190"/>
                </a:lnTo>
                <a:lnTo>
                  <a:pt x="793" y="198"/>
                </a:lnTo>
                <a:lnTo>
                  <a:pt x="784" y="203"/>
                </a:lnTo>
                <a:lnTo>
                  <a:pt x="775" y="207"/>
                </a:lnTo>
                <a:lnTo>
                  <a:pt x="769" y="209"/>
                </a:lnTo>
                <a:lnTo>
                  <a:pt x="765" y="207"/>
                </a:lnTo>
                <a:lnTo>
                  <a:pt x="765" y="207"/>
                </a:lnTo>
                <a:lnTo>
                  <a:pt x="759" y="206"/>
                </a:lnTo>
                <a:lnTo>
                  <a:pt x="752" y="203"/>
                </a:lnTo>
                <a:lnTo>
                  <a:pt x="747" y="200"/>
                </a:lnTo>
                <a:lnTo>
                  <a:pt x="743" y="196"/>
                </a:lnTo>
                <a:lnTo>
                  <a:pt x="739" y="190"/>
                </a:lnTo>
                <a:lnTo>
                  <a:pt x="737" y="184"/>
                </a:lnTo>
                <a:lnTo>
                  <a:pt x="731" y="165"/>
                </a:lnTo>
                <a:lnTo>
                  <a:pt x="731" y="165"/>
                </a:lnTo>
                <a:lnTo>
                  <a:pt x="726" y="142"/>
                </a:lnTo>
                <a:lnTo>
                  <a:pt x="722" y="127"/>
                </a:lnTo>
                <a:lnTo>
                  <a:pt x="718" y="113"/>
                </a:lnTo>
                <a:lnTo>
                  <a:pt x="713" y="98"/>
                </a:lnTo>
                <a:lnTo>
                  <a:pt x="706" y="85"/>
                </a:lnTo>
                <a:lnTo>
                  <a:pt x="697" y="73"/>
                </a:lnTo>
                <a:lnTo>
                  <a:pt x="692" y="69"/>
                </a:lnTo>
                <a:lnTo>
                  <a:pt x="685" y="64"/>
                </a:lnTo>
                <a:lnTo>
                  <a:pt x="685" y="64"/>
                </a:lnTo>
                <a:lnTo>
                  <a:pt x="673" y="56"/>
                </a:lnTo>
                <a:lnTo>
                  <a:pt x="664" y="47"/>
                </a:lnTo>
                <a:lnTo>
                  <a:pt x="655" y="38"/>
                </a:lnTo>
                <a:lnTo>
                  <a:pt x="644" y="27"/>
                </a:lnTo>
                <a:lnTo>
                  <a:pt x="633" y="19"/>
                </a:lnTo>
                <a:lnTo>
                  <a:pt x="617" y="11"/>
                </a:lnTo>
                <a:lnTo>
                  <a:pt x="609" y="8"/>
                </a:lnTo>
                <a:lnTo>
                  <a:pt x="598" y="5"/>
                </a:lnTo>
                <a:lnTo>
                  <a:pt x="587" y="4"/>
                </a:lnTo>
                <a:lnTo>
                  <a:pt x="573" y="1"/>
                </a:lnTo>
                <a:lnTo>
                  <a:pt x="573" y="1"/>
                </a:lnTo>
                <a:lnTo>
                  <a:pt x="548" y="0"/>
                </a:lnTo>
                <a:lnTo>
                  <a:pt x="526" y="0"/>
                </a:lnTo>
                <a:lnTo>
                  <a:pt x="508" y="1"/>
                </a:lnTo>
                <a:lnTo>
                  <a:pt x="492" y="4"/>
                </a:lnTo>
                <a:lnTo>
                  <a:pt x="480" y="6"/>
                </a:lnTo>
                <a:lnTo>
                  <a:pt x="472" y="10"/>
                </a:lnTo>
                <a:lnTo>
                  <a:pt x="467" y="13"/>
                </a:lnTo>
                <a:lnTo>
                  <a:pt x="466" y="15"/>
                </a:lnTo>
                <a:lnTo>
                  <a:pt x="466" y="15"/>
                </a:lnTo>
                <a:lnTo>
                  <a:pt x="463" y="17"/>
                </a:lnTo>
                <a:lnTo>
                  <a:pt x="452" y="19"/>
                </a:lnTo>
                <a:lnTo>
                  <a:pt x="417" y="27"/>
                </a:lnTo>
                <a:lnTo>
                  <a:pt x="305" y="51"/>
                </a:lnTo>
                <a:lnTo>
                  <a:pt x="242" y="64"/>
                </a:lnTo>
                <a:lnTo>
                  <a:pt x="183" y="77"/>
                </a:lnTo>
                <a:lnTo>
                  <a:pt x="133" y="89"/>
                </a:lnTo>
                <a:lnTo>
                  <a:pt x="113" y="94"/>
                </a:lnTo>
                <a:lnTo>
                  <a:pt x="100" y="100"/>
                </a:lnTo>
                <a:lnTo>
                  <a:pt x="100" y="100"/>
                </a:lnTo>
                <a:lnTo>
                  <a:pt x="78" y="107"/>
                </a:lnTo>
                <a:lnTo>
                  <a:pt x="57" y="115"/>
                </a:lnTo>
                <a:lnTo>
                  <a:pt x="24" y="126"/>
                </a:lnTo>
                <a:lnTo>
                  <a:pt x="12" y="129"/>
                </a:lnTo>
                <a:lnTo>
                  <a:pt x="4" y="132"/>
                </a:lnTo>
                <a:lnTo>
                  <a:pt x="3" y="134"/>
                </a:lnTo>
                <a:lnTo>
                  <a:pt x="3" y="135"/>
                </a:lnTo>
                <a:lnTo>
                  <a:pt x="3" y="136"/>
                </a:lnTo>
                <a:lnTo>
                  <a:pt x="5" y="138"/>
                </a:lnTo>
                <a:lnTo>
                  <a:pt x="5" y="138"/>
                </a:lnTo>
                <a:lnTo>
                  <a:pt x="18" y="142"/>
                </a:lnTo>
                <a:lnTo>
                  <a:pt x="30" y="146"/>
                </a:lnTo>
                <a:lnTo>
                  <a:pt x="38" y="147"/>
                </a:lnTo>
                <a:lnTo>
                  <a:pt x="41" y="148"/>
                </a:lnTo>
                <a:lnTo>
                  <a:pt x="41" y="148"/>
                </a:lnTo>
                <a:lnTo>
                  <a:pt x="41" y="148"/>
                </a:lnTo>
                <a:lnTo>
                  <a:pt x="16" y="157"/>
                </a:lnTo>
                <a:lnTo>
                  <a:pt x="8" y="160"/>
                </a:lnTo>
                <a:lnTo>
                  <a:pt x="3" y="164"/>
                </a:lnTo>
                <a:lnTo>
                  <a:pt x="0" y="167"/>
                </a:lnTo>
                <a:lnTo>
                  <a:pt x="0" y="168"/>
                </a:lnTo>
                <a:lnTo>
                  <a:pt x="3" y="169"/>
                </a:lnTo>
                <a:lnTo>
                  <a:pt x="3" y="169"/>
                </a:lnTo>
                <a:lnTo>
                  <a:pt x="12" y="171"/>
                </a:lnTo>
                <a:lnTo>
                  <a:pt x="28" y="172"/>
                </a:lnTo>
                <a:lnTo>
                  <a:pt x="72" y="169"/>
                </a:lnTo>
                <a:lnTo>
                  <a:pt x="113" y="168"/>
                </a:lnTo>
                <a:lnTo>
                  <a:pt x="125" y="168"/>
                </a:lnTo>
                <a:lnTo>
                  <a:pt x="128" y="169"/>
                </a:lnTo>
                <a:lnTo>
                  <a:pt x="128" y="169"/>
                </a:lnTo>
                <a:lnTo>
                  <a:pt x="128" y="169"/>
                </a:lnTo>
                <a:lnTo>
                  <a:pt x="111" y="178"/>
                </a:lnTo>
                <a:lnTo>
                  <a:pt x="83" y="193"/>
                </a:lnTo>
                <a:lnTo>
                  <a:pt x="68" y="201"/>
                </a:lnTo>
                <a:lnTo>
                  <a:pt x="58" y="207"/>
                </a:lnTo>
                <a:lnTo>
                  <a:pt x="55" y="211"/>
                </a:lnTo>
                <a:lnTo>
                  <a:pt x="53" y="214"/>
                </a:lnTo>
                <a:lnTo>
                  <a:pt x="53" y="217"/>
                </a:lnTo>
                <a:lnTo>
                  <a:pt x="54" y="218"/>
                </a:lnTo>
                <a:lnTo>
                  <a:pt x="54" y="218"/>
                </a:lnTo>
                <a:lnTo>
                  <a:pt x="58" y="219"/>
                </a:lnTo>
                <a:lnTo>
                  <a:pt x="62" y="221"/>
                </a:lnTo>
                <a:lnTo>
                  <a:pt x="75" y="221"/>
                </a:lnTo>
                <a:lnTo>
                  <a:pt x="89" y="221"/>
                </a:lnTo>
                <a:lnTo>
                  <a:pt x="105" y="218"/>
                </a:lnTo>
                <a:lnTo>
                  <a:pt x="133" y="214"/>
                </a:lnTo>
                <a:lnTo>
                  <a:pt x="145" y="211"/>
                </a:lnTo>
                <a:lnTo>
                  <a:pt x="145" y="211"/>
                </a:lnTo>
                <a:lnTo>
                  <a:pt x="138" y="214"/>
                </a:lnTo>
                <a:lnTo>
                  <a:pt x="126" y="221"/>
                </a:lnTo>
                <a:lnTo>
                  <a:pt x="121" y="225"/>
                </a:lnTo>
                <a:lnTo>
                  <a:pt x="117" y="228"/>
                </a:lnTo>
                <a:lnTo>
                  <a:pt x="116" y="230"/>
                </a:lnTo>
                <a:lnTo>
                  <a:pt x="117" y="232"/>
                </a:lnTo>
                <a:lnTo>
                  <a:pt x="118" y="234"/>
                </a:lnTo>
                <a:lnTo>
                  <a:pt x="121" y="236"/>
                </a:lnTo>
                <a:lnTo>
                  <a:pt x="121" y="236"/>
                </a:lnTo>
                <a:lnTo>
                  <a:pt x="129" y="239"/>
                </a:lnTo>
                <a:lnTo>
                  <a:pt x="139" y="240"/>
                </a:lnTo>
                <a:lnTo>
                  <a:pt x="166" y="240"/>
                </a:lnTo>
                <a:lnTo>
                  <a:pt x="188" y="240"/>
                </a:lnTo>
                <a:lnTo>
                  <a:pt x="197" y="239"/>
                </a:lnTo>
                <a:lnTo>
                  <a:pt x="197" y="239"/>
                </a:lnTo>
                <a:lnTo>
                  <a:pt x="193" y="240"/>
                </a:lnTo>
                <a:lnTo>
                  <a:pt x="187" y="244"/>
                </a:lnTo>
                <a:lnTo>
                  <a:pt x="184" y="247"/>
                </a:lnTo>
                <a:lnTo>
                  <a:pt x="184" y="251"/>
                </a:lnTo>
                <a:lnTo>
                  <a:pt x="185" y="253"/>
                </a:lnTo>
                <a:lnTo>
                  <a:pt x="191" y="257"/>
                </a:lnTo>
                <a:lnTo>
                  <a:pt x="191" y="257"/>
                </a:lnTo>
                <a:lnTo>
                  <a:pt x="199" y="260"/>
                </a:lnTo>
                <a:lnTo>
                  <a:pt x="208" y="261"/>
                </a:lnTo>
                <a:lnTo>
                  <a:pt x="229" y="261"/>
                </a:lnTo>
                <a:lnTo>
                  <a:pt x="249" y="261"/>
                </a:lnTo>
                <a:lnTo>
                  <a:pt x="260" y="260"/>
                </a:lnTo>
                <a:lnTo>
                  <a:pt x="260" y="260"/>
                </a:lnTo>
                <a:lnTo>
                  <a:pt x="264" y="261"/>
                </a:lnTo>
                <a:lnTo>
                  <a:pt x="268" y="263"/>
                </a:lnTo>
                <a:lnTo>
                  <a:pt x="274" y="265"/>
                </a:lnTo>
                <a:lnTo>
                  <a:pt x="284" y="268"/>
                </a:lnTo>
                <a:lnTo>
                  <a:pt x="284" y="268"/>
                </a:lnTo>
                <a:lnTo>
                  <a:pt x="330" y="276"/>
                </a:lnTo>
                <a:lnTo>
                  <a:pt x="354" y="281"/>
                </a:lnTo>
                <a:lnTo>
                  <a:pt x="368" y="285"/>
                </a:lnTo>
                <a:lnTo>
                  <a:pt x="368" y="285"/>
                </a:lnTo>
                <a:lnTo>
                  <a:pt x="370" y="286"/>
                </a:lnTo>
                <a:lnTo>
                  <a:pt x="371" y="288"/>
                </a:lnTo>
                <a:lnTo>
                  <a:pt x="370" y="289"/>
                </a:lnTo>
                <a:lnTo>
                  <a:pt x="370" y="290"/>
                </a:lnTo>
                <a:lnTo>
                  <a:pt x="371" y="292"/>
                </a:lnTo>
                <a:lnTo>
                  <a:pt x="381" y="296"/>
                </a:lnTo>
                <a:lnTo>
                  <a:pt x="381" y="296"/>
                </a:lnTo>
                <a:lnTo>
                  <a:pt x="396" y="298"/>
                </a:lnTo>
                <a:lnTo>
                  <a:pt x="405" y="301"/>
                </a:lnTo>
                <a:lnTo>
                  <a:pt x="412" y="305"/>
                </a:lnTo>
                <a:lnTo>
                  <a:pt x="421" y="310"/>
                </a:lnTo>
                <a:lnTo>
                  <a:pt x="421" y="310"/>
                </a:lnTo>
                <a:lnTo>
                  <a:pt x="437" y="318"/>
                </a:lnTo>
                <a:lnTo>
                  <a:pt x="459" y="328"/>
                </a:lnTo>
                <a:lnTo>
                  <a:pt x="480" y="340"/>
                </a:lnTo>
                <a:lnTo>
                  <a:pt x="487" y="344"/>
                </a:lnTo>
                <a:lnTo>
                  <a:pt x="491" y="348"/>
                </a:lnTo>
                <a:lnTo>
                  <a:pt x="491" y="348"/>
                </a:lnTo>
                <a:lnTo>
                  <a:pt x="500" y="365"/>
                </a:lnTo>
                <a:lnTo>
                  <a:pt x="517" y="397"/>
                </a:lnTo>
                <a:lnTo>
                  <a:pt x="535" y="430"/>
                </a:lnTo>
                <a:lnTo>
                  <a:pt x="546" y="449"/>
                </a:lnTo>
                <a:lnTo>
                  <a:pt x="546" y="449"/>
                </a:lnTo>
                <a:lnTo>
                  <a:pt x="550" y="459"/>
                </a:lnTo>
                <a:lnTo>
                  <a:pt x="554" y="468"/>
                </a:lnTo>
                <a:lnTo>
                  <a:pt x="559" y="476"/>
                </a:lnTo>
                <a:lnTo>
                  <a:pt x="563" y="478"/>
                </a:lnTo>
                <a:lnTo>
                  <a:pt x="567" y="481"/>
                </a:lnTo>
                <a:lnTo>
                  <a:pt x="567" y="481"/>
                </a:lnTo>
                <a:lnTo>
                  <a:pt x="580" y="488"/>
                </a:lnTo>
                <a:lnTo>
                  <a:pt x="587" y="489"/>
                </a:lnTo>
                <a:lnTo>
                  <a:pt x="595" y="488"/>
                </a:lnTo>
                <a:lnTo>
                  <a:pt x="595" y="488"/>
                </a:lnTo>
                <a:lnTo>
                  <a:pt x="601" y="486"/>
                </a:lnTo>
                <a:lnTo>
                  <a:pt x="608" y="482"/>
                </a:lnTo>
                <a:lnTo>
                  <a:pt x="626" y="472"/>
                </a:lnTo>
                <a:lnTo>
                  <a:pt x="647" y="456"/>
                </a:lnTo>
                <a:lnTo>
                  <a:pt x="647" y="456"/>
                </a:lnTo>
                <a:lnTo>
                  <a:pt x="646" y="466"/>
                </a:lnTo>
                <a:lnTo>
                  <a:pt x="643" y="477"/>
                </a:lnTo>
                <a:lnTo>
                  <a:pt x="638" y="490"/>
                </a:lnTo>
                <a:lnTo>
                  <a:pt x="633" y="506"/>
                </a:lnTo>
                <a:lnTo>
                  <a:pt x="623" y="522"/>
                </a:lnTo>
                <a:lnTo>
                  <a:pt x="613" y="536"/>
                </a:lnTo>
                <a:lnTo>
                  <a:pt x="605" y="544"/>
                </a:lnTo>
                <a:lnTo>
                  <a:pt x="598" y="551"/>
                </a:lnTo>
                <a:lnTo>
                  <a:pt x="598" y="551"/>
                </a:lnTo>
                <a:lnTo>
                  <a:pt x="577" y="566"/>
                </a:lnTo>
                <a:lnTo>
                  <a:pt x="548" y="584"/>
                </a:lnTo>
                <a:lnTo>
                  <a:pt x="514" y="603"/>
                </a:lnTo>
                <a:lnTo>
                  <a:pt x="479" y="623"/>
                </a:lnTo>
                <a:lnTo>
                  <a:pt x="414" y="657"/>
                </a:lnTo>
                <a:lnTo>
                  <a:pt x="393" y="670"/>
                </a:lnTo>
                <a:lnTo>
                  <a:pt x="381" y="677"/>
                </a:lnTo>
                <a:lnTo>
                  <a:pt x="381" y="677"/>
                </a:lnTo>
                <a:lnTo>
                  <a:pt x="377" y="681"/>
                </a:lnTo>
                <a:lnTo>
                  <a:pt x="371" y="685"/>
                </a:lnTo>
                <a:lnTo>
                  <a:pt x="359" y="691"/>
                </a:lnTo>
                <a:lnTo>
                  <a:pt x="355" y="695"/>
                </a:lnTo>
                <a:lnTo>
                  <a:pt x="354" y="698"/>
                </a:lnTo>
                <a:lnTo>
                  <a:pt x="354" y="699"/>
                </a:lnTo>
                <a:lnTo>
                  <a:pt x="355" y="702"/>
                </a:lnTo>
                <a:lnTo>
                  <a:pt x="356" y="703"/>
                </a:lnTo>
                <a:lnTo>
                  <a:pt x="364" y="708"/>
                </a:lnTo>
                <a:lnTo>
                  <a:pt x="364" y="708"/>
                </a:lnTo>
                <a:lnTo>
                  <a:pt x="395" y="722"/>
                </a:lnTo>
                <a:lnTo>
                  <a:pt x="405" y="728"/>
                </a:lnTo>
                <a:lnTo>
                  <a:pt x="413" y="736"/>
                </a:lnTo>
                <a:lnTo>
                  <a:pt x="413" y="736"/>
                </a:lnTo>
                <a:lnTo>
                  <a:pt x="418" y="743"/>
                </a:lnTo>
                <a:lnTo>
                  <a:pt x="420" y="747"/>
                </a:lnTo>
                <a:lnTo>
                  <a:pt x="426" y="753"/>
                </a:lnTo>
                <a:lnTo>
                  <a:pt x="445" y="768"/>
                </a:lnTo>
                <a:lnTo>
                  <a:pt x="445" y="768"/>
                </a:lnTo>
                <a:lnTo>
                  <a:pt x="458" y="778"/>
                </a:lnTo>
                <a:lnTo>
                  <a:pt x="468" y="787"/>
                </a:lnTo>
                <a:lnTo>
                  <a:pt x="477" y="795"/>
                </a:lnTo>
                <a:lnTo>
                  <a:pt x="487" y="803"/>
                </a:lnTo>
                <a:lnTo>
                  <a:pt x="496" y="808"/>
                </a:lnTo>
                <a:lnTo>
                  <a:pt x="505" y="812"/>
                </a:lnTo>
                <a:lnTo>
                  <a:pt x="517" y="814"/>
                </a:lnTo>
                <a:lnTo>
                  <a:pt x="531" y="814"/>
                </a:lnTo>
                <a:lnTo>
                  <a:pt x="531" y="814"/>
                </a:lnTo>
                <a:lnTo>
                  <a:pt x="547" y="812"/>
                </a:lnTo>
                <a:lnTo>
                  <a:pt x="562" y="811"/>
                </a:lnTo>
                <a:lnTo>
                  <a:pt x="585" y="812"/>
                </a:lnTo>
                <a:lnTo>
                  <a:pt x="604" y="815"/>
                </a:lnTo>
                <a:lnTo>
                  <a:pt x="616" y="816"/>
                </a:lnTo>
                <a:lnTo>
                  <a:pt x="616" y="816"/>
                </a:lnTo>
                <a:lnTo>
                  <a:pt x="646" y="819"/>
                </a:lnTo>
                <a:lnTo>
                  <a:pt x="679" y="820"/>
                </a:lnTo>
                <a:lnTo>
                  <a:pt x="679" y="820"/>
                </a:lnTo>
                <a:lnTo>
                  <a:pt x="691" y="819"/>
                </a:lnTo>
                <a:lnTo>
                  <a:pt x="705" y="818"/>
                </a:lnTo>
                <a:lnTo>
                  <a:pt x="718" y="814"/>
                </a:lnTo>
                <a:lnTo>
                  <a:pt x="731" y="810"/>
                </a:lnTo>
                <a:lnTo>
                  <a:pt x="731" y="810"/>
                </a:lnTo>
                <a:lnTo>
                  <a:pt x="744" y="803"/>
                </a:lnTo>
                <a:lnTo>
                  <a:pt x="762" y="799"/>
                </a:lnTo>
                <a:lnTo>
                  <a:pt x="762" y="799"/>
                </a:lnTo>
                <a:lnTo>
                  <a:pt x="780" y="795"/>
                </a:lnTo>
                <a:lnTo>
                  <a:pt x="798" y="790"/>
                </a:lnTo>
                <a:lnTo>
                  <a:pt x="815" y="783"/>
                </a:lnTo>
                <a:lnTo>
                  <a:pt x="825" y="778"/>
                </a:lnTo>
                <a:lnTo>
                  <a:pt x="825" y="778"/>
                </a:lnTo>
                <a:lnTo>
                  <a:pt x="831" y="774"/>
                </a:lnTo>
                <a:lnTo>
                  <a:pt x="837" y="770"/>
                </a:lnTo>
                <a:lnTo>
                  <a:pt x="842" y="768"/>
                </a:lnTo>
                <a:lnTo>
                  <a:pt x="846" y="764"/>
                </a:lnTo>
                <a:lnTo>
                  <a:pt x="846" y="764"/>
                </a:lnTo>
                <a:lnTo>
                  <a:pt x="848" y="761"/>
                </a:lnTo>
                <a:lnTo>
                  <a:pt x="850" y="757"/>
                </a:lnTo>
                <a:lnTo>
                  <a:pt x="850" y="751"/>
                </a:lnTo>
                <a:lnTo>
                  <a:pt x="850" y="743"/>
                </a:lnTo>
                <a:lnTo>
                  <a:pt x="850" y="743"/>
                </a:lnTo>
                <a:lnTo>
                  <a:pt x="846" y="733"/>
                </a:lnTo>
                <a:lnTo>
                  <a:pt x="840" y="722"/>
                </a:lnTo>
                <a:lnTo>
                  <a:pt x="834" y="707"/>
                </a:lnTo>
                <a:lnTo>
                  <a:pt x="829" y="687"/>
                </a:lnTo>
                <a:lnTo>
                  <a:pt x="829" y="687"/>
                </a:lnTo>
                <a:lnTo>
                  <a:pt x="814" y="631"/>
                </a:lnTo>
                <a:lnTo>
                  <a:pt x="814" y="631"/>
                </a:lnTo>
                <a:lnTo>
                  <a:pt x="805" y="603"/>
                </a:lnTo>
                <a:lnTo>
                  <a:pt x="797" y="582"/>
                </a:lnTo>
                <a:lnTo>
                  <a:pt x="797" y="582"/>
                </a:lnTo>
                <a:lnTo>
                  <a:pt x="810" y="590"/>
                </a:lnTo>
                <a:lnTo>
                  <a:pt x="825" y="599"/>
                </a:lnTo>
                <a:lnTo>
                  <a:pt x="825" y="599"/>
                </a:lnTo>
                <a:lnTo>
                  <a:pt x="827" y="603"/>
                </a:lnTo>
                <a:lnTo>
                  <a:pt x="830" y="607"/>
                </a:lnTo>
                <a:lnTo>
                  <a:pt x="834" y="612"/>
                </a:lnTo>
                <a:lnTo>
                  <a:pt x="835" y="614"/>
                </a:lnTo>
                <a:lnTo>
                  <a:pt x="839" y="614"/>
                </a:lnTo>
                <a:lnTo>
                  <a:pt x="839" y="614"/>
                </a:lnTo>
                <a:lnTo>
                  <a:pt x="867" y="607"/>
                </a:lnTo>
                <a:lnTo>
                  <a:pt x="867" y="607"/>
                </a:lnTo>
                <a:lnTo>
                  <a:pt x="863" y="619"/>
                </a:lnTo>
                <a:lnTo>
                  <a:pt x="860" y="628"/>
                </a:lnTo>
                <a:lnTo>
                  <a:pt x="860" y="635"/>
                </a:lnTo>
                <a:lnTo>
                  <a:pt x="860" y="635"/>
                </a:lnTo>
                <a:lnTo>
                  <a:pt x="862" y="639"/>
                </a:lnTo>
                <a:lnTo>
                  <a:pt x="864" y="644"/>
                </a:lnTo>
                <a:lnTo>
                  <a:pt x="867" y="649"/>
                </a:lnTo>
                <a:lnTo>
                  <a:pt x="871" y="631"/>
                </a:lnTo>
                <a:lnTo>
                  <a:pt x="871" y="631"/>
                </a:lnTo>
                <a:lnTo>
                  <a:pt x="873" y="619"/>
                </a:lnTo>
                <a:lnTo>
                  <a:pt x="876" y="612"/>
                </a:lnTo>
                <a:lnTo>
                  <a:pt x="881" y="607"/>
                </a:lnTo>
                <a:lnTo>
                  <a:pt x="881" y="607"/>
                </a:lnTo>
                <a:lnTo>
                  <a:pt x="888" y="602"/>
                </a:lnTo>
                <a:lnTo>
                  <a:pt x="897" y="598"/>
                </a:lnTo>
                <a:lnTo>
                  <a:pt x="904" y="595"/>
                </a:lnTo>
                <a:lnTo>
                  <a:pt x="909" y="593"/>
                </a:lnTo>
                <a:lnTo>
                  <a:pt x="909" y="593"/>
                </a:lnTo>
                <a:lnTo>
                  <a:pt x="910" y="593"/>
                </a:lnTo>
                <a:lnTo>
                  <a:pt x="913" y="593"/>
                </a:lnTo>
                <a:lnTo>
                  <a:pt x="921" y="594"/>
                </a:lnTo>
                <a:lnTo>
                  <a:pt x="931" y="595"/>
                </a:lnTo>
                <a:lnTo>
                  <a:pt x="943" y="597"/>
                </a:lnTo>
                <a:lnTo>
                  <a:pt x="943" y="597"/>
                </a:lnTo>
                <a:lnTo>
                  <a:pt x="963" y="594"/>
                </a:lnTo>
                <a:lnTo>
                  <a:pt x="969" y="594"/>
                </a:lnTo>
                <a:lnTo>
                  <a:pt x="975" y="597"/>
                </a:lnTo>
                <a:lnTo>
                  <a:pt x="975" y="597"/>
                </a:lnTo>
                <a:lnTo>
                  <a:pt x="979" y="599"/>
                </a:lnTo>
                <a:lnTo>
                  <a:pt x="981" y="603"/>
                </a:lnTo>
                <a:lnTo>
                  <a:pt x="984" y="605"/>
                </a:lnTo>
                <a:lnTo>
                  <a:pt x="985" y="605"/>
                </a:lnTo>
                <a:lnTo>
                  <a:pt x="985" y="603"/>
                </a:lnTo>
                <a:lnTo>
                  <a:pt x="985" y="603"/>
                </a:lnTo>
                <a:lnTo>
                  <a:pt x="985" y="598"/>
                </a:lnTo>
                <a:lnTo>
                  <a:pt x="984" y="591"/>
                </a:lnTo>
                <a:lnTo>
                  <a:pt x="983" y="586"/>
                </a:lnTo>
                <a:lnTo>
                  <a:pt x="980" y="584"/>
                </a:lnTo>
                <a:lnTo>
                  <a:pt x="979" y="582"/>
                </a:lnTo>
                <a:lnTo>
                  <a:pt x="979" y="582"/>
                </a:lnTo>
                <a:lnTo>
                  <a:pt x="973" y="581"/>
                </a:lnTo>
                <a:lnTo>
                  <a:pt x="967" y="582"/>
                </a:lnTo>
                <a:lnTo>
                  <a:pt x="960" y="582"/>
                </a:lnTo>
                <a:lnTo>
                  <a:pt x="954" y="582"/>
                </a:lnTo>
                <a:lnTo>
                  <a:pt x="954" y="582"/>
                </a:lnTo>
                <a:lnTo>
                  <a:pt x="938" y="582"/>
                </a:lnTo>
                <a:lnTo>
                  <a:pt x="926" y="582"/>
                </a:lnTo>
                <a:lnTo>
                  <a:pt x="951" y="568"/>
                </a:lnTo>
                <a:lnTo>
                  <a:pt x="951" y="568"/>
                </a:lnTo>
                <a:lnTo>
                  <a:pt x="956" y="565"/>
                </a:lnTo>
                <a:lnTo>
                  <a:pt x="960" y="564"/>
                </a:lnTo>
                <a:lnTo>
                  <a:pt x="961" y="561"/>
                </a:lnTo>
                <a:lnTo>
                  <a:pt x="961" y="561"/>
                </a:lnTo>
                <a:lnTo>
                  <a:pt x="960" y="561"/>
                </a:lnTo>
                <a:lnTo>
                  <a:pt x="960" y="561"/>
                </a:lnTo>
                <a:lnTo>
                  <a:pt x="959" y="561"/>
                </a:lnTo>
                <a:lnTo>
                  <a:pt x="951" y="561"/>
                </a:lnTo>
                <a:lnTo>
                  <a:pt x="951" y="561"/>
                </a:lnTo>
                <a:lnTo>
                  <a:pt x="926" y="562"/>
                </a:lnTo>
                <a:lnTo>
                  <a:pt x="905" y="565"/>
                </a:lnTo>
                <a:lnTo>
                  <a:pt x="884" y="565"/>
                </a:lnTo>
                <a:lnTo>
                  <a:pt x="884" y="565"/>
                </a:lnTo>
                <a:lnTo>
                  <a:pt x="877" y="561"/>
                </a:lnTo>
                <a:lnTo>
                  <a:pt x="873" y="559"/>
                </a:lnTo>
                <a:lnTo>
                  <a:pt x="871" y="555"/>
                </a:lnTo>
                <a:lnTo>
                  <a:pt x="871" y="555"/>
                </a:lnTo>
                <a:lnTo>
                  <a:pt x="871" y="552"/>
                </a:lnTo>
                <a:lnTo>
                  <a:pt x="871" y="548"/>
                </a:lnTo>
                <a:lnTo>
                  <a:pt x="875" y="536"/>
                </a:lnTo>
                <a:lnTo>
                  <a:pt x="881" y="520"/>
                </a:lnTo>
                <a:lnTo>
                  <a:pt x="888" y="498"/>
                </a:lnTo>
                <a:lnTo>
                  <a:pt x="888" y="498"/>
                </a:lnTo>
                <a:lnTo>
                  <a:pt x="890" y="485"/>
                </a:lnTo>
                <a:lnTo>
                  <a:pt x="893" y="472"/>
                </a:lnTo>
                <a:lnTo>
                  <a:pt x="897" y="441"/>
                </a:lnTo>
                <a:lnTo>
                  <a:pt x="901" y="397"/>
                </a:lnTo>
                <a:lnTo>
                  <a:pt x="901" y="397"/>
                </a:lnTo>
                <a:lnTo>
                  <a:pt x="905" y="385"/>
                </a:lnTo>
                <a:lnTo>
                  <a:pt x="908" y="376"/>
                </a:lnTo>
                <a:lnTo>
                  <a:pt x="911" y="369"/>
                </a:lnTo>
                <a:lnTo>
                  <a:pt x="911" y="369"/>
                </a:lnTo>
                <a:lnTo>
                  <a:pt x="911" y="368"/>
                </a:lnTo>
                <a:lnTo>
                  <a:pt x="913" y="364"/>
                </a:lnTo>
                <a:lnTo>
                  <a:pt x="914" y="361"/>
                </a:lnTo>
                <a:lnTo>
                  <a:pt x="918" y="360"/>
                </a:lnTo>
                <a:lnTo>
                  <a:pt x="923" y="359"/>
                </a:lnTo>
                <a:lnTo>
                  <a:pt x="930" y="359"/>
                </a:lnTo>
                <a:lnTo>
                  <a:pt x="930" y="359"/>
                </a:lnTo>
                <a:lnTo>
                  <a:pt x="944" y="357"/>
                </a:lnTo>
                <a:lnTo>
                  <a:pt x="955" y="353"/>
                </a:lnTo>
                <a:lnTo>
                  <a:pt x="963" y="349"/>
                </a:lnTo>
                <a:lnTo>
                  <a:pt x="968" y="344"/>
                </a:lnTo>
                <a:lnTo>
                  <a:pt x="968" y="344"/>
                </a:lnTo>
                <a:lnTo>
                  <a:pt x="969" y="340"/>
                </a:lnTo>
                <a:lnTo>
                  <a:pt x="972" y="338"/>
                </a:lnTo>
                <a:lnTo>
                  <a:pt x="977" y="336"/>
                </a:lnTo>
                <a:lnTo>
                  <a:pt x="989" y="334"/>
                </a:lnTo>
                <a:lnTo>
                  <a:pt x="989" y="334"/>
                </a:lnTo>
                <a:lnTo>
                  <a:pt x="996" y="332"/>
                </a:lnTo>
                <a:lnTo>
                  <a:pt x="1001" y="330"/>
                </a:lnTo>
                <a:lnTo>
                  <a:pt x="1010" y="323"/>
                </a:lnTo>
                <a:lnTo>
                  <a:pt x="1015" y="318"/>
                </a:lnTo>
                <a:lnTo>
                  <a:pt x="1017" y="317"/>
                </a:lnTo>
                <a:lnTo>
                  <a:pt x="1017" y="317"/>
                </a:lnTo>
                <a:lnTo>
                  <a:pt x="1025" y="319"/>
                </a:lnTo>
                <a:lnTo>
                  <a:pt x="1034" y="322"/>
                </a:lnTo>
                <a:lnTo>
                  <a:pt x="1038" y="321"/>
                </a:lnTo>
                <a:lnTo>
                  <a:pt x="1040" y="321"/>
                </a:lnTo>
                <a:lnTo>
                  <a:pt x="1040" y="321"/>
                </a:lnTo>
                <a:lnTo>
                  <a:pt x="1044" y="318"/>
                </a:lnTo>
                <a:lnTo>
                  <a:pt x="1046" y="313"/>
                </a:lnTo>
                <a:lnTo>
                  <a:pt x="1048" y="302"/>
                </a:lnTo>
                <a:lnTo>
                  <a:pt x="1048" y="293"/>
                </a:lnTo>
                <a:lnTo>
                  <a:pt x="1048" y="289"/>
                </a:lnTo>
                <a:lnTo>
                  <a:pt x="1048" y="289"/>
                </a:lnTo>
                <a:lnTo>
                  <a:pt x="1054" y="293"/>
                </a:lnTo>
                <a:lnTo>
                  <a:pt x="1067" y="303"/>
                </a:lnTo>
                <a:lnTo>
                  <a:pt x="1075" y="309"/>
                </a:lnTo>
                <a:lnTo>
                  <a:pt x="1082" y="311"/>
                </a:lnTo>
                <a:lnTo>
                  <a:pt x="1090" y="313"/>
                </a:lnTo>
                <a:lnTo>
                  <a:pt x="1094" y="311"/>
                </a:lnTo>
                <a:lnTo>
                  <a:pt x="1097" y="310"/>
                </a:lnTo>
                <a:lnTo>
                  <a:pt x="1097" y="310"/>
                </a:lnTo>
                <a:lnTo>
                  <a:pt x="1101" y="305"/>
                </a:lnTo>
                <a:lnTo>
                  <a:pt x="1104" y="299"/>
                </a:lnTo>
                <a:lnTo>
                  <a:pt x="1105" y="294"/>
                </a:lnTo>
                <a:lnTo>
                  <a:pt x="1105" y="290"/>
                </a:lnTo>
                <a:lnTo>
                  <a:pt x="1102" y="284"/>
                </a:lnTo>
                <a:lnTo>
                  <a:pt x="1101" y="281"/>
                </a:lnTo>
                <a:lnTo>
                  <a:pt x="1101" y="281"/>
                </a:lnTo>
                <a:lnTo>
                  <a:pt x="1104" y="284"/>
                </a:lnTo>
                <a:lnTo>
                  <a:pt x="1114" y="288"/>
                </a:lnTo>
                <a:lnTo>
                  <a:pt x="1119" y="289"/>
                </a:lnTo>
                <a:lnTo>
                  <a:pt x="1126" y="290"/>
                </a:lnTo>
                <a:lnTo>
                  <a:pt x="1132" y="290"/>
                </a:lnTo>
                <a:lnTo>
                  <a:pt x="1139" y="289"/>
                </a:lnTo>
                <a:lnTo>
                  <a:pt x="1139" y="289"/>
                </a:lnTo>
                <a:lnTo>
                  <a:pt x="1142" y="286"/>
                </a:lnTo>
                <a:lnTo>
                  <a:pt x="1143" y="285"/>
                </a:lnTo>
                <a:lnTo>
                  <a:pt x="1144" y="278"/>
                </a:lnTo>
                <a:lnTo>
                  <a:pt x="1143" y="272"/>
                </a:lnTo>
                <a:lnTo>
                  <a:pt x="1142" y="264"/>
                </a:lnTo>
                <a:lnTo>
                  <a:pt x="1135" y="249"/>
                </a:lnTo>
                <a:lnTo>
                  <a:pt x="1131" y="243"/>
                </a:lnTo>
                <a:lnTo>
                  <a:pt x="1131" y="243"/>
                </a:lnTo>
                <a:lnTo>
                  <a:pt x="1143" y="248"/>
                </a:lnTo>
                <a:lnTo>
                  <a:pt x="1167" y="257"/>
                </a:lnTo>
                <a:lnTo>
                  <a:pt x="1180" y="261"/>
                </a:lnTo>
                <a:lnTo>
                  <a:pt x="1193" y="265"/>
                </a:lnTo>
                <a:lnTo>
                  <a:pt x="1202" y="265"/>
                </a:lnTo>
                <a:lnTo>
                  <a:pt x="1206" y="265"/>
                </a:lnTo>
                <a:lnTo>
                  <a:pt x="1209" y="264"/>
                </a:lnTo>
                <a:lnTo>
                  <a:pt x="1209" y="264"/>
                </a:lnTo>
                <a:lnTo>
                  <a:pt x="1214" y="257"/>
                </a:lnTo>
                <a:lnTo>
                  <a:pt x="1215" y="255"/>
                </a:lnTo>
                <a:lnTo>
                  <a:pt x="1217" y="251"/>
                </a:lnTo>
                <a:lnTo>
                  <a:pt x="1215" y="248"/>
                </a:lnTo>
                <a:lnTo>
                  <a:pt x="1213" y="244"/>
                </a:lnTo>
                <a:lnTo>
                  <a:pt x="1209" y="240"/>
                </a:lnTo>
                <a:lnTo>
                  <a:pt x="1201" y="236"/>
                </a:lnTo>
                <a:lnTo>
                  <a:pt x="1201" y="236"/>
                </a:lnTo>
                <a:lnTo>
                  <a:pt x="1171" y="215"/>
                </a:lnTo>
                <a:lnTo>
                  <a:pt x="1156" y="205"/>
                </a:lnTo>
                <a:lnTo>
                  <a:pt x="1156" y="205"/>
                </a:lnTo>
                <a:lnTo>
                  <a:pt x="1190" y="213"/>
                </a:lnTo>
                <a:lnTo>
                  <a:pt x="1218" y="218"/>
                </a:lnTo>
                <a:lnTo>
                  <a:pt x="1228" y="218"/>
                </a:lnTo>
                <a:lnTo>
                  <a:pt x="1236" y="218"/>
                </a:lnTo>
                <a:lnTo>
                  <a:pt x="1236" y="218"/>
                </a:lnTo>
                <a:lnTo>
                  <a:pt x="1246" y="217"/>
                </a:lnTo>
                <a:lnTo>
                  <a:pt x="1252" y="214"/>
                </a:lnTo>
                <a:lnTo>
                  <a:pt x="1255" y="211"/>
                </a:lnTo>
                <a:lnTo>
                  <a:pt x="1255" y="210"/>
                </a:lnTo>
                <a:lnTo>
                  <a:pt x="1253" y="207"/>
                </a:lnTo>
                <a:lnTo>
                  <a:pt x="1253" y="207"/>
                </a:lnTo>
                <a:lnTo>
                  <a:pt x="1238" y="197"/>
                </a:lnTo>
                <a:lnTo>
                  <a:pt x="1207" y="178"/>
                </a:lnTo>
                <a:lnTo>
                  <a:pt x="1163" y="152"/>
                </a:lnTo>
                <a:lnTo>
                  <a:pt x="1163" y="152"/>
                </a:lnTo>
                <a:lnTo>
                  <a:pt x="1186" y="155"/>
                </a:lnTo>
                <a:lnTo>
                  <a:pt x="1206" y="156"/>
                </a:lnTo>
                <a:lnTo>
                  <a:pt x="1226" y="155"/>
                </a:lnTo>
                <a:lnTo>
                  <a:pt x="1226" y="155"/>
                </a:lnTo>
                <a:lnTo>
                  <a:pt x="1240" y="153"/>
                </a:lnTo>
                <a:lnTo>
                  <a:pt x="1251" y="151"/>
                </a:lnTo>
                <a:lnTo>
                  <a:pt x="1256" y="148"/>
                </a:lnTo>
                <a:lnTo>
                  <a:pt x="1257" y="147"/>
                </a:lnTo>
                <a:lnTo>
                  <a:pt x="1257" y="144"/>
                </a:lnTo>
                <a:lnTo>
                  <a:pt x="1257" y="144"/>
                </a:lnTo>
                <a:lnTo>
                  <a:pt x="1253" y="143"/>
                </a:lnTo>
                <a:lnTo>
                  <a:pt x="1244" y="138"/>
                </a:lnTo>
                <a:lnTo>
                  <a:pt x="1213" y="125"/>
                </a:lnTo>
                <a:lnTo>
                  <a:pt x="1128" y="89"/>
                </a:lnTo>
                <a:lnTo>
                  <a:pt x="1128" y="89"/>
                </a:lnTo>
                <a:lnTo>
                  <a:pt x="1096" y="76"/>
                </a:lnTo>
                <a:lnTo>
                  <a:pt x="1075" y="68"/>
                </a:lnTo>
                <a:lnTo>
                  <a:pt x="1057" y="63"/>
                </a:lnTo>
                <a:lnTo>
                  <a:pt x="1034" y="54"/>
                </a:lnTo>
                <a:lnTo>
                  <a:pt x="1034" y="54"/>
                </a:lnTo>
                <a:lnTo>
                  <a:pt x="1001" y="39"/>
                </a:lnTo>
                <a:lnTo>
                  <a:pt x="996" y="36"/>
                </a:lnTo>
                <a:lnTo>
                  <a:pt x="996" y="36"/>
                </a:lnTo>
                <a:lnTo>
                  <a:pt x="994" y="33"/>
                </a:lnTo>
                <a:lnTo>
                  <a:pt x="989" y="26"/>
                </a:lnTo>
                <a:lnTo>
                  <a:pt x="984" y="22"/>
                </a:lnTo>
                <a:lnTo>
                  <a:pt x="979" y="18"/>
                </a:lnTo>
                <a:lnTo>
                  <a:pt x="972" y="17"/>
                </a:lnTo>
                <a:lnTo>
                  <a:pt x="964" y="15"/>
                </a:lnTo>
                <a:lnTo>
                  <a:pt x="964" y="15"/>
                </a:lnTo>
                <a:lnTo>
                  <a:pt x="956" y="17"/>
                </a:lnTo>
                <a:lnTo>
                  <a:pt x="947" y="19"/>
                </a:lnTo>
                <a:lnTo>
                  <a:pt x="939" y="22"/>
                </a:lnTo>
                <a:lnTo>
                  <a:pt x="930" y="27"/>
                </a:lnTo>
                <a:lnTo>
                  <a:pt x="921" y="34"/>
                </a:lnTo>
                <a:lnTo>
                  <a:pt x="911" y="42"/>
                </a:lnTo>
                <a:lnTo>
                  <a:pt x="892" y="61"/>
                </a:lnTo>
                <a:lnTo>
                  <a:pt x="892" y="61"/>
                </a:lnTo>
                <a:lnTo>
                  <a:pt x="880" y="75"/>
                </a:lnTo>
                <a:lnTo>
                  <a:pt x="868" y="90"/>
                </a:lnTo>
                <a:lnTo>
                  <a:pt x="858" y="109"/>
                </a:lnTo>
                <a:lnTo>
                  <a:pt x="847" y="126"/>
                </a:lnTo>
                <a:lnTo>
                  <a:pt x="831" y="156"/>
                </a:lnTo>
                <a:lnTo>
                  <a:pt x="825" y="169"/>
                </a:lnTo>
                <a:lnTo>
                  <a:pt x="825" y="1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8F04C761-4BBE-45B0-BCA2-CA501923B1E4}"/>
              </a:ext>
            </a:extLst>
          </p:cNvPr>
          <p:cNvSpPr>
            <a:spLocks/>
          </p:cNvSpPr>
          <p:nvPr/>
        </p:nvSpPr>
        <p:spPr bwMode="auto">
          <a:xfrm>
            <a:off x="3915502" y="1237721"/>
            <a:ext cx="1802583" cy="918297"/>
          </a:xfrm>
          <a:custGeom>
            <a:avLst/>
            <a:gdLst>
              <a:gd name="T0" fmla="*/ 575 w 1431"/>
              <a:gd name="T1" fmla="*/ 133 h 729"/>
              <a:gd name="T2" fmla="*/ 620 w 1431"/>
              <a:gd name="T3" fmla="*/ 140 h 729"/>
              <a:gd name="T4" fmla="*/ 663 w 1431"/>
              <a:gd name="T5" fmla="*/ 174 h 729"/>
              <a:gd name="T6" fmla="*/ 616 w 1431"/>
              <a:gd name="T7" fmla="*/ 232 h 729"/>
              <a:gd name="T8" fmla="*/ 446 w 1431"/>
              <a:gd name="T9" fmla="*/ 361 h 729"/>
              <a:gd name="T10" fmla="*/ 435 w 1431"/>
              <a:gd name="T11" fmla="*/ 387 h 729"/>
              <a:gd name="T12" fmla="*/ 434 w 1431"/>
              <a:gd name="T13" fmla="*/ 401 h 729"/>
              <a:gd name="T14" fmla="*/ 216 w 1431"/>
              <a:gd name="T15" fmla="*/ 547 h 729"/>
              <a:gd name="T16" fmla="*/ 79 w 1431"/>
              <a:gd name="T17" fmla="*/ 555 h 729"/>
              <a:gd name="T18" fmla="*/ 54 w 1431"/>
              <a:gd name="T19" fmla="*/ 562 h 729"/>
              <a:gd name="T20" fmla="*/ 58 w 1431"/>
              <a:gd name="T21" fmla="*/ 600 h 729"/>
              <a:gd name="T22" fmla="*/ 0 w 1431"/>
              <a:gd name="T23" fmla="*/ 616 h 729"/>
              <a:gd name="T24" fmla="*/ 137 w 1431"/>
              <a:gd name="T25" fmla="*/ 616 h 729"/>
              <a:gd name="T26" fmla="*/ 34 w 1431"/>
              <a:gd name="T27" fmla="*/ 645 h 729"/>
              <a:gd name="T28" fmla="*/ 153 w 1431"/>
              <a:gd name="T29" fmla="*/ 647 h 729"/>
              <a:gd name="T30" fmla="*/ 88 w 1431"/>
              <a:gd name="T31" fmla="*/ 670 h 729"/>
              <a:gd name="T32" fmla="*/ 116 w 1431"/>
              <a:gd name="T33" fmla="*/ 683 h 729"/>
              <a:gd name="T34" fmla="*/ 229 w 1431"/>
              <a:gd name="T35" fmla="*/ 659 h 729"/>
              <a:gd name="T36" fmla="*/ 270 w 1431"/>
              <a:gd name="T37" fmla="*/ 639 h 729"/>
              <a:gd name="T38" fmla="*/ 241 w 1431"/>
              <a:gd name="T39" fmla="*/ 710 h 729"/>
              <a:gd name="T40" fmla="*/ 299 w 1431"/>
              <a:gd name="T41" fmla="*/ 709 h 729"/>
              <a:gd name="T42" fmla="*/ 358 w 1431"/>
              <a:gd name="T43" fmla="*/ 705 h 729"/>
              <a:gd name="T44" fmla="*/ 364 w 1431"/>
              <a:gd name="T45" fmla="*/ 729 h 729"/>
              <a:gd name="T46" fmla="*/ 426 w 1431"/>
              <a:gd name="T47" fmla="*/ 680 h 729"/>
              <a:gd name="T48" fmla="*/ 460 w 1431"/>
              <a:gd name="T49" fmla="*/ 684 h 729"/>
              <a:gd name="T50" fmla="*/ 506 w 1431"/>
              <a:gd name="T51" fmla="*/ 638 h 729"/>
              <a:gd name="T52" fmla="*/ 513 w 1431"/>
              <a:gd name="T53" fmla="*/ 638 h 729"/>
              <a:gd name="T54" fmla="*/ 556 w 1431"/>
              <a:gd name="T55" fmla="*/ 630 h 729"/>
              <a:gd name="T56" fmla="*/ 601 w 1431"/>
              <a:gd name="T57" fmla="*/ 616 h 729"/>
              <a:gd name="T58" fmla="*/ 674 w 1431"/>
              <a:gd name="T59" fmla="*/ 584 h 729"/>
              <a:gd name="T60" fmla="*/ 705 w 1431"/>
              <a:gd name="T61" fmla="*/ 574 h 729"/>
              <a:gd name="T62" fmla="*/ 768 w 1431"/>
              <a:gd name="T63" fmla="*/ 555 h 729"/>
              <a:gd name="T64" fmla="*/ 816 w 1431"/>
              <a:gd name="T65" fmla="*/ 505 h 729"/>
              <a:gd name="T66" fmla="*/ 830 w 1431"/>
              <a:gd name="T67" fmla="*/ 491 h 729"/>
              <a:gd name="T68" fmla="*/ 969 w 1431"/>
              <a:gd name="T69" fmla="*/ 278 h 729"/>
              <a:gd name="T70" fmla="*/ 916 w 1431"/>
              <a:gd name="T71" fmla="*/ 468 h 729"/>
              <a:gd name="T72" fmla="*/ 952 w 1431"/>
              <a:gd name="T73" fmla="*/ 484 h 729"/>
              <a:gd name="T74" fmla="*/ 1033 w 1431"/>
              <a:gd name="T75" fmla="*/ 524 h 729"/>
              <a:gd name="T76" fmla="*/ 1067 w 1431"/>
              <a:gd name="T77" fmla="*/ 522 h 729"/>
              <a:gd name="T78" fmla="*/ 1158 w 1431"/>
              <a:gd name="T79" fmla="*/ 553 h 729"/>
              <a:gd name="T80" fmla="*/ 1248 w 1431"/>
              <a:gd name="T81" fmla="*/ 545 h 729"/>
              <a:gd name="T82" fmla="*/ 1318 w 1431"/>
              <a:gd name="T83" fmla="*/ 505 h 729"/>
              <a:gd name="T84" fmla="*/ 1352 w 1431"/>
              <a:gd name="T85" fmla="*/ 474 h 729"/>
              <a:gd name="T86" fmla="*/ 1389 w 1431"/>
              <a:gd name="T87" fmla="*/ 390 h 729"/>
              <a:gd name="T88" fmla="*/ 1421 w 1431"/>
              <a:gd name="T89" fmla="*/ 347 h 729"/>
              <a:gd name="T90" fmla="*/ 1421 w 1431"/>
              <a:gd name="T91" fmla="*/ 301 h 729"/>
              <a:gd name="T92" fmla="*/ 1430 w 1431"/>
              <a:gd name="T93" fmla="*/ 177 h 729"/>
              <a:gd name="T94" fmla="*/ 1415 w 1431"/>
              <a:gd name="T95" fmla="*/ 121 h 729"/>
              <a:gd name="T96" fmla="*/ 1386 w 1431"/>
              <a:gd name="T97" fmla="*/ 53 h 729"/>
              <a:gd name="T98" fmla="*/ 1344 w 1431"/>
              <a:gd name="T99" fmla="*/ 12 h 729"/>
              <a:gd name="T100" fmla="*/ 1305 w 1431"/>
              <a:gd name="T101" fmla="*/ 16 h 729"/>
              <a:gd name="T102" fmla="*/ 1114 w 1431"/>
              <a:gd name="T103" fmla="*/ 124 h 729"/>
              <a:gd name="T104" fmla="*/ 938 w 1431"/>
              <a:gd name="T105" fmla="*/ 79 h 729"/>
              <a:gd name="T106" fmla="*/ 810 w 1431"/>
              <a:gd name="T107" fmla="*/ 62 h 729"/>
              <a:gd name="T108" fmla="*/ 709 w 1431"/>
              <a:gd name="T109" fmla="*/ 57 h 729"/>
              <a:gd name="T110" fmla="*/ 634 w 1431"/>
              <a:gd name="T111" fmla="*/ 45 h 729"/>
              <a:gd name="T112" fmla="*/ 596 w 1431"/>
              <a:gd name="T113" fmla="*/ 9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1" h="729">
                <a:moveTo>
                  <a:pt x="595" y="100"/>
                </a:moveTo>
                <a:lnTo>
                  <a:pt x="595" y="100"/>
                </a:lnTo>
                <a:lnTo>
                  <a:pt x="591" y="105"/>
                </a:lnTo>
                <a:lnTo>
                  <a:pt x="581" y="116"/>
                </a:lnTo>
                <a:lnTo>
                  <a:pt x="578" y="123"/>
                </a:lnTo>
                <a:lnTo>
                  <a:pt x="575" y="128"/>
                </a:lnTo>
                <a:lnTo>
                  <a:pt x="575" y="133"/>
                </a:lnTo>
                <a:lnTo>
                  <a:pt x="576" y="136"/>
                </a:lnTo>
                <a:lnTo>
                  <a:pt x="579" y="137"/>
                </a:lnTo>
                <a:lnTo>
                  <a:pt x="579" y="137"/>
                </a:lnTo>
                <a:lnTo>
                  <a:pt x="584" y="138"/>
                </a:lnTo>
                <a:lnTo>
                  <a:pt x="591" y="140"/>
                </a:lnTo>
                <a:lnTo>
                  <a:pt x="606" y="140"/>
                </a:lnTo>
                <a:lnTo>
                  <a:pt x="620" y="140"/>
                </a:lnTo>
                <a:lnTo>
                  <a:pt x="626" y="141"/>
                </a:lnTo>
                <a:lnTo>
                  <a:pt x="631" y="142"/>
                </a:lnTo>
                <a:lnTo>
                  <a:pt x="631" y="142"/>
                </a:lnTo>
                <a:lnTo>
                  <a:pt x="642" y="150"/>
                </a:lnTo>
                <a:lnTo>
                  <a:pt x="651" y="161"/>
                </a:lnTo>
                <a:lnTo>
                  <a:pt x="663" y="174"/>
                </a:lnTo>
                <a:lnTo>
                  <a:pt x="663" y="174"/>
                </a:lnTo>
                <a:lnTo>
                  <a:pt x="664" y="175"/>
                </a:lnTo>
                <a:lnTo>
                  <a:pt x="664" y="179"/>
                </a:lnTo>
                <a:lnTo>
                  <a:pt x="663" y="183"/>
                </a:lnTo>
                <a:lnTo>
                  <a:pt x="658" y="191"/>
                </a:lnTo>
                <a:lnTo>
                  <a:pt x="650" y="201"/>
                </a:lnTo>
                <a:lnTo>
                  <a:pt x="635" y="215"/>
                </a:lnTo>
                <a:lnTo>
                  <a:pt x="616" y="232"/>
                </a:lnTo>
                <a:lnTo>
                  <a:pt x="616" y="232"/>
                </a:lnTo>
                <a:lnTo>
                  <a:pt x="591" y="251"/>
                </a:lnTo>
                <a:lnTo>
                  <a:pt x="563" y="271"/>
                </a:lnTo>
                <a:lnTo>
                  <a:pt x="508" y="311"/>
                </a:lnTo>
                <a:lnTo>
                  <a:pt x="483" y="329"/>
                </a:lnTo>
                <a:lnTo>
                  <a:pt x="462" y="346"/>
                </a:lnTo>
                <a:lnTo>
                  <a:pt x="446" y="361"/>
                </a:lnTo>
                <a:lnTo>
                  <a:pt x="441" y="367"/>
                </a:lnTo>
                <a:lnTo>
                  <a:pt x="437" y="374"/>
                </a:lnTo>
                <a:lnTo>
                  <a:pt x="437" y="374"/>
                </a:lnTo>
                <a:lnTo>
                  <a:pt x="435" y="379"/>
                </a:lnTo>
                <a:lnTo>
                  <a:pt x="434" y="383"/>
                </a:lnTo>
                <a:lnTo>
                  <a:pt x="434" y="384"/>
                </a:lnTo>
                <a:lnTo>
                  <a:pt x="435" y="387"/>
                </a:lnTo>
                <a:lnTo>
                  <a:pt x="438" y="387"/>
                </a:lnTo>
                <a:lnTo>
                  <a:pt x="441" y="387"/>
                </a:lnTo>
                <a:lnTo>
                  <a:pt x="447" y="386"/>
                </a:lnTo>
                <a:lnTo>
                  <a:pt x="462" y="378"/>
                </a:lnTo>
                <a:lnTo>
                  <a:pt x="468" y="374"/>
                </a:lnTo>
                <a:lnTo>
                  <a:pt x="468" y="374"/>
                </a:lnTo>
                <a:lnTo>
                  <a:pt x="434" y="401"/>
                </a:lnTo>
                <a:lnTo>
                  <a:pt x="396" y="430"/>
                </a:lnTo>
                <a:lnTo>
                  <a:pt x="353" y="462"/>
                </a:lnTo>
                <a:lnTo>
                  <a:pt x="304" y="496"/>
                </a:lnTo>
                <a:lnTo>
                  <a:pt x="280" y="512"/>
                </a:lnTo>
                <a:lnTo>
                  <a:pt x="258" y="525"/>
                </a:lnTo>
                <a:lnTo>
                  <a:pt x="236" y="538"/>
                </a:lnTo>
                <a:lnTo>
                  <a:pt x="216" y="547"/>
                </a:lnTo>
                <a:lnTo>
                  <a:pt x="199" y="554"/>
                </a:lnTo>
                <a:lnTo>
                  <a:pt x="184" y="558"/>
                </a:lnTo>
                <a:lnTo>
                  <a:pt x="184" y="558"/>
                </a:lnTo>
                <a:lnTo>
                  <a:pt x="158" y="559"/>
                </a:lnTo>
                <a:lnTo>
                  <a:pt x="130" y="559"/>
                </a:lnTo>
                <a:lnTo>
                  <a:pt x="103" y="558"/>
                </a:lnTo>
                <a:lnTo>
                  <a:pt x="79" y="555"/>
                </a:lnTo>
                <a:lnTo>
                  <a:pt x="41" y="550"/>
                </a:lnTo>
                <a:lnTo>
                  <a:pt x="33" y="550"/>
                </a:lnTo>
                <a:lnTo>
                  <a:pt x="30" y="551"/>
                </a:lnTo>
                <a:lnTo>
                  <a:pt x="32" y="553"/>
                </a:lnTo>
                <a:lnTo>
                  <a:pt x="32" y="553"/>
                </a:lnTo>
                <a:lnTo>
                  <a:pt x="40" y="557"/>
                </a:lnTo>
                <a:lnTo>
                  <a:pt x="54" y="562"/>
                </a:lnTo>
                <a:lnTo>
                  <a:pt x="94" y="572"/>
                </a:lnTo>
                <a:lnTo>
                  <a:pt x="147" y="584"/>
                </a:lnTo>
                <a:lnTo>
                  <a:pt x="147" y="584"/>
                </a:lnTo>
                <a:lnTo>
                  <a:pt x="122" y="589"/>
                </a:lnTo>
                <a:lnTo>
                  <a:pt x="94" y="595"/>
                </a:lnTo>
                <a:lnTo>
                  <a:pt x="58" y="600"/>
                </a:lnTo>
                <a:lnTo>
                  <a:pt x="58" y="600"/>
                </a:lnTo>
                <a:lnTo>
                  <a:pt x="41" y="603"/>
                </a:lnTo>
                <a:lnTo>
                  <a:pt x="28" y="605"/>
                </a:lnTo>
                <a:lnTo>
                  <a:pt x="17" y="608"/>
                </a:lnTo>
                <a:lnTo>
                  <a:pt x="9" y="609"/>
                </a:lnTo>
                <a:lnTo>
                  <a:pt x="1" y="614"/>
                </a:lnTo>
                <a:lnTo>
                  <a:pt x="0" y="616"/>
                </a:lnTo>
                <a:lnTo>
                  <a:pt x="0" y="616"/>
                </a:lnTo>
                <a:lnTo>
                  <a:pt x="72" y="613"/>
                </a:lnTo>
                <a:lnTo>
                  <a:pt x="120" y="613"/>
                </a:lnTo>
                <a:lnTo>
                  <a:pt x="134" y="613"/>
                </a:lnTo>
                <a:lnTo>
                  <a:pt x="137" y="614"/>
                </a:lnTo>
                <a:lnTo>
                  <a:pt x="137" y="616"/>
                </a:lnTo>
                <a:lnTo>
                  <a:pt x="137" y="616"/>
                </a:lnTo>
                <a:lnTo>
                  <a:pt x="137" y="616"/>
                </a:lnTo>
                <a:lnTo>
                  <a:pt x="129" y="618"/>
                </a:lnTo>
                <a:lnTo>
                  <a:pt x="113" y="622"/>
                </a:lnTo>
                <a:lnTo>
                  <a:pt x="75" y="632"/>
                </a:lnTo>
                <a:lnTo>
                  <a:pt x="55" y="637"/>
                </a:lnTo>
                <a:lnTo>
                  <a:pt x="41" y="641"/>
                </a:lnTo>
                <a:lnTo>
                  <a:pt x="37" y="643"/>
                </a:lnTo>
                <a:lnTo>
                  <a:pt x="34" y="645"/>
                </a:lnTo>
                <a:lnTo>
                  <a:pt x="34" y="646"/>
                </a:lnTo>
                <a:lnTo>
                  <a:pt x="37" y="647"/>
                </a:lnTo>
                <a:lnTo>
                  <a:pt x="37" y="647"/>
                </a:lnTo>
                <a:lnTo>
                  <a:pt x="49" y="649"/>
                </a:lnTo>
                <a:lnTo>
                  <a:pt x="65" y="650"/>
                </a:lnTo>
                <a:lnTo>
                  <a:pt x="103" y="649"/>
                </a:lnTo>
                <a:lnTo>
                  <a:pt x="153" y="647"/>
                </a:lnTo>
                <a:lnTo>
                  <a:pt x="153" y="647"/>
                </a:lnTo>
                <a:lnTo>
                  <a:pt x="141" y="650"/>
                </a:lnTo>
                <a:lnTo>
                  <a:pt x="116" y="657"/>
                </a:lnTo>
                <a:lnTo>
                  <a:pt x="103" y="660"/>
                </a:lnTo>
                <a:lnTo>
                  <a:pt x="94" y="664"/>
                </a:lnTo>
                <a:lnTo>
                  <a:pt x="90" y="667"/>
                </a:lnTo>
                <a:lnTo>
                  <a:pt x="88" y="670"/>
                </a:lnTo>
                <a:lnTo>
                  <a:pt x="88" y="671"/>
                </a:lnTo>
                <a:lnTo>
                  <a:pt x="90" y="674"/>
                </a:lnTo>
                <a:lnTo>
                  <a:pt x="90" y="674"/>
                </a:lnTo>
                <a:lnTo>
                  <a:pt x="95" y="678"/>
                </a:lnTo>
                <a:lnTo>
                  <a:pt x="100" y="680"/>
                </a:lnTo>
                <a:lnTo>
                  <a:pt x="107" y="683"/>
                </a:lnTo>
                <a:lnTo>
                  <a:pt x="116" y="683"/>
                </a:lnTo>
                <a:lnTo>
                  <a:pt x="128" y="683"/>
                </a:lnTo>
                <a:lnTo>
                  <a:pt x="142" y="681"/>
                </a:lnTo>
                <a:lnTo>
                  <a:pt x="161" y="679"/>
                </a:lnTo>
                <a:lnTo>
                  <a:pt x="184" y="674"/>
                </a:lnTo>
                <a:lnTo>
                  <a:pt x="184" y="674"/>
                </a:lnTo>
                <a:lnTo>
                  <a:pt x="208" y="667"/>
                </a:lnTo>
                <a:lnTo>
                  <a:pt x="229" y="659"/>
                </a:lnTo>
                <a:lnTo>
                  <a:pt x="245" y="651"/>
                </a:lnTo>
                <a:lnTo>
                  <a:pt x="258" y="643"/>
                </a:lnTo>
                <a:lnTo>
                  <a:pt x="267" y="637"/>
                </a:lnTo>
                <a:lnTo>
                  <a:pt x="274" y="632"/>
                </a:lnTo>
                <a:lnTo>
                  <a:pt x="279" y="626"/>
                </a:lnTo>
                <a:lnTo>
                  <a:pt x="279" y="626"/>
                </a:lnTo>
                <a:lnTo>
                  <a:pt x="270" y="639"/>
                </a:lnTo>
                <a:lnTo>
                  <a:pt x="261" y="653"/>
                </a:lnTo>
                <a:lnTo>
                  <a:pt x="251" y="668"/>
                </a:lnTo>
                <a:lnTo>
                  <a:pt x="245" y="685"/>
                </a:lnTo>
                <a:lnTo>
                  <a:pt x="242" y="692"/>
                </a:lnTo>
                <a:lnTo>
                  <a:pt x="239" y="700"/>
                </a:lnTo>
                <a:lnTo>
                  <a:pt x="239" y="705"/>
                </a:lnTo>
                <a:lnTo>
                  <a:pt x="241" y="710"/>
                </a:lnTo>
                <a:lnTo>
                  <a:pt x="243" y="714"/>
                </a:lnTo>
                <a:lnTo>
                  <a:pt x="247" y="716"/>
                </a:lnTo>
                <a:lnTo>
                  <a:pt x="247" y="716"/>
                </a:lnTo>
                <a:lnTo>
                  <a:pt x="254" y="716"/>
                </a:lnTo>
                <a:lnTo>
                  <a:pt x="261" y="716"/>
                </a:lnTo>
                <a:lnTo>
                  <a:pt x="279" y="713"/>
                </a:lnTo>
                <a:lnTo>
                  <a:pt x="299" y="709"/>
                </a:lnTo>
                <a:lnTo>
                  <a:pt x="318" y="704"/>
                </a:lnTo>
                <a:lnTo>
                  <a:pt x="351" y="695"/>
                </a:lnTo>
                <a:lnTo>
                  <a:pt x="361" y="693"/>
                </a:lnTo>
                <a:lnTo>
                  <a:pt x="363" y="693"/>
                </a:lnTo>
                <a:lnTo>
                  <a:pt x="363" y="695"/>
                </a:lnTo>
                <a:lnTo>
                  <a:pt x="363" y="695"/>
                </a:lnTo>
                <a:lnTo>
                  <a:pt x="358" y="705"/>
                </a:lnTo>
                <a:lnTo>
                  <a:pt x="357" y="712"/>
                </a:lnTo>
                <a:lnTo>
                  <a:pt x="355" y="720"/>
                </a:lnTo>
                <a:lnTo>
                  <a:pt x="355" y="725"/>
                </a:lnTo>
                <a:lnTo>
                  <a:pt x="357" y="728"/>
                </a:lnTo>
                <a:lnTo>
                  <a:pt x="359" y="729"/>
                </a:lnTo>
                <a:lnTo>
                  <a:pt x="361" y="729"/>
                </a:lnTo>
                <a:lnTo>
                  <a:pt x="364" y="729"/>
                </a:lnTo>
                <a:lnTo>
                  <a:pt x="374" y="726"/>
                </a:lnTo>
                <a:lnTo>
                  <a:pt x="374" y="726"/>
                </a:lnTo>
                <a:lnTo>
                  <a:pt x="384" y="720"/>
                </a:lnTo>
                <a:lnTo>
                  <a:pt x="395" y="712"/>
                </a:lnTo>
                <a:lnTo>
                  <a:pt x="405" y="704"/>
                </a:lnTo>
                <a:lnTo>
                  <a:pt x="414" y="695"/>
                </a:lnTo>
                <a:lnTo>
                  <a:pt x="426" y="680"/>
                </a:lnTo>
                <a:lnTo>
                  <a:pt x="432" y="674"/>
                </a:lnTo>
                <a:lnTo>
                  <a:pt x="432" y="674"/>
                </a:lnTo>
                <a:lnTo>
                  <a:pt x="435" y="678"/>
                </a:lnTo>
                <a:lnTo>
                  <a:pt x="439" y="680"/>
                </a:lnTo>
                <a:lnTo>
                  <a:pt x="446" y="683"/>
                </a:lnTo>
                <a:lnTo>
                  <a:pt x="453" y="684"/>
                </a:lnTo>
                <a:lnTo>
                  <a:pt x="460" y="684"/>
                </a:lnTo>
                <a:lnTo>
                  <a:pt x="470" y="680"/>
                </a:lnTo>
                <a:lnTo>
                  <a:pt x="475" y="678"/>
                </a:lnTo>
                <a:lnTo>
                  <a:pt x="479" y="674"/>
                </a:lnTo>
                <a:lnTo>
                  <a:pt x="479" y="674"/>
                </a:lnTo>
                <a:lnTo>
                  <a:pt x="488" y="664"/>
                </a:lnTo>
                <a:lnTo>
                  <a:pt x="495" y="655"/>
                </a:lnTo>
                <a:lnTo>
                  <a:pt x="506" y="638"/>
                </a:lnTo>
                <a:lnTo>
                  <a:pt x="513" y="626"/>
                </a:lnTo>
                <a:lnTo>
                  <a:pt x="516" y="621"/>
                </a:lnTo>
                <a:lnTo>
                  <a:pt x="516" y="621"/>
                </a:lnTo>
                <a:lnTo>
                  <a:pt x="514" y="625"/>
                </a:lnTo>
                <a:lnTo>
                  <a:pt x="512" y="629"/>
                </a:lnTo>
                <a:lnTo>
                  <a:pt x="512" y="634"/>
                </a:lnTo>
                <a:lnTo>
                  <a:pt x="513" y="638"/>
                </a:lnTo>
                <a:lnTo>
                  <a:pt x="516" y="642"/>
                </a:lnTo>
                <a:lnTo>
                  <a:pt x="522" y="643"/>
                </a:lnTo>
                <a:lnTo>
                  <a:pt x="531" y="642"/>
                </a:lnTo>
                <a:lnTo>
                  <a:pt x="531" y="642"/>
                </a:lnTo>
                <a:lnTo>
                  <a:pt x="542" y="639"/>
                </a:lnTo>
                <a:lnTo>
                  <a:pt x="550" y="634"/>
                </a:lnTo>
                <a:lnTo>
                  <a:pt x="556" y="630"/>
                </a:lnTo>
                <a:lnTo>
                  <a:pt x="562" y="626"/>
                </a:lnTo>
                <a:lnTo>
                  <a:pt x="570" y="618"/>
                </a:lnTo>
                <a:lnTo>
                  <a:pt x="574" y="616"/>
                </a:lnTo>
                <a:lnTo>
                  <a:pt x="579" y="616"/>
                </a:lnTo>
                <a:lnTo>
                  <a:pt x="579" y="616"/>
                </a:lnTo>
                <a:lnTo>
                  <a:pt x="589" y="617"/>
                </a:lnTo>
                <a:lnTo>
                  <a:pt x="601" y="616"/>
                </a:lnTo>
                <a:lnTo>
                  <a:pt x="613" y="612"/>
                </a:lnTo>
                <a:lnTo>
                  <a:pt x="626" y="605"/>
                </a:lnTo>
                <a:lnTo>
                  <a:pt x="626" y="605"/>
                </a:lnTo>
                <a:lnTo>
                  <a:pt x="641" y="597"/>
                </a:lnTo>
                <a:lnTo>
                  <a:pt x="654" y="591"/>
                </a:lnTo>
                <a:lnTo>
                  <a:pt x="666" y="587"/>
                </a:lnTo>
                <a:lnTo>
                  <a:pt x="674" y="584"/>
                </a:lnTo>
                <a:lnTo>
                  <a:pt x="674" y="584"/>
                </a:lnTo>
                <a:lnTo>
                  <a:pt x="680" y="582"/>
                </a:lnTo>
                <a:lnTo>
                  <a:pt x="687" y="576"/>
                </a:lnTo>
                <a:lnTo>
                  <a:pt x="691" y="575"/>
                </a:lnTo>
                <a:lnTo>
                  <a:pt x="695" y="574"/>
                </a:lnTo>
                <a:lnTo>
                  <a:pt x="700" y="574"/>
                </a:lnTo>
                <a:lnTo>
                  <a:pt x="705" y="574"/>
                </a:lnTo>
                <a:lnTo>
                  <a:pt x="705" y="574"/>
                </a:lnTo>
                <a:lnTo>
                  <a:pt x="716" y="575"/>
                </a:lnTo>
                <a:lnTo>
                  <a:pt x="727" y="574"/>
                </a:lnTo>
                <a:lnTo>
                  <a:pt x="738" y="568"/>
                </a:lnTo>
                <a:lnTo>
                  <a:pt x="752" y="563"/>
                </a:lnTo>
                <a:lnTo>
                  <a:pt x="752" y="563"/>
                </a:lnTo>
                <a:lnTo>
                  <a:pt x="768" y="555"/>
                </a:lnTo>
                <a:lnTo>
                  <a:pt x="781" y="546"/>
                </a:lnTo>
                <a:lnTo>
                  <a:pt x="795" y="537"/>
                </a:lnTo>
                <a:lnTo>
                  <a:pt x="795" y="537"/>
                </a:lnTo>
                <a:lnTo>
                  <a:pt x="802" y="521"/>
                </a:lnTo>
                <a:lnTo>
                  <a:pt x="809" y="511"/>
                </a:lnTo>
                <a:lnTo>
                  <a:pt x="813" y="507"/>
                </a:lnTo>
                <a:lnTo>
                  <a:pt x="816" y="505"/>
                </a:lnTo>
                <a:lnTo>
                  <a:pt x="816" y="505"/>
                </a:lnTo>
                <a:lnTo>
                  <a:pt x="818" y="504"/>
                </a:lnTo>
                <a:lnTo>
                  <a:pt x="820" y="501"/>
                </a:lnTo>
                <a:lnTo>
                  <a:pt x="821" y="499"/>
                </a:lnTo>
                <a:lnTo>
                  <a:pt x="826" y="495"/>
                </a:lnTo>
                <a:lnTo>
                  <a:pt x="826" y="495"/>
                </a:lnTo>
                <a:lnTo>
                  <a:pt x="830" y="491"/>
                </a:lnTo>
                <a:lnTo>
                  <a:pt x="837" y="483"/>
                </a:lnTo>
                <a:lnTo>
                  <a:pt x="855" y="457"/>
                </a:lnTo>
                <a:lnTo>
                  <a:pt x="906" y="378"/>
                </a:lnTo>
                <a:lnTo>
                  <a:pt x="954" y="301"/>
                </a:lnTo>
                <a:lnTo>
                  <a:pt x="973" y="269"/>
                </a:lnTo>
                <a:lnTo>
                  <a:pt x="973" y="269"/>
                </a:lnTo>
                <a:lnTo>
                  <a:pt x="969" y="278"/>
                </a:lnTo>
                <a:lnTo>
                  <a:pt x="963" y="300"/>
                </a:lnTo>
                <a:lnTo>
                  <a:pt x="942" y="366"/>
                </a:lnTo>
                <a:lnTo>
                  <a:pt x="922" y="434"/>
                </a:lnTo>
                <a:lnTo>
                  <a:pt x="917" y="458"/>
                </a:lnTo>
                <a:lnTo>
                  <a:pt x="916" y="465"/>
                </a:lnTo>
                <a:lnTo>
                  <a:pt x="916" y="468"/>
                </a:lnTo>
                <a:lnTo>
                  <a:pt x="916" y="468"/>
                </a:lnTo>
                <a:lnTo>
                  <a:pt x="917" y="471"/>
                </a:lnTo>
                <a:lnTo>
                  <a:pt x="918" y="471"/>
                </a:lnTo>
                <a:lnTo>
                  <a:pt x="923" y="470"/>
                </a:lnTo>
                <a:lnTo>
                  <a:pt x="927" y="470"/>
                </a:lnTo>
                <a:lnTo>
                  <a:pt x="934" y="472"/>
                </a:lnTo>
                <a:lnTo>
                  <a:pt x="942" y="476"/>
                </a:lnTo>
                <a:lnTo>
                  <a:pt x="952" y="484"/>
                </a:lnTo>
                <a:lnTo>
                  <a:pt x="952" y="484"/>
                </a:lnTo>
                <a:lnTo>
                  <a:pt x="966" y="493"/>
                </a:lnTo>
                <a:lnTo>
                  <a:pt x="979" y="501"/>
                </a:lnTo>
                <a:lnTo>
                  <a:pt x="993" y="509"/>
                </a:lnTo>
                <a:lnTo>
                  <a:pt x="1006" y="514"/>
                </a:lnTo>
                <a:lnTo>
                  <a:pt x="1021" y="520"/>
                </a:lnTo>
                <a:lnTo>
                  <a:pt x="1033" y="524"/>
                </a:lnTo>
                <a:lnTo>
                  <a:pt x="1044" y="525"/>
                </a:lnTo>
                <a:lnTo>
                  <a:pt x="1052" y="526"/>
                </a:lnTo>
                <a:lnTo>
                  <a:pt x="1052" y="526"/>
                </a:lnTo>
                <a:lnTo>
                  <a:pt x="1058" y="526"/>
                </a:lnTo>
                <a:lnTo>
                  <a:pt x="1062" y="525"/>
                </a:lnTo>
                <a:lnTo>
                  <a:pt x="1064" y="522"/>
                </a:lnTo>
                <a:lnTo>
                  <a:pt x="1067" y="522"/>
                </a:lnTo>
                <a:lnTo>
                  <a:pt x="1072" y="524"/>
                </a:lnTo>
                <a:lnTo>
                  <a:pt x="1094" y="532"/>
                </a:lnTo>
                <a:lnTo>
                  <a:pt x="1094" y="532"/>
                </a:lnTo>
                <a:lnTo>
                  <a:pt x="1118" y="542"/>
                </a:lnTo>
                <a:lnTo>
                  <a:pt x="1130" y="547"/>
                </a:lnTo>
                <a:lnTo>
                  <a:pt x="1140" y="551"/>
                </a:lnTo>
                <a:lnTo>
                  <a:pt x="1158" y="553"/>
                </a:lnTo>
                <a:lnTo>
                  <a:pt x="1158" y="553"/>
                </a:lnTo>
                <a:lnTo>
                  <a:pt x="1176" y="554"/>
                </a:lnTo>
                <a:lnTo>
                  <a:pt x="1189" y="555"/>
                </a:lnTo>
                <a:lnTo>
                  <a:pt x="1201" y="555"/>
                </a:lnTo>
                <a:lnTo>
                  <a:pt x="1221" y="553"/>
                </a:lnTo>
                <a:lnTo>
                  <a:pt x="1221" y="553"/>
                </a:lnTo>
                <a:lnTo>
                  <a:pt x="1248" y="545"/>
                </a:lnTo>
                <a:lnTo>
                  <a:pt x="1279" y="536"/>
                </a:lnTo>
                <a:lnTo>
                  <a:pt x="1292" y="529"/>
                </a:lnTo>
                <a:lnTo>
                  <a:pt x="1302" y="522"/>
                </a:lnTo>
                <a:lnTo>
                  <a:pt x="1310" y="517"/>
                </a:lnTo>
                <a:lnTo>
                  <a:pt x="1315" y="511"/>
                </a:lnTo>
                <a:lnTo>
                  <a:pt x="1315" y="511"/>
                </a:lnTo>
                <a:lnTo>
                  <a:pt x="1318" y="505"/>
                </a:lnTo>
                <a:lnTo>
                  <a:pt x="1321" y="503"/>
                </a:lnTo>
                <a:lnTo>
                  <a:pt x="1326" y="500"/>
                </a:lnTo>
                <a:lnTo>
                  <a:pt x="1331" y="496"/>
                </a:lnTo>
                <a:lnTo>
                  <a:pt x="1336" y="492"/>
                </a:lnTo>
                <a:lnTo>
                  <a:pt x="1343" y="484"/>
                </a:lnTo>
                <a:lnTo>
                  <a:pt x="1352" y="474"/>
                </a:lnTo>
                <a:lnTo>
                  <a:pt x="1352" y="474"/>
                </a:lnTo>
                <a:lnTo>
                  <a:pt x="1361" y="461"/>
                </a:lnTo>
                <a:lnTo>
                  <a:pt x="1368" y="446"/>
                </a:lnTo>
                <a:lnTo>
                  <a:pt x="1373" y="433"/>
                </a:lnTo>
                <a:lnTo>
                  <a:pt x="1378" y="421"/>
                </a:lnTo>
                <a:lnTo>
                  <a:pt x="1384" y="400"/>
                </a:lnTo>
                <a:lnTo>
                  <a:pt x="1386" y="393"/>
                </a:lnTo>
                <a:lnTo>
                  <a:pt x="1389" y="390"/>
                </a:lnTo>
                <a:lnTo>
                  <a:pt x="1389" y="390"/>
                </a:lnTo>
                <a:lnTo>
                  <a:pt x="1396" y="386"/>
                </a:lnTo>
                <a:lnTo>
                  <a:pt x="1403" y="379"/>
                </a:lnTo>
                <a:lnTo>
                  <a:pt x="1409" y="374"/>
                </a:lnTo>
                <a:lnTo>
                  <a:pt x="1413" y="369"/>
                </a:lnTo>
                <a:lnTo>
                  <a:pt x="1417" y="359"/>
                </a:lnTo>
                <a:lnTo>
                  <a:pt x="1421" y="347"/>
                </a:lnTo>
                <a:lnTo>
                  <a:pt x="1421" y="347"/>
                </a:lnTo>
                <a:lnTo>
                  <a:pt x="1423" y="336"/>
                </a:lnTo>
                <a:lnTo>
                  <a:pt x="1423" y="328"/>
                </a:lnTo>
                <a:lnTo>
                  <a:pt x="1423" y="320"/>
                </a:lnTo>
                <a:lnTo>
                  <a:pt x="1423" y="315"/>
                </a:lnTo>
                <a:lnTo>
                  <a:pt x="1421" y="307"/>
                </a:lnTo>
                <a:lnTo>
                  <a:pt x="1421" y="301"/>
                </a:lnTo>
                <a:lnTo>
                  <a:pt x="1421" y="295"/>
                </a:lnTo>
                <a:lnTo>
                  <a:pt x="1421" y="295"/>
                </a:lnTo>
                <a:lnTo>
                  <a:pt x="1423" y="273"/>
                </a:lnTo>
                <a:lnTo>
                  <a:pt x="1427" y="240"/>
                </a:lnTo>
                <a:lnTo>
                  <a:pt x="1431" y="195"/>
                </a:lnTo>
                <a:lnTo>
                  <a:pt x="1431" y="195"/>
                </a:lnTo>
                <a:lnTo>
                  <a:pt x="1430" y="177"/>
                </a:lnTo>
                <a:lnTo>
                  <a:pt x="1428" y="166"/>
                </a:lnTo>
                <a:lnTo>
                  <a:pt x="1426" y="158"/>
                </a:lnTo>
                <a:lnTo>
                  <a:pt x="1426" y="158"/>
                </a:lnTo>
                <a:lnTo>
                  <a:pt x="1423" y="153"/>
                </a:lnTo>
                <a:lnTo>
                  <a:pt x="1419" y="145"/>
                </a:lnTo>
                <a:lnTo>
                  <a:pt x="1417" y="134"/>
                </a:lnTo>
                <a:lnTo>
                  <a:pt x="1415" y="121"/>
                </a:lnTo>
                <a:lnTo>
                  <a:pt x="1415" y="121"/>
                </a:lnTo>
                <a:lnTo>
                  <a:pt x="1414" y="112"/>
                </a:lnTo>
                <a:lnTo>
                  <a:pt x="1410" y="103"/>
                </a:lnTo>
                <a:lnTo>
                  <a:pt x="1402" y="82"/>
                </a:lnTo>
                <a:lnTo>
                  <a:pt x="1389" y="58"/>
                </a:lnTo>
                <a:lnTo>
                  <a:pt x="1389" y="58"/>
                </a:lnTo>
                <a:lnTo>
                  <a:pt x="1386" y="53"/>
                </a:lnTo>
                <a:lnTo>
                  <a:pt x="1380" y="41"/>
                </a:lnTo>
                <a:lnTo>
                  <a:pt x="1375" y="33"/>
                </a:lnTo>
                <a:lnTo>
                  <a:pt x="1368" y="27"/>
                </a:lnTo>
                <a:lnTo>
                  <a:pt x="1361" y="20"/>
                </a:lnTo>
                <a:lnTo>
                  <a:pt x="1352" y="16"/>
                </a:lnTo>
                <a:lnTo>
                  <a:pt x="1352" y="16"/>
                </a:lnTo>
                <a:lnTo>
                  <a:pt x="1344" y="12"/>
                </a:lnTo>
                <a:lnTo>
                  <a:pt x="1340" y="8"/>
                </a:lnTo>
                <a:lnTo>
                  <a:pt x="1338" y="4"/>
                </a:lnTo>
                <a:lnTo>
                  <a:pt x="1335" y="2"/>
                </a:lnTo>
                <a:lnTo>
                  <a:pt x="1332" y="0"/>
                </a:lnTo>
                <a:lnTo>
                  <a:pt x="1326" y="2"/>
                </a:lnTo>
                <a:lnTo>
                  <a:pt x="1318" y="7"/>
                </a:lnTo>
                <a:lnTo>
                  <a:pt x="1305" y="16"/>
                </a:lnTo>
                <a:lnTo>
                  <a:pt x="1305" y="16"/>
                </a:lnTo>
                <a:lnTo>
                  <a:pt x="1206" y="86"/>
                </a:lnTo>
                <a:lnTo>
                  <a:pt x="1159" y="119"/>
                </a:lnTo>
                <a:lnTo>
                  <a:pt x="1143" y="129"/>
                </a:lnTo>
                <a:lnTo>
                  <a:pt x="1136" y="132"/>
                </a:lnTo>
                <a:lnTo>
                  <a:pt x="1136" y="132"/>
                </a:lnTo>
                <a:lnTo>
                  <a:pt x="1114" y="124"/>
                </a:lnTo>
                <a:lnTo>
                  <a:pt x="1064" y="109"/>
                </a:lnTo>
                <a:lnTo>
                  <a:pt x="1006" y="94"/>
                </a:lnTo>
                <a:lnTo>
                  <a:pt x="981" y="88"/>
                </a:lnTo>
                <a:lnTo>
                  <a:pt x="963" y="84"/>
                </a:lnTo>
                <a:lnTo>
                  <a:pt x="963" y="84"/>
                </a:lnTo>
                <a:lnTo>
                  <a:pt x="950" y="82"/>
                </a:lnTo>
                <a:lnTo>
                  <a:pt x="938" y="79"/>
                </a:lnTo>
                <a:lnTo>
                  <a:pt x="916" y="74"/>
                </a:lnTo>
                <a:lnTo>
                  <a:pt x="902" y="70"/>
                </a:lnTo>
                <a:lnTo>
                  <a:pt x="885" y="67"/>
                </a:lnTo>
                <a:lnTo>
                  <a:pt x="864" y="65"/>
                </a:lnTo>
                <a:lnTo>
                  <a:pt x="837" y="63"/>
                </a:lnTo>
                <a:lnTo>
                  <a:pt x="837" y="63"/>
                </a:lnTo>
                <a:lnTo>
                  <a:pt x="810" y="62"/>
                </a:lnTo>
                <a:lnTo>
                  <a:pt x="792" y="62"/>
                </a:lnTo>
                <a:lnTo>
                  <a:pt x="771" y="63"/>
                </a:lnTo>
                <a:lnTo>
                  <a:pt x="758" y="65"/>
                </a:lnTo>
                <a:lnTo>
                  <a:pt x="737" y="63"/>
                </a:lnTo>
                <a:lnTo>
                  <a:pt x="737" y="63"/>
                </a:lnTo>
                <a:lnTo>
                  <a:pt x="722" y="61"/>
                </a:lnTo>
                <a:lnTo>
                  <a:pt x="709" y="57"/>
                </a:lnTo>
                <a:lnTo>
                  <a:pt x="687" y="48"/>
                </a:lnTo>
                <a:lnTo>
                  <a:pt x="676" y="44"/>
                </a:lnTo>
                <a:lnTo>
                  <a:pt x="664" y="41"/>
                </a:lnTo>
                <a:lnTo>
                  <a:pt x="654" y="41"/>
                </a:lnTo>
                <a:lnTo>
                  <a:pt x="642" y="42"/>
                </a:lnTo>
                <a:lnTo>
                  <a:pt x="642" y="42"/>
                </a:lnTo>
                <a:lnTo>
                  <a:pt x="634" y="45"/>
                </a:lnTo>
                <a:lnTo>
                  <a:pt x="627" y="49"/>
                </a:lnTo>
                <a:lnTo>
                  <a:pt x="621" y="53"/>
                </a:lnTo>
                <a:lnTo>
                  <a:pt x="616" y="57"/>
                </a:lnTo>
                <a:lnTo>
                  <a:pt x="608" y="66"/>
                </a:lnTo>
                <a:lnTo>
                  <a:pt x="603" y="75"/>
                </a:lnTo>
                <a:lnTo>
                  <a:pt x="599" y="86"/>
                </a:lnTo>
                <a:lnTo>
                  <a:pt x="596" y="92"/>
                </a:lnTo>
                <a:lnTo>
                  <a:pt x="595" y="100"/>
                </a:lnTo>
                <a:lnTo>
                  <a:pt x="595" y="1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5053990C-7525-48DF-88B8-1138830E41CC}"/>
              </a:ext>
            </a:extLst>
          </p:cNvPr>
          <p:cNvSpPr>
            <a:spLocks/>
          </p:cNvSpPr>
          <p:nvPr/>
        </p:nvSpPr>
        <p:spPr bwMode="auto">
          <a:xfrm>
            <a:off x="5968307" y="1237721"/>
            <a:ext cx="1684993" cy="816118"/>
          </a:xfrm>
          <a:custGeom>
            <a:avLst/>
            <a:gdLst>
              <a:gd name="T0" fmla="*/ 998 w 1565"/>
              <a:gd name="T1" fmla="*/ 526 h 758"/>
              <a:gd name="T2" fmla="*/ 987 w 1565"/>
              <a:gd name="T3" fmla="*/ 651 h 758"/>
              <a:gd name="T4" fmla="*/ 1018 w 1565"/>
              <a:gd name="T5" fmla="*/ 654 h 758"/>
              <a:gd name="T6" fmla="*/ 1048 w 1565"/>
              <a:gd name="T7" fmla="*/ 665 h 758"/>
              <a:gd name="T8" fmla="*/ 1068 w 1565"/>
              <a:gd name="T9" fmla="*/ 683 h 758"/>
              <a:gd name="T10" fmla="*/ 1098 w 1565"/>
              <a:gd name="T11" fmla="*/ 670 h 758"/>
              <a:gd name="T12" fmla="*/ 1137 w 1565"/>
              <a:gd name="T13" fmla="*/ 702 h 758"/>
              <a:gd name="T14" fmla="*/ 1239 w 1565"/>
              <a:gd name="T15" fmla="*/ 740 h 758"/>
              <a:gd name="T16" fmla="*/ 1278 w 1565"/>
              <a:gd name="T17" fmla="*/ 758 h 758"/>
              <a:gd name="T18" fmla="*/ 1298 w 1565"/>
              <a:gd name="T19" fmla="*/ 727 h 758"/>
              <a:gd name="T20" fmla="*/ 1325 w 1565"/>
              <a:gd name="T21" fmla="*/ 710 h 758"/>
              <a:gd name="T22" fmla="*/ 1341 w 1565"/>
              <a:gd name="T23" fmla="*/ 699 h 758"/>
              <a:gd name="T24" fmla="*/ 1341 w 1565"/>
              <a:gd name="T25" fmla="*/ 614 h 758"/>
              <a:gd name="T26" fmla="*/ 1379 w 1565"/>
              <a:gd name="T27" fmla="*/ 590 h 758"/>
              <a:gd name="T28" fmla="*/ 1386 w 1565"/>
              <a:gd name="T29" fmla="*/ 548 h 758"/>
              <a:gd name="T30" fmla="*/ 1431 w 1565"/>
              <a:gd name="T31" fmla="*/ 441 h 758"/>
              <a:gd name="T32" fmla="*/ 1509 w 1565"/>
              <a:gd name="T33" fmla="*/ 407 h 758"/>
              <a:gd name="T34" fmla="*/ 1544 w 1565"/>
              <a:gd name="T35" fmla="*/ 373 h 758"/>
              <a:gd name="T36" fmla="*/ 1556 w 1565"/>
              <a:gd name="T37" fmla="*/ 341 h 758"/>
              <a:gd name="T38" fmla="*/ 1557 w 1565"/>
              <a:gd name="T39" fmla="*/ 310 h 758"/>
              <a:gd name="T40" fmla="*/ 1509 w 1565"/>
              <a:gd name="T41" fmla="*/ 289 h 758"/>
              <a:gd name="T42" fmla="*/ 1346 w 1565"/>
              <a:gd name="T43" fmla="*/ 236 h 758"/>
              <a:gd name="T44" fmla="*/ 1214 w 1565"/>
              <a:gd name="T45" fmla="*/ 169 h 758"/>
              <a:gd name="T46" fmla="*/ 1141 w 1565"/>
              <a:gd name="T47" fmla="*/ 94 h 758"/>
              <a:gd name="T48" fmla="*/ 1010 w 1565"/>
              <a:gd name="T49" fmla="*/ 42 h 758"/>
              <a:gd name="T50" fmla="*/ 957 w 1565"/>
              <a:gd name="T51" fmla="*/ 11 h 758"/>
              <a:gd name="T52" fmla="*/ 893 w 1565"/>
              <a:gd name="T53" fmla="*/ 1 h 758"/>
              <a:gd name="T54" fmla="*/ 868 w 1565"/>
              <a:gd name="T55" fmla="*/ 26 h 758"/>
              <a:gd name="T56" fmla="*/ 815 w 1565"/>
              <a:gd name="T57" fmla="*/ 47 h 758"/>
              <a:gd name="T58" fmla="*/ 768 w 1565"/>
              <a:gd name="T59" fmla="*/ 63 h 758"/>
              <a:gd name="T60" fmla="*/ 680 w 1565"/>
              <a:gd name="T61" fmla="*/ 32 h 758"/>
              <a:gd name="T62" fmla="*/ 648 w 1565"/>
              <a:gd name="T63" fmla="*/ 40 h 758"/>
              <a:gd name="T64" fmla="*/ 666 w 1565"/>
              <a:gd name="T65" fmla="*/ 72 h 758"/>
              <a:gd name="T66" fmla="*/ 637 w 1565"/>
              <a:gd name="T67" fmla="*/ 117 h 758"/>
              <a:gd name="T68" fmla="*/ 541 w 1565"/>
              <a:gd name="T69" fmla="*/ 168 h 758"/>
              <a:gd name="T70" fmla="*/ 352 w 1565"/>
              <a:gd name="T71" fmla="*/ 326 h 758"/>
              <a:gd name="T72" fmla="*/ 150 w 1565"/>
              <a:gd name="T73" fmla="*/ 473 h 758"/>
              <a:gd name="T74" fmla="*/ 42 w 1565"/>
              <a:gd name="T75" fmla="*/ 520 h 758"/>
              <a:gd name="T76" fmla="*/ 0 w 1565"/>
              <a:gd name="T77" fmla="*/ 543 h 758"/>
              <a:gd name="T78" fmla="*/ 63 w 1565"/>
              <a:gd name="T79" fmla="*/ 549 h 758"/>
              <a:gd name="T80" fmla="*/ 94 w 1565"/>
              <a:gd name="T81" fmla="*/ 557 h 758"/>
              <a:gd name="T82" fmla="*/ 132 w 1565"/>
              <a:gd name="T83" fmla="*/ 583 h 758"/>
              <a:gd name="T84" fmla="*/ 194 w 1565"/>
              <a:gd name="T85" fmla="*/ 555 h 758"/>
              <a:gd name="T86" fmla="*/ 327 w 1565"/>
              <a:gd name="T87" fmla="*/ 464 h 758"/>
              <a:gd name="T88" fmla="*/ 426 w 1565"/>
              <a:gd name="T89" fmla="*/ 381 h 758"/>
              <a:gd name="T90" fmla="*/ 476 w 1565"/>
              <a:gd name="T91" fmla="*/ 386 h 758"/>
              <a:gd name="T92" fmla="*/ 503 w 1565"/>
              <a:gd name="T93" fmla="*/ 374 h 758"/>
              <a:gd name="T94" fmla="*/ 536 w 1565"/>
              <a:gd name="T95" fmla="*/ 347 h 758"/>
              <a:gd name="T96" fmla="*/ 584 w 1565"/>
              <a:gd name="T97" fmla="*/ 341 h 758"/>
              <a:gd name="T98" fmla="*/ 595 w 1565"/>
              <a:gd name="T99" fmla="*/ 316 h 758"/>
              <a:gd name="T100" fmla="*/ 673 w 1565"/>
              <a:gd name="T101" fmla="*/ 307 h 758"/>
              <a:gd name="T102" fmla="*/ 765 w 1565"/>
              <a:gd name="T103" fmla="*/ 260 h 758"/>
              <a:gd name="T104" fmla="*/ 820 w 1565"/>
              <a:gd name="T105" fmla="*/ 220 h 758"/>
              <a:gd name="T106" fmla="*/ 894 w 1565"/>
              <a:gd name="T107" fmla="*/ 284 h 758"/>
              <a:gd name="T108" fmla="*/ 983 w 1565"/>
              <a:gd name="T109" fmla="*/ 336 h 758"/>
              <a:gd name="T110" fmla="*/ 999 w 1565"/>
              <a:gd name="T111" fmla="*/ 378 h 758"/>
              <a:gd name="T112" fmla="*/ 1025 w 1565"/>
              <a:gd name="T113" fmla="*/ 393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5" h="758">
                <a:moveTo>
                  <a:pt x="1025" y="399"/>
                </a:moveTo>
                <a:lnTo>
                  <a:pt x="1025" y="399"/>
                </a:lnTo>
                <a:lnTo>
                  <a:pt x="1022" y="412"/>
                </a:lnTo>
                <a:lnTo>
                  <a:pt x="1014" y="441"/>
                </a:lnTo>
                <a:lnTo>
                  <a:pt x="1006" y="481"/>
                </a:lnTo>
                <a:lnTo>
                  <a:pt x="998" y="526"/>
                </a:lnTo>
                <a:lnTo>
                  <a:pt x="990" y="570"/>
                </a:lnTo>
                <a:lnTo>
                  <a:pt x="986" y="610"/>
                </a:lnTo>
                <a:lnTo>
                  <a:pt x="985" y="626"/>
                </a:lnTo>
                <a:lnTo>
                  <a:pt x="985" y="639"/>
                </a:lnTo>
                <a:lnTo>
                  <a:pt x="986" y="648"/>
                </a:lnTo>
                <a:lnTo>
                  <a:pt x="987" y="651"/>
                </a:lnTo>
                <a:lnTo>
                  <a:pt x="989" y="652"/>
                </a:lnTo>
                <a:lnTo>
                  <a:pt x="989" y="652"/>
                </a:lnTo>
                <a:lnTo>
                  <a:pt x="995" y="654"/>
                </a:lnTo>
                <a:lnTo>
                  <a:pt x="1003" y="656"/>
                </a:lnTo>
                <a:lnTo>
                  <a:pt x="1010" y="656"/>
                </a:lnTo>
                <a:lnTo>
                  <a:pt x="1018" y="654"/>
                </a:lnTo>
                <a:lnTo>
                  <a:pt x="1031" y="653"/>
                </a:lnTo>
                <a:lnTo>
                  <a:pt x="1036" y="654"/>
                </a:lnTo>
                <a:lnTo>
                  <a:pt x="1041" y="657"/>
                </a:lnTo>
                <a:lnTo>
                  <a:pt x="1041" y="657"/>
                </a:lnTo>
                <a:lnTo>
                  <a:pt x="1045" y="661"/>
                </a:lnTo>
                <a:lnTo>
                  <a:pt x="1048" y="665"/>
                </a:lnTo>
                <a:lnTo>
                  <a:pt x="1049" y="674"/>
                </a:lnTo>
                <a:lnTo>
                  <a:pt x="1052" y="678"/>
                </a:lnTo>
                <a:lnTo>
                  <a:pt x="1054" y="681"/>
                </a:lnTo>
                <a:lnTo>
                  <a:pt x="1060" y="682"/>
                </a:lnTo>
                <a:lnTo>
                  <a:pt x="1068" y="683"/>
                </a:lnTo>
                <a:lnTo>
                  <a:pt x="1068" y="683"/>
                </a:lnTo>
                <a:lnTo>
                  <a:pt x="1075" y="682"/>
                </a:lnTo>
                <a:lnTo>
                  <a:pt x="1082" y="679"/>
                </a:lnTo>
                <a:lnTo>
                  <a:pt x="1087" y="677"/>
                </a:lnTo>
                <a:lnTo>
                  <a:pt x="1091" y="673"/>
                </a:lnTo>
                <a:lnTo>
                  <a:pt x="1094" y="670"/>
                </a:lnTo>
                <a:lnTo>
                  <a:pt x="1098" y="670"/>
                </a:lnTo>
                <a:lnTo>
                  <a:pt x="1103" y="673"/>
                </a:lnTo>
                <a:lnTo>
                  <a:pt x="1110" y="678"/>
                </a:lnTo>
                <a:lnTo>
                  <a:pt x="1110" y="678"/>
                </a:lnTo>
                <a:lnTo>
                  <a:pt x="1120" y="690"/>
                </a:lnTo>
                <a:lnTo>
                  <a:pt x="1128" y="697"/>
                </a:lnTo>
                <a:lnTo>
                  <a:pt x="1137" y="702"/>
                </a:lnTo>
                <a:lnTo>
                  <a:pt x="1157" y="710"/>
                </a:lnTo>
                <a:lnTo>
                  <a:pt x="1157" y="710"/>
                </a:lnTo>
                <a:lnTo>
                  <a:pt x="1200" y="724"/>
                </a:lnTo>
                <a:lnTo>
                  <a:pt x="1231" y="736"/>
                </a:lnTo>
                <a:lnTo>
                  <a:pt x="1231" y="736"/>
                </a:lnTo>
                <a:lnTo>
                  <a:pt x="1239" y="740"/>
                </a:lnTo>
                <a:lnTo>
                  <a:pt x="1246" y="745"/>
                </a:lnTo>
                <a:lnTo>
                  <a:pt x="1254" y="750"/>
                </a:lnTo>
                <a:lnTo>
                  <a:pt x="1262" y="754"/>
                </a:lnTo>
                <a:lnTo>
                  <a:pt x="1270" y="758"/>
                </a:lnTo>
                <a:lnTo>
                  <a:pt x="1274" y="758"/>
                </a:lnTo>
                <a:lnTo>
                  <a:pt x="1278" y="758"/>
                </a:lnTo>
                <a:lnTo>
                  <a:pt x="1281" y="757"/>
                </a:lnTo>
                <a:lnTo>
                  <a:pt x="1283" y="754"/>
                </a:lnTo>
                <a:lnTo>
                  <a:pt x="1286" y="752"/>
                </a:lnTo>
                <a:lnTo>
                  <a:pt x="1289" y="747"/>
                </a:lnTo>
                <a:lnTo>
                  <a:pt x="1289" y="747"/>
                </a:lnTo>
                <a:lnTo>
                  <a:pt x="1298" y="727"/>
                </a:lnTo>
                <a:lnTo>
                  <a:pt x="1306" y="712"/>
                </a:lnTo>
                <a:lnTo>
                  <a:pt x="1315" y="699"/>
                </a:lnTo>
                <a:lnTo>
                  <a:pt x="1315" y="699"/>
                </a:lnTo>
                <a:lnTo>
                  <a:pt x="1317" y="703"/>
                </a:lnTo>
                <a:lnTo>
                  <a:pt x="1321" y="707"/>
                </a:lnTo>
                <a:lnTo>
                  <a:pt x="1325" y="710"/>
                </a:lnTo>
                <a:lnTo>
                  <a:pt x="1329" y="712"/>
                </a:lnTo>
                <a:lnTo>
                  <a:pt x="1333" y="711"/>
                </a:lnTo>
                <a:lnTo>
                  <a:pt x="1336" y="710"/>
                </a:lnTo>
                <a:lnTo>
                  <a:pt x="1337" y="707"/>
                </a:lnTo>
                <a:lnTo>
                  <a:pt x="1341" y="699"/>
                </a:lnTo>
                <a:lnTo>
                  <a:pt x="1341" y="699"/>
                </a:lnTo>
                <a:lnTo>
                  <a:pt x="1344" y="687"/>
                </a:lnTo>
                <a:lnTo>
                  <a:pt x="1345" y="676"/>
                </a:lnTo>
                <a:lnTo>
                  <a:pt x="1344" y="649"/>
                </a:lnTo>
                <a:lnTo>
                  <a:pt x="1341" y="615"/>
                </a:lnTo>
                <a:lnTo>
                  <a:pt x="1341" y="615"/>
                </a:lnTo>
                <a:lnTo>
                  <a:pt x="1341" y="614"/>
                </a:lnTo>
                <a:lnTo>
                  <a:pt x="1342" y="612"/>
                </a:lnTo>
                <a:lnTo>
                  <a:pt x="1348" y="610"/>
                </a:lnTo>
                <a:lnTo>
                  <a:pt x="1362" y="603"/>
                </a:lnTo>
                <a:lnTo>
                  <a:pt x="1370" y="599"/>
                </a:lnTo>
                <a:lnTo>
                  <a:pt x="1377" y="594"/>
                </a:lnTo>
                <a:lnTo>
                  <a:pt x="1379" y="590"/>
                </a:lnTo>
                <a:lnTo>
                  <a:pt x="1382" y="587"/>
                </a:lnTo>
                <a:lnTo>
                  <a:pt x="1383" y="583"/>
                </a:lnTo>
                <a:lnTo>
                  <a:pt x="1383" y="578"/>
                </a:lnTo>
                <a:lnTo>
                  <a:pt x="1383" y="578"/>
                </a:lnTo>
                <a:lnTo>
                  <a:pt x="1385" y="561"/>
                </a:lnTo>
                <a:lnTo>
                  <a:pt x="1386" y="548"/>
                </a:lnTo>
                <a:lnTo>
                  <a:pt x="1387" y="536"/>
                </a:lnTo>
                <a:lnTo>
                  <a:pt x="1386" y="531"/>
                </a:lnTo>
                <a:lnTo>
                  <a:pt x="1383" y="526"/>
                </a:lnTo>
                <a:lnTo>
                  <a:pt x="1357" y="473"/>
                </a:lnTo>
                <a:lnTo>
                  <a:pt x="1373" y="457"/>
                </a:lnTo>
                <a:lnTo>
                  <a:pt x="1431" y="441"/>
                </a:lnTo>
                <a:lnTo>
                  <a:pt x="1431" y="441"/>
                </a:lnTo>
                <a:lnTo>
                  <a:pt x="1453" y="434"/>
                </a:lnTo>
                <a:lnTo>
                  <a:pt x="1474" y="424"/>
                </a:lnTo>
                <a:lnTo>
                  <a:pt x="1504" y="410"/>
                </a:lnTo>
                <a:lnTo>
                  <a:pt x="1504" y="410"/>
                </a:lnTo>
                <a:lnTo>
                  <a:pt x="1509" y="407"/>
                </a:lnTo>
                <a:lnTo>
                  <a:pt x="1515" y="403"/>
                </a:lnTo>
                <a:lnTo>
                  <a:pt x="1525" y="394"/>
                </a:lnTo>
                <a:lnTo>
                  <a:pt x="1536" y="384"/>
                </a:lnTo>
                <a:lnTo>
                  <a:pt x="1536" y="384"/>
                </a:lnTo>
                <a:lnTo>
                  <a:pt x="1538" y="381"/>
                </a:lnTo>
                <a:lnTo>
                  <a:pt x="1544" y="373"/>
                </a:lnTo>
                <a:lnTo>
                  <a:pt x="1549" y="364"/>
                </a:lnTo>
                <a:lnTo>
                  <a:pt x="1550" y="357"/>
                </a:lnTo>
                <a:lnTo>
                  <a:pt x="1552" y="352"/>
                </a:lnTo>
                <a:lnTo>
                  <a:pt x="1552" y="352"/>
                </a:lnTo>
                <a:lnTo>
                  <a:pt x="1553" y="347"/>
                </a:lnTo>
                <a:lnTo>
                  <a:pt x="1556" y="341"/>
                </a:lnTo>
                <a:lnTo>
                  <a:pt x="1562" y="332"/>
                </a:lnTo>
                <a:lnTo>
                  <a:pt x="1565" y="328"/>
                </a:lnTo>
                <a:lnTo>
                  <a:pt x="1565" y="323"/>
                </a:lnTo>
                <a:lnTo>
                  <a:pt x="1562" y="316"/>
                </a:lnTo>
                <a:lnTo>
                  <a:pt x="1557" y="310"/>
                </a:lnTo>
                <a:lnTo>
                  <a:pt x="1557" y="310"/>
                </a:lnTo>
                <a:lnTo>
                  <a:pt x="1544" y="298"/>
                </a:lnTo>
                <a:lnTo>
                  <a:pt x="1538" y="294"/>
                </a:lnTo>
                <a:lnTo>
                  <a:pt x="1533" y="292"/>
                </a:lnTo>
                <a:lnTo>
                  <a:pt x="1528" y="290"/>
                </a:lnTo>
                <a:lnTo>
                  <a:pt x="1523" y="289"/>
                </a:lnTo>
                <a:lnTo>
                  <a:pt x="1509" y="289"/>
                </a:lnTo>
                <a:lnTo>
                  <a:pt x="1509" y="289"/>
                </a:lnTo>
                <a:lnTo>
                  <a:pt x="1499" y="288"/>
                </a:lnTo>
                <a:lnTo>
                  <a:pt x="1484" y="285"/>
                </a:lnTo>
                <a:lnTo>
                  <a:pt x="1445" y="272"/>
                </a:lnTo>
                <a:lnTo>
                  <a:pt x="1396" y="256"/>
                </a:lnTo>
                <a:lnTo>
                  <a:pt x="1346" y="236"/>
                </a:lnTo>
                <a:lnTo>
                  <a:pt x="1346" y="236"/>
                </a:lnTo>
                <a:lnTo>
                  <a:pt x="1261" y="202"/>
                </a:lnTo>
                <a:lnTo>
                  <a:pt x="1225" y="189"/>
                </a:lnTo>
                <a:lnTo>
                  <a:pt x="1225" y="189"/>
                </a:lnTo>
                <a:lnTo>
                  <a:pt x="1220" y="180"/>
                </a:lnTo>
                <a:lnTo>
                  <a:pt x="1214" y="169"/>
                </a:lnTo>
                <a:lnTo>
                  <a:pt x="1204" y="155"/>
                </a:lnTo>
                <a:lnTo>
                  <a:pt x="1193" y="140"/>
                </a:lnTo>
                <a:lnTo>
                  <a:pt x="1178" y="124"/>
                </a:lnTo>
                <a:lnTo>
                  <a:pt x="1161" y="109"/>
                </a:lnTo>
                <a:lnTo>
                  <a:pt x="1141" y="94"/>
                </a:lnTo>
                <a:lnTo>
                  <a:pt x="1141" y="94"/>
                </a:lnTo>
                <a:lnTo>
                  <a:pt x="1120" y="81"/>
                </a:lnTo>
                <a:lnTo>
                  <a:pt x="1098" y="71"/>
                </a:lnTo>
                <a:lnTo>
                  <a:pt x="1075" y="61"/>
                </a:lnTo>
                <a:lnTo>
                  <a:pt x="1054" y="53"/>
                </a:lnTo>
                <a:lnTo>
                  <a:pt x="1023" y="44"/>
                </a:lnTo>
                <a:lnTo>
                  <a:pt x="1010" y="42"/>
                </a:lnTo>
                <a:lnTo>
                  <a:pt x="973" y="31"/>
                </a:lnTo>
                <a:lnTo>
                  <a:pt x="973" y="31"/>
                </a:lnTo>
                <a:lnTo>
                  <a:pt x="972" y="27"/>
                </a:lnTo>
                <a:lnTo>
                  <a:pt x="969" y="22"/>
                </a:lnTo>
                <a:lnTo>
                  <a:pt x="965" y="17"/>
                </a:lnTo>
                <a:lnTo>
                  <a:pt x="957" y="11"/>
                </a:lnTo>
                <a:lnTo>
                  <a:pt x="948" y="6"/>
                </a:lnTo>
                <a:lnTo>
                  <a:pt x="936" y="2"/>
                </a:lnTo>
                <a:lnTo>
                  <a:pt x="920" y="0"/>
                </a:lnTo>
                <a:lnTo>
                  <a:pt x="920" y="0"/>
                </a:lnTo>
                <a:lnTo>
                  <a:pt x="904" y="0"/>
                </a:lnTo>
                <a:lnTo>
                  <a:pt x="893" y="1"/>
                </a:lnTo>
                <a:lnTo>
                  <a:pt x="883" y="6"/>
                </a:lnTo>
                <a:lnTo>
                  <a:pt x="877" y="10"/>
                </a:lnTo>
                <a:lnTo>
                  <a:pt x="872" y="17"/>
                </a:lnTo>
                <a:lnTo>
                  <a:pt x="869" y="21"/>
                </a:lnTo>
                <a:lnTo>
                  <a:pt x="868" y="26"/>
                </a:lnTo>
                <a:lnTo>
                  <a:pt x="868" y="26"/>
                </a:lnTo>
                <a:lnTo>
                  <a:pt x="862" y="30"/>
                </a:lnTo>
                <a:lnTo>
                  <a:pt x="848" y="38"/>
                </a:lnTo>
                <a:lnTo>
                  <a:pt x="840" y="42"/>
                </a:lnTo>
                <a:lnTo>
                  <a:pt x="831" y="44"/>
                </a:lnTo>
                <a:lnTo>
                  <a:pt x="823" y="47"/>
                </a:lnTo>
                <a:lnTo>
                  <a:pt x="815" y="47"/>
                </a:lnTo>
                <a:lnTo>
                  <a:pt x="815" y="47"/>
                </a:lnTo>
                <a:lnTo>
                  <a:pt x="807" y="47"/>
                </a:lnTo>
                <a:lnTo>
                  <a:pt x="799" y="48"/>
                </a:lnTo>
                <a:lnTo>
                  <a:pt x="785" y="53"/>
                </a:lnTo>
                <a:lnTo>
                  <a:pt x="773" y="60"/>
                </a:lnTo>
                <a:lnTo>
                  <a:pt x="768" y="63"/>
                </a:lnTo>
                <a:lnTo>
                  <a:pt x="768" y="63"/>
                </a:lnTo>
                <a:lnTo>
                  <a:pt x="753" y="56"/>
                </a:lnTo>
                <a:lnTo>
                  <a:pt x="737" y="50"/>
                </a:lnTo>
                <a:lnTo>
                  <a:pt x="719" y="43"/>
                </a:lnTo>
                <a:lnTo>
                  <a:pt x="699" y="36"/>
                </a:lnTo>
                <a:lnTo>
                  <a:pt x="680" y="32"/>
                </a:lnTo>
                <a:lnTo>
                  <a:pt x="672" y="32"/>
                </a:lnTo>
                <a:lnTo>
                  <a:pt x="664" y="32"/>
                </a:lnTo>
                <a:lnTo>
                  <a:pt x="657" y="34"/>
                </a:lnTo>
                <a:lnTo>
                  <a:pt x="652" y="36"/>
                </a:lnTo>
                <a:lnTo>
                  <a:pt x="652" y="36"/>
                </a:lnTo>
                <a:lnTo>
                  <a:pt x="648" y="40"/>
                </a:lnTo>
                <a:lnTo>
                  <a:pt x="647" y="44"/>
                </a:lnTo>
                <a:lnTo>
                  <a:pt x="648" y="48"/>
                </a:lnTo>
                <a:lnTo>
                  <a:pt x="649" y="53"/>
                </a:lnTo>
                <a:lnTo>
                  <a:pt x="652" y="57"/>
                </a:lnTo>
                <a:lnTo>
                  <a:pt x="656" y="63"/>
                </a:lnTo>
                <a:lnTo>
                  <a:pt x="666" y="72"/>
                </a:lnTo>
                <a:lnTo>
                  <a:pt x="678" y="81"/>
                </a:lnTo>
                <a:lnTo>
                  <a:pt x="689" y="88"/>
                </a:lnTo>
                <a:lnTo>
                  <a:pt x="699" y="94"/>
                </a:lnTo>
                <a:lnTo>
                  <a:pt x="699" y="94"/>
                </a:lnTo>
                <a:lnTo>
                  <a:pt x="681" y="101"/>
                </a:lnTo>
                <a:lnTo>
                  <a:pt x="637" y="117"/>
                </a:lnTo>
                <a:lnTo>
                  <a:pt x="611" y="127"/>
                </a:lnTo>
                <a:lnTo>
                  <a:pt x="585" y="140"/>
                </a:lnTo>
                <a:lnTo>
                  <a:pt x="561" y="153"/>
                </a:lnTo>
                <a:lnTo>
                  <a:pt x="551" y="160"/>
                </a:lnTo>
                <a:lnTo>
                  <a:pt x="541" y="168"/>
                </a:lnTo>
                <a:lnTo>
                  <a:pt x="541" y="168"/>
                </a:lnTo>
                <a:lnTo>
                  <a:pt x="503" y="203"/>
                </a:lnTo>
                <a:lnTo>
                  <a:pt x="457" y="244"/>
                </a:lnTo>
                <a:lnTo>
                  <a:pt x="432" y="267"/>
                </a:lnTo>
                <a:lnTo>
                  <a:pt x="406" y="288"/>
                </a:lnTo>
                <a:lnTo>
                  <a:pt x="380" y="307"/>
                </a:lnTo>
                <a:lnTo>
                  <a:pt x="352" y="326"/>
                </a:lnTo>
                <a:lnTo>
                  <a:pt x="352" y="326"/>
                </a:lnTo>
                <a:lnTo>
                  <a:pt x="323" y="345"/>
                </a:lnTo>
                <a:lnTo>
                  <a:pt x="290" y="369"/>
                </a:lnTo>
                <a:lnTo>
                  <a:pt x="219" y="423"/>
                </a:lnTo>
                <a:lnTo>
                  <a:pt x="184" y="449"/>
                </a:lnTo>
                <a:lnTo>
                  <a:pt x="150" y="473"/>
                </a:lnTo>
                <a:lnTo>
                  <a:pt x="134" y="484"/>
                </a:lnTo>
                <a:lnTo>
                  <a:pt x="118" y="491"/>
                </a:lnTo>
                <a:lnTo>
                  <a:pt x="104" y="499"/>
                </a:lnTo>
                <a:lnTo>
                  <a:pt x="89" y="505"/>
                </a:lnTo>
                <a:lnTo>
                  <a:pt x="89" y="505"/>
                </a:lnTo>
                <a:lnTo>
                  <a:pt x="42" y="520"/>
                </a:lnTo>
                <a:lnTo>
                  <a:pt x="25" y="527"/>
                </a:lnTo>
                <a:lnTo>
                  <a:pt x="11" y="532"/>
                </a:lnTo>
                <a:lnTo>
                  <a:pt x="2" y="537"/>
                </a:lnTo>
                <a:lnTo>
                  <a:pt x="0" y="539"/>
                </a:lnTo>
                <a:lnTo>
                  <a:pt x="0" y="541"/>
                </a:lnTo>
                <a:lnTo>
                  <a:pt x="0" y="543"/>
                </a:lnTo>
                <a:lnTo>
                  <a:pt x="1" y="544"/>
                </a:lnTo>
                <a:lnTo>
                  <a:pt x="10" y="547"/>
                </a:lnTo>
                <a:lnTo>
                  <a:pt x="10" y="547"/>
                </a:lnTo>
                <a:lnTo>
                  <a:pt x="22" y="548"/>
                </a:lnTo>
                <a:lnTo>
                  <a:pt x="36" y="549"/>
                </a:lnTo>
                <a:lnTo>
                  <a:pt x="63" y="549"/>
                </a:lnTo>
                <a:lnTo>
                  <a:pt x="73" y="551"/>
                </a:lnTo>
                <a:lnTo>
                  <a:pt x="84" y="552"/>
                </a:lnTo>
                <a:lnTo>
                  <a:pt x="90" y="555"/>
                </a:lnTo>
                <a:lnTo>
                  <a:pt x="93" y="556"/>
                </a:lnTo>
                <a:lnTo>
                  <a:pt x="94" y="557"/>
                </a:lnTo>
                <a:lnTo>
                  <a:pt x="94" y="557"/>
                </a:lnTo>
                <a:lnTo>
                  <a:pt x="101" y="566"/>
                </a:lnTo>
                <a:lnTo>
                  <a:pt x="105" y="570"/>
                </a:lnTo>
                <a:lnTo>
                  <a:pt x="111" y="576"/>
                </a:lnTo>
                <a:lnTo>
                  <a:pt x="118" y="580"/>
                </a:lnTo>
                <a:lnTo>
                  <a:pt x="125" y="582"/>
                </a:lnTo>
                <a:lnTo>
                  <a:pt x="132" y="583"/>
                </a:lnTo>
                <a:lnTo>
                  <a:pt x="142" y="583"/>
                </a:lnTo>
                <a:lnTo>
                  <a:pt x="142" y="583"/>
                </a:lnTo>
                <a:lnTo>
                  <a:pt x="152" y="581"/>
                </a:lnTo>
                <a:lnTo>
                  <a:pt x="164" y="574"/>
                </a:lnTo>
                <a:lnTo>
                  <a:pt x="178" y="566"/>
                </a:lnTo>
                <a:lnTo>
                  <a:pt x="194" y="555"/>
                </a:lnTo>
                <a:lnTo>
                  <a:pt x="232" y="528"/>
                </a:lnTo>
                <a:lnTo>
                  <a:pt x="255" y="514"/>
                </a:lnTo>
                <a:lnTo>
                  <a:pt x="278" y="499"/>
                </a:lnTo>
                <a:lnTo>
                  <a:pt x="278" y="499"/>
                </a:lnTo>
                <a:lnTo>
                  <a:pt x="303" y="482"/>
                </a:lnTo>
                <a:lnTo>
                  <a:pt x="327" y="464"/>
                </a:lnTo>
                <a:lnTo>
                  <a:pt x="351" y="443"/>
                </a:lnTo>
                <a:lnTo>
                  <a:pt x="373" y="423"/>
                </a:lnTo>
                <a:lnTo>
                  <a:pt x="393" y="405"/>
                </a:lnTo>
                <a:lnTo>
                  <a:pt x="411" y="390"/>
                </a:lnTo>
                <a:lnTo>
                  <a:pt x="419" y="385"/>
                </a:lnTo>
                <a:lnTo>
                  <a:pt x="426" y="381"/>
                </a:lnTo>
                <a:lnTo>
                  <a:pt x="431" y="378"/>
                </a:lnTo>
                <a:lnTo>
                  <a:pt x="436" y="378"/>
                </a:lnTo>
                <a:lnTo>
                  <a:pt x="436" y="378"/>
                </a:lnTo>
                <a:lnTo>
                  <a:pt x="453" y="381"/>
                </a:lnTo>
                <a:lnTo>
                  <a:pt x="469" y="385"/>
                </a:lnTo>
                <a:lnTo>
                  <a:pt x="476" y="386"/>
                </a:lnTo>
                <a:lnTo>
                  <a:pt x="482" y="386"/>
                </a:lnTo>
                <a:lnTo>
                  <a:pt x="489" y="386"/>
                </a:lnTo>
                <a:lnTo>
                  <a:pt x="494" y="384"/>
                </a:lnTo>
                <a:lnTo>
                  <a:pt x="494" y="384"/>
                </a:lnTo>
                <a:lnTo>
                  <a:pt x="499" y="380"/>
                </a:lnTo>
                <a:lnTo>
                  <a:pt x="503" y="374"/>
                </a:lnTo>
                <a:lnTo>
                  <a:pt x="514" y="363"/>
                </a:lnTo>
                <a:lnTo>
                  <a:pt x="518" y="356"/>
                </a:lnTo>
                <a:lnTo>
                  <a:pt x="524" y="352"/>
                </a:lnTo>
                <a:lnTo>
                  <a:pt x="530" y="348"/>
                </a:lnTo>
                <a:lnTo>
                  <a:pt x="536" y="347"/>
                </a:lnTo>
                <a:lnTo>
                  <a:pt x="536" y="347"/>
                </a:lnTo>
                <a:lnTo>
                  <a:pt x="549" y="348"/>
                </a:lnTo>
                <a:lnTo>
                  <a:pt x="560" y="349"/>
                </a:lnTo>
                <a:lnTo>
                  <a:pt x="565" y="351"/>
                </a:lnTo>
                <a:lnTo>
                  <a:pt x="570" y="349"/>
                </a:lnTo>
                <a:lnTo>
                  <a:pt x="577" y="347"/>
                </a:lnTo>
                <a:lnTo>
                  <a:pt x="584" y="341"/>
                </a:lnTo>
                <a:lnTo>
                  <a:pt x="584" y="341"/>
                </a:lnTo>
                <a:lnTo>
                  <a:pt x="589" y="336"/>
                </a:lnTo>
                <a:lnTo>
                  <a:pt x="590" y="331"/>
                </a:lnTo>
                <a:lnTo>
                  <a:pt x="589" y="322"/>
                </a:lnTo>
                <a:lnTo>
                  <a:pt x="590" y="319"/>
                </a:lnTo>
                <a:lnTo>
                  <a:pt x="595" y="316"/>
                </a:lnTo>
                <a:lnTo>
                  <a:pt x="605" y="315"/>
                </a:lnTo>
                <a:lnTo>
                  <a:pt x="620" y="315"/>
                </a:lnTo>
                <a:lnTo>
                  <a:pt x="620" y="315"/>
                </a:lnTo>
                <a:lnTo>
                  <a:pt x="639" y="314"/>
                </a:lnTo>
                <a:lnTo>
                  <a:pt x="657" y="311"/>
                </a:lnTo>
                <a:lnTo>
                  <a:pt x="673" y="307"/>
                </a:lnTo>
                <a:lnTo>
                  <a:pt x="687" y="302"/>
                </a:lnTo>
                <a:lnTo>
                  <a:pt x="710" y="292"/>
                </a:lnTo>
                <a:lnTo>
                  <a:pt x="726" y="284"/>
                </a:lnTo>
                <a:lnTo>
                  <a:pt x="726" y="284"/>
                </a:lnTo>
                <a:lnTo>
                  <a:pt x="743" y="274"/>
                </a:lnTo>
                <a:lnTo>
                  <a:pt x="765" y="260"/>
                </a:lnTo>
                <a:lnTo>
                  <a:pt x="786" y="245"/>
                </a:lnTo>
                <a:lnTo>
                  <a:pt x="799" y="236"/>
                </a:lnTo>
                <a:lnTo>
                  <a:pt x="799" y="236"/>
                </a:lnTo>
                <a:lnTo>
                  <a:pt x="806" y="231"/>
                </a:lnTo>
                <a:lnTo>
                  <a:pt x="812" y="226"/>
                </a:lnTo>
                <a:lnTo>
                  <a:pt x="820" y="220"/>
                </a:lnTo>
                <a:lnTo>
                  <a:pt x="820" y="220"/>
                </a:lnTo>
                <a:lnTo>
                  <a:pt x="823" y="224"/>
                </a:lnTo>
                <a:lnTo>
                  <a:pt x="835" y="236"/>
                </a:lnTo>
                <a:lnTo>
                  <a:pt x="857" y="256"/>
                </a:lnTo>
                <a:lnTo>
                  <a:pt x="873" y="269"/>
                </a:lnTo>
                <a:lnTo>
                  <a:pt x="894" y="284"/>
                </a:lnTo>
                <a:lnTo>
                  <a:pt x="894" y="284"/>
                </a:lnTo>
                <a:lnTo>
                  <a:pt x="931" y="309"/>
                </a:lnTo>
                <a:lnTo>
                  <a:pt x="956" y="322"/>
                </a:lnTo>
                <a:lnTo>
                  <a:pt x="972" y="330"/>
                </a:lnTo>
                <a:lnTo>
                  <a:pt x="983" y="336"/>
                </a:lnTo>
                <a:lnTo>
                  <a:pt x="983" y="336"/>
                </a:lnTo>
                <a:lnTo>
                  <a:pt x="989" y="340"/>
                </a:lnTo>
                <a:lnTo>
                  <a:pt x="993" y="347"/>
                </a:lnTo>
                <a:lnTo>
                  <a:pt x="995" y="352"/>
                </a:lnTo>
                <a:lnTo>
                  <a:pt x="997" y="359"/>
                </a:lnTo>
                <a:lnTo>
                  <a:pt x="998" y="370"/>
                </a:lnTo>
                <a:lnTo>
                  <a:pt x="999" y="378"/>
                </a:lnTo>
                <a:lnTo>
                  <a:pt x="999" y="378"/>
                </a:lnTo>
                <a:lnTo>
                  <a:pt x="1002" y="381"/>
                </a:lnTo>
                <a:lnTo>
                  <a:pt x="1006" y="384"/>
                </a:lnTo>
                <a:lnTo>
                  <a:pt x="1016" y="388"/>
                </a:lnTo>
                <a:lnTo>
                  <a:pt x="1022" y="390"/>
                </a:lnTo>
                <a:lnTo>
                  <a:pt x="1025" y="393"/>
                </a:lnTo>
                <a:lnTo>
                  <a:pt x="1027" y="395"/>
                </a:lnTo>
                <a:lnTo>
                  <a:pt x="1025" y="399"/>
                </a:lnTo>
                <a:lnTo>
                  <a:pt x="1025" y="3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4CA33E76-34C7-419C-B7C7-F4A9FEAC32D9}"/>
              </a:ext>
            </a:extLst>
          </p:cNvPr>
          <p:cNvSpPr>
            <a:spLocks/>
          </p:cNvSpPr>
          <p:nvPr/>
        </p:nvSpPr>
        <p:spPr bwMode="auto">
          <a:xfrm>
            <a:off x="767535" y="4699098"/>
            <a:ext cx="1001444" cy="1579162"/>
          </a:xfrm>
          <a:custGeom>
            <a:avLst/>
            <a:gdLst>
              <a:gd name="T0" fmla="*/ 260 w 1047"/>
              <a:gd name="T1" fmla="*/ 882 h 1651"/>
              <a:gd name="T2" fmla="*/ 244 w 1047"/>
              <a:gd name="T3" fmla="*/ 570 h 1651"/>
              <a:gd name="T4" fmla="*/ 312 w 1047"/>
              <a:gd name="T5" fmla="*/ 246 h 1651"/>
              <a:gd name="T6" fmla="*/ 363 w 1047"/>
              <a:gd name="T7" fmla="*/ 113 h 1651"/>
              <a:gd name="T8" fmla="*/ 349 w 1047"/>
              <a:gd name="T9" fmla="*/ 86 h 1651"/>
              <a:gd name="T10" fmla="*/ 346 w 1047"/>
              <a:gd name="T11" fmla="*/ 4 h 1651"/>
              <a:gd name="T12" fmla="*/ 252 w 1047"/>
              <a:gd name="T13" fmla="*/ 93 h 1651"/>
              <a:gd name="T14" fmla="*/ 120 w 1047"/>
              <a:gd name="T15" fmla="*/ 289 h 1651"/>
              <a:gd name="T16" fmla="*/ 64 w 1047"/>
              <a:gd name="T17" fmla="*/ 586 h 1651"/>
              <a:gd name="T18" fmla="*/ 74 w 1047"/>
              <a:gd name="T19" fmla="*/ 805 h 1651"/>
              <a:gd name="T20" fmla="*/ 240 w 1047"/>
              <a:gd name="T21" fmla="*/ 1149 h 1651"/>
              <a:gd name="T22" fmla="*/ 194 w 1047"/>
              <a:gd name="T23" fmla="*/ 1240 h 1651"/>
              <a:gd name="T24" fmla="*/ 40 w 1047"/>
              <a:gd name="T25" fmla="*/ 1446 h 1651"/>
              <a:gd name="T26" fmla="*/ 4 w 1047"/>
              <a:gd name="T27" fmla="*/ 1498 h 1651"/>
              <a:gd name="T28" fmla="*/ 32 w 1047"/>
              <a:gd name="T29" fmla="*/ 1533 h 1651"/>
              <a:gd name="T30" fmla="*/ 50 w 1047"/>
              <a:gd name="T31" fmla="*/ 1561 h 1651"/>
              <a:gd name="T32" fmla="*/ 112 w 1047"/>
              <a:gd name="T33" fmla="*/ 1587 h 1651"/>
              <a:gd name="T34" fmla="*/ 154 w 1047"/>
              <a:gd name="T35" fmla="*/ 1532 h 1651"/>
              <a:gd name="T36" fmla="*/ 181 w 1047"/>
              <a:gd name="T37" fmla="*/ 1533 h 1651"/>
              <a:gd name="T38" fmla="*/ 227 w 1047"/>
              <a:gd name="T39" fmla="*/ 1509 h 1651"/>
              <a:gd name="T40" fmla="*/ 248 w 1047"/>
              <a:gd name="T41" fmla="*/ 1592 h 1651"/>
              <a:gd name="T42" fmla="*/ 277 w 1047"/>
              <a:gd name="T43" fmla="*/ 1644 h 1651"/>
              <a:gd name="T44" fmla="*/ 304 w 1047"/>
              <a:gd name="T45" fmla="*/ 1583 h 1651"/>
              <a:gd name="T46" fmla="*/ 338 w 1047"/>
              <a:gd name="T47" fmla="*/ 1557 h 1651"/>
              <a:gd name="T48" fmla="*/ 394 w 1047"/>
              <a:gd name="T49" fmla="*/ 1515 h 1651"/>
              <a:gd name="T50" fmla="*/ 434 w 1047"/>
              <a:gd name="T51" fmla="*/ 1466 h 1651"/>
              <a:gd name="T52" fmla="*/ 506 w 1047"/>
              <a:gd name="T53" fmla="*/ 1404 h 1651"/>
              <a:gd name="T54" fmla="*/ 552 w 1047"/>
              <a:gd name="T55" fmla="*/ 1315 h 1651"/>
              <a:gd name="T56" fmla="*/ 584 w 1047"/>
              <a:gd name="T57" fmla="*/ 1307 h 1651"/>
              <a:gd name="T58" fmla="*/ 565 w 1047"/>
              <a:gd name="T59" fmla="*/ 1246 h 1651"/>
              <a:gd name="T60" fmla="*/ 741 w 1047"/>
              <a:gd name="T61" fmla="*/ 1043 h 1651"/>
              <a:gd name="T62" fmla="*/ 883 w 1047"/>
              <a:gd name="T63" fmla="*/ 949 h 1651"/>
              <a:gd name="T64" fmla="*/ 921 w 1047"/>
              <a:gd name="T65" fmla="*/ 862 h 1651"/>
              <a:gd name="T66" fmla="*/ 953 w 1047"/>
              <a:gd name="T67" fmla="*/ 773 h 1651"/>
              <a:gd name="T68" fmla="*/ 1024 w 1047"/>
              <a:gd name="T69" fmla="*/ 603 h 1651"/>
              <a:gd name="T70" fmla="*/ 1045 w 1047"/>
              <a:gd name="T71" fmla="*/ 415 h 1651"/>
              <a:gd name="T72" fmla="*/ 968 w 1047"/>
              <a:gd name="T73" fmla="*/ 221 h 1651"/>
              <a:gd name="T74" fmla="*/ 869 w 1047"/>
              <a:gd name="T75" fmla="*/ 68 h 1651"/>
              <a:gd name="T76" fmla="*/ 884 w 1047"/>
              <a:gd name="T77" fmla="*/ 136 h 1651"/>
              <a:gd name="T78" fmla="*/ 805 w 1047"/>
              <a:gd name="T79" fmla="*/ 52 h 1651"/>
              <a:gd name="T80" fmla="*/ 782 w 1047"/>
              <a:gd name="T81" fmla="*/ 71 h 1651"/>
              <a:gd name="T82" fmla="*/ 769 w 1047"/>
              <a:gd name="T83" fmla="*/ 110 h 1651"/>
              <a:gd name="T84" fmla="*/ 753 w 1047"/>
              <a:gd name="T85" fmla="*/ 110 h 1651"/>
              <a:gd name="T86" fmla="*/ 748 w 1047"/>
              <a:gd name="T87" fmla="*/ 223 h 1651"/>
              <a:gd name="T88" fmla="*/ 733 w 1047"/>
              <a:gd name="T89" fmla="*/ 264 h 1651"/>
              <a:gd name="T90" fmla="*/ 716 w 1047"/>
              <a:gd name="T91" fmla="*/ 300 h 1651"/>
              <a:gd name="T92" fmla="*/ 723 w 1047"/>
              <a:gd name="T93" fmla="*/ 392 h 1651"/>
              <a:gd name="T94" fmla="*/ 707 w 1047"/>
              <a:gd name="T95" fmla="*/ 564 h 1651"/>
              <a:gd name="T96" fmla="*/ 674 w 1047"/>
              <a:gd name="T97" fmla="*/ 555 h 1651"/>
              <a:gd name="T98" fmla="*/ 627 w 1047"/>
              <a:gd name="T99" fmla="*/ 636 h 1651"/>
              <a:gd name="T100" fmla="*/ 612 w 1047"/>
              <a:gd name="T101" fmla="*/ 723 h 1651"/>
              <a:gd name="T102" fmla="*/ 583 w 1047"/>
              <a:gd name="T103" fmla="*/ 769 h 1651"/>
              <a:gd name="T104" fmla="*/ 552 w 1047"/>
              <a:gd name="T105" fmla="*/ 841 h 1651"/>
              <a:gd name="T106" fmla="*/ 509 w 1047"/>
              <a:gd name="T107" fmla="*/ 923 h 1651"/>
              <a:gd name="T108" fmla="*/ 463 w 1047"/>
              <a:gd name="T109" fmla="*/ 1010 h 1651"/>
              <a:gd name="T110" fmla="*/ 421 w 1047"/>
              <a:gd name="T111" fmla="*/ 1064 h 1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7" h="1651">
                <a:moveTo>
                  <a:pt x="369" y="1173"/>
                </a:moveTo>
                <a:lnTo>
                  <a:pt x="369" y="1173"/>
                </a:lnTo>
                <a:lnTo>
                  <a:pt x="349" y="1128"/>
                </a:lnTo>
                <a:lnTo>
                  <a:pt x="328" y="1079"/>
                </a:lnTo>
                <a:lnTo>
                  <a:pt x="304" y="1019"/>
                </a:lnTo>
                <a:lnTo>
                  <a:pt x="281" y="952"/>
                </a:lnTo>
                <a:lnTo>
                  <a:pt x="269" y="918"/>
                </a:lnTo>
                <a:lnTo>
                  <a:pt x="260" y="882"/>
                </a:lnTo>
                <a:lnTo>
                  <a:pt x="250" y="849"/>
                </a:lnTo>
                <a:lnTo>
                  <a:pt x="244" y="816"/>
                </a:lnTo>
                <a:lnTo>
                  <a:pt x="240" y="786"/>
                </a:lnTo>
                <a:lnTo>
                  <a:pt x="237" y="757"/>
                </a:lnTo>
                <a:lnTo>
                  <a:pt x="237" y="757"/>
                </a:lnTo>
                <a:lnTo>
                  <a:pt x="237" y="699"/>
                </a:lnTo>
                <a:lnTo>
                  <a:pt x="240" y="636"/>
                </a:lnTo>
                <a:lnTo>
                  <a:pt x="244" y="570"/>
                </a:lnTo>
                <a:lnTo>
                  <a:pt x="250" y="506"/>
                </a:lnTo>
                <a:lnTo>
                  <a:pt x="258" y="443"/>
                </a:lnTo>
                <a:lnTo>
                  <a:pt x="267" y="385"/>
                </a:lnTo>
                <a:lnTo>
                  <a:pt x="278" y="336"/>
                </a:lnTo>
                <a:lnTo>
                  <a:pt x="285" y="317"/>
                </a:lnTo>
                <a:lnTo>
                  <a:pt x="290" y="300"/>
                </a:lnTo>
                <a:lnTo>
                  <a:pt x="290" y="300"/>
                </a:lnTo>
                <a:lnTo>
                  <a:pt x="312" y="246"/>
                </a:lnTo>
                <a:lnTo>
                  <a:pt x="331" y="205"/>
                </a:lnTo>
                <a:lnTo>
                  <a:pt x="344" y="181"/>
                </a:lnTo>
                <a:lnTo>
                  <a:pt x="348" y="173"/>
                </a:lnTo>
                <a:lnTo>
                  <a:pt x="311" y="184"/>
                </a:lnTo>
                <a:lnTo>
                  <a:pt x="311" y="184"/>
                </a:lnTo>
                <a:lnTo>
                  <a:pt x="323" y="168"/>
                </a:lnTo>
                <a:lnTo>
                  <a:pt x="349" y="131"/>
                </a:lnTo>
                <a:lnTo>
                  <a:pt x="363" y="113"/>
                </a:lnTo>
                <a:lnTo>
                  <a:pt x="374" y="96"/>
                </a:lnTo>
                <a:lnTo>
                  <a:pt x="379" y="84"/>
                </a:lnTo>
                <a:lnTo>
                  <a:pt x="381" y="80"/>
                </a:lnTo>
                <a:lnTo>
                  <a:pt x="379" y="79"/>
                </a:lnTo>
                <a:lnTo>
                  <a:pt x="379" y="79"/>
                </a:lnTo>
                <a:lnTo>
                  <a:pt x="374" y="79"/>
                </a:lnTo>
                <a:lnTo>
                  <a:pt x="366" y="80"/>
                </a:lnTo>
                <a:lnTo>
                  <a:pt x="349" y="86"/>
                </a:lnTo>
                <a:lnTo>
                  <a:pt x="327" y="94"/>
                </a:lnTo>
                <a:lnTo>
                  <a:pt x="379" y="10"/>
                </a:lnTo>
                <a:lnTo>
                  <a:pt x="342" y="31"/>
                </a:lnTo>
                <a:lnTo>
                  <a:pt x="342" y="31"/>
                </a:lnTo>
                <a:lnTo>
                  <a:pt x="344" y="26"/>
                </a:lnTo>
                <a:lnTo>
                  <a:pt x="346" y="14"/>
                </a:lnTo>
                <a:lnTo>
                  <a:pt x="348" y="8"/>
                </a:lnTo>
                <a:lnTo>
                  <a:pt x="346" y="4"/>
                </a:lnTo>
                <a:lnTo>
                  <a:pt x="345" y="0"/>
                </a:lnTo>
                <a:lnTo>
                  <a:pt x="344" y="0"/>
                </a:lnTo>
                <a:lnTo>
                  <a:pt x="342" y="0"/>
                </a:lnTo>
                <a:lnTo>
                  <a:pt x="342" y="0"/>
                </a:lnTo>
                <a:lnTo>
                  <a:pt x="332" y="8"/>
                </a:lnTo>
                <a:lnTo>
                  <a:pt x="312" y="29"/>
                </a:lnTo>
                <a:lnTo>
                  <a:pt x="285" y="58"/>
                </a:lnTo>
                <a:lnTo>
                  <a:pt x="252" y="93"/>
                </a:lnTo>
                <a:lnTo>
                  <a:pt x="219" y="134"/>
                </a:lnTo>
                <a:lnTo>
                  <a:pt x="186" y="175"/>
                </a:lnTo>
                <a:lnTo>
                  <a:pt x="158" y="213"/>
                </a:lnTo>
                <a:lnTo>
                  <a:pt x="146" y="231"/>
                </a:lnTo>
                <a:lnTo>
                  <a:pt x="137" y="247"/>
                </a:lnTo>
                <a:lnTo>
                  <a:pt x="137" y="247"/>
                </a:lnTo>
                <a:lnTo>
                  <a:pt x="129" y="265"/>
                </a:lnTo>
                <a:lnTo>
                  <a:pt x="120" y="289"/>
                </a:lnTo>
                <a:lnTo>
                  <a:pt x="111" y="317"/>
                </a:lnTo>
                <a:lnTo>
                  <a:pt x="103" y="348"/>
                </a:lnTo>
                <a:lnTo>
                  <a:pt x="94" y="384"/>
                </a:lnTo>
                <a:lnTo>
                  <a:pt x="86" y="422"/>
                </a:lnTo>
                <a:lnTo>
                  <a:pt x="79" y="461"/>
                </a:lnTo>
                <a:lnTo>
                  <a:pt x="73" y="502"/>
                </a:lnTo>
                <a:lnTo>
                  <a:pt x="68" y="544"/>
                </a:lnTo>
                <a:lnTo>
                  <a:pt x="64" y="586"/>
                </a:lnTo>
                <a:lnTo>
                  <a:pt x="61" y="627"/>
                </a:lnTo>
                <a:lnTo>
                  <a:pt x="60" y="668"/>
                </a:lnTo>
                <a:lnTo>
                  <a:pt x="60" y="706"/>
                </a:lnTo>
                <a:lnTo>
                  <a:pt x="62" y="743"/>
                </a:lnTo>
                <a:lnTo>
                  <a:pt x="68" y="776"/>
                </a:lnTo>
                <a:lnTo>
                  <a:pt x="70" y="790"/>
                </a:lnTo>
                <a:lnTo>
                  <a:pt x="74" y="805"/>
                </a:lnTo>
                <a:lnTo>
                  <a:pt x="74" y="805"/>
                </a:lnTo>
                <a:lnTo>
                  <a:pt x="83" y="833"/>
                </a:lnTo>
                <a:lnTo>
                  <a:pt x="95" y="862"/>
                </a:lnTo>
                <a:lnTo>
                  <a:pt x="108" y="894"/>
                </a:lnTo>
                <a:lnTo>
                  <a:pt x="123" y="926"/>
                </a:lnTo>
                <a:lnTo>
                  <a:pt x="153" y="990"/>
                </a:lnTo>
                <a:lnTo>
                  <a:pt x="185" y="1052"/>
                </a:lnTo>
                <a:lnTo>
                  <a:pt x="215" y="1106"/>
                </a:lnTo>
                <a:lnTo>
                  <a:pt x="240" y="1149"/>
                </a:lnTo>
                <a:lnTo>
                  <a:pt x="264" y="1189"/>
                </a:lnTo>
                <a:lnTo>
                  <a:pt x="264" y="1189"/>
                </a:lnTo>
                <a:lnTo>
                  <a:pt x="254" y="1192"/>
                </a:lnTo>
                <a:lnTo>
                  <a:pt x="233" y="1206"/>
                </a:lnTo>
                <a:lnTo>
                  <a:pt x="220" y="1214"/>
                </a:lnTo>
                <a:lnTo>
                  <a:pt x="208" y="1223"/>
                </a:lnTo>
                <a:lnTo>
                  <a:pt x="198" y="1235"/>
                </a:lnTo>
                <a:lnTo>
                  <a:pt x="194" y="1240"/>
                </a:lnTo>
                <a:lnTo>
                  <a:pt x="190" y="1246"/>
                </a:lnTo>
                <a:lnTo>
                  <a:pt x="190" y="1246"/>
                </a:lnTo>
                <a:lnTo>
                  <a:pt x="158" y="1316"/>
                </a:lnTo>
                <a:lnTo>
                  <a:pt x="137" y="1362"/>
                </a:lnTo>
                <a:lnTo>
                  <a:pt x="137" y="1362"/>
                </a:lnTo>
                <a:lnTo>
                  <a:pt x="115" y="1381"/>
                </a:lnTo>
                <a:lnTo>
                  <a:pt x="65" y="1423"/>
                </a:lnTo>
                <a:lnTo>
                  <a:pt x="40" y="1446"/>
                </a:lnTo>
                <a:lnTo>
                  <a:pt x="18" y="1467"/>
                </a:lnTo>
                <a:lnTo>
                  <a:pt x="10" y="1477"/>
                </a:lnTo>
                <a:lnTo>
                  <a:pt x="4" y="1484"/>
                </a:lnTo>
                <a:lnTo>
                  <a:pt x="0" y="1490"/>
                </a:lnTo>
                <a:lnTo>
                  <a:pt x="0" y="1492"/>
                </a:lnTo>
                <a:lnTo>
                  <a:pt x="0" y="1494"/>
                </a:lnTo>
                <a:lnTo>
                  <a:pt x="0" y="1494"/>
                </a:lnTo>
                <a:lnTo>
                  <a:pt x="4" y="1498"/>
                </a:lnTo>
                <a:lnTo>
                  <a:pt x="11" y="1502"/>
                </a:lnTo>
                <a:lnTo>
                  <a:pt x="18" y="1503"/>
                </a:lnTo>
                <a:lnTo>
                  <a:pt x="25" y="1504"/>
                </a:lnTo>
                <a:lnTo>
                  <a:pt x="37" y="1504"/>
                </a:lnTo>
                <a:lnTo>
                  <a:pt x="43" y="1504"/>
                </a:lnTo>
                <a:lnTo>
                  <a:pt x="43" y="1504"/>
                </a:lnTo>
                <a:lnTo>
                  <a:pt x="39" y="1513"/>
                </a:lnTo>
                <a:lnTo>
                  <a:pt x="32" y="1533"/>
                </a:lnTo>
                <a:lnTo>
                  <a:pt x="29" y="1545"/>
                </a:lnTo>
                <a:lnTo>
                  <a:pt x="29" y="1554"/>
                </a:lnTo>
                <a:lnTo>
                  <a:pt x="29" y="1557"/>
                </a:lnTo>
                <a:lnTo>
                  <a:pt x="32" y="1559"/>
                </a:lnTo>
                <a:lnTo>
                  <a:pt x="33" y="1562"/>
                </a:lnTo>
                <a:lnTo>
                  <a:pt x="37" y="1562"/>
                </a:lnTo>
                <a:lnTo>
                  <a:pt x="37" y="1562"/>
                </a:lnTo>
                <a:lnTo>
                  <a:pt x="50" y="1561"/>
                </a:lnTo>
                <a:lnTo>
                  <a:pt x="61" y="1562"/>
                </a:lnTo>
                <a:lnTo>
                  <a:pt x="71" y="1566"/>
                </a:lnTo>
                <a:lnTo>
                  <a:pt x="85" y="1573"/>
                </a:lnTo>
                <a:lnTo>
                  <a:pt x="85" y="1573"/>
                </a:lnTo>
                <a:lnTo>
                  <a:pt x="96" y="1580"/>
                </a:lnTo>
                <a:lnTo>
                  <a:pt x="106" y="1586"/>
                </a:lnTo>
                <a:lnTo>
                  <a:pt x="108" y="1587"/>
                </a:lnTo>
                <a:lnTo>
                  <a:pt x="112" y="1587"/>
                </a:lnTo>
                <a:lnTo>
                  <a:pt x="116" y="1586"/>
                </a:lnTo>
                <a:lnTo>
                  <a:pt x="121" y="1583"/>
                </a:lnTo>
                <a:lnTo>
                  <a:pt x="121" y="1583"/>
                </a:lnTo>
                <a:lnTo>
                  <a:pt x="127" y="1578"/>
                </a:lnTo>
                <a:lnTo>
                  <a:pt x="132" y="1570"/>
                </a:lnTo>
                <a:lnTo>
                  <a:pt x="143" y="1549"/>
                </a:lnTo>
                <a:lnTo>
                  <a:pt x="148" y="1540"/>
                </a:lnTo>
                <a:lnTo>
                  <a:pt x="154" y="1532"/>
                </a:lnTo>
                <a:lnTo>
                  <a:pt x="157" y="1530"/>
                </a:lnTo>
                <a:lnTo>
                  <a:pt x="161" y="1529"/>
                </a:lnTo>
                <a:lnTo>
                  <a:pt x="165" y="1529"/>
                </a:lnTo>
                <a:lnTo>
                  <a:pt x="169" y="1530"/>
                </a:lnTo>
                <a:lnTo>
                  <a:pt x="169" y="1530"/>
                </a:lnTo>
                <a:lnTo>
                  <a:pt x="173" y="1532"/>
                </a:lnTo>
                <a:lnTo>
                  <a:pt x="177" y="1533"/>
                </a:lnTo>
                <a:lnTo>
                  <a:pt x="181" y="1533"/>
                </a:lnTo>
                <a:lnTo>
                  <a:pt x="185" y="1532"/>
                </a:lnTo>
                <a:lnTo>
                  <a:pt x="191" y="1529"/>
                </a:lnTo>
                <a:lnTo>
                  <a:pt x="196" y="1524"/>
                </a:lnTo>
                <a:lnTo>
                  <a:pt x="203" y="1519"/>
                </a:lnTo>
                <a:lnTo>
                  <a:pt x="211" y="1513"/>
                </a:lnTo>
                <a:lnTo>
                  <a:pt x="217" y="1511"/>
                </a:lnTo>
                <a:lnTo>
                  <a:pt x="223" y="1509"/>
                </a:lnTo>
                <a:lnTo>
                  <a:pt x="227" y="1509"/>
                </a:lnTo>
                <a:lnTo>
                  <a:pt x="227" y="1509"/>
                </a:lnTo>
                <a:lnTo>
                  <a:pt x="231" y="1511"/>
                </a:lnTo>
                <a:lnTo>
                  <a:pt x="235" y="1515"/>
                </a:lnTo>
                <a:lnTo>
                  <a:pt x="237" y="1521"/>
                </a:lnTo>
                <a:lnTo>
                  <a:pt x="240" y="1529"/>
                </a:lnTo>
                <a:lnTo>
                  <a:pt x="244" y="1548"/>
                </a:lnTo>
                <a:lnTo>
                  <a:pt x="246" y="1570"/>
                </a:lnTo>
                <a:lnTo>
                  <a:pt x="248" y="1592"/>
                </a:lnTo>
                <a:lnTo>
                  <a:pt x="252" y="1612"/>
                </a:lnTo>
                <a:lnTo>
                  <a:pt x="254" y="1621"/>
                </a:lnTo>
                <a:lnTo>
                  <a:pt x="257" y="1628"/>
                </a:lnTo>
                <a:lnTo>
                  <a:pt x="260" y="1633"/>
                </a:lnTo>
                <a:lnTo>
                  <a:pt x="264" y="1636"/>
                </a:lnTo>
                <a:lnTo>
                  <a:pt x="264" y="1636"/>
                </a:lnTo>
                <a:lnTo>
                  <a:pt x="271" y="1640"/>
                </a:lnTo>
                <a:lnTo>
                  <a:pt x="277" y="1644"/>
                </a:lnTo>
                <a:lnTo>
                  <a:pt x="283" y="1650"/>
                </a:lnTo>
                <a:lnTo>
                  <a:pt x="286" y="1651"/>
                </a:lnTo>
                <a:lnTo>
                  <a:pt x="287" y="1650"/>
                </a:lnTo>
                <a:lnTo>
                  <a:pt x="288" y="1647"/>
                </a:lnTo>
                <a:lnTo>
                  <a:pt x="290" y="1641"/>
                </a:lnTo>
                <a:lnTo>
                  <a:pt x="290" y="1641"/>
                </a:lnTo>
                <a:lnTo>
                  <a:pt x="295" y="1616"/>
                </a:lnTo>
                <a:lnTo>
                  <a:pt x="304" y="1583"/>
                </a:lnTo>
                <a:lnTo>
                  <a:pt x="316" y="1541"/>
                </a:lnTo>
                <a:lnTo>
                  <a:pt x="316" y="1541"/>
                </a:lnTo>
                <a:lnTo>
                  <a:pt x="317" y="1544"/>
                </a:lnTo>
                <a:lnTo>
                  <a:pt x="319" y="1548"/>
                </a:lnTo>
                <a:lnTo>
                  <a:pt x="323" y="1550"/>
                </a:lnTo>
                <a:lnTo>
                  <a:pt x="327" y="1553"/>
                </a:lnTo>
                <a:lnTo>
                  <a:pt x="332" y="1555"/>
                </a:lnTo>
                <a:lnTo>
                  <a:pt x="338" y="1557"/>
                </a:lnTo>
                <a:lnTo>
                  <a:pt x="348" y="1557"/>
                </a:lnTo>
                <a:lnTo>
                  <a:pt x="348" y="1557"/>
                </a:lnTo>
                <a:lnTo>
                  <a:pt x="357" y="1554"/>
                </a:lnTo>
                <a:lnTo>
                  <a:pt x="365" y="1550"/>
                </a:lnTo>
                <a:lnTo>
                  <a:pt x="371" y="1544"/>
                </a:lnTo>
                <a:lnTo>
                  <a:pt x="377" y="1536"/>
                </a:lnTo>
                <a:lnTo>
                  <a:pt x="387" y="1521"/>
                </a:lnTo>
                <a:lnTo>
                  <a:pt x="394" y="1515"/>
                </a:lnTo>
                <a:lnTo>
                  <a:pt x="400" y="1509"/>
                </a:lnTo>
                <a:lnTo>
                  <a:pt x="400" y="1509"/>
                </a:lnTo>
                <a:lnTo>
                  <a:pt x="407" y="1504"/>
                </a:lnTo>
                <a:lnTo>
                  <a:pt x="412" y="1499"/>
                </a:lnTo>
                <a:lnTo>
                  <a:pt x="420" y="1486"/>
                </a:lnTo>
                <a:lnTo>
                  <a:pt x="424" y="1478"/>
                </a:lnTo>
                <a:lnTo>
                  <a:pt x="428" y="1473"/>
                </a:lnTo>
                <a:lnTo>
                  <a:pt x="434" y="1466"/>
                </a:lnTo>
                <a:lnTo>
                  <a:pt x="442" y="1462"/>
                </a:lnTo>
                <a:lnTo>
                  <a:pt x="442" y="1462"/>
                </a:lnTo>
                <a:lnTo>
                  <a:pt x="452" y="1457"/>
                </a:lnTo>
                <a:lnTo>
                  <a:pt x="461" y="1452"/>
                </a:lnTo>
                <a:lnTo>
                  <a:pt x="470" y="1444"/>
                </a:lnTo>
                <a:lnTo>
                  <a:pt x="478" y="1437"/>
                </a:lnTo>
                <a:lnTo>
                  <a:pt x="494" y="1420"/>
                </a:lnTo>
                <a:lnTo>
                  <a:pt x="506" y="1404"/>
                </a:lnTo>
                <a:lnTo>
                  <a:pt x="506" y="1404"/>
                </a:lnTo>
                <a:lnTo>
                  <a:pt x="515" y="1390"/>
                </a:lnTo>
                <a:lnTo>
                  <a:pt x="523" y="1375"/>
                </a:lnTo>
                <a:lnTo>
                  <a:pt x="529" y="1362"/>
                </a:lnTo>
                <a:lnTo>
                  <a:pt x="537" y="1346"/>
                </a:lnTo>
                <a:lnTo>
                  <a:pt x="537" y="1346"/>
                </a:lnTo>
                <a:lnTo>
                  <a:pt x="545" y="1331"/>
                </a:lnTo>
                <a:lnTo>
                  <a:pt x="552" y="1315"/>
                </a:lnTo>
                <a:lnTo>
                  <a:pt x="558" y="1299"/>
                </a:lnTo>
                <a:lnTo>
                  <a:pt x="558" y="1299"/>
                </a:lnTo>
                <a:lnTo>
                  <a:pt x="571" y="1306"/>
                </a:lnTo>
                <a:lnTo>
                  <a:pt x="579" y="1310"/>
                </a:lnTo>
                <a:lnTo>
                  <a:pt x="583" y="1310"/>
                </a:lnTo>
                <a:lnTo>
                  <a:pt x="584" y="1310"/>
                </a:lnTo>
                <a:lnTo>
                  <a:pt x="584" y="1310"/>
                </a:lnTo>
                <a:lnTo>
                  <a:pt x="584" y="1307"/>
                </a:lnTo>
                <a:lnTo>
                  <a:pt x="583" y="1302"/>
                </a:lnTo>
                <a:lnTo>
                  <a:pt x="577" y="1290"/>
                </a:lnTo>
                <a:lnTo>
                  <a:pt x="569" y="1273"/>
                </a:lnTo>
                <a:lnTo>
                  <a:pt x="569" y="1273"/>
                </a:lnTo>
                <a:lnTo>
                  <a:pt x="567" y="1269"/>
                </a:lnTo>
                <a:lnTo>
                  <a:pt x="565" y="1258"/>
                </a:lnTo>
                <a:lnTo>
                  <a:pt x="563" y="1253"/>
                </a:lnTo>
                <a:lnTo>
                  <a:pt x="565" y="1246"/>
                </a:lnTo>
                <a:lnTo>
                  <a:pt x="566" y="1241"/>
                </a:lnTo>
                <a:lnTo>
                  <a:pt x="569" y="1236"/>
                </a:lnTo>
                <a:lnTo>
                  <a:pt x="569" y="1236"/>
                </a:lnTo>
                <a:lnTo>
                  <a:pt x="596" y="1202"/>
                </a:lnTo>
                <a:lnTo>
                  <a:pt x="650" y="1139"/>
                </a:lnTo>
                <a:lnTo>
                  <a:pt x="682" y="1103"/>
                </a:lnTo>
                <a:lnTo>
                  <a:pt x="713" y="1070"/>
                </a:lnTo>
                <a:lnTo>
                  <a:pt x="741" y="1043"/>
                </a:lnTo>
                <a:lnTo>
                  <a:pt x="753" y="1033"/>
                </a:lnTo>
                <a:lnTo>
                  <a:pt x="763" y="1025"/>
                </a:lnTo>
                <a:lnTo>
                  <a:pt x="763" y="1025"/>
                </a:lnTo>
                <a:lnTo>
                  <a:pt x="804" y="1002"/>
                </a:lnTo>
                <a:lnTo>
                  <a:pt x="826" y="989"/>
                </a:lnTo>
                <a:lnTo>
                  <a:pt x="847" y="977"/>
                </a:lnTo>
                <a:lnTo>
                  <a:pt x="866" y="962"/>
                </a:lnTo>
                <a:lnTo>
                  <a:pt x="883" y="949"/>
                </a:lnTo>
                <a:lnTo>
                  <a:pt x="890" y="943"/>
                </a:lnTo>
                <a:lnTo>
                  <a:pt x="896" y="935"/>
                </a:lnTo>
                <a:lnTo>
                  <a:pt x="901" y="928"/>
                </a:lnTo>
                <a:lnTo>
                  <a:pt x="905" y="920"/>
                </a:lnTo>
                <a:lnTo>
                  <a:pt x="905" y="920"/>
                </a:lnTo>
                <a:lnTo>
                  <a:pt x="912" y="903"/>
                </a:lnTo>
                <a:lnTo>
                  <a:pt x="917" y="883"/>
                </a:lnTo>
                <a:lnTo>
                  <a:pt x="921" y="862"/>
                </a:lnTo>
                <a:lnTo>
                  <a:pt x="925" y="841"/>
                </a:lnTo>
                <a:lnTo>
                  <a:pt x="930" y="808"/>
                </a:lnTo>
                <a:lnTo>
                  <a:pt x="932" y="794"/>
                </a:lnTo>
                <a:lnTo>
                  <a:pt x="932" y="794"/>
                </a:lnTo>
                <a:lnTo>
                  <a:pt x="933" y="794"/>
                </a:lnTo>
                <a:lnTo>
                  <a:pt x="941" y="787"/>
                </a:lnTo>
                <a:lnTo>
                  <a:pt x="946" y="782"/>
                </a:lnTo>
                <a:lnTo>
                  <a:pt x="953" y="773"/>
                </a:lnTo>
                <a:lnTo>
                  <a:pt x="962" y="760"/>
                </a:lnTo>
                <a:lnTo>
                  <a:pt x="974" y="741"/>
                </a:lnTo>
                <a:lnTo>
                  <a:pt x="974" y="741"/>
                </a:lnTo>
                <a:lnTo>
                  <a:pt x="980" y="730"/>
                </a:lnTo>
                <a:lnTo>
                  <a:pt x="987" y="716"/>
                </a:lnTo>
                <a:lnTo>
                  <a:pt x="1000" y="684"/>
                </a:lnTo>
                <a:lnTo>
                  <a:pt x="1012" y="645"/>
                </a:lnTo>
                <a:lnTo>
                  <a:pt x="1024" y="603"/>
                </a:lnTo>
                <a:lnTo>
                  <a:pt x="1034" y="560"/>
                </a:lnTo>
                <a:lnTo>
                  <a:pt x="1041" y="519"/>
                </a:lnTo>
                <a:lnTo>
                  <a:pt x="1046" y="480"/>
                </a:lnTo>
                <a:lnTo>
                  <a:pt x="1047" y="463"/>
                </a:lnTo>
                <a:lnTo>
                  <a:pt x="1047" y="447"/>
                </a:lnTo>
                <a:lnTo>
                  <a:pt x="1047" y="447"/>
                </a:lnTo>
                <a:lnTo>
                  <a:pt x="1046" y="431"/>
                </a:lnTo>
                <a:lnTo>
                  <a:pt x="1045" y="415"/>
                </a:lnTo>
                <a:lnTo>
                  <a:pt x="1041" y="398"/>
                </a:lnTo>
                <a:lnTo>
                  <a:pt x="1037" y="381"/>
                </a:lnTo>
                <a:lnTo>
                  <a:pt x="1026" y="347"/>
                </a:lnTo>
                <a:lnTo>
                  <a:pt x="1013" y="314"/>
                </a:lnTo>
                <a:lnTo>
                  <a:pt x="1000" y="282"/>
                </a:lnTo>
                <a:lnTo>
                  <a:pt x="987" y="255"/>
                </a:lnTo>
                <a:lnTo>
                  <a:pt x="976" y="234"/>
                </a:lnTo>
                <a:lnTo>
                  <a:pt x="968" y="221"/>
                </a:lnTo>
                <a:lnTo>
                  <a:pt x="968" y="221"/>
                </a:lnTo>
                <a:lnTo>
                  <a:pt x="915" y="131"/>
                </a:lnTo>
                <a:lnTo>
                  <a:pt x="899" y="105"/>
                </a:lnTo>
                <a:lnTo>
                  <a:pt x="884" y="84"/>
                </a:lnTo>
                <a:lnTo>
                  <a:pt x="874" y="71"/>
                </a:lnTo>
                <a:lnTo>
                  <a:pt x="871" y="68"/>
                </a:lnTo>
                <a:lnTo>
                  <a:pt x="870" y="68"/>
                </a:lnTo>
                <a:lnTo>
                  <a:pt x="869" y="68"/>
                </a:lnTo>
                <a:lnTo>
                  <a:pt x="869" y="68"/>
                </a:lnTo>
                <a:lnTo>
                  <a:pt x="867" y="71"/>
                </a:lnTo>
                <a:lnTo>
                  <a:pt x="867" y="75"/>
                </a:lnTo>
                <a:lnTo>
                  <a:pt x="869" y="83"/>
                </a:lnTo>
                <a:lnTo>
                  <a:pt x="870" y="94"/>
                </a:lnTo>
                <a:lnTo>
                  <a:pt x="874" y="106"/>
                </a:lnTo>
                <a:lnTo>
                  <a:pt x="880" y="127"/>
                </a:lnTo>
                <a:lnTo>
                  <a:pt x="884" y="136"/>
                </a:lnTo>
                <a:lnTo>
                  <a:pt x="884" y="136"/>
                </a:lnTo>
                <a:lnTo>
                  <a:pt x="872" y="121"/>
                </a:lnTo>
                <a:lnTo>
                  <a:pt x="845" y="88"/>
                </a:lnTo>
                <a:lnTo>
                  <a:pt x="830" y="72"/>
                </a:lnTo>
                <a:lnTo>
                  <a:pt x="817" y="59"/>
                </a:lnTo>
                <a:lnTo>
                  <a:pt x="809" y="51"/>
                </a:lnTo>
                <a:lnTo>
                  <a:pt x="807" y="51"/>
                </a:lnTo>
                <a:lnTo>
                  <a:pt x="805" y="52"/>
                </a:lnTo>
                <a:lnTo>
                  <a:pt x="805" y="52"/>
                </a:lnTo>
                <a:lnTo>
                  <a:pt x="807" y="63"/>
                </a:lnTo>
                <a:lnTo>
                  <a:pt x="811" y="79"/>
                </a:lnTo>
                <a:lnTo>
                  <a:pt x="821" y="121"/>
                </a:lnTo>
                <a:lnTo>
                  <a:pt x="837" y="179"/>
                </a:lnTo>
                <a:lnTo>
                  <a:pt x="837" y="179"/>
                </a:lnTo>
                <a:lnTo>
                  <a:pt x="805" y="115"/>
                </a:lnTo>
                <a:lnTo>
                  <a:pt x="782" y="71"/>
                </a:lnTo>
                <a:lnTo>
                  <a:pt x="772" y="58"/>
                </a:lnTo>
                <a:lnTo>
                  <a:pt x="770" y="54"/>
                </a:lnTo>
                <a:lnTo>
                  <a:pt x="769" y="52"/>
                </a:lnTo>
                <a:lnTo>
                  <a:pt x="769" y="52"/>
                </a:lnTo>
                <a:lnTo>
                  <a:pt x="767" y="55"/>
                </a:lnTo>
                <a:lnTo>
                  <a:pt x="766" y="62"/>
                </a:lnTo>
                <a:lnTo>
                  <a:pt x="767" y="81"/>
                </a:lnTo>
                <a:lnTo>
                  <a:pt x="769" y="110"/>
                </a:lnTo>
                <a:lnTo>
                  <a:pt x="769" y="110"/>
                </a:lnTo>
                <a:lnTo>
                  <a:pt x="767" y="108"/>
                </a:lnTo>
                <a:lnTo>
                  <a:pt x="763" y="102"/>
                </a:lnTo>
                <a:lnTo>
                  <a:pt x="761" y="100"/>
                </a:lnTo>
                <a:lnTo>
                  <a:pt x="758" y="101"/>
                </a:lnTo>
                <a:lnTo>
                  <a:pt x="755" y="104"/>
                </a:lnTo>
                <a:lnTo>
                  <a:pt x="753" y="110"/>
                </a:lnTo>
                <a:lnTo>
                  <a:pt x="753" y="110"/>
                </a:lnTo>
                <a:lnTo>
                  <a:pt x="751" y="122"/>
                </a:lnTo>
                <a:lnTo>
                  <a:pt x="753" y="142"/>
                </a:lnTo>
                <a:lnTo>
                  <a:pt x="757" y="186"/>
                </a:lnTo>
                <a:lnTo>
                  <a:pt x="763" y="247"/>
                </a:lnTo>
                <a:lnTo>
                  <a:pt x="763" y="247"/>
                </a:lnTo>
                <a:lnTo>
                  <a:pt x="759" y="242"/>
                </a:lnTo>
                <a:lnTo>
                  <a:pt x="753" y="230"/>
                </a:lnTo>
                <a:lnTo>
                  <a:pt x="748" y="223"/>
                </a:lnTo>
                <a:lnTo>
                  <a:pt x="744" y="219"/>
                </a:lnTo>
                <a:lnTo>
                  <a:pt x="740" y="218"/>
                </a:lnTo>
                <a:lnTo>
                  <a:pt x="738" y="219"/>
                </a:lnTo>
                <a:lnTo>
                  <a:pt x="737" y="221"/>
                </a:lnTo>
                <a:lnTo>
                  <a:pt x="737" y="221"/>
                </a:lnTo>
                <a:lnTo>
                  <a:pt x="736" y="227"/>
                </a:lnTo>
                <a:lnTo>
                  <a:pt x="734" y="238"/>
                </a:lnTo>
                <a:lnTo>
                  <a:pt x="733" y="264"/>
                </a:lnTo>
                <a:lnTo>
                  <a:pt x="732" y="300"/>
                </a:lnTo>
                <a:lnTo>
                  <a:pt x="732" y="300"/>
                </a:lnTo>
                <a:lnTo>
                  <a:pt x="730" y="296"/>
                </a:lnTo>
                <a:lnTo>
                  <a:pt x="725" y="290"/>
                </a:lnTo>
                <a:lnTo>
                  <a:pt x="723" y="289"/>
                </a:lnTo>
                <a:lnTo>
                  <a:pt x="720" y="289"/>
                </a:lnTo>
                <a:lnTo>
                  <a:pt x="717" y="293"/>
                </a:lnTo>
                <a:lnTo>
                  <a:pt x="716" y="300"/>
                </a:lnTo>
                <a:lnTo>
                  <a:pt x="716" y="300"/>
                </a:lnTo>
                <a:lnTo>
                  <a:pt x="716" y="310"/>
                </a:lnTo>
                <a:lnTo>
                  <a:pt x="717" y="323"/>
                </a:lnTo>
                <a:lnTo>
                  <a:pt x="721" y="352"/>
                </a:lnTo>
                <a:lnTo>
                  <a:pt x="724" y="367"/>
                </a:lnTo>
                <a:lnTo>
                  <a:pt x="724" y="378"/>
                </a:lnTo>
                <a:lnTo>
                  <a:pt x="724" y="388"/>
                </a:lnTo>
                <a:lnTo>
                  <a:pt x="723" y="392"/>
                </a:lnTo>
                <a:lnTo>
                  <a:pt x="721" y="394"/>
                </a:lnTo>
                <a:lnTo>
                  <a:pt x="721" y="394"/>
                </a:lnTo>
                <a:lnTo>
                  <a:pt x="720" y="398"/>
                </a:lnTo>
                <a:lnTo>
                  <a:pt x="717" y="406"/>
                </a:lnTo>
                <a:lnTo>
                  <a:pt x="715" y="430"/>
                </a:lnTo>
                <a:lnTo>
                  <a:pt x="712" y="463"/>
                </a:lnTo>
                <a:lnTo>
                  <a:pt x="709" y="498"/>
                </a:lnTo>
                <a:lnTo>
                  <a:pt x="707" y="564"/>
                </a:lnTo>
                <a:lnTo>
                  <a:pt x="705" y="594"/>
                </a:lnTo>
                <a:lnTo>
                  <a:pt x="705" y="594"/>
                </a:lnTo>
                <a:lnTo>
                  <a:pt x="701" y="586"/>
                </a:lnTo>
                <a:lnTo>
                  <a:pt x="692" y="570"/>
                </a:lnTo>
                <a:lnTo>
                  <a:pt x="687" y="563"/>
                </a:lnTo>
                <a:lnTo>
                  <a:pt x="680" y="557"/>
                </a:lnTo>
                <a:lnTo>
                  <a:pt x="678" y="556"/>
                </a:lnTo>
                <a:lnTo>
                  <a:pt x="674" y="555"/>
                </a:lnTo>
                <a:lnTo>
                  <a:pt x="671" y="556"/>
                </a:lnTo>
                <a:lnTo>
                  <a:pt x="669" y="557"/>
                </a:lnTo>
                <a:lnTo>
                  <a:pt x="669" y="557"/>
                </a:lnTo>
                <a:lnTo>
                  <a:pt x="663" y="565"/>
                </a:lnTo>
                <a:lnTo>
                  <a:pt x="655" y="576"/>
                </a:lnTo>
                <a:lnTo>
                  <a:pt x="642" y="602"/>
                </a:lnTo>
                <a:lnTo>
                  <a:pt x="627" y="636"/>
                </a:lnTo>
                <a:lnTo>
                  <a:pt x="627" y="636"/>
                </a:lnTo>
                <a:lnTo>
                  <a:pt x="624" y="640"/>
                </a:lnTo>
                <a:lnTo>
                  <a:pt x="619" y="651"/>
                </a:lnTo>
                <a:lnTo>
                  <a:pt x="613" y="668"/>
                </a:lnTo>
                <a:lnTo>
                  <a:pt x="612" y="678"/>
                </a:lnTo>
                <a:lnTo>
                  <a:pt x="611" y="689"/>
                </a:lnTo>
                <a:lnTo>
                  <a:pt x="611" y="689"/>
                </a:lnTo>
                <a:lnTo>
                  <a:pt x="611" y="709"/>
                </a:lnTo>
                <a:lnTo>
                  <a:pt x="612" y="723"/>
                </a:lnTo>
                <a:lnTo>
                  <a:pt x="611" y="728"/>
                </a:lnTo>
                <a:lnTo>
                  <a:pt x="611" y="734"/>
                </a:lnTo>
                <a:lnTo>
                  <a:pt x="608" y="737"/>
                </a:lnTo>
                <a:lnTo>
                  <a:pt x="605" y="741"/>
                </a:lnTo>
                <a:lnTo>
                  <a:pt x="605" y="741"/>
                </a:lnTo>
                <a:lnTo>
                  <a:pt x="598" y="748"/>
                </a:lnTo>
                <a:lnTo>
                  <a:pt x="591" y="757"/>
                </a:lnTo>
                <a:lnTo>
                  <a:pt x="583" y="769"/>
                </a:lnTo>
                <a:lnTo>
                  <a:pt x="574" y="789"/>
                </a:lnTo>
                <a:lnTo>
                  <a:pt x="574" y="789"/>
                </a:lnTo>
                <a:lnTo>
                  <a:pt x="565" y="810"/>
                </a:lnTo>
                <a:lnTo>
                  <a:pt x="559" y="826"/>
                </a:lnTo>
                <a:lnTo>
                  <a:pt x="555" y="836"/>
                </a:lnTo>
                <a:lnTo>
                  <a:pt x="553" y="841"/>
                </a:lnTo>
                <a:lnTo>
                  <a:pt x="553" y="841"/>
                </a:lnTo>
                <a:lnTo>
                  <a:pt x="552" y="841"/>
                </a:lnTo>
                <a:lnTo>
                  <a:pt x="552" y="841"/>
                </a:lnTo>
                <a:lnTo>
                  <a:pt x="550" y="841"/>
                </a:lnTo>
                <a:lnTo>
                  <a:pt x="549" y="841"/>
                </a:lnTo>
                <a:lnTo>
                  <a:pt x="544" y="849"/>
                </a:lnTo>
                <a:lnTo>
                  <a:pt x="532" y="873"/>
                </a:lnTo>
                <a:lnTo>
                  <a:pt x="532" y="873"/>
                </a:lnTo>
                <a:lnTo>
                  <a:pt x="519" y="902"/>
                </a:lnTo>
                <a:lnTo>
                  <a:pt x="509" y="923"/>
                </a:lnTo>
                <a:lnTo>
                  <a:pt x="503" y="939"/>
                </a:lnTo>
                <a:lnTo>
                  <a:pt x="495" y="952"/>
                </a:lnTo>
                <a:lnTo>
                  <a:pt x="495" y="952"/>
                </a:lnTo>
                <a:lnTo>
                  <a:pt x="486" y="968"/>
                </a:lnTo>
                <a:lnTo>
                  <a:pt x="478" y="983"/>
                </a:lnTo>
                <a:lnTo>
                  <a:pt x="470" y="999"/>
                </a:lnTo>
                <a:lnTo>
                  <a:pt x="467" y="1006"/>
                </a:lnTo>
                <a:lnTo>
                  <a:pt x="463" y="1010"/>
                </a:lnTo>
                <a:lnTo>
                  <a:pt x="463" y="1010"/>
                </a:lnTo>
                <a:lnTo>
                  <a:pt x="457" y="1018"/>
                </a:lnTo>
                <a:lnTo>
                  <a:pt x="450" y="1028"/>
                </a:lnTo>
                <a:lnTo>
                  <a:pt x="444" y="1039"/>
                </a:lnTo>
                <a:lnTo>
                  <a:pt x="437" y="1046"/>
                </a:lnTo>
                <a:lnTo>
                  <a:pt x="437" y="1046"/>
                </a:lnTo>
                <a:lnTo>
                  <a:pt x="425" y="1057"/>
                </a:lnTo>
                <a:lnTo>
                  <a:pt x="421" y="1064"/>
                </a:lnTo>
                <a:lnTo>
                  <a:pt x="416" y="1073"/>
                </a:lnTo>
                <a:lnTo>
                  <a:pt x="416" y="1073"/>
                </a:lnTo>
                <a:lnTo>
                  <a:pt x="369" y="1173"/>
                </a:lnTo>
                <a:lnTo>
                  <a:pt x="369" y="11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488409F1-E545-411B-8CAB-3922491F974A}"/>
              </a:ext>
            </a:extLst>
          </p:cNvPr>
          <p:cNvSpPr>
            <a:spLocks/>
          </p:cNvSpPr>
          <p:nvPr/>
        </p:nvSpPr>
        <p:spPr bwMode="auto">
          <a:xfrm>
            <a:off x="621139" y="2618910"/>
            <a:ext cx="1170130" cy="1807242"/>
          </a:xfrm>
          <a:custGeom>
            <a:avLst/>
            <a:gdLst>
              <a:gd name="T0" fmla="*/ 125 w 933"/>
              <a:gd name="T1" fmla="*/ 880 h 1441"/>
              <a:gd name="T2" fmla="*/ 123 w 933"/>
              <a:gd name="T3" fmla="*/ 934 h 1441"/>
              <a:gd name="T4" fmla="*/ 178 w 933"/>
              <a:gd name="T5" fmla="*/ 938 h 1441"/>
              <a:gd name="T6" fmla="*/ 219 w 933"/>
              <a:gd name="T7" fmla="*/ 1092 h 1441"/>
              <a:gd name="T8" fmla="*/ 74 w 933"/>
              <a:gd name="T9" fmla="*/ 1094 h 1441"/>
              <a:gd name="T10" fmla="*/ 158 w 933"/>
              <a:gd name="T11" fmla="*/ 1165 h 1441"/>
              <a:gd name="T12" fmla="*/ 187 w 933"/>
              <a:gd name="T13" fmla="*/ 1193 h 1441"/>
              <a:gd name="T14" fmla="*/ 273 w 933"/>
              <a:gd name="T15" fmla="*/ 1259 h 1441"/>
              <a:gd name="T16" fmla="*/ 296 w 933"/>
              <a:gd name="T17" fmla="*/ 1302 h 1441"/>
              <a:gd name="T18" fmla="*/ 363 w 933"/>
              <a:gd name="T19" fmla="*/ 1337 h 1441"/>
              <a:gd name="T20" fmla="*/ 407 w 933"/>
              <a:gd name="T21" fmla="*/ 1384 h 1441"/>
              <a:gd name="T22" fmla="*/ 505 w 933"/>
              <a:gd name="T23" fmla="*/ 1420 h 1441"/>
              <a:gd name="T24" fmla="*/ 542 w 933"/>
              <a:gd name="T25" fmla="*/ 1431 h 1441"/>
              <a:gd name="T26" fmla="*/ 629 w 933"/>
              <a:gd name="T27" fmla="*/ 1431 h 1441"/>
              <a:gd name="T28" fmla="*/ 679 w 933"/>
              <a:gd name="T29" fmla="*/ 1401 h 1441"/>
              <a:gd name="T30" fmla="*/ 742 w 933"/>
              <a:gd name="T31" fmla="*/ 1390 h 1441"/>
              <a:gd name="T32" fmla="*/ 796 w 933"/>
              <a:gd name="T33" fmla="*/ 1331 h 1441"/>
              <a:gd name="T34" fmla="*/ 833 w 933"/>
              <a:gd name="T35" fmla="*/ 1285 h 1441"/>
              <a:gd name="T36" fmla="*/ 901 w 933"/>
              <a:gd name="T37" fmla="*/ 1206 h 1441"/>
              <a:gd name="T38" fmla="*/ 932 w 933"/>
              <a:gd name="T39" fmla="*/ 1131 h 1441"/>
              <a:gd name="T40" fmla="*/ 932 w 933"/>
              <a:gd name="T41" fmla="*/ 1046 h 1441"/>
              <a:gd name="T42" fmla="*/ 928 w 933"/>
              <a:gd name="T43" fmla="*/ 977 h 1441"/>
              <a:gd name="T44" fmla="*/ 851 w 933"/>
              <a:gd name="T45" fmla="*/ 997 h 1441"/>
              <a:gd name="T46" fmla="*/ 647 w 933"/>
              <a:gd name="T47" fmla="*/ 1053 h 1441"/>
              <a:gd name="T48" fmla="*/ 547 w 933"/>
              <a:gd name="T49" fmla="*/ 1040 h 1441"/>
              <a:gd name="T50" fmla="*/ 551 w 933"/>
              <a:gd name="T51" fmla="*/ 917 h 1441"/>
              <a:gd name="T52" fmla="*/ 584 w 933"/>
              <a:gd name="T53" fmla="*/ 863 h 1441"/>
              <a:gd name="T54" fmla="*/ 612 w 933"/>
              <a:gd name="T55" fmla="*/ 818 h 1441"/>
              <a:gd name="T56" fmla="*/ 665 w 933"/>
              <a:gd name="T57" fmla="*/ 758 h 1441"/>
              <a:gd name="T58" fmla="*/ 721 w 933"/>
              <a:gd name="T59" fmla="*/ 605 h 1441"/>
              <a:gd name="T60" fmla="*/ 750 w 933"/>
              <a:gd name="T61" fmla="*/ 517 h 1441"/>
              <a:gd name="T62" fmla="*/ 758 w 933"/>
              <a:gd name="T63" fmla="*/ 458 h 1441"/>
              <a:gd name="T64" fmla="*/ 797 w 933"/>
              <a:gd name="T65" fmla="*/ 341 h 1441"/>
              <a:gd name="T66" fmla="*/ 833 w 933"/>
              <a:gd name="T67" fmla="*/ 59 h 1441"/>
              <a:gd name="T68" fmla="*/ 821 w 933"/>
              <a:gd name="T69" fmla="*/ 8 h 1441"/>
              <a:gd name="T70" fmla="*/ 767 w 933"/>
              <a:gd name="T71" fmla="*/ 263 h 1441"/>
              <a:gd name="T72" fmla="*/ 670 w 933"/>
              <a:gd name="T73" fmla="*/ 467 h 1441"/>
              <a:gd name="T74" fmla="*/ 474 w 933"/>
              <a:gd name="T75" fmla="*/ 784 h 1441"/>
              <a:gd name="T76" fmla="*/ 442 w 933"/>
              <a:gd name="T77" fmla="*/ 727 h 1441"/>
              <a:gd name="T78" fmla="*/ 411 w 933"/>
              <a:gd name="T79" fmla="*/ 647 h 1441"/>
              <a:gd name="T80" fmla="*/ 390 w 933"/>
              <a:gd name="T81" fmla="*/ 616 h 1441"/>
              <a:gd name="T82" fmla="*/ 395 w 933"/>
              <a:gd name="T83" fmla="*/ 495 h 1441"/>
              <a:gd name="T84" fmla="*/ 357 w 933"/>
              <a:gd name="T85" fmla="*/ 397 h 1441"/>
              <a:gd name="T86" fmla="*/ 216 w 933"/>
              <a:gd name="T87" fmla="*/ 484 h 1441"/>
              <a:gd name="T88" fmla="*/ 311 w 933"/>
              <a:gd name="T89" fmla="*/ 305 h 1441"/>
              <a:gd name="T90" fmla="*/ 342 w 933"/>
              <a:gd name="T91" fmla="*/ 168 h 1441"/>
              <a:gd name="T92" fmla="*/ 296 w 933"/>
              <a:gd name="T93" fmla="*/ 203 h 1441"/>
              <a:gd name="T94" fmla="*/ 295 w 933"/>
              <a:gd name="T95" fmla="*/ 121 h 1441"/>
              <a:gd name="T96" fmla="*/ 254 w 933"/>
              <a:gd name="T97" fmla="*/ 145 h 1441"/>
              <a:gd name="T98" fmla="*/ 221 w 933"/>
              <a:gd name="T99" fmla="*/ 97 h 1441"/>
              <a:gd name="T100" fmla="*/ 207 w 933"/>
              <a:gd name="T101" fmla="*/ 87 h 1441"/>
              <a:gd name="T102" fmla="*/ 127 w 933"/>
              <a:gd name="T103" fmla="*/ 134 h 1441"/>
              <a:gd name="T104" fmla="*/ 124 w 933"/>
              <a:gd name="T105" fmla="*/ 71 h 1441"/>
              <a:gd name="T106" fmla="*/ 37 w 933"/>
              <a:gd name="T107" fmla="*/ 289 h 1441"/>
              <a:gd name="T108" fmla="*/ 19 w 933"/>
              <a:gd name="T109" fmla="*/ 566 h 1441"/>
              <a:gd name="T110" fmla="*/ 0 w 933"/>
              <a:gd name="T111" fmla="*/ 618 h 1441"/>
              <a:gd name="T112" fmla="*/ 40 w 933"/>
              <a:gd name="T113" fmla="*/ 705 h 1441"/>
              <a:gd name="T114" fmla="*/ 134 w 933"/>
              <a:gd name="T115" fmla="*/ 83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3" h="1441">
                <a:moveTo>
                  <a:pt x="142" y="852"/>
                </a:moveTo>
                <a:lnTo>
                  <a:pt x="142" y="852"/>
                </a:lnTo>
                <a:lnTo>
                  <a:pt x="141" y="854"/>
                </a:lnTo>
                <a:lnTo>
                  <a:pt x="137" y="856"/>
                </a:lnTo>
                <a:lnTo>
                  <a:pt x="132" y="863"/>
                </a:lnTo>
                <a:lnTo>
                  <a:pt x="127" y="873"/>
                </a:lnTo>
                <a:lnTo>
                  <a:pt x="127" y="873"/>
                </a:lnTo>
                <a:lnTo>
                  <a:pt x="125" y="880"/>
                </a:lnTo>
                <a:lnTo>
                  <a:pt x="124" y="886"/>
                </a:lnTo>
                <a:lnTo>
                  <a:pt x="124" y="898"/>
                </a:lnTo>
                <a:lnTo>
                  <a:pt x="125" y="907"/>
                </a:lnTo>
                <a:lnTo>
                  <a:pt x="127" y="910"/>
                </a:lnTo>
                <a:lnTo>
                  <a:pt x="106" y="942"/>
                </a:lnTo>
                <a:lnTo>
                  <a:pt x="106" y="942"/>
                </a:lnTo>
                <a:lnTo>
                  <a:pt x="111" y="939"/>
                </a:lnTo>
                <a:lnTo>
                  <a:pt x="123" y="934"/>
                </a:lnTo>
                <a:lnTo>
                  <a:pt x="131" y="932"/>
                </a:lnTo>
                <a:lnTo>
                  <a:pt x="138" y="931"/>
                </a:lnTo>
                <a:lnTo>
                  <a:pt x="146" y="930"/>
                </a:lnTo>
                <a:lnTo>
                  <a:pt x="153" y="931"/>
                </a:lnTo>
                <a:lnTo>
                  <a:pt x="153" y="931"/>
                </a:lnTo>
                <a:lnTo>
                  <a:pt x="166" y="934"/>
                </a:lnTo>
                <a:lnTo>
                  <a:pt x="171" y="935"/>
                </a:lnTo>
                <a:lnTo>
                  <a:pt x="178" y="938"/>
                </a:lnTo>
                <a:lnTo>
                  <a:pt x="183" y="942"/>
                </a:lnTo>
                <a:lnTo>
                  <a:pt x="190" y="947"/>
                </a:lnTo>
                <a:lnTo>
                  <a:pt x="195" y="956"/>
                </a:lnTo>
                <a:lnTo>
                  <a:pt x="200" y="968"/>
                </a:lnTo>
                <a:lnTo>
                  <a:pt x="200" y="968"/>
                </a:lnTo>
                <a:lnTo>
                  <a:pt x="248" y="1094"/>
                </a:lnTo>
                <a:lnTo>
                  <a:pt x="248" y="1094"/>
                </a:lnTo>
                <a:lnTo>
                  <a:pt x="219" y="1092"/>
                </a:lnTo>
                <a:lnTo>
                  <a:pt x="156" y="1086"/>
                </a:lnTo>
                <a:lnTo>
                  <a:pt x="123" y="1086"/>
                </a:lnTo>
                <a:lnTo>
                  <a:pt x="95" y="1086"/>
                </a:lnTo>
                <a:lnTo>
                  <a:pt x="85" y="1088"/>
                </a:lnTo>
                <a:lnTo>
                  <a:pt x="78" y="1089"/>
                </a:lnTo>
                <a:lnTo>
                  <a:pt x="74" y="1092"/>
                </a:lnTo>
                <a:lnTo>
                  <a:pt x="73" y="1093"/>
                </a:lnTo>
                <a:lnTo>
                  <a:pt x="74" y="1094"/>
                </a:lnTo>
                <a:lnTo>
                  <a:pt x="74" y="1094"/>
                </a:lnTo>
                <a:lnTo>
                  <a:pt x="85" y="1107"/>
                </a:lnTo>
                <a:lnTo>
                  <a:pt x="96" y="1120"/>
                </a:lnTo>
                <a:lnTo>
                  <a:pt x="113" y="1134"/>
                </a:lnTo>
                <a:lnTo>
                  <a:pt x="137" y="1152"/>
                </a:lnTo>
                <a:lnTo>
                  <a:pt x="137" y="1152"/>
                </a:lnTo>
                <a:lnTo>
                  <a:pt x="149" y="1160"/>
                </a:lnTo>
                <a:lnTo>
                  <a:pt x="158" y="1165"/>
                </a:lnTo>
                <a:lnTo>
                  <a:pt x="165" y="1167"/>
                </a:lnTo>
                <a:lnTo>
                  <a:pt x="169" y="1167"/>
                </a:lnTo>
                <a:lnTo>
                  <a:pt x="171" y="1168"/>
                </a:lnTo>
                <a:lnTo>
                  <a:pt x="174" y="1169"/>
                </a:lnTo>
                <a:lnTo>
                  <a:pt x="177" y="1172"/>
                </a:lnTo>
                <a:lnTo>
                  <a:pt x="179" y="1178"/>
                </a:lnTo>
                <a:lnTo>
                  <a:pt x="179" y="1178"/>
                </a:lnTo>
                <a:lnTo>
                  <a:pt x="187" y="1193"/>
                </a:lnTo>
                <a:lnTo>
                  <a:pt x="191" y="1198"/>
                </a:lnTo>
                <a:lnTo>
                  <a:pt x="196" y="1203"/>
                </a:lnTo>
                <a:lnTo>
                  <a:pt x="212" y="1216"/>
                </a:lnTo>
                <a:lnTo>
                  <a:pt x="237" y="1236"/>
                </a:lnTo>
                <a:lnTo>
                  <a:pt x="237" y="1236"/>
                </a:lnTo>
                <a:lnTo>
                  <a:pt x="250" y="1245"/>
                </a:lnTo>
                <a:lnTo>
                  <a:pt x="261" y="1252"/>
                </a:lnTo>
                <a:lnTo>
                  <a:pt x="273" y="1259"/>
                </a:lnTo>
                <a:lnTo>
                  <a:pt x="277" y="1260"/>
                </a:lnTo>
                <a:lnTo>
                  <a:pt x="279" y="1263"/>
                </a:lnTo>
                <a:lnTo>
                  <a:pt x="282" y="1266"/>
                </a:lnTo>
                <a:lnTo>
                  <a:pt x="284" y="1273"/>
                </a:lnTo>
                <a:lnTo>
                  <a:pt x="284" y="1273"/>
                </a:lnTo>
                <a:lnTo>
                  <a:pt x="290" y="1288"/>
                </a:lnTo>
                <a:lnTo>
                  <a:pt x="294" y="1297"/>
                </a:lnTo>
                <a:lnTo>
                  <a:pt x="296" y="1302"/>
                </a:lnTo>
                <a:lnTo>
                  <a:pt x="302" y="1306"/>
                </a:lnTo>
                <a:lnTo>
                  <a:pt x="308" y="1310"/>
                </a:lnTo>
                <a:lnTo>
                  <a:pt x="316" y="1315"/>
                </a:lnTo>
                <a:lnTo>
                  <a:pt x="316" y="1315"/>
                </a:lnTo>
                <a:lnTo>
                  <a:pt x="334" y="1323"/>
                </a:lnTo>
                <a:lnTo>
                  <a:pt x="349" y="1330"/>
                </a:lnTo>
                <a:lnTo>
                  <a:pt x="355" y="1334"/>
                </a:lnTo>
                <a:lnTo>
                  <a:pt x="363" y="1337"/>
                </a:lnTo>
                <a:lnTo>
                  <a:pt x="371" y="1344"/>
                </a:lnTo>
                <a:lnTo>
                  <a:pt x="379" y="1352"/>
                </a:lnTo>
                <a:lnTo>
                  <a:pt x="379" y="1352"/>
                </a:lnTo>
                <a:lnTo>
                  <a:pt x="386" y="1360"/>
                </a:lnTo>
                <a:lnTo>
                  <a:pt x="390" y="1366"/>
                </a:lnTo>
                <a:lnTo>
                  <a:pt x="396" y="1376"/>
                </a:lnTo>
                <a:lnTo>
                  <a:pt x="400" y="1380"/>
                </a:lnTo>
                <a:lnTo>
                  <a:pt x="407" y="1384"/>
                </a:lnTo>
                <a:lnTo>
                  <a:pt x="417" y="1389"/>
                </a:lnTo>
                <a:lnTo>
                  <a:pt x="432" y="1394"/>
                </a:lnTo>
                <a:lnTo>
                  <a:pt x="432" y="1394"/>
                </a:lnTo>
                <a:lnTo>
                  <a:pt x="461" y="1406"/>
                </a:lnTo>
                <a:lnTo>
                  <a:pt x="480" y="1414"/>
                </a:lnTo>
                <a:lnTo>
                  <a:pt x="494" y="1419"/>
                </a:lnTo>
                <a:lnTo>
                  <a:pt x="500" y="1420"/>
                </a:lnTo>
                <a:lnTo>
                  <a:pt x="505" y="1420"/>
                </a:lnTo>
                <a:lnTo>
                  <a:pt x="505" y="1420"/>
                </a:lnTo>
                <a:lnTo>
                  <a:pt x="512" y="1420"/>
                </a:lnTo>
                <a:lnTo>
                  <a:pt x="515" y="1423"/>
                </a:lnTo>
                <a:lnTo>
                  <a:pt x="516" y="1424"/>
                </a:lnTo>
                <a:lnTo>
                  <a:pt x="521" y="1426"/>
                </a:lnTo>
                <a:lnTo>
                  <a:pt x="529" y="1428"/>
                </a:lnTo>
                <a:lnTo>
                  <a:pt x="542" y="1431"/>
                </a:lnTo>
                <a:lnTo>
                  <a:pt x="542" y="1431"/>
                </a:lnTo>
                <a:lnTo>
                  <a:pt x="571" y="1436"/>
                </a:lnTo>
                <a:lnTo>
                  <a:pt x="596" y="1440"/>
                </a:lnTo>
                <a:lnTo>
                  <a:pt x="607" y="1441"/>
                </a:lnTo>
                <a:lnTo>
                  <a:pt x="615" y="1440"/>
                </a:lnTo>
                <a:lnTo>
                  <a:pt x="621" y="1439"/>
                </a:lnTo>
                <a:lnTo>
                  <a:pt x="626" y="1436"/>
                </a:lnTo>
                <a:lnTo>
                  <a:pt x="626" y="1436"/>
                </a:lnTo>
                <a:lnTo>
                  <a:pt x="629" y="1431"/>
                </a:lnTo>
                <a:lnTo>
                  <a:pt x="630" y="1426"/>
                </a:lnTo>
                <a:lnTo>
                  <a:pt x="633" y="1414"/>
                </a:lnTo>
                <a:lnTo>
                  <a:pt x="636" y="1408"/>
                </a:lnTo>
                <a:lnTo>
                  <a:pt x="640" y="1403"/>
                </a:lnTo>
                <a:lnTo>
                  <a:pt x="647" y="1401"/>
                </a:lnTo>
                <a:lnTo>
                  <a:pt x="658" y="1399"/>
                </a:lnTo>
                <a:lnTo>
                  <a:pt x="658" y="1399"/>
                </a:lnTo>
                <a:lnTo>
                  <a:pt x="679" y="1401"/>
                </a:lnTo>
                <a:lnTo>
                  <a:pt x="691" y="1401"/>
                </a:lnTo>
                <a:lnTo>
                  <a:pt x="696" y="1401"/>
                </a:lnTo>
                <a:lnTo>
                  <a:pt x="701" y="1401"/>
                </a:lnTo>
                <a:lnTo>
                  <a:pt x="716" y="1394"/>
                </a:lnTo>
                <a:lnTo>
                  <a:pt x="716" y="1394"/>
                </a:lnTo>
                <a:lnTo>
                  <a:pt x="724" y="1391"/>
                </a:lnTo>
                <a:lnTo>
                  <a:pt x="730" y="1390"/>
                </a:lnTo>
                <a:lnTo>
                  <a:pt x="742" y="1390"/>
                </a:lnTo>
                <a:lnTo>
                  <a:pt x="747" y="1389"/>
                </a:lnTo>
                <a:lnTo>
                  <a:pt x="755" y="1385"/>
                </a:lnTo>
                <a:lnTo>
                  <a:pt x="763" y="1378"/>
                </a:lnTo>
                <a:lnTo>
                  <a:pt x="774" y="1368"/>
                </a:lnTo>
                <a:lnTo>
                  <a:pt x="774" y="1368"/>
                </a:lnTo>
                <a:lnTo>
                  <a:pt x="784" y="1355"/>
                </a:lnTo>
                <a:lnTo>
                  <a:pt x="791" y="1343"/>
                </a:lnTo>
                <a:lnTo>
                  <a:pt x="796" y="1331"/>
                </a:lnTo>
                <a:lnTo>
                  <a:pt x="799" y="1320"/>
                </a:lnTo>
                <a:lnTo>
                  <a:pt x="803" y="1311"/>
                </a:lnTo>
                <a:lnTo>
                  <a:pt x="805" y="1303"/>
                </a:lnTo>
                <a:lnTo>
                  <a:pt x="809" y="1298"/>
                </a:lnTo>
                <a:lnTo>
                  <a:pt x="816" y="1294"/>
                </a:lnTo>
                <a:lnTo>
                  <a:pt x="816" y="1294"/>
                </a:lnTo>
                <a:lnTo>
                  <a:pt x="824" y="1290"/>
                </a:lnTo>
                <a:lnTo>
                  <a:pt x="833" y="1285"/>
                </a:lnTo>
                <a:lnTo>
                  <a:pt x="854" y="1269"/>
                </a:lnTo>
                <a:lnTo>
                  <a:pt x="872" y="1251"/>
                </a:lnTo>
                <a:lnTo>
                  <a:pt x="879" y="1243"/>
                </a:lnTo>
                <a:lnTo>
                  <a:pt x="884" y="1236"/>
                </a:lnTo>
                <a:lnTo>
                  <a:pt x="884" y="1236"/>
                </a:lnTo>
                <a:lnTo>
                  <a:pt x="891" y="1226"/>
                </a:lnTo>
                <a:lnTo>
                  <a:pt x="896" y="1215"/>
                </a:lnTo>
                <a:lnTo>
                  <a:pt x="901" y="1206"/>
                </a:lnTo>
                <a:lnTo>
                  <a:pt x="910" y="1194"/>
                </a:lnTo>
                <a:lnTo>
                  <a:pt x="910" y="1194"/>
                </a:lnTo>
                <a:lnTo>
                  <a:pt x="921" y="1180"/>
                </a:lnTo>
                <a:lnTo>
                  <a:pt x="929" y="1163"/>
                </a:lnTo>
                <a:lnTo>
                  <a:pt x="932" y="1153"/>
                </a:lnTo>
                <a:lnTo>
                  <a:pt x="933" y="1145"/>
                </a:lnTo>
                <a:lnTo>
                  <a:pt x="933" y="1138"/>
                </a:lnTo>
                <a:lnTo>
                  <a:pt x="932" y="1131"/>
                </a:lnTo>
                <a:lnTo>
                  <a:pt x="932" y="1131"/>
                </a:lnTo>
                <a:lnTo>
                  <a:pt x="928" y="1122"/>
                </a:lnTo>
                <a:lnTo>
                  <a:pt x="925" y="1114"/>
                </a:lnTo>
                <a:lnTo>
                  <a:pt x="925" y="1102"/>
                </a:lnTo>
                <a:lnTo>
                  <a:pt x="926" y="1078"/>
                </a:lnTo>
                <a:lnTo>
                  <a:pt x="926" y="1078"/>
                </a:lnTo>
                <a:lnTo>
                  <a:pt x="929" y="1056"/>
                </a:lnTo>
                <a:lnTo>
                  <a:pt x="932" y="1046"/>
                </a:lnTo>
                <a:lnTo>
                  <a:pt x="933" y="1039"/>
                </a:lnTo>
                <a:lnTo>
                  <a:pt x="932" y="1026"/>
                </a:lnTo>
                <a:lnTo>
                  <a:pt x="932" y="1026"/>
                </a:lnTo>
                <a:lnTo>
                  <a:pt x="930" y="1017"/>
                </a:lnTo>
                <a:lnTo>
                  <a:pt x="932" y="1006"/>
                </a:lnTo>
                <a:lnTo>
                  <a:pt x="932" y="989"/>
                </a:lnTo>
                <a:lnTo>
                  <a:pt x="930" y="982"/>
                </a:lnTo>
                <a:lnTo>
                  <a:pt x="928" y="977"/>
                </a:lnTo>
                <a:lnTo>
                  <a:pt x="926" y="976"/>
                </a:lnTo>
                <a:lnTo>
                  <a:pt x="924" y="975"/>
                </a:lnTo>
                <a:lnTo>
                  <a:pt x="916" y="973"/>
                </a:lnTo>
                <a:lnTo>
                  <a:pt x="916" y="973"/>
                </a:lnTo>
                <a:lnTo>
                  <a:pt x="907" y="975"/>
                </a:lnTo>
                <a:lnTo>
                  <a:pt x="899" y="976"/>
                </a:lnTo>
                <a:lnTo>
                  <a:pt x="879" y="984"/>
                </a:lnTo>
                <a:lnTo>
                  <a:pt x="851" y="997"/>
                </a:lnTo>
                <a:lnTo>
                  <a:pt x="830" y="1006"/>
                </a:lnTo>
                <a:lnTo>
                  <a:pt x="805" y="1015"/>
                </a:lnTo>
                <a:lnTo>
                  <a:pt x="805" y="1015"/>
                </a:lnTo>
                <a:lnTo>
                  <a:pt x="775" y="1026"/>
                </a:lnTo>
                <a:lnTo>
                  <a:pt x="743" y="1035"/>
                </a:lnTo>
                <a:lnTo>
                  <a:pt x="711" y="1043"/>
                </a:lnTo>
                <a:lnTo>
                  <a:pt x="678" y="1048"/>
                </a:lnTo>
                <a:lnTo>
                  <a:pt x="647" y="1053"/>
                </a:lnTo>
                <a:lnTo>
                  <a:pt x="621" y="1057"/>
                </a:lnTo>
                <a:lnTo>
                  <a:pt x="599" y="1059"/>
                </a:lnTo>
                <a:lnTo>
                  <a:pt x="584" y="1057"/>
                </a:lnTo>
                <a:lnTo>
                  <a:pt x="584" y="1057"/>
                </a:lnTo>
                <a:lnTo>
                  <a:pt x="574" y="1055"/>
                </a:lnTo>
                <a:lnTo>
                  <a:pt x="563" y="1051"/>
                </a:lnTo>
                <a:lnTo>
                  <a:pt x="554" y="1047"/>
                </a:lnTo>
                <a:lnTo>
                  <a:pt x="547" y="1040"/>
                </a:lnTo>
                <a:lnTo>
                  <a:pt x="541" y="1034"/>
                </a:lnTo>
                <a:lnTo>
                  <a:pt x="537" y="1024"/>
                </a:lnTo>
                <a:lnTo>
                  <a:pt x="536" y="1015"/>
                </a:lnTo>
                <a:lnTo>
                  <a:pt x="537" y="1005"/>
                </a:lnTo>
                <a:lnTo>
                  <a:pt x="537" y="1005"/>
                </a:lnTo>
                <a:lnTo>
                  <a:pt x="542" y="977"/>
                </a:lnTo>
                <a:lnTo>
                  <a:pt x="546" y="944"/>
                </a:lnTo>
                <a:lnTo>
                  <a:pt x="551" y="917"/>
                </a:lnTo>
                <a:lnTo>
                  <a:pt x="555" y="906"/>
                </a:lnTo>
                <a:lnTo>
                  <a:pt x="558" y="900"/>
                </a:lnTo>
                <a:lnTo>
                  <a:pt x="558" y="900"/>
                </a:lnTo>
                <a:lnTo>
                  <a:pt x="565" y="890"/>
                </a:lnTo>
                <a:lnTo>
                  <a:pt x="572" y="879"/>
                </a:lnTo>
                <a:lnTo>
                  <a:pt x="579" y="869"/>
                </a:lnTo>
                <a:lnTo>
                  <a:pt x="584" y="863"/>
                </a:lnTo>
                <a:lnTo>
                  <a:pt x="584" y="863"/>
                </a:lnTo>
                <a:lnTo>
                  <a:pt x="587" y="860"/>
                </a:lnTo>
                <a:lnTo>
                  <a:pt x="590" y="855"/>
                </a:lnTo>
                <a:lnTo>
                  <a:pt x="595" y="842"/>
                </a:lnTo>
                <a:lnTo>
                  <a:pt x="600" y="829"/>
                </a:lnTo>
                <a:lnTo>
                  <a:pt x="603" y="823"/>
                </a:lnTo>
                <a:lnTo>
                  <a:pt x="605" y="821"/>
                </a:lnTo>
                <a:lnTo>
                  <a:pt x="605" y="821"/>
                </a:lnTo>
                <a:lnTo>
                  <a:pt x="612" y="818"/>
                </a:lnTo>
                <a:lnTo>
                  <a:pt x="621" y="817"/>
                </a:lnTo>
                <a:lnTo>
                  <a:pt x="630" y="814"/>
                </a:lnTo>
                <a:lnTo>
                  <a:pt x="634" y="813"/>
                </a:lnTo>
                <a:lnTo>
                  <a:pt x="637" y="810"/>
                </a:lnTo>
                <a:lnTo>
                  <a:pt x="637" y="810"/>
                </a:lnTo>
                <a:lnTo>
                  <a:pt x="645" y="798"/>
                </a:lnTo>
                <a:lnTo>
                  <a:pt x="655" y="779"/>
                </a:lnTo>
                <a:lnTo>
                  <a:pt x="665" y="758"/>
                </a:lnTo>
                <a:lnTo>
                  <a:pt x="668" y="747"/>
                </a:lnTo>
                <a:lnTo>
                  <a:pt x="668" y="747"/>
                </a:lnTo>
                <a:lnTo>
                  <a:pt x="671" y="723"/>
                </a:lnTo>
                <a:lnTo>
                  <a:pt x="674" y="705"/>
                </a:lnTo>
                <a:lnTo>
                  <a:pt x="674" y="705"/>
                </a:lnTo>
                <a:lnTo>
                  <a:pt x="693" y="664"/>
                </a:lnTo>
                <a:lnTo>
                  <a:pt x="721" y="605"/>
                </a:lnTo>
                <a:lnTo>
                  <a:pt x="721" y="605"/>
                </a:lnTo>
                <a:lnTo>
                  <a:pt x="725" y="594"/>
                </a:lnTo>
                <a:lnTo>
                  <a:pt x="728" y="584"/>
                </a:lnTo>
                <a:lnTo>
                  <a:pt x="733" y="562"/>
                </a:lnTo>
                <a:lnTo>
                  <a:pt x="737" y="537"/>
                </a:lnTo>
                <a:lnTo>
                  <a:pt x="737" y="537"/>
                </a:lnTo>
                <a:lnTo>
                  <a:pt x="739" y="534"/>
                </a:lnTo>
                <a:lnTo>
                  <a:pt x="745" y="527"/>
                </a:lnTo>
                <a:lnTo>
                  <a:pt x="750" y="517"/>
                </a:lnTo>
                <a:lnTo>
                  <a:pt x="751" y="512"/>
                </a:lnTo>
                <a:lnTo>
                  <a:pt x="753" y="505"/>
                </a:lnTo>
                <a:lnTo>
                  <a:pt x="753" y="505"/>
                </a:lnTo>
                <a:lnTo>
                  <a:pt x="753" y="492"/>
                </a:lnTo>
                <a:lnTo>
                  <a:pt x="754" y="479"/>
                </a:lnTo>
                <a:lnTo>
                  <a:pt x="754" y="468"/>
                </a:lnTo>
                <a:lnTo>
                  <a:pt x="755" y="463"/>
                </a:lnTo>
                <a:lnTo>
                  <a:pt x="758" y="458"/>
                </a:lnTo>
                <a:lnTo>
                  <a:pt x="758" y="458"/>
                </a:lnTo>
                <a:lnTo>
                  <a:pt x="764" y="446"/>
                </a:lnTo>
                <a:lnTo>
                  <a:pt x="772" y="429"/>
                </a:lnTo>
                <a:lnTo>
                  <a:pt x="782" y="404"/>
                </a:lnTo>
                <a:lnTo>
                  <a:pt x="786" y="389"/>
                </a:lnTo>
                <a:lnTo>
                  <a:pt x="789" y="374"/>
                </a:lnTo>
                <a:lnTo>
                  <a:pt x="789" y="374"/>
                </a:lnTo>
                <a:lnTo>
                  <a:pt x="797" y="341"/>
                </a:lnTo>
                <a:lnTo>
                  <a:pt x="807" y="309"/>
                </a:lnTo>
                <a:lnTo>
                  <a:pt x="814" y="275"/>
                </a:lnTo>
                <a:lnTo>
                  <a:pt x="818" y="256"/>
                </a:lnTo>
                <a:lnTo>
                  <a:pt x="821" y="237"/>
                </a:lnTo>
                <a:lnTo>
                  <a:pt x="821" y="237"/>
                </a:lnTo>
                <a:lnTo>
                  <a:pt x="826" y="176"/>
                </a:lnTo>
                <a:lnTo>
                  <a:pt x="832" y="96"/>
                </a:lnTo>
                <a:lnTo>
                  <a:pt x="833" y="59"/>
                </a:lnTo>
                <a:lnTo>
                  <a:pt x="833" y="29"/>
                </a:lnTo>
                <a:lnTo>
                  <a:pt x="830" y="8"/>
                </a:lnTo>
                <a:lnTo>
                  <a:pt x="829" y="1"/>
                </a:lnTo>
                <a:lnTo>
                  <a:pt x="828" y="0"/>
                </a:lnTo>
                <a:lnTo>
                  <a:pt x="826" y="0"/>
                </a:lnTo>
                <a:lnTo>
                  <a:pt x="826" y="0"/>
                </a:lnTo>
                <a:lnTo>
                  <a:pt x="824" y="3"/>
                </a:lnTo>
                <a:lnTo>
                  <a:pt x="821" y="8"/>
                </a:lnTo>
                <a:lnTo>
                  <a:pt x="814" y="29"/>
                </a:lnTo>
                <a:lnTo>
                  <a:pt x="808" y="59"/>
                </a:lnTo>
                <a:lnTo>
                  <a:pt x="801" y="95"/>
                </a:lnTo>
                <a:lnTo>
                  <a:pt x="789" y="168"/>
                </a:lnTo>
                <a:lnTo>
                  <a:pt x="784" y="199"/>
                </a:lnTo>
                <a:lnTo>
                  <a:pt x="779" y="221"/>
                </a:lnTo>
                <a:lnTo>
                  <a:pt x="779" y="221"/>
                </a:lnTo>
                <a:lnTo>
                  <a:pt x="767" y="263"/>
                </a:lnTo>
                <a:lnTo>
                  <a:pt x="758" y="289"/>
                </a:lnTo>
                <a:lnTo>
                  <a:pt x="747" y="318"/>
                </a:lnTo>
                <a:lnTo>
                  <a:pt x="736" y="349"/>
                </a:lnTo>
                <a:lnTo>
                  <a:pt x="722" y="380"/>
                </a:lnTo>
                <a:lnTo>
                  <a:pt x="707" y="409"/>
                </a:lnTo>
                <a:lnTo>
                  <a:pt x="690" y="437"/>
                </a:lnTo>
                <a:lnTo>
                  <a:pt x="690" y="437"/>
                </a:lnTo>
                <a:lnTo>
                  <a:pt x="670" y="467"/>
                </a:lnTo>
                <a:lnTo>
                  <a:pt x="646" y="505"/>
                </a:lnTo>
                <a:lnTo>
                  <a:pt x="595" y="589"/>
                </a:lnTo>
                <a:lnTo>
                  <a:pt x="549" y="665"/>
                </a:lnTo>
                <a:lnTo>
                  <a:pt x="521" y="710"/>
                </a:lnTo>
                <a:lnTo>
                  <a:pt x="521" y="710"/>
                </a:lnTo>
                <a:lnTo>
                  <a:pt x="490" y="758"/>
                </a:lnTo>
                <a:lnTo>
                  <a:pt x="474" y="784"/>
                </a:lnTo>
                <a:lnTo>
                  <a:pt x="474" y="784"/>
                </a:lnTo>
                <a:lnTo>
                  <a:pt x="469" y="779"/>
                </a:lnTo>
                <a:lnTo>
                  <a:pt x="458" y="767"/>
                </a:lnTo>
                <a:lnTo>
                  <a:pt x="453" y="759"/>
                </a:lnTo>
                <a:lnTo>
                  <a:pt x="448" y="751"/>
                </a:lnTo>
                <a:lnTo>
                  <a:pt x="444" y="743"/>
                </a:lnTo>
                <a:lnTo>
                  <a:pt x="442" y="736"/>
                </a:lnTo>
                <a:lnTo>
                  <a:pt x="442" y="736"/>
                </a:lnTo>
                <a:lnTo>
                  <a:pt x="442" y="727"/>
                </a:lnTo>
                <a:lnTo>
                  <a:pt x="441" y="721"/>
                </a:lnTo>
                <a:lnTo>
                  <a:pt x="437" y="713"/>
                </a:lnTo>
                <a:lnTo>
                  <a:pt x="432" y="700"/>
                </a:lnTo>
                <a:lnTo>
                  <a:pt x="432" y="700"/>
                </a:lnTo>
                <a:lnTo>
                  <a:pt x="421" y="669"/>
                </a:lnTo>
                <a:lnTo>
                  <a:pt x="416" y="658"/>
                </a:lnTo>
                <a:lnTo>
                  <a:pt x="411" y="647"/>
                </a:lnTo>
                <a:lnTo>
                  <a:pt x="411" y="647"/>
                </a:lnTo>
                <a:lnTo>
                  <a:pt x="407" y="643"/>
                </a:lnTo>
                <a:lnTo>
                  <a:pt x="404" y="640"/>
                </a:lnTo>
                <a:lnTo>
                  <a:pt x="396" y="637"/>
                </a:lnTo>
                <a:lnTo>
                  <a:pt x="394" y="634"/>
                </a:lnTo>
                <a:lnTo>
                  <a:pt x="392" y="630"/>
                </a:lnTo>
                <a:lnTo>
                  <a:pt x="390" y="625"/>
                </a:lnTo>
                <a:lnTo>
                  <a:pt x="390" y="616"/>
                </a:lnTo>
                <a:lnTo>
                  <a:pt x="390" y="616"/>
                </a:lnTo>
                <a:lnTo>
                  <a:pt x="388" y="600"/>
                </a:lnTo>
                <a:lnTo>
                  <a:pt x="388" y="589"/>
                </a:lnTo>
                <a:lnTo>
                  <a:pt x="387" y="581"/>
                </a:lnTo>
                <a:lnTo>
                  <a:pt x="390" y="568"/>
                </a:lnTo>
                <a:lnTo>
                  <a:pt x="390" y="568"/>
                </a:lnTo>
                <a:lnTo>
                  <a:pt x="392" y="554"/>
                </a:lnTo>
                <a:lnTo>
                  <a:pt x="395" y="541"/>
                </a:lnTo>
                <a:lnTo>
                  <a:pt x="395" y="495"/>
                </a:lnTo>
                <a:lnTo>
                  <a:pt x="395" y="416"/>
                </a:lnTo>
                <a:lnTo>
                  <a:pt x="395" y="416"/>
                </a:lnTo>
                <a:lnTo>
                  <a:pt x="394" y="410"/>
                </a:lnTo>
                <a:lnTo>
                  <a:pt x="390" y="402"/>
                </a:lnTo>
                <a:lnTo>
                  <a:pt x="384" y="395"/>
                </a:lnTo>
                <a:lnTo>
                  <a:pt x="384" y="395"/>
                </a:lnTo>
                <a:lnTo>
                  <a:pt x="370" y="395"/>
                </a:lnTo>
                <a:lnTo>
                  <a:pt x="357" y="397"/>
                </a:lnTo>
                <a:lnTo>
                  <a:pt x="352" y="399"/>
                </a:lnTo>
                <a:lnTo>
                  <a:pt x="348" y="400"/>
                </a:lnTo>
                <a:lnTo>
                  <a:pt x="348" y="400"/>
                </a:lnTo>
                <a:lnTo>
                  <a:pt x="274" y="447"/>
                </a:lnTo>
                <a:lnTo>
                  <a:pt x="231" y="476"/>
                </a:lnTo>
                <a:lnTo>
                  <a:pt x="219" y="484"/>
                </a:lnTo>
                <a:lnTo>
                  <a:pt x="216" y="485"/>
                </a:lnTo>
                <a:lnTo>
                  <a:pt x="216" y="484"/>
                </a:lnTo>
                <a:lnTo>
                  <a:pt x="216" y="484"/>
                </a:lnTo>
                <a:lnTo>
                  <a:pt x="221" y="476"/>
                </a:lnTo>
                <a:lnTo>
                  <a:pt x="231" y="463"/>
                </a:lnTo>
                <a:lnTo>
                  <a:pt x="255" y="420"/>
                </a:lnTo>
                <a:lnTo>
                  <a:pt x="283" y="364"/>
                </a:lnTo>
                <a:lnTo>
                  <a:pt x="298" y="334"/>
                </a:lnTo>
                <a:lnTo>
                  <a:pt x="311" y="305"/>
                </a:lnTo>
                <a:lnTo>
                  <a:pt x="311" y="305"/>
                </a:lnTo>
                <a:lnTo>
                  <a:pt x="323" y="276"/>
                </a:lnTo>
                <a:lnTo>
                  <a:pt x="332" y="249"/>
                </a:lnTo>
                <a:lnTo>
                  <a:pt x="338" y="224"/>
                </a:lnTo>
                <a:lnTo>
                  <a:pt x="344" y="201"/>
                </a:lnTo>
                <a:lnTo>
                  <a:pt x="345" y="184"/>
                </a:lnTo>
                <a:lnTo>
                  <a:pt x="345" y="178"/>
                </a:lnTo>
                <a:lnTo>
                  <a:pt x="344" y="172"/>
                </a:lnTo>
                <a:lnTo>
                  <a:pt x="342" y="168"/>
                </a:lnTo>
                <a:lnTo>
                  <a:pt x="340" y="167"/>
                </a:lnTo>
                <a:lnTo>
                  <a:pt x="336" y="167"/>
                </a:lnTo>
                <a:lnTo>
                  <a:pt x="332" y="168"/>
                </a:lnTo>
                <a:lnTo>
                  <a:pt x="332" y="168"/>
                </a:lnTo>
                <a:lnTo>
                  <a:pt x="323" y="175"/>
                </a:lnTo>
                <a:lnTo>
                  <a:pt x="312" y="184"/>
                </a:lnTo>
                <a:lnTo>
                  <a:pt x="304" y="193"/>
                </a:lnTo>
                <a:lnTo>
                  <a:pt x="296" y="203"/>
                </a:lnTo>
                <a:lnTo>
                  <a:pt x="283" y="220"/>
                </a:lnTo>
                <a:lnTo>
                  <a:pt x="279" y="226"/>
                </a:lnTo>
                <a:lnTo>
                  <a:pt x="279" y="226"/>
                </a:lnTo>
                <a:lnTo>
                  <a:pt x="283" y="208"/>
                </a:lnTo>
                <a:lnTo>
                  <a:pt x="291" y="168"/>
                </a:lnTo>
                <a:lnTo>
                  <a:pt x="294" y="146"/>
                </a:lnTo>
                <a:lnTo>
                  <a:pt x="295" y="128"/>
                </a:lnTo>
                <a:lnTo>
                  <a:pt x="295" y="121"/>
                </a:lnTo>
                <a:lnTo>
                  <a:pt x="294" y="114"/>
                </a:lnTo>
                <a:lnTo>
                  <a:pt x="292" y="112"/>
                </a:lnTo>
                <a:lnTo>
                  <a:pt x="290" y="111"/>
                </a:lnTo>
                <a:lnTo>
                  <a:pt x="290" y="111"/>
                </a:lnTo>
                <a:lnTo>
                  <a:pt x="286" y="112"/>
                </a:lnTo>
                <a:lnTo>
                  <a:pt x="280" y="116"/>
                </a:lnTo>
                <a:lnTo>
                  <a:pt x="269" y="128"/>
                </a:lnTo>
                <a:lnTo>
                  <a:pt x="254" y="145"/>
                </a:lnTo>
                <a:lnTo>
                  <a:pt x="238" y="163"/>
                </a:lnTo>
                <a:lnTo>
                  <a:pt x="212" y="200"/>
                </a:lnTo>
                <a:lnTo>
                  <a:pt x="200" y="216"/>
                </a:lnTo>
                <a:lnTo>
                  <a:pt x="200" y="216"/>
                </a:lnTo>
                <a:lnTo>
                  <a:pt x="206" y="193"/>
                </a:lnTo>
                <a:lnTo>
                  <a:pt x="215" y="145"/>
                </a:lnTo>
                <a:lnTo>
                  <a:pt x="219" y="120"/>
                </a:lnTo>
                <a:lnTo>
                  <a:pt x="221" y="97"/>
                </a:lnTo>
                <a:lnTo>
                  <a:pt x="221" y="89"/>
                </a:lnTo>
                <a:lnTo>
                  <a:pt x="220" y="83"/>
                </a:lnTo>
                <a:lnTo>
                  <a:pt x="219" y="79"/>
                </a:lnTo>
                <a:lnTo>
                  <a:pt x="217" y="79"/>
                </a:lnTo>
                <a:lnTo>
                  <a:pt x="216" y="79"/>
                </a:lnTo>
                <a:lnTo>
                  <a:pt x="216" y="79"/>
                </a:lnTo>
                <a:lnTo>
                  <a:pt x="212" y="82"/>
                </a:lnTo>
                <a:lnTo>
                  <a:pt x="207" y="87"/>
                </a:lnTo>
                <a:lnTo>
                  <a:pt x="194" y="101"/>
                </a:lnTo>
                <a:lnTo>
                  <a:pt x="177" y="122"/>
                </a:lnTo>
                <a:lnTo>
                  <a:pt x="159" y="145"/>
                </a:lnTo>
                <a:lnTo>
                  <a:pt x="129" y="187"/>
                </a:lnTo>
                <a:lnTo>
                  <a:pt x="116" y="205"/>
                </a:lnTo>
                <a:lnTo>
                  <a:pt x="116" y="205"/>
                </a:lnTo>
                <a:lnTo>
                  <a:pt x="120" y="183"/>
                </a:lnTo>
                <a:lnTo>
                  <a:pt x="127" y="134"/>
                </a:lnTo>
                <a:lnTo>
                  <a:pt x="129" y="109"/>
                </a:lnTo>
                <a:lnTo>
                  <a:pt x="131" y="88"/>
                </a:lnTo>
                <a:lnTo>
                  <a:pt x="131" y="72"/>
                </a:lnTo>
                <a:lnTo>
                  <a:pt x="129" y="70"/>
                </a:lnTo>
                <a:lnTo>
                  <a:pt x="128" y="68"/>
                </a:lnTo>
                <a:lnTo>
                  <a:pt x="127" y="68"/>
                </a:lnTo>
                <a:lnTo>
                  <a:pt x="127" y="68"/>
                </a:lnTo>
                <a:lnTo>
                  <a:pt x="124" y="71"/>
                </a:lnTo>
                <a:lnTo>
                  <a:pt x="120" y="76"/>
                </a:lnTo>
                <a:lnTo>
                  <a:pt x="110" y="93"/>
                </a:lnTo>
                <a:lnTo>
                  <a:pt x="98" y="118"/>
                </a:lnTo>
                <a:lnTo>
                  <a:pt x="85" y="149"/>
                </a:lnTo>
                <a:lnTo>
                  <a:pt x="71" y="184"/>
                </a:lnTo>
                <a:lnTo>
                  <a:pt x="58" y="220"/>
                </a:lnTo>
                <a:lnTo>
                  <a:pt x="46" y="256"/>
                </a:lnTo>
                <a:lnTo>
                  <a:pt x="37" y="289"/>
                </a:lnTo>
                <a:lnTo>
                  <a:pt x="37" y="289"/>
                </a:lnTo>
                <a:lnTo>
                  <a:pt x="33" y="306"/>
                </a:lnTo>
                <a:lnTo>
                  <a:pt x="31" y="325"/>
                </a:lnTo>
                <a:lnTo>
                  <a:pt x="25" y="368"/>
                </a:lnTo>
                <a:lnTo>
                  <a:pt x="23" y="414"/>
                </a:lnTo>
                <a:lnTo>
                  <a:pt x="21" y="460"/>
                </a:lnTo>
                <a:lnTo>
                  <a:pt x="19" y="539"/>
                </a:lnTo>
                <a:lnTo>
                  <a:pt x="19" y="566"/>
                </a:lnTo>
                <a:lnTo>
                  <a:pt x="17" y="573"/>
                </a:lnTo>
                <a:lnTo>
                  <a:pt x="16" y="579"/>
                </a:lnTo>
                <a:lnTo>
                  <a:pt x="16" y="579"/>
                </a:lnTo>
                <a:lnTo>
                  <a:pt x="11" y="589"/>
                </a:lnTo>
                <a:lnTo>
                  <a:pt x="4" y="598"/>
                </a:lnTo>
                <a:lnTo>
                  <a:pt x="2" y="604"/>
                </a:lnTo>
                <a:lnTo>
                  <a:pt x="0" y="610"/>
                </a:lnTo>
                <a:lnTo>
                  <a:pt x="0" y="618"/>
                </a:lnTo>
                <a:lnTo>
                  <a:pt x="0" y="626"/>
                </a:lnTo>
                <a:lnTo>
                  <a:pt x="0" y="626"/>
                </a:lnTo>
                <a:lnTo>
                  <a:pt x="3" y="637"/>
                </a:lnTo>
                <a:lnTo>
                  <a:pt x="7" y="648"/>
                </a:lnTo>
                <a:lnTo>
                  <a:pt x="13" y="662"/>
                </a:lnTo>
                <a:lnTo>
                  <a:pt x="21" y="676"/>
                </a:lnTo>
                <a:lnTo>
                  <a:pt x="29" y="690"/>
                </a:lnTo>
                <a:lnTo>
                  <a:pt x="40" y="705"/>
                </a:lnTo>
                <a:lnTo>
                  <a:pt x="52" y="718"/>
                </a:lnTo>
                <a:lnTo>
                  <a:pt x="63" y="731"/>
                </a:lnTo>
                <a:lnTo>
                  <a:pt x="63" y="731"/>
                </a:lnTo>
                <a:lnTo>
                  <a:pt x="77" y="746"/>
                </a:lnTo>
                <a:lnTo>
                  <a:pt x="90" y="763"/>
                </a:lnTo>
                <a:lnTo>
                  <a:pt x="103" y="784"/>
                </a:lnTo>
                <a:lnTo>
                  <a:pt x="115" y="804"/>
                </a:lnTo>
                <a:lnTo>
                  <a:pt x="134" y="838"/>
                </a:lnTo>
                <a:lnTo>
                  <a:pt x="142" y="852"/>
                </a:lnTo>
                <a:lnTo>
                  <a:pt x="142" y="8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F1A1676-D3F0-470B-8567-75F1888F5897}"/>
              </a:ext>
            </a:extLst>
          </p:cNvPr>
          <p:cNvSpPr>
            <a:spLocks/>
          </p:cNvSpPr>
          <p:nvPr/>
        </p:nvSpPr>
        <p:spPr bwMode="auto">
          <a:xfrm>
            <a:off x="2257889" y="2822780"/>
            <a:ext cx="1635667" cy="1399501"/>
          </a:xfrm>
          <a:custGeom>
            <a:avLst/>
            <a:gdLst>
              <a:gd name="T0" fmla="*/ 449 w 1309"/>
              <a:gd name="T1" fmla="*/ 668 h 1120"/>
              <a:gd name="T2" fmla="*/ 333 w 1309"/>
              <a:gd name="T3" fmla="*/ 489 h 1120"/>
              <a:gd name="T4" fmla="*/ 257 w 1309"/>
              <a:gd name="T5" fmla="*/ 214 h 1120"/>
              <a:gd name="T6" fmla="*/ 299 w 1309"/>
              <a:gd name="T7" fmla="*/ 44 h 1120"/>
              <a:gd name="T8" fmla="*/ 299 w 1309"/>
              <a:gd name="T9" fmla="*/ 6 h 1120"/>
              <a:gd name="T10" fmla="*/ 238 w 1309"/>
              <a:gd name="T11" fmla="*/ 15 h 1120"/>
              <a:gd name="T12" fmla="*/ 224 w 1309"/>
              <a:gd name="T13" fmla="*/ 59 h 1120"/>
              <a:gd name="T14" fmla="*/ 223 w 1309"/>
              <a:gd name="T15" fmla="*/ 131 h 1120"/>
              <a:gd name="T16" fmla="*/ 212 w 1309"/>
              <a:gd name="T17" fmla="*/ 161 h 1120"/>
              <a:gd name="T18" fmla="*/ 196 w 1309"/>
              <a:gd name="T19" fmla="*/ 221 h 1120"/>
              <a:gd name="T20" fmla="*/ 175 w 1309"/>
              <a:gd name="T21" fmla="*/ 221 h 1120"/>
              <a:gd name="T22" fmla="*/ 188 w 1309"/>
              <a:gd name="T23" fmla="*/ 299 h 1120"/>
              <a:gd name="T24" fmla="*/ 212 w 1309"/>
              <a:gd name="T25" fmla="*/ 415 h 1120"/>
              <a:gd name="T26" fmla="*/ 230 w 1309"/>
              <a:gd name="T27" fmla="*/ 495 h 1120"/>
              <a:gd name="T28" fmla="*/ 249 w 1309"/>
              <a:gd name="T29" fmla="*/ 557 h 1120"/>
              <a:gd name="T30" fmla="*/ 270 w 1309"/>
              <a:gd name="T31" fmla="*/ 662 h 1120"/>
              <a:gd name="T32" fmla="*/ 312 w 1309"/>
              <a:gd name="T33" fmla="*/ 726 h 1120"/>
              <a:gd name="T34" fmla="*/ 359 w 1309"/>
              <a:gd name="T35" fmla="*/ 766 h 1120"/>
              <a:gd name="T36" fmla="*/ 438 w 1309"/>
              <a:gd name="T37" fmla="*/ 861 h 1120"/>
              <a:gd name="T38" fmla="*/ 302 w 1309"/>
              <a:gd name="T39" fmla="*/ 840 h 1120"/>
              <a:gd name="T40" fmla="*/ 109 w 1309"/>
              <a:gd name="T41" fmla="*/ 705 h 1120"/>
              <a:gd name="T42" fmla="*/ 81 w 1309"/>
              <a:gd name="T43" fmla="*/ 726 h 1120"/>
              <a:gd name="T44" fmla="*/ 28 w 1309"/>
              <a:gd name="T45" fmla="*/ 799 h 1120"/>
              <a:gd name="T46" fmla="*/ 16 w 1309"/>
              <a:gd name="T47" fmla="*/ 865 h 1120"/>
              <a:gd name="T48" fmla="*/ 2 w 1309"/>
              <a:gd name="T49" fmla="*/ 915 h 1120"/>
              <a:gd name="T50" fmla="*/ 23 w 1309"/>
              <a:gd name="T51" fmla="*/ 987 h 1120"/>
              <a:gd name="T52" fmla="*/ 62 w 1309"/>
              <a:gd name="T53" fmla="*/ 1050 h 1120"/>
              <a:gd name="T54" fmla="*/ 104 w 1309"/>
              <a:gd name="T55" fmla="*/ 1094 h 1120"/>
              <a:gd name="T56" fmla="*/ 137 w 1309"/>
              <a:gd name="T57" fmla="*/ 1083 h 1120"/>
              <a:gd name="T58" fmla="*/ 242 w 1309"/>
              <a:gd name="T59" fmla="*/ 1114 h 1120"/>
              <a:gd name="T60" fmla="*/ 337 w 1309"/>
              <a:gd name="T61" fmla="*/ 1119 h 1120"/>
              <a:gd name="T62" fmla="*/ 459 w 1309"/>
              <a:gd name="T63" fmla="*/ 1110 h 1120"/>
              <a:gd name="T64" fmla="*/ 516 w 1309"/>
              <a:gd name="T65" fmla="*/ 1100 h 1120"/>
              <a:gd name="T66" fmla="*/ 599 w 1309"/>
              <a:gd name="T67" fmla="*/ 1083 h 1120"/>
              <a:gd name="T68" fmla="*/ 637 w 1309"/>
              <a:gd name="T69" fmla="*/ 1070 h 1120"/>
              <a:gd name="T70" fmla="*/ 690 w 1309"/>
              <a:gd name="T71" fmla="*/ 1024 h 1120"/>
              <a:gd name="T72" fmla="*/ 754 w 1309"/>
              <a:gd name="T73" fmla="*/ 958 h 1120"/>
              <a:gd name="T74" fmla="*/ 801 w 1309"/>
              <a:gd name="T75" fmla="*/ 928 h 1120"/>
              <a:gd name="T76" fmla="*/ 796 w 1309"/>
              <a:gd name="T77" fmla="*/ 904 h 1120"/>
              <a:gd name="T78" fmla="*/ 1001 w 1309"/>
              <a:gd name="T79" fmla="*/ 820 h 1120"/>
              <a:gd name="T80" fmla="*/ 1116 w 1309"/>
              <a:gd name="T81" fmla="*/ 732 h 1120"/>
              <a:gd name="T82" fmla="*/ 1259 w 1309"/>
              <a:gd name="T83" fmla="*/ 565 h 1120"/>
              <a:gd name="T84" fmla="*/ 1309 w 1309"/>
              <a:gd name="T85" fmla="*/ 413 h 1120"/>
              <a:gd name="T86" fmla="*/ 1280 w 1309"/>
              <a:gd name="T87" fmla="*/ 422 h 1120"/>
              <a:gd name="T88" fmla="*/ 1218 w 1309"/>
              <a:gd name="T89" fmla="*/ 332 h 1120"/>
              <a:gd name="T90" fmla="*/ 1155 w 1309"/>
              <a:gd name="T91" fmla="*/ 420 h 1120"/>
              <a:gd name="T92" fmla="*/ 1149 w 1309"/>
              <a:gd name="T93" fmla="*/ 315 h 1120"/>
              <a:gd name="T94" fmla="*/ 1106 w 1309"/>
              <a:gd name="T95" fmla="*/ 384 h 1120"/>
              <a:gd name="T96" fmla="*/ 1059 w 1309"/>
              <a:gd name="T97" fmla="*/ 398 h 1120"/>
              <a:gd name="T98" fmla="*/ 1017 w 1309"/>
              <a:gd name="T99" fmla="*/ 410 h 1120"/>
              <a:gd name="T100" fmla="*/ 970 w 1309"/>
              <a:gd name="T101" fmla="*/ 484 h 1120"/>
              <a:gd name="T102" fmla="*/ 904 w 1309"/>
              <a:gd name="T103" fmla="*/ 538 h 1120"/>
              <a:gd name="T104" fmla="*/ 828 w 1309"/>
              <a:gd name="T105" fmla="*/ 626 h 1120"/>
              <a:gd name="T106" fmla="*/ 801 w 1309"/>
              <a:gd name="T107" fmla="*/ 662 h 1120"/>
              <a:gd name="T108" fmla="*/ 646 w 1309"/>
              <a:gd name="T109" fmla="*/ 745 h 1120"/>
              <a:gd name="T110" fmla="*/ 591 w 1309"/>
              <a:gd name="T111" fmla="*/ 791 h 1120"/>
              <a:gd name="T112" fmla="*/ 549 w 1309"/>
              <a:gd name="T113" fmla="*/ 81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9" h="1120">
                <a:moveTo>
                  <a:pt x="544" y="815"/>
                </a:moveTo>
                <a:lnTo>
                  <a:pt x="544" y="815"/>
                </a:lnTo>
                <a:lnTo>
                  <a:pt x="541" y="812"/>
                </a:lnTo>
                <a:lnTo>
                  <a:pt x="537" y="808"/>
                </a:lnTo>
                <a:lnTo>
                  <a:pt x="528" y="795"/>
                </a:lnTo>
                <a:lnTo>
                  <a:pt x="503" y="755"/>
                </a:lnTo>
                <a:lnTo>
                  <a:pt x="475" y="707"/>
                </a:lnTo>
                <a:lnTo>
                  <a:pt x="462" y="686"/>
                </a:lnTo>
                <a:lnTo>
                  <a:pt x="449" y="668"/>
                </a:lnTo>
                <a:lnTo>
                  <a:pt x="449" y="668"/>
                </a:lnTo>
                <a:lnTo>
                  <a:pt x="423" y="634"/>
                </a:lnTo>
                <a:lnTo>
                  <a:pt x="407" y="615"/>
                </a:lnTo>
                <a:lnTo>
                  <a:pt x="391" y="594"/>
                </a:lnTo>
                <a:lnTo>
                  <a:pt x="376" y="572"/>
                </a:lnTo>
                <a:lnTo>
                  <a:pt x="361" y="547"/>
                </a:lnTo>
                <a:lnTo>
                  <a:pt x="346" y="519"/>
                </a:lnTo>
                <a:lnTo>
                  <a:pt x="333" y="489"/>
                </a:lnTo>
                <a:lnTo>
                  <a:pt x="333" y="489"/>
                </a:lnTo>
                <a:lnTo>
                  <a:pt x="307" y="420"/>
                </a:lnTo>
                <a:lnTo>
                  <a:pt x="280" y="352"/>
                </a:lnTo>
                <a:lnTo>
                  <a:pt x="269" y="322"/>
                </a:lnTo>
                <a:lnTo>
                  <a:pt x="261" y="293"/>
                </a:lnTo>
                <a:lnTo>
                  <a:pt x="255" y="269"/>
                </a:lnTo>
                <a:lnTo>
                  <a:pt x="254" y="260"/>
                </a:lnTo>
                <a:lnTo>
                  <a:pt x="254" y="252"/>
                </a:lnTo>
                <a:lnTo>
                  <a:pt x="254" y="252"/>
                </a:lnTo>
                <a:lnTo>
                  <a:pt x="257" y="214"/>
                </a:lnTo>
                <a:lnTo>
                  <a:pt x="261" y="164"/>
                </a:lnTo>
                <a:lnTo>
                  <a:pt x="262" y="139"/>
                </a:lnTo>
                <a:lnTo>
                  <a:pt x="266" y="117"/>
                </a:lnTo>
                <a:lnTo>
                  <a:pt x="270" y="97"/>
                </a:lnTo>
                <a:lnTo>
                  <a:pt x="273" y="90"/>
                </a:lnTo>
                <a:lnTo>
                  <a:pt x="275" y="84"/>
                </a:lnTo>
                <a:lnTo>
                  <a:pt x="275" y="84"/>
                </a:lnTo>
                <a:lnTo>
                  <a:pt x="288" y="63"/>
                </a:lnTo>
                <a:lnTo>
                  <a:pt x="299" y="44"/>
                </a:lnTo>
                <a:lnTo>
                  <a:pt x="307" y="31"/>
                </a:lnTo>
                <a:lnTo>
                  <a:pt x="308" y="27"/>
                </a:lnTo>
                <a:lnTo>
                  <a:pt x="308" y="26"/>
                </a:lnTo>
                <a:lnTo>
                  <a:pt x="307" y="26"/>
                </a:lnTo>
                <a:lnTo>
                  <a:pt x="307" y="26"/>
                </a:lnTo>
                <a:lnTo>
                  <a:pt x="304" y="25"/>
                </a:lnTo>
                <a:lnTo>
                  <a:pt x="303" y="21"/>
                </a:lnTo>
                <a:lnTo>
                  <a:pt x="300" y="10"/>
                </a:lnTo>
                <a:lnTo>
                  <a:pt x="299" y="6"/>
                </a:lnTo>
                <a:lnTo>
                  <a:pt x="298" y="1"/>
                </a:lnTo>
                <a:lnTo>
                  <a:pt x="295" y="0"/>
                </a:lnTo>
                <a:lnTo>
                  <a:pt x="291" y="0"/>
                </a:lnTo>
                <a:lnTo>
                  <a:pt x="291" y="0"/>
                </a:lnTo>
                <a:lnTo>
                  <a:pt x="279" y="4"/>
                </a:lnTo>
                <a:lnTo>
                  <a:pt x="262" y="8"/>
                </a:lnTo>
                <a:lnTo>
                  <a:pt x="246" y="10"/>
                </a:lnTo>
                <a:lnTo>
                  <a:pt x="241" y="13"/>
                </a:lnTo>
                <a:lnTo>
                  <a:pt x="238" y="15"/>
                </a:lnTo>
                <a:lnTo>
                  <a:pt x="238" y="15"/>
                </a:lnTo>
                <a:lnTo>
                  <a:pt x="234" y="21"/>
                </a:lnTo>
                <a:lnTo>
                  <a:pt x="229" y="27"/>
                </a:lnTo>
                <a:lnTo>
                  <a:pt x="227" y="31"/>
                </a:lnTo>
                <a:lnTo>
                  <a:pt x="224" y="35"/>
                </a:lnTo>
                <a:lnTo>
                  <a:pt x="223" y="40"/>
                </a:lnTo>
                <a:lnTo>
                  <a:pt x="223" y="47"/>
                </a:lnTo>
                <a:lnTo>
                  <a:pt x="223" y="47"/>
                </a:lnTo>
                <a:lnTo>
                  <a:pt x="224" y="59"/>
                </a:lnTo>
                <a:lnTo>
                  <a:pt x="227" y="68"/>
                </a:lnTo>
                <a:lnTo>
                  <a:pt x="228" y="76"/>
                </a:lnTo>
                <a:lnTo>
                  <a:pt x="228" y="84"/>
                </a:lnTo>
                <a:lnTo>
                  <a:pt x="228" y="84"/>
                </a:lnTo>
                <a:lnTo>
                  <a:pt x="227" y="93"/>
                </a:lnTo>
                <a:lnTo>
                  <a:pt x="227" y="105"/>
                </a:lnTo>
                <a:lnTo>
                  <a:pt x="225" y="118"/>
                </a:lnTo>
                <a:lnTo>
                  <a:pt x="223" y="131"/>
                </a:lnTo>
                <a:lnTo>
                  <a:pt x="223" y="131"/>
                </a:lnTo>
                <a:lnTo>
                  <a:pt x="221" y="138"/>
                </a:lnTo>
                <a:lnTo>
                  <a:pt x="221" y="144"/>
                </a:lnTo>
                <a:lnTo>
                  <a:pt x="223" y="156"/>
                </a:lnTo>
                <a:lnTo>
                  <a:pt x="223" y="160"/>
                </a:lnTo>
                <a:lnTo>
                  <a:pt x="223" y="163"/>
                </a:lnTo>
                <a:lnTo>
                  <a:pt x="221" y="164"/>
                </a:lnTo>
                <a:lnTo>
                  <a:pt x="217" y="163"/>
                </a:lnTo>
                <a:lnTo>
                  <a:pt x="217" y="163"/>
                </a:lnTo>
                <a:lnTo>
                  <a:pt x="212" y="161"/>
                </a:lnTo>
                <a:lnTo>
                  <a:pt x="208" y="160"/>
                </a:lnTo>
                <a:lnTo>
                  <a:pt x="203" y="161"/>
                </a:lnTo>
                <a:lnTo>
                  <a:pt x="199" y="164"/>
                </a:lnTo>
                <a:lnTo>
                  <a:pt x="195" y="167"/>
                </a:lnTo>
                <a:lnTo>
                  <a:pt x="192" y="169"/>
                </a:lnTo>
                <a:lnTo>
                  <a:pt x="191" y="175"/>
                </a:lnTo>
                <a:lnTo>
                  <a:pt x="191" y="179"/>
                </a:lnTo>
                <a:lnTo>
                  <a:pt x="191" y="179"/>
                </a:lnTo>
                <a:lnTo>
                  <a:pt x="196" y="221"/>
                </a:lnTo>
                <a:lnTo>
                  <a:pt x="196" y="221"/>
                </a:lnTo>
                <a:lnTo>
                  <a:pt x="192" y="215"/>
                </a:lnTo>
                <a:lnTo>
                  <a:pt x="186" y="207"/>
                </a:lnTo>
                <a:lnTo>
                  <a:pt x="181" y="205"/>
                </a:lnTo>
                <a:lnTo>
                  <a:pt x="179" y="205"/>
                </a:lnTo>
                <a:lnTo>
                  <a:pt x="178" y="206"/>
                </a:lnTo>
                <a:lnTo>
                  <a:pt x="177" y="207"/>
                </a:lnTo>
                <a:lnTo>
                  <a:pt x="175" y="210"/>
                </a:lnTo>
                <a:lnTo>
                  <a:pt x="175" y="221"/>
                </a:lnTo>
                <a:lnTo>
                  <a:pt x="175" y="221"/>
                </a:lnTo>
                <a:lnTo>
                  <a:pt x="177" y="234"/>
                </a:lnTo>
                <a:lnTo>
                  <a:pt x="179" y="248"/>
                </a:lnTo>
                <a:lnTo>
                  <a:pt x="186" y="276"/>
                </a:lnTo>
                <a:lnTo>
                  <a:pt x="194" y="297"/>
                </a:lnTo>
                <a:lnTo>
                  <a:pt x="196" y="305"/>
                </a:lnTo>
                <a:lnTo>
                  <a:pt x="196" y="305"/>
                </a:lnTo>
                <a:lnTo>
                  <a:pt x="194" y="302"/>
                </a:lnTo>
                <a:lnTo>
                  <a:pt x="188" y="299"/>
                </a:lnTo>
                <a:lnTo>
                  <a:pt x="186" y="299"/>
                </a:lnTo>
                <a:lnTo>
                  <a:pt x="183" y="301"/>
                </a:lnTo>
                <a:lnTo>
                  <a:pt x="182" y="303"/>
                </a:lnTo>
                <a:lnTo>
                  <a:pt x="181" y="310"/>
                </a:lnTo>
                <a:lnTo>
                  <a:pt x="181" y="310"/>
                </a:lnTo>
                <a:lnTo>
                  <a:pt x="181" y="321"/>
                </a:lnTo>
                <a:lnTo>
                  <a:pt x="184" y="334"/>
                </a:lnTo>
                <a:lnTo>
                  <a:pt x="194" y="364"/>
                </a:lnTo>
                <a:lnTo>
                  <a:pt x="212" y="415"/>
                </a:lnTo>
                <a:lnTo>
                  <a:pt x="212" y="415"/>
                </a:lnTo>
                <a:lnTo>
                  <a:pt x="217" y="427"/>
                </a:lnTo>
                <a:lnTo>
                  <a:pt x="223" y="439"/>
                </a:lnTo>
                <a:lnTo>
                  <a:pt x="227" y="449"/>
                </a:lnTo>
                <a:lnTo>
                  <a:pt x="228" y="456"/>
                </a:lnTo>
                <a:lnTo>
                  <a:pt x="228" y="463"/>
                </a:lnTo>
                <a:lnTo>
                  <a:pt x="228" y="463"/>
                </a:lnTo>
                <a:lnTo>
                  <a:pt x="229" y="478"/>
                </a:lnTo>
                <a:lnTo>
                  <a:pt x="230" y="495"/>
                </a:lnTo>
                <a:lnTo>
                  <a:pt x="234" y="511"/>
                </a:lnTo>
                <a:lnTo>
                  <a:pt x="236" y="516"/>
                </a:lnTo>
                <a:lnTo>
                  <a:pt x="238" y="520"/>
                </a:lnTo>
                <a:lnTo>
                  <a:pt x="238" y="520"/>
                </a:lnTo>
                <a:lnTo>
                  <a:pt x="242" y="526"/>
                </a:lnTo>
                <a:lnTo>
                  <a:pt x="246" y="534"/>
                </a:lnTo>
                <a:lnTo>
                  <a:pt x="248" y="544"/>
                </a:lnTo>
                <a:lnTo>
                  <a:pt x="249" y="557"/>
                </a:lnTo>
                <a:lnTo>
                  <a:pt x="249" y="557"/>
                </a:lnTo>
                <a:lnTo>
                  <a:pt x="249" y="566"/>
                </a:lnTo>
                <a:lnTo>
                  <a:pt x="252" y="576"/>
                </a:lnTo>
                <a:lnTo>
                  <a:pt x="257" y="597"/>
                </a:lnTo>
                <a:lnTo>
                  <a:pt x="265" y="626"/>
                </a:lnTo>
                <a:lnTo>
                  <a:pt x="265" y="626"/>
                </a:lnTo>
                <a:lnTo>
                  <a:pt x="269" y="644"/>
                </a:lnTo>
                <a:lnTo>
                  <a:pt x="270" y="655"/>
                </a:lnTo>
                <a:lnTo>
                  <a:pt x="270" y="662"/>
                </a:lnTo>
                <a:lnTo>
                  <a:pt x="270" y="662"/>
                </a:lnTo>
                <a:lnTo>
                  <a:pt x="270" y="669"/>
                </a:lnTo>
                <a:lnTo>
                  <a:pt x="273" y="677"/>
                </a:lnTo>
                <a:lnTo>
                  <a:pt x="277" y="683"/>
                </a:lnTo>
                <a:lnTo>
                  <a:pt x="280" y="689"/>
                </a:lnTo>
                <a:lnTo>
                  <a:pt x="280" y="689"/>
                </a:lnTo>
                <a:lnTo>
                  <a:pt x="287" y="695"/>
                </a:lnTo>
                <a:lnTo>
                  <a:pt x="296" y="707"/>
                </a:lnTo>
                <a:lnTo>
                  <a:pt x="312" y="726"/>
                </a:lnTo>
                <a:lnTo>
                  <a:pt x="312" y="726"/>
                </a:lnTo>
                <a:lnTo>
                  <a:pt x="316" y="727"/>
                </a:lnTo>
                <a:lnTo>
                  <a:pt x="323" y="728"/>
                </a:lnTo>
                <a:lnTo>
                  <a:pt x="328" y="731"/>
                </a:lnTo>
                <a:lnTo>
                  <a:pt x="330" y="732"/>
                </a:lnTo>
                <a:lnTo>
                  <a:pt x="333" y="736"/>
                </a:lnTo>
                <a:lnTo>
                  <a:pt x="333" y="736"/>
                </a:lnTo>
                <a:lnTo>
                  <a:pt x="337" y="741"/>
                </a:lnTo>
                <a:lnTo>
                  <a:pt x="342" y="748"/>
                </a:lnTo>
                <a:lnTo>
                  <a:pt x="359" y="766"/>
                </a:lnTo>
                <a:lnTo>
                  <a:pt x="378" y="786"/>
                </a:lnTo>
                <a:lnTo>
                  <a:pt x="386" y="795"/>
                </a:lnTo>
                <a:lnTo>
                  <a:pt x="391" y="804"/>
                </a:lnTo>
                <a:lnTo>
                  <a:pt x="391" y="804"/>
                </a:lnTo>
                <a:lnTo>
                  <a:pt x="396" y="812"/>
                </a:lnTo>
                <a:lnTo>
                  <a:pt x="404" y="823"/>
                </a:lnTo>
                <a:lnTo>
                  <a:pt x="421" y="841"/>
                </a:lnTo>
                <a:lnTo>
                  <a:pt x="436" y="856"/>
                </a:lnTo>
                <a:lnTo>
                  <a:pt x="438" y="861"/>
                </a:lnTo>
                <a:lnTo>
                  <a:pt x="440" y="862"/>
                </a:lnTo>
                <a:lnTo>
                  <a:pt x="438" y="862"/>
                </a:lnTo>
                <a:lnTo>
                  <a:pt x="438" y="862"/>
                </a:lnTo>
                <a:lnTo>
                  <a:pt x="379" y="857"/>
                </a:lnTo>
                <a:lnTo>
                  <a:pt x="341" y="853"/>
                </a:lnTo>
                <a:lnTo>
                  <a:pt x="323" y="852"/>
                </a:lnTo>
                <a:lnTo>
                  <a:pt x="323" y="852"/>
                </a:lnTo>
                <a:lnTo>
                  <a:pt x="316" y="849"/>
                </a:lnTo>
                <a:lnTo>
                  <a:pt x="302" y="840"/>
                </a:lnTo>
                <a:lnTo>
                  <a:pt x="255" y="812"/>
                </a:lnTo>
                <a:lnTo>
                  <a:pt x="209" y="782"/>
                </a:lnTo>
                <a:lnTo>
                  <a:pt x="181" y="762"/>
                </a:lnTo>
                <a:lnTo>
                  <a:pt x="181" y="762"/>
                </a:lnTo>
                <a:lnTo>
                  <a:pt x="163" y="747"/>
                </a:lnTo>
                <a:lnTo>
                  <a:pt x="141" y="727"/>
                </a:lnTo>
                <a:lnTo>
                  <a:pt x="131" y="716"/>
                </a:lnTo>
                <a:lnTo>
                  <a:pt x="119" y="708"/>
                </a:lnTo>
                <a:lnTo>
                  <a:pt x="109" y="705"/>
                </a:lnTo>
                <a:lnTo>
                  <a:pt x="106" y="705"/>
                </a:lnTo>
                <a:lnTo>
                  <a:pt x="102" y="705"/>
                </a:lnTo>
                <a:lnTo>
                  <a:pt x="102" y="705"/>
                </a:lnTo>
                <a:lnTo>
                  <a:pt x="95" y="707"/>
                </a:lnTo>
                <a:lnTo>
                  <a:pt x="91" y="711"/>
                </a:lnTo>
                <a:lnTo>
                  <a:pt x="84" y="718"/>
                </a:lnTo>
                <a:lnTo>
                  <a:pt x="82" y="723"/>
                </a:lnTo>
                <a:lnTo>
                  <a:pt x="81" y="726"/>
                </a:lnTo>
                <a:lnTo>
                  <a:pt x="81" y="726"/>
                </a:lnTo>
                <a:lnTo>
                  <a:pt x="74" y="728"/>
                </a:lnTo>
                <a:lnTo>
                  <a:pt x="61" y="735"/>
                </a:lnTo>
                <a:lnTo>
                  <a:pt x="53" y="740"/>
                </a:lnTo>
                <a:lnTo>
                  <a:pt x="46" y="745"/>
                </a:lnTo>
                <a:lnTo>
                  <a:pt x="41" y="752"/>
                </a:lnTo>
                <a:lnTo>
                  <a:pt x="38" y="757"/>
                </a:lnTo>
                <a:lnTo>
                  <a:pt x="38" y="757"/>
                </a:lnTo>
                <a:lnTo>
                  <a:pt x="28" y="799"/>
                </a:lnTo>
                <a:lnTo>
                  <a:pt x="28" y="799"/>
                </a:lnTo>
                <a:lnTo>
                  <a:pt x="24" y="802"/>
                </a:lnTo>
                <a:lnTo>
                  <a:pt x="16" y="810"/>
                </a:lnTo>
                <a:lnTo>
                  <a:pt x="12" y="816"/>
                </a:lnTo>
                <a:lnTo>
                  <a:pt x="8" y="822"/>
                </a:lnTo>
                <a:lnTo>
                  <a:pt x="7" y="829"/>
                </a:lnTo>
                <a:lnTo>
                  <a:pt x="7" y="836"/>
                </a:lnTo>
                <a:lnTo>
                  <a:pt x="7" y="836"/>
                </a:lnTo>
                <a:lnTo>
                  <a:pt x="11" y="851"/>
                </a:lnTo>
                <a:lnTo>
                  <a:pt x="16" y="865"/>
                </a:lnTo>
                <a:lnTo>
                  <a:pt x="23" y="878"/>
                </a:lnTo>
                <a:lnTo>
                  <a:pt x="23" y="878"/>
                </a:lnTo>
                <a:lnTo>
                  <a:pt x="19" y="882"/>
                </a:lnTo>
                <a:lnTo>
                  <a:pt x="10" y="890"/>
                </a:lnTo>
                <a:lnTo>
                  <a:pt x="6" y="897"/>
                </a:lnTo>
                <a:lnTo>
                  <a:pt x="2" y="903"/>
                </a:lnTo>
                <a:lnTo>
                  <a:pt x="0" y="908"/>
                </a:lnTo>
                <a:lnTo>
                  <a:pt x="2" y="915"/>
                </a:lnTo>
                <a:lnTo>
                  <a:pt x="2" y="915"/>
                </a:lnTo>
                <a:lnTo>
                  <a:pt x="4" y="919"/>
                </a:lnTo>
                <a:lnTo>
                  <a:pt x="7" y="922"/>
                </a:lnTo>
                <a:lnTo>
                  <a:pt x="10" y="924"/>
                </a:lnTo>
                <a:lnTo>
                  <a:pt x="12" y="925"/>
                </a:lnTo>
                <a:lnTo>
                  <a:pt x="13" y="929"/>
                </a:lnTo>
                <a:lnTo>
                  <a:pt x="17" y="947"/>
                </a:lnTo>
                <a:lnTo>
                  <a:pt x="17" y="947"/>
                </a:lnTo>
                <a:lnTo>
                  <a:pt x="20" y="969"/>
                </a:lnTo>
                <a:lnTo>
                  <a:pt x="23" y="987"/>
                </a:lnTo>
                <a:lnTo>
                  <a:pt x="24" y="996"/>
                </a:lnTo>
                <a:lnTo>
                  <a:pt x="27" y="1006"/>
                </a:lnTo>
                <a:lnTo>
                  <a:pt x="32" y="1015"/>
                </a:lnTo>
                <a:lnTo>
                  <a:pt x="38" y="1025"/>
                </a:lnTo>
                <a:lnTo>
                  <a:pt x="38" y="1025"/>
                </a:lnTo>
                <a:lnTo>
                  <a:pt x="46" y="1035"/>
                </a:lnTo>
                <a:lnTo>
                  <a:pt x="52" y="1041"/>
                </a:lnTo>
                <a:lnTo>
                  <a:pt x="58" y="1046"/>
                </a:lnTo>
                <a:lnTo>
                  <a:pt x="62" y="1050"/>
                </a:lnTo>
                <a:lnTo>
                  <a:pt x="73" y="1056"/>
                </a:lnTo>
                <a:lnTo>
                  <a:pt x="79" y="1061"/>
                </a:lnTo>
                <a:lnTo>
                  <a:pt x="86" y="1067"/>
                </a:lnTo>
                <a:lnTo>
                  <a:pt x="86" y="1067"/>
                </a:lnTo>
                <a:lnTo>
                  <a:pt x="91" y="1075"/>
                </a:lnTo>
                <a:lnTo>
                  <a:pt x="95" y="1081"/>
                </a:lnTo>
                <a:lnTo>
                  <a:pt x="99" y="1089"/>
                </a:lnTo>
                <a:lnTo>
                  <a:pt x="100" y="1091"/>
                </a:lnTo>
                <a:lnTo>
                  <a:pt x="104" y="1094"/>
                </a:lnTo>
                <a:lnTo>
                  <a:pt x="109" y="1094"/>
                </a:lnTo>
                <a:lnTo>
                  <a:pt x="117" y="1094"/>
                </a:lnTo>
                <a:lnTo>
                  <a:pt x="117" y="1094"/>
                </a:lnTo>
                <a:lnTo>
                  <a:pt x="125" y="1092"/>
                </a:lnTo>
                <a:lnTo>
                  <a:pt x="129" y="1090"/>
                </a:lnTo>
                <a:lnTo>
                  <a:pt x="132" y="1087"/>
                </a:lnTo>
                <a:lnTo>
                  <a:pt x="132" y="1085"/>
                </a:lnTo>
                <a:lnTo>
                  <a:pt x="134" y="1083"/>
                </a:lnTo>
                <a:lnTo>
                  <a:pt x="137" y="1083"/>
                </a:lnTo>
                <a:lnTo>
                  <a:pt x="144" y="1085"/>
                </a:lnTo>
                <a:lnTo>
                  <a:pt x="154" y="1089"/>
                </a:lnTo>
                <a:lnTo>
                  <a:pt x="154" y="1089"/>
                </a:lnTo>
                <a:lnTo>
                  <a:pt x="175" y="1096"/>
                </a:lnTo>
                <a:lnTo>
                  <a:pt x="188" y="1100"/>
                </a:lnTo>
                <a:lnTo>
                  <a:pt x="223" y="1110"/>
                </a:lnTo>
                <a:lnTo>
                  <a:pt x="223" y="1110"/>
                </a:lnTo>
                <a:lnTo>
                  <a:pt x="234" y="1112"/>
                </a:lnTo>
                <a:lnTo>
                  <a:pt x="242" y="1114"/>
                </a:lnTo>
                <a:lnTo>
                  <a:pt x="254" y="1112"/>
                </a:lnTo>
                <a:lnTo>
                  <a:pt x="265" y="1111"/>
                </a:lnTo>
                <a:lnTo>
                  <a:pt x="271" y="1112"/>
                </a:lnTo>
                <a:lnTo>
                  <a:pt x="280" y="1115"/>
                </a:lnTo>
                <a:lnTo>
                  <a:pt x="280" y="1115"/>
                </a:lnTo>
                <a:lnTo>
                  <a:pt x="291" y="1117"/>
                </a:lnTo>
                <a:lnTo>
                  <a:pt x="300" y="1119"/>
                </a:lnTo>
                <a:lnTo>
                  <a:pt x="319" y="1119"/>
                </a:lnTo>
                <a:lnTo>
                  <a:pt x="337" y="1119"/>
                </a:lnTo>
                <a:lnTo>
                  <a:pt x="359" y="1120"/>
                </a:lnTo>
                <a:lnTo>
                  <a:pt x="359" y="1120"/>
                </a:lnTo>
                <a:lnTo>
                  <a:pt x="373" y="1120"/>
                </a:lnTo>
                <a:lnTo>
                  <a:pt x="387" y="1120"/>
                </a:lnTo>
                <a:lnTo>
                  <a:pt x="416" y="1115"/>
                </a:lnTo>
                <a:lnTo>
                  <a:pt x="442" y="1110"/>
                </a:lnTo>
                <a:lnTo>
                  <a:pt x="451" y="1110"/>
                </a:lnTo>
                <a:lnTo>
                  <a:pt x="459" y="1110"/>
                </a:lnTo>
                <a:lnTo>
                  <a:pt x="459" y="1110"/>
                </a:lnTo>
                <a:lnTo>
                  <a:pt x="465" y="1110"/>
                </a:lnTo>
                <a:lnTo>
                  <a:pt x="470" y="1108"/>
                </a:lnTo>
                <a:lnTo>
                  <a:pt x="479" y="1104"/>
                </a:lnTo>
                <a:lnTo>
                  <a:pt x="484" y="1100"/>
                </a:lnTo>
                <a:lnTo>
                  <a:pt x="491" y="1099"/>
                </a:lnTo>
                <a:lnTo>
                  <a:pt x="497" y="1098"/>
                </a:lnTo>
                <a:lnTo>
                  <a:pt x="507" y="1099"/>
                </a:lnTo>
                <a:lnTo>
                  <a:pt x="507" y="1099"/>
                </a:lnTo>
                <a:lnTo>
                  <a:pt x="516" y="1100"/>
                </a:lnTo>
                <a:lnTo>
                  <a:pt x="525" y="1100"/>
                </a:lnTo>
                <a:lnTo>
                  <a:pt x="541" y="1098"/>
                </a:lnTo>
                <a:lnTo>
                  <a:pt x="551" y="1095"/>
                </a:lnTo>
                <a:lnTo>
                  <a:pt x="559" y="1094"/>
                </a:lnTo>
                <a:lnTo>
                  <a:pt x="559" y="1094"/>
                </a:lnTo>
                <a:lnTo>
                  <a:pt x="567" y="1092"/>
                </a:lnTo>
                <a:lnTo>
                  <a:pt x="578" y="1089"/>
                </a:lnTo>
                <a:lnTo>
                  <a:pt x="591" y="1085"/>
                </a:lnTo>
                <a:lnTo>
                  <a:pt x="599" y="1083"/>
                </a:lnTo>
                <a:lnTo>
                  <a:pt x="607" y="1083"/>
                </a:lnTo>
                <a:lnTo>
                  <a:pt x="607" y="1083"/>
                </a:lnTo>
                <a:lnTo>
                  <a:pt x="621" y="1083"/>
                </a:lnTo>
                <a:lnTo>
                  <a:pt x="630" y="1081"/>
                </a:lnTo>
                <a:lnTo>
                  <a:pt x="637" y="1077"/>
                </a:lnTo>
                <a:lnTo>
                  <a:pt x="638" y="1075"/>
                </a:lnTo>
                <a:lnTo>
                  <a:pt x="638" y="1073"/>
                </a:lnTo>
                <a:lnTo>
                  <a:pt x="638" y="1073"/>
                </a:lnTo>
                <a:lnTo>
                  <a:pt x="637" y="1070"/>
                </a:lnTo>
                <a:lnTo>
                  <a:pt x="634" y="1066"/>
                </a:lnTo>
                <a:lnTo>
                  <a:pt x="625" y="1054"/>
                </a:lnTo>
                <a:lnTo>
                  <a:pt x="612" y="1041"/>
                </a:lnTo>
                <a:lnTo>
                  <a:pt x="612" y="1041"/>
                </a:lnTo>
                <a:lnTo>
                  <a:pt x="624" y="1040"/>
                </a:lnTo>
                <a:lnTo>
                  <a:pt x="650" y="1035"/>
                </a:lnTo>
                <a:lnTo>
                  <a:pt x="665" y="1032"/>
                </a:lnTo>
                <a:lnTo>
                  <a:pt x="679" y="1028"/>
                </a:lnTo>
                <a:lnTo>
                  <a:pt x="690" y="1024"/>
                </a:lnTo>
                <a:lnTo>
                  <a:pt x="693" y="1023"/>
                </a:lnTo>
                <a:lnTo>
                  <a:pt x="696" y="1020"/>
                </a:lnTo>
                <a:lnTo>
                  <a:pt x="696" y="1020"/>
                </a:lnTo>
                <a:lnTo>
                  <a:pt x="707" y="1006"/>
                </a:lnTo>
                <a:lnTo>
                  <a:pt x="722" y="986"/>
                </a:lnTo>
                <a:lnTo>
                  <a:pt x="730" y="975"/>
                </a:lnTo>
                <a:lnTo>
                  <a:pt x="739" y="966"/>
                </a:lnTo>
                <a:lnTo>
                  <a:pt x="750" y="960"/>
                </a:lnTo>
                <a:lnTo>
                  <a:pt x="754" y="958"/>
                </a:lnTo>
                <a:lnTo>
                  <a:pt x="759" y="957"/>
                </a:lnTo>
                <a:lnTo>
                  <a:pt x="759" y="957"/>
                </a:lnTo>
                <a:lnTo>
                  <a:pt x="770" y="956"/>
                </a:lnTo>
                <a:lnTo>
                  <a:pt x="782" y="956"/>
                </a:lnTo>
                <a:lnTo>
                  <a:pt x="807" y="958"/>
                </a:lnTo>
                <a:lnTo>
                  <a:pt x="833" y="962"/>
                </a:lnTo>
                <a:lnTo>
                  <a:pt x="812" y="931"/>
                </a:lnTo>
                <a:lnTo>
                  <a:pt x="812" y="931"/>
                </a:lnTo>
                <a:lnTo>
                  <a:pt x="801" y="928"/>
                </a:lnTo>
                <a:lnTo>
                  <a:pt x="795" y="924"/>
                </a:lnTo>
                <a:lnTo>
                  <a:pt x="792" y="923"/>
                </a:lnTo>
                <a:lnTo>
                  <a:pt x="791" y="920"/>
                </a:lnTo>
                <a:lnTo>
                  <a:pt x="791" y="920"/>
                </a:lnTo>
                <a:lnTo>
                  <a:pt x="789" y="915"/>
                </a:lnTo>
                <a:lnTo>
                  <a:pt x="789" y="912"/>
                </a:lnTo>
                <a:lnTo>
                  <a:pt x="791" y="908"/>
                </a:lnTo>
                <a:lnTo>
                  <a:pt x="796" y="904"/>
                </a:lnTo>
                <a:lnTo>
                  <a:pt x="796" y="904"/>
                </a:lnTo>
                <a:lnTo>
                  <a:pt x="885" y="852"/>
                </a:lnTo>
                <a:lnTo>
                  <a:pt x="885" y="852"/>
                </a:lnTo>
                <a:lnTo>
                  <a:pt x="899" y="849"/>
                </a:lnTo>
                <a:lnTo>
                  <a:pt x="929" y="844"/>
                </a:lnTo>
                <a:lnTo>
                  <a:pt x="947" y="840"/>
                </a:lnTo>
                <a:lnTo>
                  <a:pt x="967" y="833"/>
                </a:lnTo>
                <a:lnTo>
                  <a:pt x="985" y="828"/>
                </a:lnTo>
                <a:lnTo>
                  <a:pt x="1001" y="820"/>
                </a:lnTo>
                <a:lnTo>
                  <a:pt x="1001" y="820"/>
                </a:lnTo>
                <a:lnTo>
                  <a:pt x="1014" y="812"/>
                </a:lnTo>
                <a:lnTo>
                  <a:pt x="1026" y="804"/>
                </a:lnTo>
                <a:lnTo>
                  <a:pt x="1037" y="797"/>
                </a:lnTo>
                <a:lnTo>
                  <a:pt x="1045" y="789"/>
                </a:lnTo>
                <a:lnTo>
                  <a:pt x="1055" y="777"/>
                </a:lnTo>
                <a:lnTo>
                  <a:pt x="1059" y="773"/>
                </a:lnTo>
                <a:lnTo>
                  <a:pt x="1059" y="773"/>
                </a:lnTo>
                <a:lnTo>
                  <a:pt x="1076" y="761"/>
                </a:lnTo>
                <a:lnTo>
                  <a:pt x="1116" y="732"/>
                </a:lnTo>
                <a:lnTo>
                  <a:pt x="1138" y="714"/>
                </a:lnTo>
                <a:lnTo>
                  <a:pt x="1159" y="695"/>
                </a:lnTo>
                <a:lnTo>
                  <a:pt x="1177" y="678"/>
                </a:lnTo>
                <a:lnTo>
                  <a:pt x="1185" y="670"/>
                </a:lnTo>
                <a:lnTo>
                  <a:pt x="1191" y="662"/>
                </a:lnTo>
                <a:lnTo>
                  <a:pt x="1191" y="662"/>
                </a:lnTo>
                <a:lnTo>
                  <a:pt x="1214" y="628"/>
                </a:lnTo>
                <a:lnTo>
                  <a:pt x="1245" y="587"/>
                </a:lnTo>
                <a:lnTo>
                  <a:pt x="1259" y="565"/>
                </a:lnTo>
                <a:lnTo>
                  <a:pt x="1272" y="543"/>
                </a:lnTo>
                <a:lnTo>
                  <a:pt x="1283" y="520"/>
                </a:lnTo>
                <a:lnTo>
                  <a:pt x="1287" y="510"/>
                </a:lnTo>
                <a:lnTo>
                  <a:pt x="1291" y="499"/>
                </a:lnTo>
                <a:lnTo>
                  <a:pt x="1291" y="499"/>
                </a:lnTo>
                <a:lnTo>
                  <a:pt x="1301" y="459"/>
                </a:lnTo>
                <a:lnTo>
                  <a:pt x="1305" y="442"/>
                </a:lnTo>
                <a:lnTo>
                  <a:pt x="1308" y="426"/>
                </a:lnTo>
                <a:lnTo>
                  <a:pt x="1309" y="413"/>
                </a:lnTo>
                <a:lnTo>
                  <a:pt x="1309" y="405"/>
                </a:lnTo>
                <a:lnTo>
                  <a:pt x="1308" y="401"/>
                </a:lnTo>
                <a:lnTo>
                  <a:pt x="1306" y="399"/>
                </a:lnTo>
                <a:lnTo>
                  <a:pt x="1304" y="399"/>
                </a:lnTo>
                <a:lnTo>
                  <a:pt x="1301" y="399"/>
                </a:lnTo>
                <a:lnTo>
                  <a:pt x="1301" y="399"/>
                </a:lnTo>
                <a:lnTo>
                  <a:pt x="1297" y="402"/>
                </a:lnTo>
                <a:lnTo>
                  <a:pt x="1292" y="407"/>
                </a:lnTo>
                <a:lnTo>
                  <a:pt x="1280" y="422"/>
                </a:lnTo>
                <a:lnTo>
                  <a:pt x="1248" y="465"/>
                </a:lnTo>
                <a:lnTo>
                  <a:pt x="1220" y="507"/>
                </a:lnTo>
                <a:lnTo>
                  <a:pt x="1206" y="526"/>
                </a:lnTo>
                <a:lnTo>
                  <a:pt x="1206" y="526"/>
                </a:lnTo>
                <a:lnTo>
                  <a:pt x="1209" y="495"/>
                </a:lnTo>
                <a:lnTo>
                  <a:pt x="1216" y="428"/>
                </a:lnTo>
                <a:lnTo>
                  <a:pt x="1220" y="361"/>
                </a:lnTo>
                <a:lnTo>
                  <a:pt x="1220" y="339"/>
                </a:lnTo>
                <a:lnTo>
                  <a:pt x="1218" y="332"/>
                </a:lnTo>
                <a:lnTo>
                  <a:pt x="1217" y="331"/>
                </a:lnTo>
                <a:lnTo>
                  <a:pt x="1217" y="331"/>
                </a:lnTo>
                <a:lnTo>
                  <a:pt x="1214" y="332"/>
                </a:lnTo>
                <a:lnTo>
                  <a:pt x="1212" y="336"/>
                </a:lnTo>
                <a:lnTo>
                  <a:pt x="1204" y="347"/>
                </a:lnTo>
                <a:lnTo>
                  <a:pt x="1183" y="378"/>
                </a:lnTo>
                <a:lnTo>
                  <a:pt x="1163" y="410"/>
                </a:lnTo>
                <a:lnTo>
                  <a:pt x="1156" y="419"/>
                </a:lnTo>
                <a:lnTo>
                  <a:pt x="1155" y="420"/>
                </a:lnTo>
                <a:lnTo>
                  <a:pt x="1154" y="420"/>
                </a:lnTo>
                <a:lnTo>
                  <a:pt x="1154" y="420"/>
                </a:lnTo>
                <a:lnTo>
                  <a:pt x="1155" y="402"/>
                </a:lnTo>
                <a:lnTo>
                  <a:pt x="1156" y="367"/>
                </a:lnTo>
                <a:lnTo>
                  <a:pt x="1156" y="348"/>
                </a:lnTo>
                <a:lnTo>
                  <a:pt x="1156" y="332"/>
                </a:lnTo>
                <a:lnTo>
                  <a:pt x="1154" y="321"/>
                </a:lnTo>
                <a:lnTo>
                  <a:pt x="1151" y="317"/>
                </a:lnTo>
                <a:lnTo>
                  <a:pt x="1149" y="315"/>
                </a:lnTo>
                <a:lnTo>
                  <a:pt x="1149" y="315"/>
                </a:lnTo>
                <a:lnTo>
                  <a:pt x="1146" y="315"/>
                </a:lnTo>
                <a:lnTo>
                  <a:pt x="1142" y="317"/>
                </a:lnTo>
                <a:lnTo>
                  <a:pt x="1135" y="324"/>
                </a:lnTo>
                <a:lnTo>
                  <a:pt x="1129" y="335"/>
                </a:lnTo>
                <a:lnTo>
                  <a:pt x="1122" y="348"/>
                </a:lnTo>
                <a:lnTo>
                  <a:pt x="1110" y="372"/>
                </a:lnTo>
                <a:lnTo>
                  <a:pt x="1106" y="384"/>
                </a:lnTo>
                <a:lnTo>
                  <a:pt x="1106" y="384"/>
                </a:lnTo>
                <a:lnTo>
                  <a:pt x="1104" y="377"/>
                </a:lnTo>
                <a:lnTo>
                  <a:pt x="1099" y="364"/>
                </a:lnTo>
                <a:lnTo>
                  <a:pt x="1095" y="357"/>
                </a:lnTo>
                <a:lnTo>
                  <a:pt x="1092" y="352"/>
                </a:lnTo>
                <a:lnTo>
                  <a:pt x="1088" y="351"/>
                </a:lnTo>
                <a:lnTo>
                  <a:pt x="1087" y="351"/>
                </a:lnTo>
                <a:lnTo>
                  <a:pt x="1085" y="352"/>
                </a:lnTo>
                <a:lnTo>
                  <a:pt x="1085" y="352"/>
                </a:lnTo>
                <a:lnTo>
                  <a:pt x="1059" y="398"/>
                </a:lnTo>
                <a:lnTo>
                  <a:pt x="1038" y="436"/>
                </a:lnTo>
                <a:lnTo>
                  <a:pt x="1038" y="436"/>
                </a:lnTo>
                <a:lnTo>
                  <a:pt x="1037" y="431"/>
                </a:lnTo>
                <a:lnTo>
                  <a:pt x="1031" y="419"/>
                </a:lnTo>
                <a:lnTo>
                  <a:pt x="1029" y="414"/>
                </a:lnTo>
                <a:lnTo>
                  <a:pt x="1025" y="410"/>
                </a:lnTo>
                <a:lnTo>
                  <a:pt x="1021" y="409"/>
                </a:lnTo>
                <a:lnTo>
                  <a:pt x="1018" y="409"/>
                </a:lnTo>
                <a:lnTo>
                  <a:pt x="1017" y="410"/>
                </a:lnTo>
                <a:lnTo>
                  <a:pt x="1017" y="410"/>
                </a:lnTo>
                <a:lnTo>
                  <a:pt x="1013" y="414"/>
                </a:lnTo>
                <a:lnTo>
                  <a:pt x="1010" y="419"/>
                </a:lnTo>
                <a:lnTo>
                  <a:pt x="1004" y="434"/>
                </a:lnTo>
                <a:lnTo>
                  <a:pt x="999" y="443"/>
                </a:lnTo>
                <a:lnTo>
                  <a:pt x="991" y="455"/>
                </a:lnTo>
                <a:lnTo>
                  <a:pt x="981" y="468"/>
                </a:lnTo>
                <a:lnTo>
                  <a:pt x="970" y="484"/>
                </a:lnTo>
                <a:lnTo>
                  <a:pt x="970" y="484"/>
                </a:lnTo>
                <a:lnTo>
                  <a:pt x="945" y="513"/>
                </a:lnTo>
                <a:lnTo>
                  <a:pt x="926" y="531"/>
                </a:lnTo>
                <a:lnTo>
                  <a:pt x="913" y="543"/>
                </a:lnTo>
                <a:lnTo>
                  <a:pt x="907" y="547"/>
                </a:lnTo>
                <a:lnTo>
                  <a:pt x="907" y="547"/>
                </a:lnTo>
                <a:lnTo>
                  <a:pt x="905" y="545"/>
                </a:lnTo>
                <a:lnTo>
                  <a:pt x="905" y="543"/>
                </a:lnTo>
                <a:lnTo>
                  <a:pt x="905" y="538"/>
                </a:lnTo>
                <a:lnTo>
                  <a:pt x="904" y="538"/>
                </a:lnTo>
                <a:lnTo>
                  <a:pt x="901" y="539"/>
                </a:lnTo>
                <a:lnTo>
                  <a:pt x="897" y="543"/>
                </a:lnTo>
                <a:lnTo>
                  <a:pt x="891" y="552"/>
                </a:lnTo>
                <a:lnTo>
                  <a:pt x="891" y="552"/>
                </a:lnTo>
                <a:lnTo>
                  <a:pt x="883" y="563"/>
                </a:lnTo>
                <a:lnTo>
                  <a:pt x="874" y="574"/>
                </a:lnTo>
                <a:lnTo>
                  <a:pt x="855" y="594"/>
                </a:lnTo>
                <a:lnTo>
                  <a:pt x="839" y="612"/>
                </a:lnTo>
                <a:lnTo>
                  <a:pt x="828" y="626"/>
                </a:lnTo>
                <a:lnTo>
                  <a:pt x="828" y="626"/>
                </a:lnTo>
                <a:lnTo>
                  <a:pt x="825" y="631"/>
                </a:lnTo>
                <a:lnTo>
                  <a:pt x="822" y="636"/>
                </a:lnTo>
                <a:lnTo>
                  <a:pt x="818" y="645"/>
                </a:lnTo>
                <a:lnTo>
                  <a:pt x="817" y="649"/>
                </a:lnTo>
                <a:lnTo>
                  <a:pt x="813" y="655"/>
                </a:lnTo>
                <a:lnTo>
                  <a:pt x="809" y="659"/>
                </a:lnTo>
                <a:lnTo>
                  <a:pt x="801" y="662"/>
                </a:lnTo>
                <a:lnTo>
                  <a:pt x="801" y="662"/>
                </a:lnTo>
                <a:lnTo>
                  <a:pt x="759" y="681"/>
                </a:lnTo>
                <a:lnTo>
                  <a:pt x="728" y="694"/>
                </a:lnTo>
                <a:lnTo>
                  <a:pt x="728" y="694"/>
                </a:lnTo>
                <a:lnTo>
                  <a:pt x="716" y="702"/>
                </a:lnTo>
                <a:lnTo>
                  <a:pt x="696" y="715"/>
                </a:lnTo>
                <a:lnTo>
                  <a:pt x="676" y="728"/>
                </a:lnTo>
                <a:lnTo>
                  <a:pt x="665" y="736"/>
                </a:lnTo>
                <a:lnTo>
                  <a:pt x="665" y="736"/>
                </a:lnTo>
                <a:lnTo>
                  <a:pt x="646" y="745"/>
                </a:lnTo>
                <a:lnTo>
                  <a:pt x="636" y="752"/>
                </a:lnTo>
                <a:lnTo>
                  <a:pt x="628" y="757"/>
                </a:lnTo>
                <a:lnTo>
                  <a:pt x="628" y="757"/>
                </a:lnTo>
                <a:lnTo>
                  <a:pt x="624" y="760"/>
                </a:lnTo>
                <a:lnTo>
                  <a:pt x="624" y="761"/>
                </a:lnTo>
                <a:lnTo>
                  <a:pt x="620" y="766"/>
                </a:lnTo>
                <a:lnTo>
                  <a:pt x="607" y="778"/>
                </a:lnTo>
                <a:lnTo>
                  <a:pt x="607" y="778"/>
                </a:lnTo>
                <a:lnTo>
                  <a:pt x="591" y="791"/>
                </a:lnTo>
                <a:lnTo>
                  <a:pt x="580" y="797"/>
                </a:lnTo>
                <a:lnTo>
                  <a:pt x="575" y="801"/>
                </a:lnTo>
                <a:lnTo>
                  <a:pt x="570" y="804"/>
                </a:lnTo>
                <a:lnTo>
                  <a:pt x="570" y="804"/>
                </a:lnTo>
                <a:lnTo>
                  <a:pt x="565" y="810"/>
                </a:lnTo>
                <a:lnTo>
                  <a:pt x="559" y="814"/>
                </a:lnTo>
                <a:lnTo>
                  <a:pt x="557" y="816"/>
                </a:lnTo>
                <a:lnTo>
                  <a:pt x="553" y="816"/>
                </a:lnTo>
                <a:lnTo>
                  <a:pt x="549" y="816"/>
                </a:lnTo>
                <a:lnTo>
                  <a:pt x="544" y="815"/>
                </a:lnTo>
                <a:lnTo>
                  <a:pt x="544" y="8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C19E5961-52B5-47F8-8430-5DD5769B94EA}"/>
              </a:ext>
            </a:extLst>
          </p:cNvPr>
          <p:cNvSpPr>
            <a:spLocks/>
          </p:cNvSpPr>
          <p:nvPr/>
        </p:nvSpPr>
        <p:spPr bwMode="auto">
          <a:xfrm>
            <a:off x="2189148" y="5089758"/>
            <a:ext cx="1726354" cy="881134"/>
          </a:xfrm>
          <a:custGeom>
            <a:avLst/>
            <a:gdLst>
              <a:gd name="T0" fmla="*/ 864 w 1346"/>
              <a:gd name="T1" fmla="*/ 581 h 687"/>
              <a:gd name="T2" fmla="*/ 882 w 1346"/>
              <a:gd name="T3" fmla="*/ 600 h 687"/>
              <a:gd name="T4" fmla="*/ 943 w 1346"/>
              <a:gd name="T5" fmla="*/ 648 h 687"/>
              <a:gd name="T6" fmla="*/ 1006 w 1346"/>
              <a:gd name="T7" fmla="*/ 666 h 687"/>
              <a:gd name="T8" fmla="*/ 1074 w 1346"/>
              <a:gd name="T9" fmla="*/ 679 h 687"/>
              <a:gd name="T10" fmla="*/ 1153 w 1346"/>
              <a:gd name="T11" fmla="*/ 680 h 687"/>
              <a:gd name="T12" fmla="*/ 1231 w 1346"/>
              <a:gd name="T13" fmla="*/ 606 h 687"/>
              <a:gd name="T14" fmla="*/ 1269 w 1346"/>
              <a:gd name="T15" fmla="*/ 581 h 687"/>
              <a:gd name="T16" fmla="*/ 1310 w 1346"/>
              <a:gd name="T17" fmla="*/ 523 h 687"/>
              <a:gd name="T18" fmla="*/ 1337 w 1346"/>
              <a:gd name="T19" fmla="*/ 438 h 687"/>
              <a:gd name="T20" fmla="*/ 1336 w 1346"/>
              <a:gd name="T21" fmla="*/ 396 h 687"/>
              <a:gd name="T22" fmla="*/ 1308 w 1346"/>
              <a:gd name="T23" fmla="*/ 259 h 687"/>
              <a:gd name="T24" fmla="*/ 1278 w 1346"/>
              <a:gd name="T25" fmla="*/ 188 h 687"/>
              <a:gd name="T26" fmla="*/ 1245 w 1346"/>
              <a:gd name="T27" fmla="*/ 121 h 687"/>
              <a:gd name="T28" fmla="*/ 1202 w 1346"/>
              <a:gd name="T29" fmla="*/ 121 h 687"/>
              <a:gd name="T30" fmla="*/ 1043 w 1346"/>
              <a:gd name="T31" fmla="*/ 279 h 687"/>
              <a:gd name="T32" fmla="*/ 1003 w 1346"/>
              <a:gd name="T33" fmla="*/ 245 h 687"/>
              <a:gd name="T34" fmla="*/ 999 w 1346"/>
              <a:gd name="T35" fmla="*/ 204 h 687"/>
              <a:gd name="T36" fmla="*/ 915 w 1346"/>
              <a:gd name="T37" fmla="*/ 164 h 687"/>
              <a:gd name="T38" fmla="*/ 756 w 1346"/>
              <a:gd name="T39" fmla="*/ 24 h 687"/>
              <a:gd name="T40" fmla="*/ 669 w 1346"/>
              <a:gd name="T41" fmla="*/ 1 h 687"/>
              <a:gd name="T42" fmla="*/ 334 w 1346"/>
              <a:gd name="T43" fmla="*/ 20 h 687"/>
              <a:gd name="T44" fmla="*/ 399 w 1346"/>
              <a:gd name="T45" fmla="*/ 33 h 687"/>
              <a:gd name="T46" fmla="*/ 339 w 1346"/>
              <a:gd name="T47" fmla="*/ 59 h 687"/>
              <a:gd name="T48" fmla="*/ 390 w 1346"/>
              <a:gd name="T49" fmla="*/ 75 h 687"/>
              <a:gd name="T50" fmla="*/ 460 w 1346"/>
              <a:gd name="T51" fmla="*/ 93 h 687"/>
              <a:gd name="T52" fmla="*/ 381 w 1346"/>
              <a:gd name="T53" fmla="*/ 129 h 687"/>
              <a:gd name="T54" fmla="*/ 457 w 1346"/>
              <a:gd name="T55" fmla="*/ 164 h 687"/>
              <a:gd name="T56" fmla="*/ 299 w 1346"/>
              <a:gd name="T57" fmla="*/ 196 h 687"/>
              <a:gd name="T58" fmla="*/ 5 w 1346"/>
              <a:gd name="T59" fmla="*/ 184 h 687"/>
              <a:gd name="T60" fmla="*/ 72 w 1346"/>
              <a:gd name="T61" fmla="*/ 205 h 687"/>
              <a:gd name="T62" fmla="*/ 42 w 1346"/>
              <a:gd name="T63" fmla="*/ 228 h 687"/>
              <a:gd name="T64" fmla="*/ 218 w 1346"/>
              <a:gd name="T65" fmla="*/ 253 h 687"/>
              <a:gd name="T66" fmla="*/ 31 w 1346"/>
              <a:gd name="T67" fmla="*/ 285 h 687"/>
              <a:gd name="T68" fmla="*/ 50 w 1346"/>
              <a:gd name="T69" fmla="*/ 301 h 687"/>
              <a:gd name="T70" fmla="*/ 203 w 1346"/>
              <a:gd name="T71" fmla="*/ 310 h 687"/>
              <a:gd name="T72" fmla="*/ 93 w 1346"/>
              <a:gd name="T73" fmla="*/ 347 h 687"/>
              <a:gd name="T74" fmla="*/ 167 w 1346"/>
              <a:gd name="T75" fmla="*/ 353 h 687"/>
              <a:gd name="T76" fmla="*/ 178 w 1346"/>
              <a:gd name="T77" fmla="*/ 370 h 687"/>
              <a:gd name="T78" fmla="*/ 148 w 1346"/>
              <a:gd name="T79" fmla="*/ 395 h 687"/>
              <a:gd name="T80" fmla="*/ 253 w 1346"/>
              <a:gd name="T81" fmla="*/ 384 h 687"/>
              <a:gd name="T82" fmla="*/ 236 w 1346"/>
              <a:gd name="T83" fmla="*/ 408 h 687"/>
              <a:gd name="T84" fmla="*/ 324 w 1346"/>
              <a:gd name="T85" fmla="*/ 397 h 687"/>
              <a:gd name="T86" fmla="*/ 305 w 1346"/>
              <a:gd name="T87" fmla="*/ 433 h 687"/>
              <a:gd name="T88" fmla="*/ 369 w 1346"/>
              <a:gd name="T89" fmla="*/ 431 h 687"/>
              <a:gd name="T90" fmla="*/ 403 w 1346"/>
              <a:gd name="T91" fmla="*/ 451 h 687"/>
              <a:gd name="T92" fmla="*/ 464 w 1346"/>
              <a:gd name="T93" fmla="*/ 417 h 687"/>
              <a:gd name="T94" fmla="*/ 457 w 1346"/>
              <a:gd name="T95" fmla="*/ 454 h 687"/>
              <a:gd name="T96" fmla="*/ 505 w 1346"/>
              <a:gd name="T97" fmla="*/ 459 h 687"/>
              <a:gd name="T98" fmla="*/ 566 w 1346"/>
              <a:gd name="T99" fmla="*/ 446 h 687"/>
              <a:gd name="T100" fmla="*/ 615 w 1346"/>
              <a:gd name="T101" fmla="*/ 449 h 687"/>
              <a:gd name="T102" fmla="*/ 652 w 1346"/>
              <a:gd name="T103" fmla="*/ 452 h 687"/>
              <a:gd name="T104" fmla="*/ 708 w 1346"/>
              <a:gd name="T105" fmla="*/ 491 h 687"/>
              <a:gd name="T106" fmla="*/ 806 w 1346"/>
              <a:gd name="T107" fmla="*/ 512 h 687"/>
              <a:gd name="T108" fmla="*/ 868 w 1346"/>
              <a:gd name="T109" fmla="*/ 450 h 687"/>
              <a:gd name="T110" fmla="*/ 923 w 1346"/>
              <a:gd name="T111" fmla="*/ 41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6" h="687">
                <a:moveTo>
                  <a:pt x="931" y="422"/>
                </a:moveTo>
                <a:lnTo>
                  <a:pt x="931" y="422"/>
                </a:lnTo>
                <a:lnTo>
                  <a:pt x="919" y="447"/>
                </a:lnTo>
                <a:lnTo>
                  <a:pt x="894" y="502"/>
                </a:lnTo>
                <a:lnTo>
                  <a:pt x="881" y="534"/>
                </a:lnTo>
                <a:lnTo>
                  <a:pt x="870" y="560"/>
                </a:lnTo>
                <a:lnTo>
                  <a:pt x="864" y="581"/>
                </a:lnTo>
                <a:lnTo>
                  <a:pt x="862" y="587"/>
                </a:lnTo>
                <a:lnTo>
                  <a:pt x="862" y="591"/>
                </a:lnTo>
                <a:lnTo>
                  <a:pt x="862" y="591"/>
                </a:lnTo>
                <a:lnTo>
                  <a:pt x="865" y="593"/>
                </a:lnTo>
                <a:lnTo>
                  <a:pt x="868" y="595"/>
                </a:lnTo>
                <a:lnTo>
                  <a:pt x="877" y="597"/>
                </a:lnTo>
                <a:lnTo>
                  <a:pt x="882" y="600"/>
                </a:lnTo>
                <a:lnTo>
                  <a:pt x="890" y="602"/>
                </a:lnTo>
                <a:lnTo>
                  <a:pt x="899" y="609"/>
                </a:lnTo>
                <a:lnTo>
                  <a:pt x="910" y="617"/>
                </a:lnTo>
                <a:lnTo>
                  <a:pt x="910" y="617"/>
                </a:lnTo>
                <a:lnTo>
                  <a:pt x="920" y="626"/>
                </a:lnTo>
                <a:lnTo>
                  <a:pt x="928" y="634"/>
                </a:lnTo>
                <a:lnTo>
                  <a:pt x="943" y="648"/>
                </a:lnTo>
                <a:lnTo>
                  <a:pt x="949" y="654"/>
                </a:lnTo>
                <a:lnTo>
                  <a:pt x="958" y="658"/>
                </a:lnTo>
                <a:lnTo>
                  <a:pt x="969" y="662"/>
                </a:lnTo>
                <a:lnTo>
                  <a:pt x="983" y="664"/>
                </a:lnTo>
                <a:lnTo>
                  <a:pt x="983" y="664"/>
                </a:lnTo>
                <a:lnTo>
                  <a:pt x="996" y="666"/>
                </a:lnTo>
                <a:lnTo>
                  <a:pt x="1006" y="666"/>
                </a:lnTo>
                <a:lnTo>
                  <a:pt x="1018" y="663"/>
                </a:lnTo>
                <a:lnTo>
                  <a:pt x="1021" y="663"/>
                </a:lnTo>
                <a:lnTo>
                  <a:pt x="1027" y="663"/>
                </a:lnTo>
                <a:lnTo>
                  <a:pt x="1035" y="666"/>
                </a:lnTo>
                <a:lnTo>
                  <a:pt x="1046" y="669"/>
                </a:lnTo>
                <a:lnTo>
                  <a:pt x="1046" y="669"/>
                </a:lnTo>
                <a:lnTo>
                  <a:pt x="1074" y="679"/>
                </a:lnTo>
                <a:lnTo>
                  <a:pt x="1099" y="685"/>
                </a:lnTo>
                <a:lnTo>
                  <a:pt x="1110" y="687"/>
                </a:lnTo>
                <a:lnTo>
                  <a:pt x="1120" y="687"/>
                </a:lnTo>
                <a:lnTo>
                  <a:pt x="1128" y="687"/>
                </a:lnTo>
                <a:lnTo>
                  <a:pt x="1136" y="685"/>
                </a:lnTo>
                <a:lnTo>
                  <a:pt x="1136" y="685"/>
                </a:lnTo>
                <a:lnTo>
                  <a:pt x="1153" y="680"/>
                </a:lnTo>
                <a:lnTo>
                  <a:pt x="1174" y="671"/>
                </a:lnTo>
                <a:lnTo>
                  <a:pt x="1194" y="663"/>
                </a:lnTo>
                <a:lnTo>
                  <a:pt x="1200" y="658"/>
                </a:lnTo>
                <a:lnTo>
                  <a:pt x="1204" y="654"/>
                </a:lnTo>
                <a:lnTo>
                  <a:pt x="1204" y="654"/>
                </a:lnTo>
                <a:lnTo>
                  <a:pt x="1217" y="629"/>
                </a:lnTo>
                <a:lnTo>
                  <a:pt x="1231" y="606"/>
                </a:lnTo>
                <a:lnTo>
                  <a:pt x="1231" y="606"/>
                </a:lnTo>
                <a:lnTo>
                  <a:pt x="1236" y="601"/>
                </a:lnTo>
                <a:lnTo>
                  <a:pt x="1245" y="596"/>
                </a:lnTo>
                <a:lnTo>
                  <a:pt x="1254" y="591"/>
                </a:lnTo>
                <a:lnTo>
                  <a:pt x="1262" y="585"/>
                </a:lnTo>
                <a:lnTo>
                  <a:pt x="1262" y="585"/>
                </a:lnTo>
                <a:lnTo>
                  <a:pt x="1269" y="581"/>
                </a:lnTo>
                <a:lnTo>
                  <a:pt x="1277" y="576"/>
                </a:lnTo>
                <a:lnTo>
                  <a:pt x="1285" y="570"/>
                </a:lnTo>
                <a:lnTo>
                  <a:pt x="1294" y="559"/>
                </a:lnTo>
                <a:lnTo>
                  <a:pt x="1294" y="559"/>
                </a:lnTo>
                <a:lnTo>
                  <a:pt x="1298" y="551"/>
                </a:lnTo>
                <a:lnTo>
                  <a:pt x="1303" y="543"/>
                </a:lnTo>
                <a:lnTo>
                  <a:pt x="1310" y="523"/>
                </a:lnTo>
                <a:lnTo>
                  <a:pt x="1316" y="505"/>
                </a:lnTo>
                <a:lnTo>
                  <a:pt x="1320" y="491"/>
                </a:lnTo>
                <a:lnTo>
                  <a:pt x="1331" y="449"/>
                </a:lnTo>
                <a:lnTo>
                  <a:pt x="1331" y="449"/>
                </a:lnTo>
                <a:lnTo>
                  <a:pt x="1332" y="445"/>
                </a:lnTo>
                <a:lnTo>
                  <a:pt x="1333" y="441"/>
                </a:lnTo>
                <a:lnTo>
                  <a:pt x="1337" y="438"/>
                </a:lnTo>
                <a:lnTo>
                  <a:pt x="1342" y="437"/>
                </a:lnTo>
                <a:lnTo>
                  <a:pt x="1345" y="435"/>
                </a:lnTo>
                <a:lnTo>
                  <a:pt x="1346" y="434"/>
                </a:lnTo>
                <a:lnTo>
                  <a:pt x="1346" y="433"/>
                </a:lnTo>
                <a:lnTo>
                  <a:pt x="1346" y="427"/>
                </a:lnTo>
                <a:lnTo>
                  <a:pt x="1342" y="416"/>
                </a:lnTo>
                <a:lnTo>
                  <a:pt x="1336" y="396"/>
                </a:lnTo>
                <a:lnTo>
                  <a:pt x="1336" y="396"/>
                </a:lnTo>
                <a:lnTo>
                  <a:pt x="1313" y="339"/>
                </a:lnTo>
                <a:lnTo>
                  <a:pt x="1310" y="329"/>
                </a:lnTo>
                <a:lnTo>
                  <a:pt x="1310" y="322"/>
                </a:lnTo>
                <a:lnTo>
                  <a:pt x="1310" y="322"/>
                </a:lnTo>
                <a:lnTo>
                  <a:pt x="1310" y="284"/>
                </a:lnTo>
                <a:lnTo>
                  <a:pt x="1308" y="259"/>
                </a:lnTo>
                <a:lnTo>
                  <a:pt x="1307" y="247"/>
                </a:lnTo>
                <a:lnTo>
                  <a:pt x="1304" y="238"/>
                </a:lnTo>
                <a:lnTo>
                  <a:pt x="1304" y="238"/>
                </a:lnTo>
                <a:lnTo>
                  <a:pt x="1302" y="230"/>
                </a:lnTo>
                <a:lnTo>
                  <a:pt x="1298" y="222"/>
                </a:lnTo>
                <a:lnTo>
                  <a:pt x="1288" y="207"/>
                </a:lnTo>
                <a:lnTo>
                  <a:pt x="1278" y="188"/>
                </a:lnTo>
                <a:lnTo>
                  <a:pt x="1273" y="178"/>
                </a:lnTo>
                <a:lnTo>
                  <a:pt x="1267" y="164"/>
                </a:lnTo>
                <a:lnTo>
                  <a:pt x="1267" y="164"/>
                </a:lnTo>
                <a:lnTo>
                  <a:pt x="1262" y="151"/>
                </a:lnTo>
                <a:lnTo>
                  <a:pt x="1257" y="139"/>
                </a:lnTo>
                <a:lnTo>
                  <a:pt x="1250" y="129"/>
                </a:lnTo>
                <a:lnTo>
                  <a:pt x="1245" y="121"/>
                </a:lnTo>
                <a:lnTo>
                  <a:pt x="1237" y="115"/>
                </a:lnTo>
                <a:lnTo>
                  <a:pt x="1231" y="111"/>
                </a:lnTo>
                <a:lnTo>
                  <a:pt x="1223" y="111"/>
                </a:lnTo>
                <a:lnTo>
                  <a:pt x="1215" y="112"/>
                </a:lnTo>
                <a:lnTo>
                  <a:pt x="1215" y="112"/>
                </a:lnTo>
                <a:lnTo>
                  <a:pt x="1210" y="116"/>
                </a:lnTo>
                <a:lnTo>
                  <a:pt x="1202" y="121"/>
                </a:lnTo>
                <a:lnTo>
                  <a:pt x="1182" y="142"/>
                </a:lnTo>
                <a:lnTo>
                  <a:pt x="1128" y="200"/>
                </a:lnTo>
                <a:lnTo>
                  <a:pt x="1099" y="230"/>
                </a:lnTo>
                <a:lnTo>
                  <a:pt x="1071" y="255"/>
                </a:lnTo>
                <a:lnTo>
                  <a:pt x="1061" y="266"/>
                </a:lnTo>
                <a:lnTo>
                  <a:pt x="1050" y="274"/>
                </a:lnTo>
                <a:lnTo>
                  <a:pt x="1043" y="279"/>
                </a:lnTo>
                <a:lnTo>
                  <a:pt x="1036" y="280"/>
                </a:lnTo>
                <a:lnTo>
                  <a:pt x="1036" y="280"/>
                </a:lnTo>
                <a:lnTo>
                  <a:pt x="1006" y="278"/>
                </a:lnTo>
                <a:lnTo>
                  <a:pt x="994" y="275"/>
                </a:lnTo>
                <a:lnTo>
                  <a:pt x="994" y="275"/>
                </a:lnTo>
                <a:lnTo>
                  <a:pt x="996" y="266"/>
                </a:lnTo>
                <a:lnTo>
                  <a:pt x="1003" y="245"/>
                </a:lnTo>
                <a:lnTo>
                  <a:pt x="1004" y="232"/>
                </a:lnTo>
                <a:lnTo>
                  <a:pt x="1007" y="221"/>
                </a:lnTo>
                <a:lnTo>
                  <a:pt x="1007" y="212"/>
                </a:lnTo>
                <a:lnTo>
                  <a:pt x="1006" y="209"/>
                </a:lnTo>
                <a:lnTo>
                  <a:pt x="1004" y="207"/>
                </a:lnTo>
                <a:lnTo>
                  <a:pt x="1004" y="207"/>
                </a:lnTo>
                <a:lnTo>
                  <a:pt x="999" y="204"/>
                </a:lnTo>
                <a:lnTo>
                  <a:pt x="991" y="201"/>
                </a:lnTo>
                <a:lnTo>
                  <a:pt x="968" y="195"/>
                </a:lnTo>
                <a:lnTo>
                  <a:pt x="954" y="189"/>
                </a:lnTo>
                <a:lnTo>
                  <a:pt x="940" y="184"/>
                </a:lnTo>
                <a:lnTo>
                  <a:pt x="927" y="175"/>
                </a:lnTo>
                <a:lnTo>
                  <a:pt x="920" y="170"/>
                </a:lnTo>
                <a:lnTo>
                  <a:pt x="915" y="164"/>
                </a:lnTo>
                <a:lnTo>
                  <a:pt x="915" y="164"/>
                </a:lnTo>
                <a:lnTo>
                  <a:pt x="899" y="149"/>
                </a:lnTo>
                <a:lnTo>
                  <a:pt x="875" y="125"/>
                </a:lnTo>
                <a:lnTo>
                  <a:pt x="847" y="99"/>
                </a:lnTo>
                <a:lnTo>
                  <a:pt x="815" y="72"/>
                </a:lnTo>
                <a:lnTo>
                  <a:pt x="785" y="46"/>
                </a:lnTo>
                <a:lnTo>
                  <a:pt x="756" y="24"/>
                </a:lnTo>
                <a:lnTo>
                  <a:pt x="743" y="15"/>
                </a:lnTo>
                <a:lnTo>
                  <a:pt x="731" y="8"/>
                </a:lnTo>
                <a:lnTo>
                  <a:pt x="722" y="4"/>
                </a:lnTo>
                <a:lnTo>
                  <a:pt x="715" y="1"/>
                </a:lnTo>
                <a:lnTo>
                  <a:pt x="715" y="1"/>
                </a:lnTo>
                <a:lnTo>
                  <a:pt x="697" y="0"/>
                </a:lnTo>
                <a:lnTo>
                  <a:pt x="669" y="1"/>
                </a:lnTo>
                <a:lnTo>
                  <a:pt x="593" y="4"/>
                </a:lnTo>
                <a:lnTo>
                  <a:pt x="447" y="12"/>
                </a:lnTo>
                <a:lnTo>
                  <a:pt x="447" y="12"/>
                </a:lnTo>
                <a:lnTo>
                  <a:pt x="360" y="16"/>
                </a:lnTo>
                <a:lnTo>
                  <a:pt x="345" y="17"/>
                </a:lnTo>
                <a:lnTo>
                  <a:pt x="336" y="19"/>
                </a:lnTo>
                <a:lnTo>
                  <a:pt x="334" y="20"/>
                </a:lnTo>
                <a:lnTo>
                  <a:pt x="332" y="20"/>
                </a:lnTo>
                <a:lnTo>
                  <a:pt x="334" y="21"/>
                </a:lnTo>
                <a:lnTo>
                  <a:pt x="336" y="22"/>
                </a:lnTo>
                <a:lnTo>
                  <a:pt x="336" y="22"/>
                </a:lnTo>
                <a:lnTo>
                  <a:pt x="347" y="25"/>
                </a:lnTo>
                <a:lnTo>
                  <a:pt x="361" y="28"/>
                </a:lnTo>
                <a:lnTo>
                  <a:pt x="399" y="33"/>
                </a:lnTo>
                <a:lnTo>
                  <a:pt x="447" y="38"/>
                </a:lnTo>
                <a:lnTo>
                  <a:pt x="447" y="38"/>
                </a:lnTo>
                <a:lnTo>
                  <a:pt x="428" y="41"/>
                </a:lnTo>
                <a:lnTo>
                  <a:pt x="388" y="47"/>
                </a:lnTo>
                <a:lnTo>
                  <a:pt x="368" y="51"/>
                </a:lnTo>
                <a:lnTo>
                  <a:pt x="349" y="55"/>
                </a:lnTo>
                <a:lnTo>
                  <a:pt x="339" y="59"/>
                </a:lnTo>
                <a:lnTo>
                  <a:pt x="336" y="62"/>
                </a:lnTo>
                <a:lnTo>
                  <a:pt x="336" y="65"/>
                </a:lnTo>
                <a:lnTo>
                  <a:pt x="336" y="65"/>
                </a:lnTo>
                <a:lnTo>
                  <a:pt x="339" y="67"/>
                </a:lnTo>
                <a:lnTo>
                  <a:pt x="345" y="68"/>
                </a:lnTo>
                <a:lnTo>
                  <a:pt x="365" y="72"/>
                </a:lnTo>
                <a:lnTo>
                  <a:pt x="390" y="75"/>
                </a:lnTo>
                <a:lnTo>
                  <a:pt x="419" y="76"/>
                </a:lnTo>
                <a:lnTo>
                  <a:pt x="468" y="82"/>
                </a:lnTo>
                <a:lnTo>
                  <a:pt x="482" y="83"/>
                </a:lnTo>
                <a:lnTo>
                  <a:pt x="485" y="84"/>
                </a:lnTo>
                <a:lnTo>
                  <a:pt x="484" y="86"/>
                </a:lnTo>
                <a:lnTo>
                  <a:pt x="484" y="86"/>
                </a:lnTo>
                <a:lnTo>
                  <a:pt x="460" y="93"/>
                </a:lnTo>
                <a:lnTo>
                  <a:pt x="423" y="107"/>
                </a:lnTo>
                <a:lnTo>
                  <a:pt x="390" y="120"/>
                </a:lnTo>
                <a:lnTo>
                  <a:pt x="380" y="124"/>
                </a:lnTo>
                <a:lnTo>
                  <a:pt x="378" y="126"/>
                </a:lnTo>
                <a:lnTo>
                  <a:pt x="378" y="128"/>
                </a:lnTo>
                <a:lnTo>
                  <a:pt x="378" y="128"/>
                </a:lnTo>
                <a:lnTo>
                  <a:pt x="381" y="129"/>
                </a:lnTo>
                <a:lnTo>
                  <a:pt x="388" y="129"/>
                </a:lnTo>
                <a:lnTo>
                  <a:pt x="405" y="130"/>
                </a:lnTo>
                <a:lnTo>
                  <a:pt x="457" y="128"/>
                </a:lnTo>
                <a:lnTo>
                  <a:pt x="531" y="122"/>
                </a:lnTo>
                <a:lnTo>
                  <a:pt x="531" y="122"/>
                </a:lnTo>
                <a:lnTo>
                  <a:pt x="489" y="146"/>
                </a:lnTo>
                <a:lnTo>
                  <a:pt x="457" y="164"/>
                </a:lnTo>
                <a:lnTo>
                  <a:pt x="436" y="175"/>
                </a:lnTo>
                <a:lnTo>
                  <a:pt x="436" y="175"/>
                </a:lnTo>
                <a:lnTo>
                  <a:pt x="426" y="178"/>
                </a:lnTo>
                <a:lnTo>
                  <a:pt x="405" y="182"/>
                </a:lnTo>
                <a:lnTo>
                  <a:pt x="376" y="187"/>
                </a:lnTo>
                <a:lnTo>
                  <a:pt x="340" y="191"/>
                </a:lnTo>
                <a:lnTo>
                  <a:pt x="299" y="196"/>
                </a:lnTo>
                <a:lnTo>
                  <a:pt x="253" y="197"/>
                </a:lnTo>
                <a:lnTo>
                  <a:pt x="206" y="199"/>
                </a:lnTo>
                <a:lnTo>
                  <a:pt x="182" y="197"/>
                </a:lnTo>
                <a:lnTo>
                  <a:pt x="157" y="196"/>
                </a:lnTo>
                <a:lnTo>
                  <a:pt x="157" y="196"/>
                </a:lnTo>
                <a:lnTo>
                  <a:pt x="28" y="186"/>
                </a:lnTo>
                <a:lnTo>
                  <a:pt x="5" y="184"/>
                </a:lnTo>
                <a:lnTo>
                  <a:pt x="0" y="184"/>
                </a:lnTo>
                <a:lnTo>
                  <a:pt x="0" y="186"/>
                </a:lnTo>
                <a:lnTo>
                  <a:pt x="0" y="186"/>
                </a:lnTo>
                <a:lnTo>
                  <a:pt x="0" y="186"/>
                </a:lnTo>
                <a:lnTo>
                  <a:pt x="6" y="188"/>
                </a:lnTo>
                <a:lnTo>
                  <a:pt x="23" y="193"/>
                </a:lnTo>
                <a:lnTo>
                  <a:pt x="72" y="205"/>
                </a:lnTo>
                <a:lnTo>
                  <a:pt x="142" y="222"/>
                </a:lnTo>
                <a:lnTo>
                  <a:pt x="142" y="222"/>
                </a:lnTo>
                <a:lnTo>
                  <a:pt x="90" y="222"/>
                </a:lnTo>
                <a:lnTo>
                  <a:pt x="55" y="225"/>
                </a:lnTo>
                <a:lnTo>
                  <a:pt x="44" y="226"/>
                </a:lnTo>
                <a:lnTo>
                  <a:pt x="42" y="226"/>
                </a:lnTo>
                <a:lnTo>
                  <a:pt x="42" y="228"/>
                </a:lnTo>
                <a:lnTo>
                  <a:pt x="42" y="228"/>
                </a:lnTo>
                <a:lnTo>
                  <a:pt x="51" y="230"/>
                </a:lnTo>
                <a:lnTo>
                  <a:pt x="73" y="233"/>
                </a:lnTo>
                <a:lnTo>
                  <a:pt x="139" y="239"/>
                </a:lnTo>
                <a:lnTo>
                  <a:pt x="231" y="249"/>
                </a:lnTo>
                <a:lnTo>
                  <a:pt x="231" y="249"/>
                </a:lnTo>
                <a:lnTo>
                  <a:pt x="218" y="253"/>
                </a:lnTo>
                <a:lnTo>
                  <a:pt x="186" y="262"/>
                </a:lnTo>
                <a:lnTo>
                  <a:pt x="144" y="274"/>
                </a:lnTo>
                <a:lnTo>
                  <a:pt x="122" y="278"/>
                </a:lnTo>
                <a:lnTo>
                  <a:pt x="100" y="280"/>
                </a:lnTo>
                <a:lnTo>
                  <a:pt x="100" y="280"/>
                </a:lnTo>
                <a:lnTo>
                  <a:pt x="39" y="285"/>
                </a:lnTo>
                <a:lnTo>
                  <a:pt x="31" y="285"/>
                </a:lnTo>
                <a:lnTo>
                  <a:pt x="27" y="287"/>
                </a:lnTo>
                <a:lnTo>
                  <a:pt x="25" y="288"/>
                </a:lnTo>
                <a:lnTo>
                  <a:pt x="26" y="291"/>
                </a:lnTo>
                <a:lnTo>
                  <a:pt x="26" y="291"/>
                </a:lnTo>
                <a:lnTo>
                  <a:pt x="30" y="293"/>
                </a:lnTo>
                <a:lnTo>
                  <a:pt x="35" y="296"/>
                </a:lnTo>
                <a:lnTo>
                  <a:pt x="50" y="301"/>
                </a:lnTo>
                <a:lnTo>
                  <a:pt x="68" y="305"/>
                </a:lnTo>
                <a:lnTo>
                  <a:pt x="78" y="307"/>
                </a:lnTo>
                <a:lnTo>
                  <a:pt x="89" y="307"/>
                </a:lnTo>
                <a:lnTo>
                  <a:pt x="89" y="307"/>
                </a:lnTo>
                <a:lnTo>
                  <a:pt x="242" y="296"/>
                </a:lnTo>
                <a:lnTo>
                  <a:pt x="242" y="296"/>
                </a:lnTo>
                <a:lnTo>
                  <a:pt x="203" y="310"/>
                </a:lnTo>
                <a:lnTo>
                  <a:pt x="168" y="324"/>
                </a:lnTo>
                <a:lnTo>
                  <a:pt x="136" y="333"/>
                </a:lnTo>
                <a:lnTo>
                  <a:pt x="136" y="333"/>
                </a:lnTo>
                <a:lnTo>
                  <a:pt x="113" y="339"/>
                </a:lnTo>
                <a:lnTo>
                  <a:pt x="100" y="343"/>
                </a:lnTo>
                <a:lnTo>
                  <a:pt x="93" y="347"/>
                </a:lnTo>
                <a:lnTo>
                  <a:pt x="93" y="347"/>
                </a:lnTo>
                <a:lnTo>
                  <a:pt x="94" y="349"/>
                </a:lnTo>
                <a:lnTo>
                  <a:pt x="94" y="349"/>
                </a:lnTo>
                <a:lnTo>
                  <a:pt x="115" y="351"/>
                </a:lnTo>
                <a:lnTo>
                  <a:pt x="132" y="354"/>
                </a:lnTo>
                <a:lnTo>
                  <a:pt x="152" y="354"/>
                </a:lnTo>
                <a:lnTo>
                  <a:pt x="152" y="354"/>
                </a:lnTo>
                <a:lnTo>
                  <a:pt x="167" y="353"/>
                </a:lnTo>
                <a:lnTo>
                  <a:pt x="186" y="349"/>
                </a:lnTo>
                <a:lnTo>
                  <a:pt x="234" y="335"/>
                </a:lnTo>
                <a:lnTo>
                  <a:pt x="294" y="317"/>
                </a:lnTo>
                <a:lnTo>
                  <a:pt x="294" y="317"/>
                </a:lnTo>
                <a:lnTo>
                  <a:pt x="267" y="329"/>
                </a:lnTo>
                <a:lnTo>
                  <a:pt x="209" y="356"/>
                </a:lnTo>
                <a:lnTo>
                  <a:pt x="178" y="370"/>
                </a:lnTo>
                <a:lnTo>
                  <a:pt x="153" y="383"/>
                </a:lnTo>
                <a:lnTo>
                  <a:pt x="138" y="392"/>
                </a:lnTo>
                <a:lnTo>
                  <a:pt x="135" y="395"/>
                </a:lnTo>
                <a:lnTo>
                  <a:pt x="135" y="396"/>
                </a:lnTo>
                <a:lnTo>
                  <a:pt x="136" y="396"/>
                </a:lnTo>
                <a:lnTo>
                  <a:pt x="136" y="396"/>
                </a:lnTo>
                <a:lnTo>
                  <a:pt x="148" y="395"/>
                </a:lnTo>
                <a:lnTo>
                  <a:pt x="171" y="389"/>
                </a:lnTo>
                <a:lnTo>
                  <a:pt x="227" y="372"/>
                </a:lnTo>
                <a:lnTo>
                  <a:pt x="305" y="349"/>
                </a:lnTo>
                <a:lnTo>
                  <a:pt x="305" y="349"/>
                </a:lnTo>
                <a:lnTo>
                  <a:pt x="293" y="356"/>
                </a:lnTo>
                <a:lnTo>
                  <a:pt x="267" y="374"/>
                </a:lnTo>
                <a:lnTo>
                  <a:pt x="253" y="384"/>
                </a:lnTo>
                <a:lnTo>
                  <a:pt x="242" y="393"/>
                </a:lnTo>
                <a:lnTo>
                  <a:pt x="234" y="401"/>
                </a:lnTo>
                <a:lnTo>
                  <a:pt x="231" y="404"/>
                </a:lnTo>
                <a:lnTo>
                  <a:pt x="231" y="406"/>
                </a:lnTo>
                <a:lnTo>
                  <a:pt x="231" y="406"/>
                </a:lnTo>
                <a:lnTo>
                  <a:pt x="232" y="408"/>
                </a:lnTo>
                <a:lnTo>
                  <a:pt x="236" y="408"/>
                </a:lnTo>
                <a:lnTo>
                  <a:pt x="248" y="408"/>
                </a:lnTo>
                <a:lnTo>
                  <a:pt x="264" y="405"/>
                </a:lnTo>
                <a:lnTo>
                  <a:pt x="282" y="403"/>
                </a:lnTo>
                <a:lnTo>
                  <a:pt x="317" y="395"/>
                </a:lnTo>
                <a:lnTo>
                  <a:pt x="331" y="391"/>
                </a:lnTo>
                <a:lnTo>
                  <a:pt x="331" y="391"/>
                </a:lnTo>
                <a:lnTo>
                  <a:pt x="324" y="397"/>
                </a:lnTo>
                <a:lnTo>
                  <a:pt x="310" y="410"/>
                </a:lnTo>
                <a:lnTo>
                  <a:pt x="303" y="418"/>
                </a:lnTo>
                <a:lnTo>
                  <a:pt x="299" y="425"/>
                </a:lnTo>
                <a:lnTo>
                  <a:pt x="299" y="427"/>
                </a:lnTo>
                <a:lnTo>
                  <a:pt x="299" y="430"/>
                </a:lnTo>
                <a:lnTo>
                  <a:pt x="302" y="431"/>
                </a:lnTo>
                <a:lnTo>
                  <a:pt x="305" y="433"/>
                </a:lnTo>
                <a:lnTo>
                  <a:pt x="305" y="433"/>
                </a:lnTo>
                <a:lnTo>
                  <a:pt x="314" y="434"/>
                </a:lnTo>
                <a:lnTo>
                  <a:pt x="323" y="434"/>
                </a:lnTo>
                <a:lnTo>
                  <a:pt x="344" y="431"/>
                </a:lnTo>
                <a:lnTo>
                  <a:pt x="368" y="427"/>
                </a:lnTo>
                <a:lnTo>
                  <a:pt x="368" y="427"/>
                </a:lnTo>
                <a:lnTo>
                  <a:pt x="369" y="431"/>
                </a:lnTo>
                <a:lnTo>
                  <a:pt x="373" y="441"/>
                </a:lnTo>
                <a:lnTo>
                  <a:pt x="376" y="446"/>
                </a:lnTo>
                <a:lnTo>
                  <a:pt x="381" y="450"/>
                </a:lnTo>
                <a:lnTo>
                  <a:pt x="386" y="454"/>
                </a:lnTo>
                <a:lnTo>
                  <a:pt x="394" y="454"/>
                </a:lnTo>
                <a:lnTo>
                  <a:pt x="394" y="454"/>
                </a:lnTo>
                <a:lnTo>
                  <a:pt x="403" y="451"/>
                </a:lnTo>
                <a:lnTo>
                  <a:pt x="415" y="446"/>
                </a:lnTo>
                <a:lnTo>
                  <a:pt x="427" y="439"/>
                </a:lnTo>
                <a:lnTo>
                  <a:pt x="439" y="433"/>
                </a:lnTo>
                <a:lnTo>
                  <a:pt x="460" y="418"/>
                </a:lnTo>
                <a:lnTo>
                  <a:pt x="468" y="412"/>
                </a:lnTo>
                <a:lnTo>
                  <a:pt x="468" y="412"/>
                </a:lnTo>
                <a:lnTo>
                  <a:pt x="464" y="417"/>
                </a:lnTo>
                <a:lnTo>
                  <a:pt x="459" y="429"/>
                </a:lnTo>
                <a:lnTo>
                  <a:pt x="455" y="435"/>
                </a:lnTo>
                <a:lnTo>
                  <a:pt x="453" y="443"/>
                </a:lnTo>
                <a:lnTo>
                  <a:pt x="455" y="449"/>
                </a:lnTo>
                <a:lnTo>
                  <a:pt x="456" y="451"/>
                </a:lnTo>
                <a:lnTo>
                  <a:pt x="457" y="454"/>
                </a:lnTo>
                <a:lnTo>
                  <a:pt x="457" y="454"/>
                </a:lnTo>
                <a:lnTo>
                  <a:pt x="463" y="456"/>
                </a:lnTo>
                <a:lnTo>
                  <a:pt x="469" y="459"/>
                </a:lnTo>
                <a:lnTo>
                  <a:pt x="476" y="459"/>
                </a:lnTo>
                <a:lnTo>
                  <a:pt x="484" y="460"/>
                </a:lnTo>
                <a:lnTo>
                  <a:pt x="495" y="459"/>
                </a:lnTo>
                <a:lnTo>
                  <a:pt x="505" y="459"/>
                </a:lnTo>
                <a:lnTo>
                  <a:pt x="505" y="459"/>
                </a:lnTo>
                <a:lnTo>
                  <a:pt x="522" y="463"/>
                </a:lnTo>
                <a:lnTo>
                  <a:pt x="532" y="464"/>
                </a:lnTo>
                <a:lnTo>
                  <a:pt x="541" y="464"/>
                </a:lnTo>
                <a:lnTo>
                  <a:pt x="541" y="464"/>
                </a:lnTo>
                <a:lnTo>
                  <a:pt x="547" y="462"/>
                </a:lnTo>
                <a:lnTo>
                  <a:pt x="552" y="458"/>
                </a:lnTo>
                <a:lnTo>
                  <a:pt x="566" y="446"/>
                </a:lnTo>
                <a:lnTo>
                  <a:pt x="584" y="427"/>
                </a:lnTo>
                <a:lnTo>
                  <a:pt x="584" y="427"/>
                </a:lnTo>
                <a:lnTo>
                  <a:pt x="594" y="438"/>
                </a:lnTo>
                <a:lnTo>
                  <a:pt x="605" y="445"/>
                </a:lnTo>
                <a:lnTo>
                  <a:pt x="610" y="447"/>
                </a:lnTo>
                <a:lnTo>
                  <a:pt x="615" y="449"/>
                </a:lnTo>
                <a:lnTo>
                  <a:pt x="615" y="449"/>
                </a:lnTo>
                <a:lnTo>
                  <a:pt x="624" y="449"/>
                </a:lnTo>
                <a:lnTo>
                  <a:pt x="632" y="447"/>
                </a:lnTo>
                <a:lnTo>
                  <a:pt x="639" y="446"/>
                </a:lnTo>
                <a:lnTo>
                  <a:pt x="643" y="447"/>
                </a:lnTo>
                <a:lnTo>
                  <a:pt x="647" y="449"/>
                </a:lnTo>
                <a:lnTo>
                  <a:pt x="647" y="449"/>
                </a:lnTo>
                <a:lnTo>
                  <a:pt x="652" y="452"/>
                </a:lnTo>
                <a:lnTo>
                  <a:pt x="657" y="456"/>
                </a:lnTo>
                <a:lnTo>
                  <a:pt x="664" y="463"/>
                </a:lnTo>
                <a:lnTo>
                  <a:pt x="678" y="475"/>
                </a:lnTo>
                <a:lnTo>
                  <a:pt x="678" y="475"/>
                </a:lnTo>
                <a:lnTo>
                  <a:pt x="687" y="481"/>
                </a:lnTo>
                <a:lnTo>
                  <a:pt x="695" y="485"/>
                </a:lnTo>
                <a:lnTo>
                  <a:pt x="708" y="491"/>
                </a:lnTo>
                <a:lnTo>
                  <a:pt x="718" y="493"/>
                </a:lnTo>
                <a:lnTo>
                  <a:pt x="726" y="496"/>
                </a:lnTo>
                <a:lnTo>
                  <a:pt x="726" y="496"/>
                </a:lnTo>
                <a:lnTo>
                  <a:pt x="740" y="500"/>
                </a:lnTo>
                <a:lnTo>
                  <a:pt x="766" y="506"/>
                </a:lnTo>
                <a:lnTo>
                  <a:pt x="794" y="512"/>
                </a:lnTo>
                <a:lnTo>
                  <a:pt x="806" y="512"/>
                </a:lnTo>
                <a:lnTo>
                  <a:pt x="815" y="512"/>
                </a:lnTo>
                <a:lnTo>
                  <a:pt x="815" y="512"/>
                </a:lnTo>
                <a:lnTo>
                  <a:pt x="819" y="510"/>
                </a:lnTo>
                <a:lnTo>
                  <a:pt x="824" y="505"/>
                </a:lnTo>
                <a:lnTo>
                  <a:pt x="837" y="492"/>
                </a:lnTo>
                <a:lnTo>
                  <a:pt x="852" y="472"/>
                </a:lnTo>
                <a:lnTo>
                  <a:pt x="868" y="450"/>
                </a:lnTo>
                <a:lnTo>
                  <a:pt x="895" y="412"/>
                </a:lnTo>
                <a:lnTo>
                  <a:pt x="904" y="400"/>
                </a:lnTo>
                <a:lnTo>
                  <a:pt x="907" y="396"/>
                </a:lnTo>
                <a:lnTo>
                  <a:pt x="910" y="396"/>
                </a:lnTo>
                <a:lnTo>
                  <a:pt x="910" y="396"/>
                </a:lnTo>
                <a:lnTo>
                  <a:pt x="916" y="403"/>
                </a:lnTo>
                <a:lnTo>
                  <a:pt x="923" y="410"/>
                </a:lnTo>
                <a:lnTo>
                  <a:pt x="931" y="422"/>
                </a:lnTo>
                <a:lnTo>
                  <a:pt x="931" y="4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24DF580C-BB2F-42A7-B40B-693641A89E32}"/>
              </a:ext>
            </a:extLst>
          </p:cNvPr>
          <p:cNvSpPr>
            <a:spLocks/>
          </p:cNvSpPr>
          <p:nvPr/>
        </p:nvSpPr>
        <p:spPr bwMode="auto">
          <a:xfrm>
            <a:off x="6078125" y="2745518"/>
            <a:ext cx="1485165" cy="1684868"/>
          </a:xfrm>
          <a:custGeom>
            <a:avLst/>
            <a:gdLst>
              <a:gd name="T0" fmla="*/ 156 w 766"/>
              <a:gd name="T1" fmla="*/ 338 h 869"/>
              <a:gd name="T2" fmla="*/ 142 w 766"/>
              <a:gd name="T3" fmla="*/ 373 h 869"/>
              <a:gd name="T4" fmla="*/ 121 w 766"/>
              <a:gd name="T5" fmla="*/ 411 h 869"/>
              <a:gd name="T6" fmla="*/ 148 w 766"/>
              <a:gd name="T7" fmla="*/ 406 h 869"/>
              <a:gd name="T8" fmla="*/ 298 w 766"/>
              <a:gd name="T9" fmla="*/ 512 h 869"/>
              <a:gd name="T10" fmla="*/ 429 w 766"/>
              <a:gd name="T11" fmla="*/ 624 h 869"/>
              <a:gd name="T12" fmla="*/ 479 w 766"/>
              <a:gd name="T13" fmla="*/ 722 h 869"/>
              <a:gd name="T14" fmla="*/ 582 w 766"/>
              <a:gd name="T15" fmla="*/ 865 h 869"/>
              <a:gd name="T16" fmla="*/ 600 w 766"/>
              <a:gd name="T17" fmla="*/ 852 h 869"/>
              <a:gd name="T18" fmla="*/ 608 w 766"/>
              <a:gd name="T19" fmla="*/ 823 h 869"/>
              <a:gd name="T20" fmla="*/ 658 w 766"/>
              <a:gd name="T21" fmla="*/ 822 h 869"/>
              <a:gd name="T22" fmla="*/ 674 w 766"/>
              <a:gd name="T23" fmla="*/ 800 h 869"/>
              <a:gd name="T24" fmla="*/ 716 w 766"/>
              <a:gd name="T25" fmla="*/ 779 h 869"/>
              <a:gd name="T26" fmla="*/ 732 w 766"/>
              <a:gd name="T27" fmla="*/ 723 h 869"/>
              <a:gd name="T28" fmla="*/ 743 w 766"/>
              <a:gd name="T29" fmla="*/ 701 h 869"/>
              <a:gd name="T30" fmla="*/ 741 w 766"/>
              <a:gd name="T31" fmla="*/ 661 h 869"/>
              <a:gd name="T32" fmla="*/ 721 w 766"/>
              <a:gd name="T33" fmla="*/ 610 h 869"/>
              <a:gd name="T34" fmla="*/ 713 w 766"/>
              <a:gd name="T35" fmla="*/ 589 h 869"/>
              <a:gd name="T36" fmla="*/ 658 w 766"/>
              <a:gd name="T37" fmla="*/ 581 h 869"/>
              <a:gd name="T38" fmla="*/ 526 w 766"/>
              <a:gd name="T39" fmla="*/ 506 h 869"/>
              <a:gd name="T40" fmla="*/ 649 w 766"/>
              <a:gd name="T41" fmla="*/ 535 h 869"/>
              <a:gd name="T42" fmla="*/ 666 w 766"/>
              <a:gd name="T43" fmla="*/ 522 h 869"/>
              <a:gd name="T44" fmla="*/ 695 w 766"/>
              <a:gd name="T45" fmla="*/ 474 h 869"/>
              <a:gd name="T46" fmla="*/ 709 w 766"/>
              <a:gd name="T47" fmla="*/ 427 h 869"/>
              <a:gd name="T48" fmla="*/ 737 w 766"/>
              <a:gd name="T49" fmla="*/ 378 h 869"/>
              <a:gd name="T50" fmla="*/ 733 w 766"/>
              <a:gd name="T51" fmla="*/ 339 h 869"/>
              <a:gd name="T52" fmla="*/ 730 w 766"/>
              <a:gd name="T53" fmla="*/ 326 h 869"/>
              <a:gd name="T54" fmla="*/ 763 w 766"/>
              <a:gd name="T55" fmla="*/ 290 h 869"/>
              <a:gd name="T56" fmla="*/ 743 w 766"/>
              <a:gd name="T57" fmla="*/ 276 h 869"/>
              <a:gd name="T58" fmla="*/ 755 w 766"/>
              <a:gd name="T59" fmla="*/ 244 h 869"/>
              <a:gd name="T60" fmla="*/ 734 w 766"/>
              <a:gd name="T61" fmla="*/ 227 h 869"/>
              <a:gd name="T62" fmla="*/ 732 w 766"/>
              <a:gd name="T63" fmla="*/ 218 h 869"/>
              <a:gd name="T64" fmla="*/ 663 w 766"/>
              <a:gd name="T65" fmla="*/ 259 h 869"/>
              <a:gd name="T66" fmla="*/ 684 w 766"/>
              <a:gd name="T67" fmla="*/ 206 h 869"/>
              <a:gd name="T68" fmla="*/ 626 w 766"/>
              <a:gd name="T69" fmla="*/ 255 h 869"/>
              <a:gd name="T70" fmla="*/ 630 w 766"/>
              <a:gd name="T71" fmla="*/ 222 h 869"/>
              <a:gd name="T72" fmla="*/ 622 w 766"/>
              <a:gd name="T73" fmla="*/ 207 h 869"/>
              <a:gd name="T74" fmla="*/ 558 w 766"/>
              <a:gd name="T75" fmla="*/ 301 h 869"/>
              <a:gd name="T76" fmla="*/ 486 w 766"/>
              <a:gd name="T77" fmla="*/ 347 h 869"/>
              <a:gd name="T78" fmla="*/ 455 w 766"/>
              <a:gd name="T79" fmla="*/ 327 h 869"/>
              <a:gd name="T80" fmla="*/ 433 w 766"/>
              <a:gd name="T81" fmla="*/ 360 h 869"/>
              <a:gd name="T82" fmla="*/ 415 w 766"/>
              <a:gd name="T83" fmla="*/ 381 h 869"/>
              <a:gd name="T84" fmla="*/ 374 w 766"/>
              <a:gd name="T85" fmla="*/ 366 h 869"/>
              <a:gd name="T86" fmla="*/ 353 w 766"/>
              <a:gd name="T87" fmla="*/ 332 h 869"/>
              <a:gd name="T88" fmla="*/ 323 w 766"/>
              <a:gd name="T89" fmla="*/ 311 h 869"/>
              <a:gd name="T90" fmla="*/ 300 w 766"/>
              <a:gd name="T91" fmla="*/ 311 h 869"/>
              <a:gd name="T92" fmla="*/ 245 w 766"/>
              <a:gd name="T93" fmla="*/ 227 h 869"/>
              <a:gd name="T94" fmla="*/ 205 w 766"/>
              <a:gd name="T95" fmla="*/ 218 h 869"/>
              <a:gd name="T96" fmla="*/ 198 w 766"/>
              <a:gd name="T97" fmla="*/ 136 h 869"/>
              <a:gd name="T98" fmla="*/ 178 w 766"/>
              <a:gd name="T99" fmla="*/ 100 h 869"/>
              <a:gd name="T100" fmla="*/ 152 w 766"/>
              <a:gd name="T101" fmla="*/ 65 h 869"/>
              <a:gd name="T102" fmla="*/ 138 w 766"/>
              <a:gd name="T103" fmla="*/ 43 h 869"/>
              <a:gd name="T104" fmla="*/ 111 w 766"/>
              <a:gd name="T105" fmla="*/ 90 h 869"/>
              <a:gd name="T106" fmla="*/ 94 w 766"/>
              <a:gd name="T107" fmla="*/ 1 h 869"/>
              <a:gd name="T108" fmla="*/ 75 w 766"/>
              <a:gd name="T109" fmla="*/ 43 h 869"/>
              <a:gd name="T110" fmla="*/ 53 w 766"/>
              <a:gd name="T111" fmla="*/ 122 h 869"/>
              <a:gd name="T112" fmla="*/ 37 w 766"/>
              <a:gd name="T113" fmla="*/ 85 h 869"/>
              <a:gd name="T114" fmla="*/ 12 w 766"/>
              <a:gd name="T115" fmla="*/ 5 h 869"/>
              <a:gd name="T116" fmla="*/ 0 w 766"/>
              <a:gd name="T117" fmla="*/ 73 h 869"/>
              <a:gd name="T118" fmla="*/ 31 w 766"/>
              <a:gd name="T119" fmla="*/ 188 h 869"/>
              <a:gd name="T120" fmla="*/ 104 w 766"/>
              <a:gd name="T121" fmla="*/ 278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6" h="869">
                <a:moveTo>
                  <a:pt x="174" y="327"/>
                </a:moveTo>
                <a:lnTo>
                  <a:pt x="174" y="327"/>
                </a:lnTo>
                <a:lnTo>
                  <a:pt x="171" y="327"/>
                </a:lnTo>
                <a:lnTo>
                  <a:pt x="166" y="328"/>
                </a:lnTo>
                <a:lnTo>
                  <a:pt x="162" y="331"/>
                </a:lnTo>
                <a:lnTo>
                  <a:pt x="158" y="334"/>
                </a:lnTo>
                <a:lnTo>
                  <a:pt x="156" y="338"/>
                </a:lnTo>
                <a:lnTo>
                  <a:pt x="153" y="343"/>
                </a:lnTo>
                <a:lnTo>
                  <a:pt x="153" y="343"/>
                </a:lnTo>
                <a:lnTo>
                  <a:pt x="149" y="353"/>
                </a:lnTo>
                <a:lnTo>
                  <a:pt x="148" y="363"/>
                </a:lnTo>
                <a:lnTo>
                  <a:pt x="148" y="369"/>
                </a:lnTo>
                <a:lnTo>
                  <a:pt x="148" y="369"/>
                </a:lnTo>
                <a:lnTo>
                  <a:pt x="142" y="373"/>
                </a:lnTo>
                <a:lnTo>
                  <a:pt x="137" y="378"/>
                </a:lnTo>
                <a:lnTo>
                  <a:pt x="132" y="385"/>
                </a:lnTo>
                <a:lnTo>
                  <a:pt x="132" y="385"/>
                </a:lnTo>
                <a:lnTo>
                  <a:pt x="123" y="401"/>
                </a:lnTo>
                <a:lnTo>
                  <a:pt x="120" y="407"/>
                </a:lnTo>
                <a:lnTo>
                  <a:pt x="120" y="410"/>
                </a:lnTo>
                <a:lnTo>
                  <a:pt x="121" y="411"/>
                </a:lnTo>
                <a:lnTo>
                  <a:pt x="121" y="411"/>
                </a:lnTo>
                <a:lnTo>
                  <a:pt x="123" y="411"/>
                </a:lnTo>
                <a:lnTo>
                  <a:pt x="125" y="411"/>
                </a:lnTo>
                <a:lnTo>
                  <a:pt x="131" y="409"/>
                </a:lnTo>
                <a:lnTo>
                  <a:pt x="138" y="406"/>
                </a:lnTo>
                <a:lnTo>
                  <a:pt x="142" y="405"/>
                </a:lnTo>
                <a:lnTo>
                  <a:pt x="148" y="406"/>
                </a:lnTo>
                <a:lnTo>
                  <a:pt x="148" y="406"/>
                </a:lnTo>
                <a:lnTo>
                  <a:pt x="174" y="413"/>
                </a:lnTo>
                <a:lnTo>
                  <a:pt x="190" y="416"/>
                </a:lnTo>
                <a:lnTo>
                  <a:pt x="190" y="416"/>
                </a:lnTo>
                <a:lnTo>
                  <a:pt x="240" y="460"/>
                </a:lnTo>
                <a:lnTo>
                  <a:pt x="280" y="495"/>
                </a:lnTo>
                <a:lnTo>
                  <a:pt x="298" y="512"/>
                </a:lnTo>
                <a:lnTo>
                  <a:pt x="311" y="527"/>
                </a:lnTo>
                <a:lnTo>
                  <a:pt x="311" y="527"/>
                </a:lnTo>
                <a:lnTo>
                  <a:pt x="324" y="541"/>
                </a:lnTo>
                <a:lnTo>
                  <a:pt x="342" y="557"/>
                </a:lnTo>
                <a:lnTo>
                  <a:pt x="383" y="589"/>
                </a:lnTo>
                <a:lnTo>
                  <a:pt x="419" y="615"/>
                </a:lnTo>
                <a:lnTo>
                  <a:pt x="429" y="624"/>
                </a:lnTo>
                <a:lnTo>
                  <a:pt x="432" y="627"/>
                </a:lnTo>
                <a:lnTo>
                  <a:pt x="432" y="627"/>
                </a:lnTo>
                <a:lnTo>
                  <a:pt x="432" y="631"/>
                </a:lnTo>
                <a:lnTo>
                  <a:pt x="436" y="639"/>
                </a:lnTo>
                <a:lnTo>
                  <a:pt x="449" y="669"/>
                </a:lnTo>
                <a:lnTo>
                  <a:pt x="469" y="704"/>
                </a:lnTo>
                <a:lnTo>
                  <a:pt x="479" y="722"/>
                </a:lnTo>
                <a:lnTo>
                  <a:pt x="490" y="737"/>
                </a:lnTo>
                <a:lnTo>
                  <a:pt x="490" y="737"/>
                </a:lnTo>
                <a:lnTo>
                  <a:pt x="515" y="774"/>
                </a:lnTo>
                <a:lnTo>
                  <a:pt x="543" y="818"/>
                </a:lnTo>
                <a:lnTo>
                  <a:pt x="558" y="837"/>
                </a:lnTo>
                <a:lnTo>
                  <a:pt x="571" y="854"/>
                </a:lnTo>
                <a:lnTo>
                  <a:pt x="582" y="865"/>
                </a:lnTo>
                <a:lnTo>
                  <a:pt x="586" y="868"/>
                </a:lnTo>
                <a:lnTo>
                  <a:pt x="590" y="869"/>
                </a:lnTo>
                <a:lnTo>
                  <a:pt x="590" y="869"/>
                </a:lnTo>
                <a:lnTo>
                  <a:pt x="592" y="868"/>
                </a:lnTo>
                <a:lnTo>
                  <a:pt x="595" y="866"/>
                </a:lnTo>
                <a:lnTo>
                  <a:pt x="599" y="861"/>
                </a:lnTo>
                <a:lnTo>
                  <a:pt x="600" y="852"/>
                </a:lnTo>
                <a:lnTo>
                  <a:pt x="603" y="843"/>
                </a:lnTo>
                <a:lnTo>
                  <a:pt x="604" y="827"/>
                </a:lnTo>
                <a:lnTo>
                  <a:pt x="604" y="822"/>
                </a:lnTo>
                <a:lnTo>
                  <a:pt x="604" y="822"/>
                </a:lnTo>
                <a:lnTo>
                  <a:pt x="605" y="822"/>
                </a:lnTo>
                <a:lnTo>
                  <a:pt x="605" y="822"/>
                </a:lnTo>
                <a:lnTo>
                  <a:pt x="608" y="823"/>
                </a:lnTo>
                <a:lnTo>
                  <a:pt x="613" y="825"/>
                </a:lnTo>
                <a:lnTo>
                  <a:pt x="629" y="827"/>
                </a:lnTo>
                <a:lnTo>
                  <a:pt x="637" y="828"/>
                </a:lnTo>
                <a:lnTo>
                  <a:pt x="646" y="827"/>
                </a:lnTo>
                <a:lnTo>
                  <a:pt x="653" y="824"/>
                </a:lnTo>
                <a:lnTo>
                  <a:pt x="658" y="822"/>
                </a:lnTo>
                <a:lnTo>
                  <a:pt x="658" y="822"/>
                </a:lnTo>
                <a:lnTo>
                  <a:pt x="662" y="818"/>
                </a:lnTo>
                <a:lnTo>
                  <a:pt x="663" y="814"/>
                </a:lnTo>
                <a:lnTo>
                  <a:pt x="666" y="807"/>
                </a:lnTo>
                <a:lnTo>
                  <a:pt x="667" y="804"/>
                </a:lnTo>
                <a:lnTo>
                  <a:pt x="668" y="802"/>
                </a:lnTo>
                <a:lnTo>
                  <a:pt x="670" y="800"/>
                </a:lnTo>
                <a:lnTo>
                  <a:pt x="674" y="800"/>
                </a:lnTo>
                <a:lnTo>
                  <a:pt x="674" y="800"/>
                </a:lnTo>
                <a:lnTo>
                  <a:pt x="683" y="799"/>
                </a:lnTo>
                <a:lnTo>
                  <a:pt x="693" y="797"/>
                </a:lnTo>
                <a:lnTo>
                  <a:pt x="699" y="794"/>
                </a:lnTo>
                <a:lnTo>
                  <a:pt x="704" y="790"/>
                </a:lnTo>
                <a:lnTo>
                  <a:pt x="709" y="786"/>
                </a:lnTo>
                <a:lnTo>
                  <a:pt x="716" y="779"/>
                </a:lnTo>
                <a:lnTo>
                  <a:pt x="716" y="779"/>
                </a:lnTo>
                <a:lnTo>
                  <a:pt x="726" y="768"/>
                </a:lnTo>
                <a:lnTo>
                  <a:pt x="733" y="757"/>
                </a:lnTo>
                <a:lnTo>
                  <a:pt x="737" y="749"/>
                </a:lnTo>
                <a:lnTo>
                  <a:pt x="737" y="743"/>
                </a:lnTo>
                <a:lnTo>
                  <a:pt x="737" y="743"/>
                </a:lnTo>
                <a:lnTo>
                  <a:pt x="732" y="723"/>
                </a:lnTo>
                <a:lnTo>
                  <a:pt x="730" y="712"/>
                </a:lnTo>
                <a:lnTo>
                  <a:pt x="730" y="708"/>
                </a:lnTo>
                <a:lnTo>
                  <a:pt x="732" y="706"/>
                </a:lnTo>
                <a:lnTo>
                  <a:pt x="732" y="706"/>
                </a:lnTo>
                <a:lnTo>
                  <a:pt x="734" y="704"/>
                </a:lnTo>
                <a:lnTo>
                  <a:pt x="737" y="703"/>
                </a:lnTo>
                <a:lnTo>
                  <a:pt x="743" y="701"/>
                </a:lnTo>
                <a:lnTo>
                  <a:pt x="746" y="698"/>
                </a:lnTo>
                <a:lnTo>
                  <a:pt x="749" y="694"/>
                </a:lnTo>
                <a:lnTo>
                  <a:pt x="749" y="687"/>
                </a:lnTo>
                <a:lnTo>
                  <a:pt x="747" y="679"/>
                </a:lnTo>
                <a:lnTo>
                  <a:pt x="747" y="679"/>
                </a:lnTo>
                <a:lnTo>
                  <a:pt x="745" y="670"/>
                </a:lnTo>
                <a:lnTo>
                  <a:pt x="741" y="661"/>
                </a:lnTo>
                <a:lnTo>
                  <a:pt x="733" y="645"/>
                </a:lnTo>
                <a:lnTo>
                  <a:pt x="725" y="633"/>
                </a:lnTo>
                <a:lnTo>
                  <a:pt x="721" y="627"/>
                </a:lnTo>
                <a:lnTo>
                  <a:pt x="721" y="627"/>
                </a:lnTo>
                <a:lnTo>
                  <a:pt x="721" y="622"/>
                </a:lnTo>
                <a:lnTo>
                  <a:pt x="722" y="614"/>
                </a:lnTo>
                <a:lnTo>
                  <a:pt x="721" y="610"/>
                </a:lnTo>
                <a:lnTo>
                  <a:pt x="721" y="605"/>
                </a:lnTo>
                <a:lnTo>
                  <a:pt x="718" y="601"/>
                </a:lnTo>
                <a:lnTo>
                  <a:pt x="716" y="595"/>
                </a:lnTo>
                <a:lnTo>
                  <a:pt x="716" y="595"/>
                </a:lnTo>
                <a:lnTo>
                  <a:pt x="714" y="593"/>
                </a:lnTo>
                <a:lnTo>
                  <a:pt x="713" y="590"/>
                </a:lnTo>
                <a:lnTo>
                  <a:pt x="713" y="589"/>
                </a:lnTo>
                <a:lnTo>
                  <a:pt x="714" y="587"/>
                </a:lnTo>
                <a:lnTo>
                  <a:pt x="718" y="586"/>
                </a:lnTo>
                <a:lnTo>
                  <a:pt x="718" y="586"/>
                </a:lnTo>
                <a:lnTo>
                  <a:pt x="705" y="585"/>
                </a:lnTo>
                <a:lnTo>
                  <a:pt x="705" y="585"/>
                </a:lnTo>
                <a:lnTo>
                  <a:pt x="683" y="582"/>
                </a:lnTo>
                <a:lnTo>
                  <a:pt x="658" y="581"/>
                </a:lnTo>
                <a:lnTo>
                  <a:pt x="632" y="580"/>
                </a:lnTo>
                <a:lnTo>
                  <a:pt x="632" y="580"/>
                </a:lnTo>
                <a:lnTo>
                  <a:pt x="592" y="555"/>
                </a:lnTo>
                <a:lnTo>
                  <a:pt x="563" y="537"/>
                </a:lnTo>
                <a:lnTo>
                  <a:pt x="547" y="527"/>
                </a:lnTo>
                <a:lnTo>
                  <a:pt x="526" y="506"/>
                </a:lnTo>
                <a:lnTo>
                  <a:pt x="526" y="506"/>
                </a:lnTo>
                <a:lnTo>
                  <a:pt x="575" y="522"/>
                </a:lnTo>
                <a:lnTo>
                  <a:pt x="613" y="534"/>
                </a:lnTo>
                <a:lnTo>
                  <a:pt x="628" y="536"/>
                </a:lnTo>
                <a:lnTo>
                  <a:pt x="637" y="537"/>
                </a:lnTo>
                <a:lnTo>
                  <a:pt x="637" y="537"/>
                </a:lnTo>
                <a:lnTo>
                  <a:pt x="643" y="536"/>
                </a:lnTo>
                <a:lnTo>
                  <a:pt x="649" y="535"/>
                </a:lnTo>
                <a:lnTo>
                  <a:pt x="658" y="530"/>
                </a:lnTo>
                <a:lnTo>
                  <a:pt x="664" y="524"/>
                </a:lnTo>
                <a:lnTo>
                  <a:pt x="668" y="522"/>
                </a:lnTo>
                <a:lnTo>
                  <a:pt x="668" y="522"/>
                </a:lnTo>
                <a:lnTo>
                  <a:pt x="664" y="524"/>
                </a:lnTo>
                <a:lnTo>
                  <a:pt x="664" y="524"/>
                </a:lnTo>
                <a:lnTo>
                  <a:pt x="666" y="522"/>
                </a:lnTo>
                <a:lnTo>
                  <a:pt x="674" y="511"/>
                </a:lnTo>
                <a:lnTo>
                  <a:pt x="674" y="511"/>
                </a:lnTo>
                <a:lnTo>
                  <a:pt x="686" y="497"/>
                </a:lnTo>
                <a:lnTo>
                  <a:pt x="692" y="486"/>
                </a:lnTo>
                <a:lnTo>
                  <a:pt x="695" y="480"/>
                </a:lnTo>
                <a:lnTo>
                  <a:pt x="695" y="474"/>
                </a:lnTo>
                <a:lnTo>
                  <a:pt x="695" y="474"/>
                </a:lnTo>
                <a:lnTo>
                  <a:pt x="695" y="472"/>
                </a:lnTo>
                <a:lnTo>
                  <a:pt x="695" y="470"/>
                </a:lnTo>
                <a:lnTo>
                  <a:pt x="699" y="465"/>
                </a:lnTo>
                <a:lnTo>
                  <a:pt x="701" y="459"/>
                </a:lnTo>
                <a:lnTo>
                  <a:pt x="705" y="448"/>
                </a:lnTo>
                <a:lnTo>
                  <a:pt x="705" y="448"/>
                </a:lnTo>
                <a:lnTo>
                  <a:pt x="709" y="427"/>
                </a:lnTo>
                <a:lnTo>
                  <a:pt x="711" y="416"/>
                </a:lnTo>
                <a:lnTo>
                  <a:pt x="711" y="416"/>
                </a:lnTo>
                <a:lnTo>
                  <a:pt x="713" y="410"/>
                </a:lnTo>
                <a:lnTo>
                  <a:pt x="720" y="401"/>
                </a:lnTo>
                <a:lnTo>
                  <a:pt x="732" y="385"/>
                </a:lnTo>
                <a:lnTo>
                  <a:pt x="732" y="385"/>
                </a:lnTo>
                <a:lnTo>
                  <a:pt x="737" y="378"/>
                </a:lnTo>
                <a:lnTo>
                  <a:pt x="742" y="370"/>
                </a:lnTo>
                <a:lnTo>
                  <a:pt x="743" y="366"/>
                </a:lnTo>
                <a:lnTo>
                  <a:pt x="745" y="363"/>
                </a:lnTo>
                <a:lnTo>
                  <a:pt x="745" y="357"/>
                </a:lnTo>
                <a:lnTo>
                  <a:pt x="742" y="353"/>
                </a:lnTo>
                <a:lnTo>
                  <a:pt x="742" y="353"/>
                </a:lnTo>
                <a:lnTo>
                  <a:pt x="733" y="339"/>
                </a:lnTo>
                <a:lnTo>
                  <a:pt x="730" y="335"/>
                </a:lnTo>
                <a:lnTo>
                  <a:pt x="732" y="332"/>
                </a:lnTo>
                <a:lnTo>
                  <a:pt x="732" y="332"/>
                </a:lnTo>
                <a:lnTo>
                  <a:pt x="732" y="331"/>
                </a:lnTo>
                <a:lnTo>
                  <a:pt x="732" y="331"/>
                </a:lnTo>
                <a:lnTo>
                  <a:pt x="730" y="328"/>
                </a:lnTo>
                <a:lnTo>
                  <a:pt x="730" y="326"/>
                </a:lnTo>
                <a:lnTo>
                  <a:pt x="732" y="323"/>
                </a:lnTo>
                <a:lnTo>
                  <a:pt x="733" y="320"/>
                </a:lnTo>
                <a:lnTo>
                  <a:pt x="737" y="317"/>
                </a:lnTo>
                <a:lnTo>
                  <a:pt x="737" y="317"/>
                </a:lnTo>
                <a:lnTo>
                  <a:pt x="747" y="307"/>
                </a:lnTo>
                <a:lnTo>
                  <a:pt x="759" y="295"/>
                </a:lnTo>
                <a:lnTo>
                  <a:pt x="763" y="290"/>
                </a:lnTo>
                <a:lnTo>
                  <a:pt x="766" y="286"/>
                </a:lnTo>
                <a:lnTo>
                  <a:pt x="766" y="282"/>
                </a:lnTo>
                <a:lnTo>
                  <a:pt x="764" y="281"/>
                </a:lnTo>
                <a:lnTo>
                  <a:pt x="763" y="280"/>
                </a:lnTo>
                <a:lnTo>
                  <a:pt x="763" y="280"/>
                </a:lnTo>
                <a:lnTo>
                  <a:pt x="753" y="277"/>
                </a:lnTo>
                <a:lnTo>
                  <a:pt x="743" y="276"/>
                </a:lnTo>
                <a:lnTo>
                  <a:pt x="732" y="274"/>
                </a:lnTo>
                <a:lnTo>
                  <a:pt x="732" y="274"/>
                </a:lnTo>
                <a:lnTo>
                  <a:pt x="737" y="269"/>
                </a:lnTo>
                <a:lnTo>
                  <a:pt x="747" y="259"/>
                </a:lnTo>
                <a:lnTo>
                  <a:pt x="753" y="252"/>
                </a:lnTo>
                <a:lnTo>
                  <a:pt x="755" y="247"/>
                </a:lnTo>
                <a:lnTo>
                  <a:pt x="755" y="244"/>
                </a:lnTo>
                <a:lnTo>
                  <a:pt x="755" y="243"/>
                </a:lnTo>
                <a:lnTo>
                  <a:pt x="753" y="243"/>
                </a:lnTo>
                <a:lnTo>
                  <a:pt x="753" y="243"/>
                </a:lnTo>
                <a:lnTo>
                  <a:pt x="716" y="248"/>
                </a:lnTo>
                <a:lnTo>
                  <a:pt x="716" y="248"/>
                </a:lnTo>
                <a:lnTo>
                  <a:pt x="730" y="232"/>
                </a:lnTo>
                <a:lnTo>
                  <a:pt x="734" y="227"/>
                </a:lnTo>
                <a:lnTo>
                  <a:pt x="738" y="222"/>
                </a:lnTo>
                <a:lnTo>
                  <a:pt x="738" y="218"/>
                </a:lnTo>
                <a:lnTo>
                  <a:pt x="738" y="217"/>
                </a:lnTo>
                <a:lnTo>
                  <a:pt x="737" y="217"/>
                </a:lnTo>
                <a:lnTo>
                  <a:pt x="737" y="217"/>
                </a:lnTo>
                <a:lnTo>
                  <a:pt x="734" y="217"/>
                </a:lnTo>
                <a:lnTo>
                  <a:pt x="732" y="218"/>
                </a:lnTo>
                <a:lnTo>
                  <a:pt x="721" y="223"/>
                </a:lnTo>
                <a:lnTo>
                  <a:pt x="697" y="240"/>
                </a:lnTo>
                <a:lnTo>
                  <a:pt x="674" y="255"/>
                </a:lnTo>
                <a:lnTo>
                  <a:pt x="666" y="259"/>
                </a:lnTo>
                <a:lnTo>
                  <a:pt x="664" y="260"/>
                </a:lnTo>
                <a:lnTo>
                  <a:pt x="663" y="259"/>
                </a:lnTo>
                <a:lnTo>
                  <a:pt x="663" y="259"/>
                </a:lnTo>
                <a:lnTo>
                  <a:pt x="664" y="255"/>
                </a:lnTo>
                <a:lnTo>
                  <a:pt x="667" y="248"/>
                </a:lnTo>
                <a:lnTo>
                  <a:pt x="676" y="231"/>
                </a:lnTo>
                <a:lnTo>
                  <a:pt x="684" y="215"/>
                </a:lnTo>
                <a:lnTo>
                  <a:pt x="686" y="209"/>
                </a:lnTo>
                <a:lnTo>
                  <a:pt x="686" y="207"/>
                </a:lnTo>
                <a:lnTo>
                  <a:pt x="684" y="206"/>
                </a:lnTo>
                <a:lnTo>
                  <a:pt x="684" y="206"/>
                </a:lnTo>
                <a:lnTo>
                  <a:pt x="683" y="206"/>
                </a:lnTo>
                <a:lnTo>
                  <a:pt x="680" y="207"/>
                </a:lnTo>
                <a:lnTo>
                  <a:pt x="672" y="213"/>
                </a:lnTo>
                <a:lnTo>
                  <a:pt x="653" y="230"/>
                </a:lnTo>
                <a:lnTo>
                  <a:pt x="633" y="248"/>
                </a:lnTo>
                <a:lnTo>
                  <a:pt x="626" y="255"/>
                </a:lnTo>
                <a:lnTo>
                  <a:pt x="621" y="259"/>
                </a:lnTo>
                <a:lnTo>
                  <a:pt x="621" y="259"/>
                </a:lnTo>
                <a:lnTo>
                  <a:pt x="620" y="259"/>
                </a:lnTo>
                <a:lnTo>
                  <a:pt x="620" y="257"/>
                </a:lnTo>
                <a:lnTo>
                  <a:pt x="621" y="252"/>
                </a:lnTo>
                <a:lnTo>
                  <a:pt x="628" y="232"/>
                </a:lnTo>
                <a:lnTo>
                  <a:pt x="630" y="222"/>
                </a:lnTo>
                <a:lnTo>
                  <a:pt x="632" y="213"/>
                </a:lnTo>
                <a:lnTo>
                  <a:pt x="632" y="210"/>
                </a:lnTo>
                <a:lnTo>
                  <a:pt x="630" y="207"/>
                </a:lnTo>
                <a:lnTo>
                  <a:pt x="629" y="206"/>
                </a:lnTo>
                <a:lnTo>
                  <a:pt x="626" y="206"/>
                </a:lnTo>
                <a:lnTo>
                  <a:pt x="626" y="206"/>
                </a:lnTo>
                <a:lnTo>
                  <a:pt x="622" y="207"/>
                </a:lnTo>
                <a:lnTo>
                  <a:pt x="620" y="210"/>
                </a:lnTo>
                <a:lnTo>
                  <a:pt x="611" y="219"/>
                </a:lnTo>
                <a:lnTo>
                  <a:pt x="601" y="232"/>
                </a:lnTo>
                <a:lnTo>
                  <a:pt x="592" y="248"/>
                </a:lnTo>
                <a:lnTo>
                  <a:pt x="574" y="278"/>
                </a:lnTo>
                <a:lnTo>
                  <a:pt x="565" y="292"/>
                </a:lnTo>
                <a:lnTo>
                  <a:pt x="558" y="301"/>
                </a:lnTo>
                <a:lnTo>
                  <a:pt x="558" y="301"/>
                </a:lnTo>
                <a:lnTo>
                  <a:pt x="550" y="309"/>
                </a:lnTo>
                <a:lnTo>
                  <a:pt x="540" y="317"/>
                </a:lnTo>
                <a:lnTo>
                  <a:pt x="517" y="332"/>
                </a:lnTo>
                <a:lnTo>
                  <a:pt x="504" y="339"/>
                </a:lnTo>
                <a:lnTo>
                  <a:pt x="494" y="344"/>
                </a:lnTo>
                <a:lnTo>
                  <a:pt x="486" y="347"/>
                </a:lnTo>
                <a:lnTo>
                  <a:pt x="479" y="348"/>
                </a:lnTo>
                <a:lnTo>
                  <a:pt x="479" y="348"/>
                </a:lnTo>
                <a:lnTo>
                  <a:pt x="475" y="347"/>
                </a:lnTo>
                <a:lnTo>
                  <a:pt x="471" y="343"/>
                </a:lnTo>
                <a:lnTo>
                  <a:pt x="463" y="335"/>
                </a:lnTo>
                <a:lnTo>
                  <a:pt x="459" y="330"/>
                </a:lnTo>
                <a:lnTo>
                  <a:pt x="455" y="327"/>
                </a:lnTo>
                <a:lnTo>
                  <a:pt x="451" y="326"/>
                </a:lnTo>
                <a:lnTo>
                  <a:pt x="447" y="327"/>
                </a:lnTo>
                <a:lnTo>
                  <a:pt x="447" y="327"/>
                </a:lnTo>
                <a:lnTo>
                  <a:pt x="444" y="331"/>
                </a:lnTo>
                <a:lnTo>
                  <a:pt x="441" y="335"/>
                </a:lnTo>
                <a:lnTo>
                  <a:pt x="437" y="348"/>
                </a:lnTo>
                <a:lnTo>
                  <a:pt x="433" y="360"/>
                </a:lnTo>
                <a:lnTo>
                  <a:pt x="430" y="365"/>
                </a:lnTo>
                <a:lnTo>
                  <a:pt x="426" y="369"/>
                </a:lnTo>
                <a:lnTo>
                  <a:pt x="426" y="369"/>
                </a:lnTo>
                <a:lnTo>
                  <a:pt x="422" y="372"/>
                </a:lnTo>
                <a:lnTo>
                  <a:pt x="420" y="374"/>
                </a:lnTo>
                <a:lnTo>
                  <a:pt x="417" y="380"/>
                </a:lnTo>
                <a:lnTo>
                  <a:pt x="415" y="381"/>
                </a:lnTo>
                <a:lnTo>
                  <a:pt x="412" y="382"/>
                </a:lnTo>
                <a:lnTo>
                  <a:pt x="407" y="381"/>
                </a:lnTo>
                <a:lnTo>
                  <a:pt x="400" y="380"/>
                </a:lnTo>
                <a:lnTo>
                  <a:pt x="400" y="380"/>
                </a:lnTo>
                <a:lnTo>
                  <a:pt x="392" y="377"/>
                </a:lnTo>
                <a:lnTo>
                  <a:pt x="384" y="374"/>
                </a:lnTo>
                <a:lnTo>
                  <a:pt x="374" y="366"/>
                </a:lnTo>
                <a:lnTo>
                  <a:pt x="366" y="361"/>
                </a:lnTo>
                <a:lnTo>
                  <a:pt x="363" y="359"/>
                </a:lnTo>
                <a:lnTo>
                  <a:pt x="353" y="348"/>
                </a:lnTo>
                <a:lnTo>
                  <a:pt x="353" y="348"/>
                </a:lnTo>
                <a:lnTo>
                  <a:pt x="355" y="343"/>
                </a:lnTo>
                <a:lnTo>
                  <a:pt x="355" y="338"/>
                </a:lnTo>
                <a:lnTo>
                  <a:pt x="353" y="332"/>
                </a:lnTo>
                <a:lnTo>
                  <a:pt x="353" y="332"/>
                </a:lnTo>
                <a:lnTo>
                  <a:pt x="348" y="327"/>
                </a:lnTo>
                <a:lnTo>
                  <a:pt x="341" y="322"/>
                </a:lnTo>
                <a:lnTo>
                  <a:pt x="332" y="317"/>
                </a:lnTo>
                <a:lnTo>
                  <a:pt x="332" y="317"/>
                </a:lnTo>
                <a:lnTo>
                  <a:pt x="328" y="314"/>
                </a:lnTo>
                <a:lnTo>
                  <a:pt x="323" y="311"/>
                </a:lnTo>
                <a:lnTo>
                  <a:pt x="316" y="311"/>
                </a:lnTo>
                <a:lnTo>
                  <a:pt x="316" y="311"/>
                </a:lnTo>
                <a:lnTo>
                  <a:pt x="311" y="313"/>
                </a:lnTo>
                <a:lnTo>
                  <a:pt x="307" y="315"/>
                </a:lnTo>
                <a:lnTo>
                  <a:pt x="305" y="315"/>
                </a:lnTo>
                <a:lnTo>
                  <a:pt x="304" y="315"/>
                </a:lnTo>
                <a:lnTo>
                  <a:pt x="300" y="311"/>
                </a:lnTo>
                <a:lnTo>
                  <a:pt x="300" y="311"/>
                </a:lnTo>
                <a:lnTo>
                  <a:pt x="291" y="294"/>
                </a:lnTo>
                <a:lnTo>
                  <a:pt x="275" y="264"/>
                </a:lnTo>
                <a:lnTo>
                  <a:pt x="266" y="249"/>
                </a:lnTo>
                <a:lnTo>
                  <a:pt x="257" y="238"/>
                </a:lnTo>
                <a:lnTo>
                  <a:pt x="249" y="230"/>
                </a:lnTo>
                <a:lnTo>
                  <a:pt x="245" y="227"/>
                </a:lnTo>
                <a:lnTo>
                  <a:pt x="242" y="227"/>
                </a:lnTo>
                <a:lnTo>
                  <a:pt x="242" y="227"/>
                </a:lnTo>
                <a:lnTo>
                  <a:pt x="236" y="227"/>
                </a:lnTo>
                <a:lnTo>
                  <a:pt x="228" y="227"/>
                </a:lnTo>
                <a:lnTo>
                  <a:pt x="220" y="226"/>
                </a:lnTo>
                <a:lnTo>
                  <a:pt x="212" y="222"/>
                </a:lnTo>
                <a:lnTo>
                  <a:pt x="205" y="218"/>
                </a:lnTo>
                <a:lnTo>
                  <a:pt x="199" y="213"/>
                </a:lnTo>
                <a:lnTo>
                  <a:pt x="196" y="207"/>
                </a:lnTo>
                <a:lnTo>
                  <a:pt x="195" y="201"/>
                </a:lnTo>
                <a:lnTo>
                  <a:pt x="195" y="201"/>
                </a:lnTo>
                <a:lnTo>
                  <a:pt x="196" y="180"/>
                </a:lnTo>
                <a:lnTo>
                  <a:pt x="199" y="151"/>
                </a:lnTo>
                <a:lnTo>
                  <a:pt x="198" y="136"/>
                </a:lnTo>
                <a:lnTo>
                  <a:pt x="196" y="123"/>
                </a:lnTo>
                <a:lnTo>
                  <a:pt x="194" y="113"/>
                </a:lnTo>
                <a:lnTo>
                  <a:pt x="192" y="109"/>
                </a:lnTo>
                <a:lnTo>
                  <a:pt x="190" y="106"/>
                </a:lnTo>
                <a:lnTo>
                  <a:pt x="190" y="106"/>
                </a:lnTo>
                <a:lnTo>
                  <a:pt x="184" y="102"/>
                </a:lnTo>
                <a:lnTo>
                  <a:pt x="178" y="100"/>
                </a:lnTo>
                <a:lnTo>
                  <a:pt x="171" y="100"/>
                </a:lnTo>
                <a:lnTo>
                  <a:pt x="166" y="100"/>
                </a:lnTo>
                <a:lnTo>
                  <a:pt x="157" y="100"/>
                </a:lnTo>
                <a:lnTo>
                  <a:pt x="153" y="101"/>
                </a:lnTo>
                <a:lnTo>
                  <a:pt x="153" y="101"/>
                </a:lnTo>
                <a:lnTo>
                  <a:pt x="153" y="90"/>
                </a:lnTo>
                <a:lnTo>
                  <a:pt x="152" y="65"/>
                </a:lnTo>
                <a:lnTo>
                  <a:pt x="150" y="54"/>
                </a:lnTo>
                <a:lnTo>
                  <a:pt x="149" y="44"/>
                </a:lnTo>
                <a:lnTo>
                  <a:pt x="146" y="38"/>
                </a:lnTo>
                <a:lnTo>
                  <a:pt x="145" y="36"/>
                </a:lnTo>
                <a:lnTo>
                  <a:pt x="142" y="38"/>
                </a:lnTo>
                <a:lnTo>
                  <a:pt x="142" y="38"/>
                </a:lnTo>
                <a:lnTo>
                  <a:pt x="138" y="43"/>
                </a:lnTo>
                <a:lnTo>
                  <a:pt x="133" y="50"/>
                </a:lnTo>
                <a:lnTo>
                  <a:pt x="124" y="69"/>
                </a:lnTo>
                <a:lnTo>
                  <a:pt x="116" y="85"/>
                </a:lnTo>
                <a:lnTo>
                  <a:pt x="113" y="89"/>
                </a:lnTo>
                <a:lnTo>
                  <a:pt x="112" y="90"/>
                </a:lnTo>
                <a:lnTo>
                  <a:pt x="111" y="90"/>
                </a:lnTo>
                <a:lnTo>
                  <a:pt x="111" y="90"/>
                </a:lnTo>
                <a:lnTo>
                  <a:pt x="109" y="85"/>
                </a:lnTo>
                <a:lnTo>
                  <a:pt x="107" y="73"/>
                </a:lnTo>
                <a:lnTo>
                  <a:pt x="103" y="39"/>
                </a:lnTo>
                <a:lnTo>
                  <a:pt x="100" y="23"/>
                </a:lnTo>
                <a:lnTo>
                  <a:pt x="98" y="9"/>
                </a:lnTo>
                <a:lnTo>
                  <a:pt x="96" y="5"/>
                </a:lnTo>
                <a:lnTo>
                  <a:pt x="94" y="1"/>
                </a:lnTo>
                <a:lnTo>
                  <a:pt x="92" y="0"/>
                </a:lnTo>
                <a:lnTo>
                  <a:pt x="90" y="1"/>
                </a:lnTo>
                <a:lnTo>
                  <a:pt x="90" y="1"/>
                </a:lnTo>
                <a:lnTo>
                  <a:pt x="87" y="5"/>
                </a:lnTo>
                <a:lnTo>
                  <a:pt x="84" y="10"/>
                </a:lnTo>
                <a:lnTo>
                  <a:pt x="81" y="25"/>
                </a:lnTo>
                <a:lnTo>
                  <a:pt x="75" y="43"/>
                </a:lnTo>
                <a:lnTo>
                  <a:pt x="71" y="64"/>
                </a:lnTo>
                <a:lnTo>
                  <a:pt x="63" y="103"/>
                </a:lnTo>
                <a:lnTo>
                  <a:pt x="61" y="117"/>
                </a:lnTo>
                <a:lnTo>
                  <a:pt x="58" y="122"/>
                </a:lnTo>
                <a:lnTo>
                  <a:pt x="58" y="122"/>
                </a:lnTo>
                <a:lnTo>
                  <a:pt x="56" y="122"/>
                </a:lnTo>
                <a:lnTo>
                  <a:pt x="53" y="122"/>
                </a:lnTo>
                <a:lnTo>
                  <a:pt x="49" y="119"/>
                </a:lnTo>
                <a:lnTo>
                  <a:pt x="46" y="115"/>
                </a:lnTo>
                <a:lnTo>
                  <a:pt x="42" y="109"/>
                </a:lnTo>
                <a:lnTo>
                  <a:pt x="40" y="102"/>
                </a:lnTo>
                <a:lnTo>
                  <a:pt x="38" y="94"/>
                </a:lnTo>
                <a:lnTo>
                  <a:pt x="37" y="85"/>
                </a:lnTo>
                <a:lnTo>
                  <a:pt x="37" y="85"/>
                </a:lnTo>
                <a:lnTo>
                  <a:pt x="36" y="73"/>
                </a:lnTo>
                <a:lnTo>
                  <a:pt x="33" y="60"/>
                </a:lnTo>
                <a:lnTo>
                  <a:pt x="27" y="31"/>
                </a:lnTo>
                <a:lnTo>
                  <a:pt x="21" y="19"/>
                </a:lnTo>
                <a:lnTo>
                  <a:pt x="17" y="10"/>
                </a:lnTo>
                <a:lnTo>
                  <a:pt x="13" y="5"/>
                </a:lnTo>
                <a:lnTo>
                  <a:pt x="12" y="5"/>
                </a:lnTo>
                <a:lnTo>
                  <a:pt x="11" y="6"/>
                </a:lnTo>
                <a:lnTo>
                  <a:pt x="11" y="6"/>
                </a:lnTo>
                <a:lnTo>
                  <a:pt x="8" y="13"/>
                </a:lnTo>
                <a:lnTo>
                  <a:pt x="6" y="25"/>
                </a:lnTo>
                <a:lnTo>
                  <a:pt x="3" y="39"/>
                </a:lnTo>
                <a:lnTo>
                  <a:pt x="2" y="56"/>
                </a:lnTo>
                <a:lnTo>
                  <a:pt x="0" y="73"/>
                </a:lnTo>
                <a:lnTo>
                  <a:pt x="2" y="92"/>
                </a:lnTo>
                <a:lnTo>
                  <a:pt x="3" y="107"/>
                </a:lnTo>
                <a:lnTo>
                  <a:pt x="6" y="122"/>
                </a:lnTo>
                <a:lnTo>
                  <a:pt x="6" y="122"/>
                </a:lnTo>
                <a:lnTo>
                  <a:pt x="16" y="152"/>
                </a:lnTo>
                <a:lnTo>
                  <a:pt x="23" y="169"/>
                </a:lnTo>
                <a:lnTo>
                  <a:pt x="31" y="188"/>
                </a:lnTo>
                <a:lnTo>
                  <a:pt x="40" y="206"/>
                </a:lnTo>
                <a:lnTo>
                  <a:pt x="50" y="224"/>
                </a:lnTo>
                <a:lnTo>
                  <a:pt x="61" y="240"/>
                </a:lnTo>
                <a:lnTo>
                  <a:pt x="74" y="253"/>
                </a:lnTo>
                <a:lnTo>
                  <a:pt x="74" y="253"/>
                </a:lnTo>
                <a:lnTo>
                  <a:pt x="88" y="265"/>
                </a:lnTo>
                <a:lnTo>
                  <a:pt x="104" y="278"/>
                </a:lnTo>
                <a:lnTo>
                  <a:pt x="137" y="302"/>
                </a:lnTo>
                <a:lnTo>
                  <a:pt x="174" y="327"/>
                </a:lnTo>
                <a:lnTo>
                  <a:pt x="174" y="3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2F32361E-2881-45E4-ACB3-0154B2288078}"/>
              </a:ext>
            </a:extLst>
          </p:cNvPr>
          <p:cNvSpPr>
            <a:spLocks/>
          </p:cNvSpPr>
          <p:nvPr/>
        </p:nvSpPr>
        <p:spPr bwMode="auto">
          <a:xfrm>
            <a:off x="7756667" y="1362437"/>
            <a:ext cx="1802583" cy="846137"/>
          </a:xfrm>
          <a:custGeom>
            <a:avLst/>
            <a:gdLst>
              <a:gd name="T0" fmla="*/ 631 w 1389"/>
              <a:gd name="T1" fmla="*/ 88 h 652"/>
              <a:gd name="T2" fmla="*/ 588 w 1389"/>
              <a:gd name="T3" fmla="*/ 18 h 652"/>
              <a:gd name="T4" fmla="*/ 555 w 1389"/>
              <a:gd name="T5" fmla="*/ 2 h 652"/>
              <a:gd name="T6" fmla="*/ 275 w 1389"/>
              <a:gd name="T7" fmla="*/ 9 h 652"/>
              <a:gd name="T8" fmla="*/ 30 w 1389"/>
              <a:gd name="T9" fmla="*/ 39 h 652"/>
              <a:gd name="T10" fmla="*/ 0 w 1389"/>
              <a:gd name="T11" fmla="*/ 57 h 652"/>
              <a:gd name="T12" fmla="*/ 22 w 1389"/>
              <a:gd name="T13" fmla="*/ 76 h 652"/>
              <a:gd name="T14" fmla="*/ 95 w 1389"/>
              <a:gd name="T15" fmla="*/ 82 h 652"/>
              <a:gd name="T16" fmla="*/ 59 w 1389"/>
              <a:gd name="T17" fmla="*/ 123 h 652"/>
              <a:gd name="T18" fmla="*/ 82 w 1389"/>
              <a:gd name="T19" fmla="*/ 132 h 652"/>
              <a:gd name="T20" fmla="*/ 116 w 1389"/>
              <a:gd name="T21" fmla="*/ 157 h 652"/>
              <a:gd name="T22" fmla="*/ 121 w 1389"/>
              <a:gd name="T23" fmla="*/ 173 h 652"/>
              <a:gd name="T24" fmla="*/ 187 w 1389"/>
              <a:gd name="T25" fmla="*/ 190 h 652"/>
              <a:gd name="T26" fmla="*/ 181 w 1389"/>
              <a:gd name="T27" fmla="*/ 206 h 652"/>
              <a:gd name="T28" fmla="*/ 217 w 1389"/>
              <a:gd name="T29" fmla="*/ 221 h 652"/>
              <a:gd name="T30" fmla="*/ 322 w 1389"/>
              <a:gd name="T31" fmla="*/ 243 h 652"/>
              <a:gd name="T32" fmla="*/ 554 w 1389"/>
              <a:gd name="T33" fmla="*/ 359 h 652"/>
              <a:gd name="T34" fmla="*/ 518 w 1389"/>
              <a:gd name="T35" fmla="*/ 386 h 652"/>
              <a:gd name="T36" fmla="*/ 414 w 1389"/>
              <a:gd name="T37" fmla="*/ 390 h 652"/>
              <a:gd name="T38" fmla="*/ 342 w 1389"/>
              <a:gd name="T39" fmla="*/ 401 h 652"/>
              <a:gd name="T40" fmla="*/ 345 w 1389"/>
              <a:gd name="T41" fmla="*/ 418 h 652"/>
              <a:gd name="T42" fmla="*/ 392 w 1389"/>
              <a:gd name="T43" fmla="*/ 453 h 652"/>
              <a:gd name="T44" fmla="*/ 401 w 1389"/>
              <a:gd name="T45" fmla="*/ 473 h 652"/>
              <a:gd name="T46" fmla="*/ 427 w 1389"/>
              <a:gd name="T47" fmla="*/ 523 h 652"/>
              <a:gd name="T48" fmla="*/ 462 w 1389"/>
              <a:gd name="T49" fmla="*/ 552 h 652"/>
              <a:gd name="T50" fmla="*/ 495 w 1389"/>
              <a:gd name="T51" fmla="*/ 562 h 652"/>
              <a:gd name="T52" fmla="*/ 546 w 1389"/>
              <a:gd name="T53" fmla="*/ 598 h 652"/>
              <a:gd name="T54" fmla="*/ 600 w 1389"/>
              <a:gd name="T55" fmla="*/ 619 h 652"/>
              <a:gd name="T56" fmla="*/ 683 w 1389"/>
              <a:gd name="T57" fmla="*/ 652 h 652"/>
              <a:gd name="T58" fmla="*/ 760 w 1389"/>
              <a:gd name="T59" fmla="*/ 624 h 652"/>
              <a:gd name="T60" fmla="*/ 806 w 1389"/>
              <a:gd name="T61" fmla="*/ 615 h 652"/>
              <a:gd name="T62" fmla="*/ 860 w 1389"/>
              <a:gd name="T63" fmla="*/ 589 h 652"/>
              <a:gd name="T64" fmla="*/ 930 w 1389"/>
              <a:gd name="T65" fmla="*/ 551 h 652"/>
              <a:gd name="T66" fmla="*/ 975 w 1389"/>
              <a:gd name="T67" fmla="*/ 480 h 652"/>
              <a:gd name="T68" fmla="*/ 982 w 1389"/>
              <a:gd name="T69" fmla="*/ 451 h 652"/>
              <a:gd name="T70" fmla="*/ 989 w 1389"/>
              <a:gd name="T71" fmla="*/ 435 h 652"/>
              <a:gd name="T72" fmla="*/ 952 w 1389"/>
              <a:gd name="T73" fmla="*/ 420 h 652"/>
              <a:gd name="T74" fmla="*/ 818 w 1389"/>
              <a:gd name="T75" fmla="*/ 381 h 652"/>
              <a:gd name="T76" fmla="*/ 802 w 1389"/>
              <a:gd name="T77" fmla="*/ 364 h 652"/>
              <a:gd name="T78" fmla="*/ 881 w 1389"/>
              <a:gd name="T79" fmla="*/ 318 h 652"/>
              <a:gd name="T80" fmla="*/ 981 w 1389"/>
              <a:gd name="T81" fmla="*/ 301 h 652"/>
              <a:gd name="T82" fmla="*/ 1151 w 1389"/>
              <a:gd name="T83" fmla="*/ 253 h 652"/>
              <a:gd name="T84" fmla="*/ 1235 w 1389"/>
              <a:gd name="T85" fmla="*/ 226 h 652"/>
              <a:gd name="T86" fmla="*/ 1247 w 1389"/>
              <a:gd name="T87" fmla="*/ 214 h 652"/>
              <a:gd name="T88" fmla="*/ 1259 w 1389"/>
              <a:gd name="T89" fmla="*/ 190 h 652"/>
              <a:gd name="T90" fmla="*/ 1313 w 1389"/>
              <a:gd name="T91" fmla="*/ 182 h 652"/>
              <a:gd name="T92" fmla="*/ 1319 w 1389"/>
              <a:gd name="T93" fmla="*/ 164 h 652"/>
              <a:gd name="T94" fmla="*/ 1330 w 1389"/>
              <a:gd name="T95" fmla="*/ 146 h 652"/>
              <a:gd name="T96" fmla="*/ 1342 w 1389"/>
              <a:gd name="T97" fmla="*/ 132 h 652"/>
              <a:gd name="T98" fmla="*/ 1349 w 1389"/>
              <a:gd name="T99" fmla="*/ 109 h 652"/>
              <a:gd name="T100" fmla="*/ 1388 w 1389"/>
              <a:gd name="T101" fmla="*/ 88 h 652"/>
              <a:gd name="T102" fmla="*/ 1365 w 1389"/>
              <a:gd name="T103" fmla="*/ 67 h 652"/>
              <a:gd name="T104" fmla="*/ 1188 w 1389"/>
              <a:gd name="T105" fmla="*/ 26 h 652"/>
              <a:gd name="T106" fmla="*/ 982 w 1389"/>
              <a:gd name="T107" fmla="*/ 6 h 652"/>
              <a:gd name="T108" fmla="*/ 852 w 1389"/>
              <a:gd name="T109" fmla="*/ 18 h 652"/>
              <a:gd name="T110" fmla="*/ 819 w 1389"/>
              <a:gd name="T111" fmla="*/ 38 h 652"/>
              <a:gd name="T112" fmla="*/ 810 w 1389"/>
              <a:gd name="T113" fmla="*/ 68 h 652"/>
              <a:gd name="T114" fmla="*/ 754 w 1389"/>
              <a:gd name="T115" fmla="*/ 175 h 652"/>
              <a:gd name="T116" fmla="*/ 740 w 1389"/>
              <a:gd name="T117" fmla="*/ 178 h 652"/>
              <a:gd name="T118" fmla="*/ 706 w 1389"/>
              <a:gd name="T119" fmla="*/ 168 h 652"/>
              <a:gd name="T120" fmla="*/ 668 w 1389"/>
              <a:gd name="T121" fmla="*/ 185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9" h="652">
                <a:moveTo>
                  <a:pt x="662" y="175"/>
                </a:moveTo>
                <a:lnTo>
                  <a:pt x="662" y="175"/>
                </a:lnTo>
                <a:lnTo>
                  <a:pt x="651" y="140"/>
                </a:lnTo>
                <a:lnTo>
                  <a:pt x="642" y="115"/>
                </a:lnTo>
                <a:lnTo>
                  <a:pt x="631" y="88"/>
                </a:lnTo>
                <a:lnTo>
                  <a:pt x="618" y="61"/>
                </a:lnTo>
                <a:lnTo>
                  <a:pt x="612" y="50"/>
                </a:lnTo>
                <a:lnTo>
                  <a:pt x="604" y="38"/>
                </a:lnTo>
                <a:lnTo>
                  <a:pt x="596" y="27"/>
                </a:lnTo>
                <a:lnTo>
                  <a:pt x="588" y="18"/>
                </a:lnTo>
                <a:lnTo>
                  <a:pt x="579" y="11"/>
                </a:lnTo>
                <a:lnTo>
                  <a:pt x="569" y="6"/>
                </a:lnTo>
                <a:lnTo>
                  <a:pt x="569" y="6"/>
                </a:lnTo>
                <a:lnTo>
                  <a:pt x="563" y="4"/>
                </a:lnTo>
                <a:lnTo>
                  <a:pt x="555" y="2"/>
                </a:lnTo>
                <a:lnTo>
                  <a:pt x="531" y="1"/>
                </a:lnTo>
                <a:lnTo>
                  <a:pt x="500" y="0"/>
                </a:lnTo>
                <a:lnTo>
                  <a:pt x="462" y="0"/>
                </a:lnTo>
                <a:lnTo>
                  <a:pt x="372" y="2"/>
                </a:lnTo>
                <a:lnTo>
                  <a:pt x="275" y="9"/>
                </a:lnTo>
                <a:lnTo>
                  <a:pt x="178" y="17"/>
                </a:lnTo>
                <a:lnTo>
                  <a:pt x="133" y="22"/>
                </a:lnTo>
                <a:lnTo>
                  <a:pt x="92" y="27"/>
                </a:lnTo>
                <a:lnTo>
                  <a:pt x="58" y="34"/>
                </a:lnTo>
                <a:lnTo>
                  <a:pt x="30" y="39"/>
                </a:lnTo>
                <a:lnTo>
                  <a:pt x="12" y="46"/>
                </a:lnTo>
                <a:lnTo>
                  <a:pt x="5" y="48"/>
                </a:lnTo>
                <a:lnTo>
                  <a:pt x="3" y="52"/>
                </a:lnTo>
                <a:lnTo>
                  <a:pt x="3" y="52"/>
                </a:lnTo>
                <a:lnTo>
                  <a:pt x="0" y="57"/>
                </a:lnTo>
                <a:lnTo>
                  <a:pt x="0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22" y="76"/>
                </a:lnTo>
                <a:lnTo>
                  <a:pt x="41" y="80"/>
                </a:lnTo>
                <a:lnTo>
                  <a:pt x="60" y="81"/>
                </a:lnTo>
                <a:lnTo>
                  <a:pt x="78" y="82"/>
                </a:lnTo>
                <a:lnTo>
                  <a:pt x="95" y="82"/>
                </a:lnTo>
                <a:lnTo>
                  <a:pt x="95" y="82"/>
                </a:lnTo>
                <a:lnTo>
                  <a:pt x="87" y="89"/>
                </a:lnTo>
                <a:lnTo>
                  <a:pt x="71" y="105"/>
                </a:lnTo>
                <a:lnTo>
                  <a:pt x="64" y="113"/>
                </a:lnTo>
                <a:lnTo>
                  <a:pt x="60" y="121"/>
                </a:lnTo>
                <a:lnTo>
                  <a:pt x="59" y="123"/>
                </a:lnTo>
                <a:lnTo>
                  <a:pt x="59" y="126"/>
                </a:lnTo>
                <a:lnTo>
                  <a:pt x="60" y="127"/>
                </a:lnTo>
                <a:lnTo>
                  <a:pt x="63" y="128"/>
                </a:lnTo>
                <a:lnTo>
                  <a:pt x="63" y="128"/>
                </a:lnTo>
                <a:lnTo>
                  <a:pt x="82" y="132"/>
                </a:lnTo>
                <a:lnTo>
                  <a:pt x="103" y="138"/>
                </a:lnTo>
                <a:lnTo>
                  <a:pt x="125" y="144"/>
                </a:lnTo>
                <a:lnTo>
                  <a:pt x="125" y="144"/>
                </a:lnTo>
                <a:lnTo>
                  <a:pt x="122" y="148"/>
                </a:lnTo>
                <a:lnTo>
                  <a:pt x="116" y="157"/>
                </a:lnTo>
                <a:lnTo>
                  <a:pt x="114" y="163"/>
                </a:lnTo>
                <a:lnTo>
                  <a:pt x="116" y="168"/>
                </a:lnTo>
                <a:lnTo>
                  <a:pt x="117" y="169"/>
                </a:lnTo>
                <a:lnTo>
                  <a:pt x="118" y="172"/>
                </a:lnTo>
                <a:lnTo>
                  <a:pt x="121" y="173"/>
                </a:lnTo>
                <a:lnTo>
                  <a:pt x="125" y="175"/>
                </a:lnTo>
                <a:lnTo>
                  <a:pt x="125" y="175"/>
                </a:lnTo>
                <a:lnTo>
                  <a:pt x="164" y="184"/>
                </a:lnTo>
                <a:lnTo>
                  <a:pt x="187" y="190"/>
                </a:lnTo>
                <a:lnTo>
                  <a:pt x="187" y="190"/>
                </a:lnTo>
                <a:lnTo>
                  <a:pt x="183" y="193"/>
                </a:lnTo>
                <a:lnTo>
                  <a:pt x="180" y="197"/>
                </a:lnTo>
                <a:lnTo>
                  <a:pt x="180" y="201"/>
                </a:lnTo>
                <a:lnTo>
                  <a:pt x="180" y="203"/>
                </a:lnTo>
                <a:lnTo>
                  <a:pt x="181" y="206"/>
                </a:lnTo>
                <a:lnTo>
                  <a:pt x="184" y="209"/>
                </a:lnTo>
                <a:lnTo>
                  <a:pt x="187" y="211"/>
                </a:lnTo>
                <a:lnTo>
                  <a:pt x="199" y="217"/>
                </a:lnTo>
                <a:lnTo>
                  <a:pt x="217" y="221"/>
                </a:lnTo>
                <a:lnTo>
                  <a:pt x="217" y="221"/>
                </a:lnTo>
                <a:lnTo>
                  <a:pt x="254" y="226"/>
                </a:lnTo>
                <a:lnTo>
                  <a:pt x="281" y="230"/>
                </a:lnTo>
                <a:lnTo>
                  <a:pt x="295" y="234"/>
                </a:lnTo>
                <a:lnTo>
                  <a:pt x="308" y="238"/>
                </a:lnTo>
                <a:lnTo>
                  <a:pt x="322" y="243"/>
                </a:lnTo>
                <a:lnTo>
                  <a:pt x="339" y="251"/>
                </a:lnTo>
                <a:lnTo>
                  <a:pt x="339" y="251"/>
                </a:lnTo>
                <a:lnTo>
                  <a:pt x="464" y="315"/>
                </a:lnTo>
                <a:lnTo>
                  <a:pt x="554" y="359"/>
                </a:lnTo>
                <a:lnTo>
                  <a:pt x="554" y="359"/>
                </a:lnTo>
                <a:lnTo>
                  <a:pt x="551" y="363"/>
                </a:lnTo>
                <a:lnTo>
                  <a:pt x="542" y="372"/>
                </a:lnTo>
                <a:lnTo>
                  <a:pt x="535" y="377"/>
                </a:lnTo>
                <a:lnTo>
                  <a:pt x="527" y="382"/>
                </a:lnTo>
                <a:lnTo>
                  <a:pt x="518" y="386"/>
                </a:lnTo>
                <a:lnTo>
                  <a:pt x="508" y="389"/>
                </a:lnTo>
                <a:lnTo>
                  <a:pt x="508" y="389"/>
                </a:lnTo>
                <a:lnTo>
                  <a:pt x="493" y="390"/>
                </a:lnTo>
                <a:lnTo>
                  <a:pt x="470" y="390"/>
                </a:lnTo>
                <a:lnTo>
                  <a:pt x="414" y="390"/>
                </a:lnTo>
                <a:lnTo>
                  <a:pt x="387" y="392"/>
                </a:lnTo>
                <a:lnTo>
                  <a:pt x="363" y="393"/>
                </a:lnTo>
                <a:lnTo>
                  <a:pt x="354" y="395"/>
                </a:lnTo>
                <a:lnTo>
                  <a:pt x="346" y="398"/>
                </a:lnTo>
                <a:lnTo>
                  <a:pt x="342" y="401"/>
                </a:lnTo>
                <a:lnTo>
                  <a:pt x="339" y="405"/>
                </a:lnTo>
                <a:lnTo>
                  <a:pt x="339" y="405"/>
                </a:lnTo>
                <a:lnTo>
                  <a:pt x="339" y="409"/>
                </a:lnTo>
                <a:lnTo>
                  <a:pt x="342" y="414"/>
                </a:lnTo>
                <a:lnTo>
                  <a:pt x="345" y="418"/>
                </a:lnTo>
                <a:lnTo>
                  <a:pt x="349" y="422"/>
                </a:lnTo>
                <a:lnTo>
                  <a:pt x="358" y="430"/>
                </a:lnTo>
                <a:lnTo>
                  <a:pt x="370" y="439"/>
                </a:lnTo>
                <a:lnTo>
                  <a:pt x="381" y="445"/>
                </a:lnTo>
                <a:lnTo>
                  <a:pt x="392" y="453"/>
                </a:lnTo>
                <a:lnTo>
                  <a:pt x="398" y="460"/>
                </a:lnTo>
                <a:lnTo>
                  <a:pt x="400" y="463"/>
                </a:lnTo>
                <a:lnTo>
                  <a:pt x="401" y="466"/>
                </a:lnTo>
                <a:lnTo>
                  <a:pt x="401" y="466"/>
                </a:lnTo>
                <a:lnTo>
                  <a:pt x="401" y="473"/>
                </a:lnTo>
                <a:lnTo>
                  <a:pt x="402" y="481"/>
                </a:lnTo>
                <a:lnTo>
                  <a:pt x="406" y="491"/>
                </a:lnTo>
                <a:lnTo>
                  <a:pt x="412" y="502"/>
                </a:lnTo>
                <a:lnTo>
                  <a:pt x="420" y="512"/>
                </a:lnTo>
                <a:lnTo>
                  <a:pt x="427" y="523"/>
                </a:lnTo>
                <a:lnTo>
                  <a:pt x="437" y="534"/>
                </a:lnTo>
                <a:lnTo>
                  <a:pt x="447" y="543"/>
                </a:lnTo>
                <a:lnTo>
                  <a:pt x="447" y="543"/>
                </a:lnTo>
                <a:lnTo>
                  <a:pt x="455" y="549"/>
                </a:lnTo>
                <a:lnTo>
                  <a:pt x="462" y="552"/>
                </a:lnTo>
                <a:lnTo>
                  <a:pt x="467" y="553"/>
                </a:lnTo>
                <a:lnTo>
                  <a:pt x="472" y="553"/>
                </a:lnTo>
                <a:lnTo>
                  <a:pt x="477" y="555"/>
                </a:lnTo>
                <a:lnTo>
                  <a:pt x="484" y="557"/>
                </a:lnTo>
                <a:lnTo>
                  <a:pt x="495" y="562"/>
                </a:lnTo>
                <a:lnTo>
                  <a:pt x="508" y="573"/>
                </a:lnTo>
                <a:lnTo>
                  <a:pt x="508" y="573"/>
                </a:lnTo>
                <a:lnTo>
                  <a:pt x="522" y="585"/>
                </a:lnTo>
                <a:lnTo>
                  <a:pt x="535" y="593"/>
                </a:lnTo>
                <a:lnTo>
                  <a:pt x="546" y="598"/>
                </a:lnTo>
                <a:lnTo>
                  <a:pt x="555" y="602"/>
                </a:lnTo>
                <a:lnTo>
                  <a:pt x="575" y="608"/>
                </a:lnTo>
                <a:lnTo>
                  <a:pt x="587" y="612"/>
                </a:lnTo>
                <a:lnTo>
                  <a:pt x="600" y="619"/>
                </a:lnTo>
                <a:lnTo>
                  <a:pt x="600" y="619"/>
                </a:lnTo>
                <a:lnTo>
                  <a:pt x="627" y="633"/>
                </a:lnTo>
                <a:lnTo>
                  <a:pt x="651" y="645"/>
                </a:lnTo>
                <a:lnTo>
                  <a:pt x="662" y="649"/>
                </a:lnTo>
                <a:lnTo>
                  <a:pt x="672" y="652"/>
                </a:lnTo>
                <a:lnTo>
                  <a:pt x="683" y="652"/>
                </a:lnTo>
                <a:lnTo>
                  <a:pt x="692" y="651"/>
                </a:lnTo>
                <a:lnTo>
                  <a:pt x="692" y="651"/>
                </a:lnTo>
                <a:lnTo>
                  <a:pt x="713" y="643"/>
                </a:lnTo>
                <a:lnTo>
                  <a:pt x="735" y="633"/>
                </a:lnTo>
                <a:lnTo>
                  <a:pt x="760" y="624"/>
                </a:lnTo>
                <a:lnTo>
                  <a:pt x="772" y="622"/>
                </a:lnTo>
                <a:lnTo>
                  <a:pt x="784" y="619"/>
                </a:lnTo>
                <a:lnTo>
                  <a:pt x="784" y="619"/>
                </a:lnTo>
                <a:lnTo>
                  <a:pt x="794" y="618"/>
                </a:lnTo>
                <a:lnTo>
                  <a:pt x="806" y="615"/>
                </a:lnTo>
                <a:lnTo>
                  <a:pt x="815" y="611"/>
                </a:lnTo>
                <a:lnTo>
                  <a:pt x="826" y="607"/>
                </a:lnTo>
                <a:lnTo>
                  <a:pt x="844" y="598"/>
                </a:lnTo>
                <a:lnTo>
                  <a:pt x="860" y="589"/>
                </a:lnTo>
                <a:lnTo>
                  <a:pt x="860" y="589"/>
                </a:lnTo>
                <a:lnTo>
                  <a:pt x="879" y="581"/>
                </a:lnTo>
                <a:lnTo>
                  <a:pt x="901" y="570"/>
                </a:lnTo>
                <a:lnTo>
                  <a:pt x="911" y="565"/>
                </a:lnTo>
                <a:lnTo>
                  <a:pt x="921" y="559"/>
                </a:lnTo>
                <a:lnTo>
                  <a:pt x="930" y="551"/>
                </a:lnTo>
                <a:lnTo>
                  <a:pt x="936" y="543"/>
                </a:lnTo>
                <a:lnTo>
                  <a:pt x="936" y="543"/>
                </a:lnTo>
                <a:lnTo>
                  <a:pt x="951" y="520"/>
                </a:lnTo>
                <a:lnTo>
                  <a:pt x="968" y="493"/>
                </a:lnTo>
                <a:lnTo>
                  <a:pt x="975" y="480"/>
                </a:lnTo>
                <a:lnTo>
                  <a:pt x="980" y="468"/>
                </a:lnTo>
                <a:lnTo>
                  <a:pt x="982" y="457"/>
                </a:lnTo>
                <a:lnTo>
                  <a:pt x="984" y="453"/>
                </a:lnTo>
                <a:lnTo>
                  <a:pt x="982" y="451"/>
                </a:lnTo>
                <a:lnTo>
                  <a:pt x="982" y="451"/>
                </a:lnTo>
                <a:lnTo>
                  <a:pt x="982" y="448"/>
                </a:lnTo>
                <a:lnTo>
                  <a:pt x="982" y="447"/>
                </a:lnTo>
                <a:lnTo>
                  <a:pt x="984" y="443"/>
                </a:lnTo>
                <a:lnTo>
                  <a:pt x="986" y="439"/>
                </a:lnTo>
                <a:lnTo>
                  <a:pt x="989" y="435"/>
                </a:lnTo>
                <a:lnTo>
                  <a:pt x="988" y="434"/>
                </a:lnTo>
                <a:lnTo>
                  <a:pt x="988" y="432"/>
                </a:lnTo>
                <a:lnTo>
                  <a:pt x="982" y="428"/>
                </a:lnTo>
                <a:lnTo>
                  <a:pt x="971" y="424"/>
                </a:lnTo>
                <a:lnTo>
                  <a:pt x="952" y="420"/>
                </a:lnTo>
                <a:lnTo>
                  <a:pt x="952" y="420"/>
                </a:lnTo>
                <a:lnTo>
                  <a:pt x="929" y="415"/>
                </a:lnTo>
                <a:lnTo>
                  <a:pt x="904" y="409"/>
                </a:lnTo>
                <a:lnTo>
                  <a:pt x="856" y="394"/>
                </a:lnTo>
                <a:lnTo>
                  <a:pt x="818" y="381"/>
                </a:lnTo>
                <a:lnTo>
                  <a:pt x="798" y="374"/>
                </a:lnTo>
                <a:lnTo>
                  <a:pt x="798" y="374"/>
                </a:lnTo>
                <a:lnTo>
                  <a:pt x="798" y="373"/>
                </a:lnTo>
                <a:lnTo>
                  <a:pt x="798" y="370"/>
                </a:lnTo>
                <a:lnTo>
                  <a:pt x="802" y="364"/>
                </a:lnTo>
                <a:lnTo>
                  <a:pt x="810" y="355"/>
                </a:lnTo>
                <a:lnTo>
                  <a:pt x="823" y="345"/>
                </a:lnTo>
                <a:lnTo>
                  <a:pt x="839" y="335"/>
                </a:lnTo>
                <a:lnTo>
                  <a:pt x="859" y="326"/>
                </a:lnTo>
                <a:lnTo>
                  <a:pt x="881" y="318"/>
                </a:lnTo>
                <a:lnTo>
                  <a:pt x="893" y="315"/>
                </a:lnTo>
                <a:lnTo>
                  <a:pt x="906" y="313"/>
                </a:lnTo>
                <a:lnTo>
                  <a:pt x="906" y="313"/>
                </a:lnTo>
                <a:lnTo>
                  <a:pt x="950" y="306"/>
                </a:lnTo>
                <a:lnTo>
                  <a:pt x="981" y="301"/>
                </a:lnTo>
                <a:lnTo>
                  <a:pt x="1015" y="294"/>
                </a:lnTo>
                <a:lnTo>
                  <a:pt x="1059" y="282"/>
                </a:lnTo>
                <a:lnTo>
                  <a:pt x="1059" y="282"/>
                </a:lnTo>
                <a:lnTo>
                  <a:pt x="1109" y="267"/>
                </a:lnTo>
                <a:lnTo>
                  <a:pt x="1151" y="253"/>
                </a:lnTo>
                <a:lnTo>
                  <a:pt x="1197" y="236"/>
                </a:lnTo>
                <a:lnTo>
                  <a:pt x="1197" y="236"/>
                </a:lnTo>
                <a:lnTo>
                  <a:pt x="1209" y="232"/>
                </a:lnTo>
                <a:lnTo>
                  <a:pt x="1222" y="230"/>
                </a:lnTo>
                <a:lnTo>
                  <a:pt x="1235" y="226"/>
                </a:lnTo>
                <a:lnTo>
                  <a:pt x="1239" y="223"/>
                </a:lnTo>
                <a:lnTo>
                  <a:pt x="1243" y="221"/>
                </a:lnTo>
                <a:lnTo>
                  <a:pt x="1243" y="221"/>
                </a:lnTo>
                <a:lnTo>
                  <a:pt x="1245" y="218"/>
                </a:lnTo>
                <a:lnTo>
                  <a:pt x="1247" y="214"/>
                </a:lnTo>
                <a:lnTo>
                  <a:pt x="1249" y="205"/>
                </a:lnTo>
                <a:lnTo>
                  <a:pt x="1252" y="197"/>
                </a:lnTo>
                <a:lnTo>
                  <a:pt x="1255" y="193"/>
                </a:lnTo>
                <a:lnTo>
                  <a:pt x="1259" y="190"/>
                </a:lnTo>
                <a:lnTo>
                  <a:pt x="1259" y="190"/>
                </a:lnTo>
                <a:lnTo>
                  <a:pt x="1265" y="188"/>
                </a:lnTo>
                <a:lnTo>
                  <a:pt x="1273" y="186"/>
                </a:lnTo>
                <a:lnTo>
                  <a:pt x="1294" y="185"/>
                </a:lnTo>
                <a:lnTo>
                  <a:pt x="1305" y="184"/>
                </a:lnTo>
                <a:lnTo>
                  <a:pt x="1313" y="182"/>
                </a:lnTo>
                <a:lnTo>
                  <a:pt x="1318" y="180"/>
                </a:lnTo>
                <a:lnTo>
                  <a:pt x="1319" y="177"/>
                </a:lnTo>
                <a:lnTo>
                  <a:pt x="1319" y="175"/>
                </a:lnTo>
                <a:lnTo>
                  <a:pt x="1319" y="175"/>
                </a:lnTo>
                <a:lnTo>
                  <a:pt x="1319" y="164"/>
                </a:lnTo>
                <a:lnTo>
                  <a:pt x="1319" y="160"/>
                </a:lnTo>
                <a:lnTo>
                  <a:pt x="1320" y="155"/>
                </a:lnTo>
                <a:lnTo>
                  <a:pt x="1323" y="152"/>
                </a:lnTo>
                <a:lnTo>
                  <a:pt x="1326" y="148"/>
                </a:lnTo>
                <a:lnTo>
                  <a:pt x="1330" y="146"/>
                </a:lnTo>
                <a:lnTo>
                  <a:pt x="1335" y="144"/>
                </a:lnTo>
                <a:lnTo>
                  <a:pt x="1335" y="144"/>
                </a:lnTo>
                <a:lnTo>
                  <a:pt x="1339" y="142"/>
                </a:lnTo>
                <a:lnTo>
                  <a:pt x="1342" y="136"/>
                </a:lnTo>
                <a:lnTo>
                  <a:pt x="1342" y="132"/>
                </a:lnTo>
                <a:lnTo>
                  <a:pt x="1340" y="127"/>
                </a:lnTo>
                <a:lnTo>
                  <a:pt x="1338" y="117"/>
                </a:lnTo>
                <a:lnTo>
                  <a:pt x="1335" y="113"/>
                </a:lnTo>
                <a:lnTo>
                  <a:pt x="1335" y="113"/>
                </a:lnTo>
                <a:lnTo>
                  <a:pt x="1349" y="109"/>
                </a:lnTo>
                <a:lnTo>
                  <a:pt x="1363" y="105"/>
                </a:lnTo>
                <a:lnTo>
                  <a:pt x="1376" y="98"/>
                </a:lnTo>
                <a:lnTo>
                  <a:pt x="1381" y="96"/>
                </a:lnTo>
                <a:lnTo>
                  <a:pt x="1385" y="92"/>
                </a:lnTo>
                <a:lnTo>
                  <a:pt x="1388" y="88"/>
                </a:lnTo>
                <a:lnTo>
                  <a:pt x="1389" y="84"/>
                </a:lnTo>
                <a:lnTo>
                  <a:pt x="1388" y="80"/>
                </a:lnTo>
                <a:lnTo>
                  <a:pt x="1384" y="76"/>
                </a:lnTo>
                <a:lnTo>
                  <a:pt x="1376" y="72"/>
                </a:lnTo>
                <a:lnTo>
                  <a:pt x="1365" y="67"/>
                </a:lnTo>
                <a:lnTo>
                  <a:pt x="1365" y="67"/>
                </a:lnTo>
                <a:lnTo>
                  <a:pt x="1335" y="57"/>
                </a:lnTo>
                <a:lnTo>
                  <a:pt x="1292" y="47"/>
                </a:lnTo>
                <a:lnTo>
                  <a:pt x="1243" y="36"/>
                </a:lnTo>
                <a:lnTo>
                  <a:pt x="1188" y="26"/>
                </a:lnTo>
                <a:lnTo>
                  <a:pt x="1131" y="17"/>
                </a:lnTo>
                <a:lnTo>
                  <a:pt x="1076" y="10"/>
                </a:lnTo>
                <a:lnTo>
                  <a:pt x="1026" y="6"/>
                </a:lnTo>
                <a:lnTo>
                  <a:pt x="1003" y="5"/>
                </a:lnTo>
                <a:lnTo>
                  <a:pt x="982" y="6"/>
                </a:lnTo>
                <a:lnTo>
                  <a:pt x="982" y="6"/>
                </a:lnTo>
                <a:lnTo>
                  <a:pt x="914" y="10"/>
                </a:lnTo>
                <a:lnTo>
                  <a:pt x="886" y="11"/>
                </a:lnTo>
                <a:lnTo>
                  <a:pt x="861" y="15"/>
                </a:lnTo>
                <a:lnTo>
                  <a:pt x="852" y="18"/>
                </a:lnTo>
                <a:lnTo>
                  <a:pt x="843" y="21"/>
                </a:lnTo>
                <a:lnTo>
                  <a:pt x="835" y="25"/>
                </a:lnTo>
                <a:lnTo>
                  <a:pt x="829" y="29"/>
                </a:lnTo>
                <a:lnTo>
                  <a:pt x="823" y="32"/>
                </a:lnTo>
                <a:lnTo>
                  <a:pt x="819" y="38"/>
                </a:lnTo>
                <a:lnTo>
                  <a:pt x="815" y="44"/>
                </a:lnTo>
                <a:lnTo>
                  <a:pt x="814" y="52"/>
                </a:lnTo>
                <a:lnTo>
                  <a:pt x="814" y="52"/>
                </a:lnTo>
                <a:lnTo>
                  <a:pt x="813" y="60"/>
                </a:lnTo>
                <a:lnTo>
                  <a:pt x="810" y="68"/>
                </a:lnTo>
                <a:lnTo>
                  <a:pt x="804" y="86"/>
                </a:lnTo>
                <a:lnTo>
                  <a:pt x="794" y="106"/>
                </a:lnTo>
                <a:lnTo>
                  <a:pt x="784" y="125"/>
                </a:lnTo>
                <a:lnTo>
                  <a:pt x="764" y="156"/>
                </a:lnTo>
                <a:lnTo>
                  <a:pt x="754" y="175"/>
                </a:lnTo>
                <a:lnTo>
                  <a:pt x="754" y="175"/>
                </a:lnTo>
                <a:lnTo>
                  <a:pt x="750" y="181"/>
                </a:lnTo>
                <a:lnTo>
                  <a:pt x="747" y="182"/>
                </a:lnTo>
                <a:lnTo>
                  <a:pt x="744" y="181"/>
                </a:lnTo>
                <a:lnTo>
                  <a:pt x="740" y="178"/>
                </a:lnTo>
                <a:lnTo>
                  <a:pt x="735" y="175"/>
                </a:lnTo>
                <a:lnTo>
                  <a:pt x="729" y="171"/>
                </a:lnTo>
                <a:lnTo>
                  <a:pt x="719" y="168"/>
                </a:lnTo>
                <a:lnTo>
                  <a:pt x="706" y="168"/>
                </a:lnTo>
                <a:lnTo>
                  <a:pt x="706" y="168"/>
                </a:lnTo>
                <a:lnTo>
                  <a:pt x="694" y="171"/>
                </a:lnTo>
                <a:lnTo>
                  <a:pt x="684" y="173"/>
                </a:lnTo>
                <a:lnTo>
                  <a:pt x="677" y="178"/>
                </a:lnTo>
                <a:lnTo>
                  <a:pt x="672" y="182"/>
                </a:lnTo>
                <a:lnTo>
                  <a:pt x="668" y="185"/>
                </a:lnTo>
                <a:lnTo>
                  <a:pt x="665" y="185"/>
                </a:lnTo>
                <a:lnTo>
                  <a:pt x="664" y="182"/>
                </a:lnTo>
                <a:lnTo>
                  <a:pt x="662" y="175"/>
                </a:lnTo>
                <a:lnTo>
                  <a:pt x="662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E3FEDD82-8D24-4B85-B636-10830C9B3F3E}"/>
              </a:ext>
            </a:extLst>
          </p:cNvPr>
          <p:cNvSpPr>
            <a:spLocks/>
          </p:cNvSpPr>
          <p:nvPr/>
        </p:nvSpPr>
        <p:spPr bwMode="auto">
          <a:xfrm>
            <a:off x="4143887" y="5069150"/>
            <a:ext cx="1808878" cy="839058"/>
          </a:xfrm>
          <a:custGeom>
            <a:avLst/>
            <a:gdLst>
              <a:gd name="T0" fmla="*/ 44 w 996"/>
              <a:gd name="T1" fmla="*/ 61 h 462"/>
              <a:gd name="T2" fmla="*/ 6 w 996"/>
              <a:gd name="T3" fmla="*/ 73 h 462"/>
              <a:gd name="T4" fmla="*/ 4 w 996"/>
              <a:gd name="T5" fmla="*/ 92 h 462"/>
              <a:gd name="T6" fmla="*/ 6 w 996"/>
              <a:gd name="T7" fmla="*/ 105 h 462"/>
              <a:gd name="T8" fmla="*/ 27 w 996"/>
              <a:gd name="T9" fmla="*/ 118 h 462"/>
              <a:gd name="T10" fmla="*/ 33 w 996"/>
              <a:gd name="T11" fmla="*/ 132 h 462"/>
              <a:gd name="T12" fmla="*/ 54 w 996"/>
              <a:gd name="T13" fmla="*/ 143 h 462"/>
              <a:gd name="T14" fmla="*/ 74 w 996"/>
              <a:gd name="T15" fmla="*/ 152 h 462"/>
              <a:gd name="T16" fmla="*/ 108 w 996"/>
              <a:gd name="T17" fmla="*/ 173 h 462"/>
              <a:gd name="T18" fmla="*/ 79 w 996"/>
              <a:gd name="T19" fmla="*/ 210 h 462"/>
              <a:gd name="T20" fmla="*/ 53 w 996"/>
              <a:gd name="T21" fmla="*/ 247 h 462"/>
              <a:gd name="T22" fmla="*/ 42 w 996"/>
              <a:gd name="T23" fmla="*/ 273 h 462"/>
              <a:gd name="T24" fmla="*/ 16 w 996"/>
              <a:gd name="T25" fmla="*/ 336 h 462"/>
              <a:gd name="T26" fmla="*/ 40 w 996"/>
              <a:gd name="T27" fmla="*/ 332 h 462"/>
              <a:gd name="T28" fmla="*/ 127 w 996"/>
              <a:gd name="T29" fmla="*/ 288 h 462"/>
              <a:gd name="T30" fmla="*/ 58 w 996"/>
              <a:gd name="T31" fmla="*/ 345 h 462"/>
              <a:gd name="T32" fmla="*/ 32 w 996"/>
              <a:gd name="T33" fmla="*/ 368 h 462"/>
              <a:gd name="T34" fmla="*/ 37 w 996"/>
              <a:gd name="T35" fmla="*/ 378 h 462"/>
              <a:gd name="T36" fmla="*/ 82 w 996"/>
              <a:gd name="T37" fmla="*/ 398 h 462"/>
              <a:gd name="T38" fmla="*/ 100 w 996"/>
              <a:gd name="T39" fmla="*/ 415 h 462"/>
              <a:gd name="T40" fmla="*/ 124 w 996"/>
              <a:gd name="T41" fmla="*/ 423 h 462"/>
              <a:gd name="T42" fmla="*/ 144 w 996"/>
              <a:gd name="T43" fmla="*/ 418 h 462"/>
              <a:gd name="T44" fmla="*/ 169 w 996"/>
              <a:gd name="T45" fmla="*/ 415 h 462"/>
              <a:gd name="T46" fmla="*/ 186 w 996"/>
              <a:gd name="T47" fmla="*/ 420 h 462"/>
              <a:gd name="T48" fmla="*/ 241 w 996"/>
              <a:gd name="T49" fmla="*/ 327 h 462"/>
              <a:gd name="T50" fmla="*/ 283 w 996"/>
              <a:gd name="T51" fmla="*/ 263 h 462"/>
              <a:gd name="T52" fmla="*/ 300 w 996"/>
              <a:gd name="T53" fmla="*/ 247 h 462"/>
              <a:gd name="T54" fmla="*/ 316 w 996"/>
              <a:gd name="T55" fmla="*/ 205 h 462"/>
              <a:gd name="T56" fmla="*/ 353 w 996"/>
              <a:gd name="T57" fmla="*/ 152 h 462"/>
              <a:gd name="T58" fmla="*/ 390 w 996"/>
              <a:gd name="T59" fmla="*/ 168 h 462"/>
              <a:gd name="T60" fmla="*/ 496 w 996"/>
              <a:gd name="T61" fmla="*/ 157 h 462"/>
              <a:gd name="T62" fmla="*/ 525 w 996"/>
              <a:gd name="T63" fmla="*/ 160 h 462"/>
              <a:gd name="T64" fmla="*/ 536 w 996"/>
              <a:gd name="T65" fmla="*/ 164 h 462"/>
              <a:gd name="T66" fmla="*/ 526 w 996"/>
              <a:gd name="T67" fmla="*/ 178 h 462"/>
              <a:gd name="T68" fmla="*/ 580 w 996"/>
              <a:gd name="T69" fmla="*/ 203 h 462"/>
              <a:gd name="T70" fmla="*/ 607 w 996"/>
              <a:gd name="T71" fmla="*/ 215 h 462"/>
              <a:gd name="T72" fmla="*/ 653 w 996"/>
              <a:gd name="T73" fmla="*/ 242 h 462"/>
              <a:gd name="T74" fmla="*/ 697 w 996"/>
              <a:gd name="T75" fmla="*/ 247 h 462"/>
              <a:gd name="T76" fmla="*/ 736 w 996"/>
              <a:gd name="T77" fmla="*/ 276 h 462"/>
              <a:gd name="T78" fmla="*/ 832 w 996"/>
              <a:gd name="T79" fmla="*/ 357 h 462"/>
              <a:gd name="T80" fmla="*/ 984 w 996"/>
              <a:gd name="T81" fmla="*/ 461 h 462"/>
              <a:gd name="T82" fmla="*/ 996 w 996"/>
              <a:gd name="T83" fmla="*/ 460 h 462"/>
              <a:gd name="T84" fmla="*/ 932 w 996"/>
              <a:gd name="T85" fmla="*/ 394 h 462"/>
              <a:gd name="T86" fmla="*/ 788 w 996"/>
              <a:gd name="T87" fmla="*/ 269 h 462"/>
              <a:gd name="T88" fmla="*/ 720 w 996"/>
              <a:gd name="T89" fmla="*/ 194 h 462"/>
              <a:gd name="T90" fmla="*/ 612 w 996"/>
              <a:gd name="T91" fmla="*/ 101 h 462"/>
              <a:gd name="T92" fmla="*/ 542 w 996"/>
              <a:gd name="T93" fmla="*/ 68 h 462"/>
              <a:gd name="T94" fmla="*/ 520 w 996"/>
              <a:gd name="T95" fmla="*/ 35 h 462"/>
              <a:gd name="T96" fmla="*/ 478 w 996"/>
              <a:gd name="T97" fmla="*/ 25 h 462"/>
              <a:gd name="T98" fmla="*/ 459 w 996"/>
              <a:gd name="T99" fmla="*/ 22 h 462"/>
              <a:gd name="T100" fmla="*/ 390 w 996"/>
              <a:gd name="T101" fmla="*/ 1 h 462"/>
              <a:gd name="T102" fmla="*/ 273 w 996"/>
              <a:gd name="T103" fmla="*/ 1 h 462"/>
              <a:gd name="T104" fmla="*/ 240 w 996"/>
              <a:gd name="T105" fmla="*/ 15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6" h="462">
                <a:moveTo>
                  <a:pt x="190" y="52"/>
                </a:moveTo>
                <a:lnTo>
                  <a:pt x="190" y="52"/>
                </a:lnTo>
                <a:lnTo>
                  <a:pt x="163" y="53"/>
                </a:lnTo>
                <a:lnTo>
                  <a:pt x="104" y="56"/>
                </a:lnTo>
                <a:lnTo>
                  <a:pt x="44" y="61"/>
                </a:lnTo>
                <a:lnTo>
                  <a:pt x="21" y="64"/>
                </a:lnTo>
                <a:lnTo>
                  <a:pt x="15" y="67"/>
                </a:lnTo>
                <a:lnTo>
                  <a:pt x="11" y="68"/>
                </a:lnTo>
                <a:lnTo>
                  <a:pt x="11" y="68"/>
                </a:lnTo>
                <a:lnTo>
                  <a:pt x="6" y="73"/>
                </a:lnTo>
                <a:lnTo>
                  <a:pt x="4" y="78"/>
                </a:lnTo>
                <a:lnTo>
                  <a:pt x="6" y="84"/>
                </a:lnTo>
                <a:lnTo>
                  <a:pt x="6" y="89"/>
                </a:lnTo>
                <a:lnTo>
                  <a:pt x="6" y="89"/>
                </a:lnTo>
                <a:lnTo>
                  <a:pt x="4" y="92"/>
                </a:lnTo>
                <a:lnTo>
                  <a:pt x="3" y="94"/>
                </a:lnTo>
                <a:lnTo>
                  <a:pt x="2" y="97"/>
                </a:lnTo>
                <a:lnTo>
                  <a:pt x="0" y="98"/>
                </a:lnTo>
                <a:lnTo>
                  <a:pt x="0" y="100"/>
                </a:lnTo>
                <a:lnTo>
                  <a:pt x="6" y="105"/>
                </a:lnTo>
                <a:lnTo>
                  <a:pt x="6" y="105"/>
                </a:lnTo>
                <a:lnTo>
                  <a:pt x="14" y="110"/>
                </a:lnTo>
                <a:lnTo>
                  <a:pt x="20" y="113"/>
                </a:lnTo>
                <a:lnTo>
                  <a:pt x="25" y="115"/>
                </a:lnTo>
                <a:lnTo>
                  <a:pt x="27" y="118"/>
                </a:lnTo>
                <a:lnTo>
                  <a:pt x="27" y="121"/>
                </a:lnTo>
                <a:lnTo>
                  <a:pt x="27" y="121"/>
                </a:lnTo>
                <a:lnTo>
                  <a:pt x="27" y="124"/>
                </a:lnTo>
                <a:lnTo>
                  <a:pt x="28" y="127"/>
                </a:lnTo>
                <a:lnTo>
                  <a:pt x="33" y="132"/>
                </a:lnTo>
                <a:lnTo>
                  <a:pt x="40" y="138"/>
                </a:lnTo>
                <a:lnTo>
                  <a:pt x="48" y="142"/>
                </a:lnTo>
                <a:lnTo>
                  <a:pt x="48" y="142"/>
                </a:lnTo>
                <a:lnTo>
                  <a:pt x="52" y="143"/>
                </a:lnTo>
                <a:lnTo>
                  <a:pt x="54" y="143"/>
                </a:lnTo>
                <a:lnTo>
                  <a:pt x="58" y="142"/>
                </a:lnTo>
                <a:lnTo>
                  <a:pt x="61" y="142"/>
                </a:lnTo>
                <a:lnTo>
                  <a:pt x="64" y="143"/>
                </a:lnTo>
                <a:lnTo>
                  <a:pt x="67" y="147"/>
                </a:lnTo>
                <a:lnTo>
                  <a:pt x="74" y="152"/>
                </a:lnTo>
                <a:lnTo>
                  <a:pt x="74" y="152"/>
                </a:lnTo>
                <a:lnTo>
                  <a:pt x="81" y="159"/>
                </a:lnTo>
                <a:lnTo>
                  <a:pt x="87" y="164"/>
                </a:lnTo>
                <a:lnTo>
                  <a:pt x="99" y="171"/>
                </a:lnTo>
                <a:lnTo>
                  <a:pt x="108" y="173"/>
                </a:lnTo>
                <a:lnTo>
                  <a:pt x="111" y="173"/>
                </a:lnTo>
                <a:lnTo>
                  <a:pt x="111" y="173"/>
                </a:lnTo>
                <a:lnTo>
                  <a:pt x="102" y="186"/>
                </a:lnTo>
                <a:lnTo>
                  <a:pt x="91" y="198"/>
                </a:lnTo>
                <a:lnTo>
                  <a:pt x="79" y="210"/>
                </a:lnTo>
                <a:lnTo>
                  <a:pt x="79" y="210"/>
                </a:lnTo>
                <a:lnTo>
                  <a:pt x="70" y="219"/>
                </a:lnTo>
                <a:lnTo>
                  <a:pt x="64" y="228"/>
                </a:lnTo>
                <a:lnTo>
                  <a:pt x="53" y="247"/>
                </a:lnTo>
                <a:lnTo>
                  <a:pt x="53" y="247"/>
                </a:lnTo>
                <a:lnTo>
                  <a:pt x="49" y="255"/>
                </a:lnTo>
                <a:lnTo>
                  <a:pt x="48" y="260"/>
                </a:lnTo>
                <a:lnTo>
                  <a:pt x="46" y="265"/>
                </a:lnTo>
                <a:lnTo>
                  <a:pt x="42" y="273"/>
                </a:lnTo>
                <a:lnTo>
                  <a:pt x="42" y="273"/>
                </a:lnTo>
                <a:lnTo>
                  <a:pt x="35" y="288"/>
                </a:lnTo>
                <a:lnTo>
                  <a:pt x="27" y="306"/>
                </a:lnTo>
                <a:lnTo>
                  <a:pt x="20" y="324"/>
                </a:lnTo>
                <a:lnTo>
                  <a:pt x="16" y="336"/>
                </a:lnTo>
                <a:lnTo>
                  <a:pt x="16" y="336"/>
                </a:lnTo>
                <a:lnTo>
                  <a:pt x="16" y="339"/>
                </a:lnTo>
                <a:lnTo>
                  <a:pt x="19" y="340"/>
                </a:lnTo>
                <a:lnTo>
                  <a:pt x="23" y="339"/>
                </a:lnTo>
                <a:lnTo>
                  <a:pt x="27" y="338"/>
                </a:lnTo>
                <a:lnTo>
                  <a:pt x="40" y="332"/>
                </a:lnTo>
                <a:lnTo>
                  <a:pt x="53" y="326"/>
                </a:lnTo>
                <a:lnTo>
                  <a:pt x="53" y="326"/>
                </a:lnTo>
                <a:lnTo>
                  <a:pt x="100" y="301"/>
                </a:lnTo>
                <a:lnTo>
                  <a:pt x="123" y="289"/>
                </a:lnTo>
                <a:lnTo>
                  <a:pt x="127" y="288"/>
                </a:lnTo>
                <a:lnTo>
                  <a:pt x="128" y="288"/>
                </a:lnTo>
                <a:lnTo>
                  <a:pt x="127" y="289"/>
                </a:lnTo>
                <a:lnTo>
                  <a:pt x="127" y="289"/>
                </a:lnTo>
                <a:lnTo>
                  <a:pt x="85" y="324"/>
                </a:lnTo>
                <a:lnTo>
                  <a:pt x="58" y="345"/>
                </a:lnTo>
                <a:lnTo>
                  <a:pt x="42" y="357"/>
                </a:lnTo>
                <a:lnTo>
                  <a:pt x="42" y="357"/>
                </a:lnTo>
                <a:lnTo>
                  <a:pt x="36" y="361"/>
                </a:lnTo>
                <a:lnTo>
                  <a:pt x="33" y="365"/>
                </a:lnTo>
                <a:lnTo>
                  <a:pt x="32" y="368"/>
                </a:lnTo>
                <a:lnTo>
                  <a:pt x="31" y="370"/>
                </a:lnTo>
                <a:lnTo>
                  <a:pt x="32" y="373"/>
                </a:lnTo>
                <a:lnTo>
                  <a:pt x="33" y="376"/>
                </a:lnTo>
                <a:lnTo>
                  <a:pt x="37" y="378"/>
                </a:lnTo>
                <a:lnTo>
                  <a:pt x="37" y="378"/>
                </a:lnTo>
                <a:lnTo>
                  <a:pt x="64" y="394"/>
                </a:lnTo>
                <a:lnTo>
                  <a:pt x="64" y="394"/>
                </a:lnTo>
                <a:lnTo>
                  <a:pt x="67" y="395"/>
                </a:lnTo>
                <a:lnTo>
                  <a:pt x="71" y="397"/>
                </a:lnTo>
                <a:lnTo>
                  <a:pt x="82" y="398"/>
                </a:lnTo>
                <a:lnTo>
                  <a:pt x="95" y="399"/>
                </a:lnTo>
                <a:lnTo>
                  <a:pt x="95" y="399"/>
                </a:lnTo>
                <a:lnTo>
                  <a:pt x="95" y="403"/>
                </a:lnTo>
                <a:lnTo>
                  <a:pt x="96" y="409"/>
                </a:lnTo>
                <a:lnTo>
                  <a:pt x="100" y="415"/>
                </a:lnTo>
                <a:lnTo>
                  <a:pt x="100" y="415"/>
                </a:lnTo>
                <a:lnTo>
                  <a:pt x="104" y="418"/>
                </a:lnTo>
                <a:lnTo>
                  <a:pt x="110" y="420"/>
                </a:lnTo>
                <a:lnTo>
                  <a:pt x="116" y="423"/>
                </a:lnTo>
                <a:lnTo>
                  <a:pt x="124" y="423"/>
                </a:lnTo>
                <a:lnTo>
                  <a:pt x="136" y="423"/>
                </a:lnTo>
                <a:lnTo>
                  <a:pt x="141" y="423"/>
                </a:lnTo>
                <a:lnTo>
                  <a:pt x="142" y="420"/>
                </a:lnTo>
                <a:lnTo>
                  <a:pt x="142" y="420"/>
                </a:lnTo>
                <a:lnTo>
                  <a:pt x="144" y="418"/>
                </a:lnTo>
                <a:lnTo>
                  <a:pt x="146" y="416"/>
                </a:lnTo>
                <a:lnTo>
                  <a:pt x="154" y="415"/>
                </a:lnTo>
                <a:lnTo>
                  <a:pt x="163" y="414"/>
                </a:lnTo>
                <a:lnTo>
                  <a:pt x="169" y="415"/>
                </a:lnTo>
                <a:lnTo>
                  <a:pt x="169" y="415"/>
                </a:lnTo>
                <a:lnTo>
                  <a:pt x="173" y="418"/>
                </a:lnTo>
                <a:lnTo>
                  <a:pt x="175" y="420"/>
                </a:lnTo>
                <a:lnTo>
                  <a:pt x="178" y="422"/>
                </a:lnTo>
                <a:lnTo>
                  <a:pt x="182" y="422"/>
                </a:lnTo>
                <a:lnTo>
                  <a:pt x="186" y="420"/>
                </a:lnTo>
                <a:lnTo>
                  <a:pt x="190" y="416"/>
                </a:lnTo>
                <a:lnTo>
                  <a:pt x="195" y="410"/>
                </a:lnTo>
                <a:lnTo>
                  <a:pt x="195" y="410"/>
                </a:lnTo>
                <a:lnTo>
                  <a:pt x="213" y="377"/>
                </a:lnTo>
                <a:lnTo>
                  <a:pt x="241" y="327"/>
                </a:lnTo>
                <a:lnTo>
                  <a:pt x="266" y="282"/>
                </a:lnTo>
                <a:lnTo>
                  <a:pt x="275" y="268"/>
                </a:lnTo>
                <a:lnTo>
                  <a:pt x="279" y="263"/>
                </a:lnTo>
                <a:lnTo>
                  <a:pt x="279" y="263"/>
                </a:lnTo>
                <a:lnTo>
                  <a:pt x="283" y="263"/>
                </a:lnTo>
                <a:lnTo>
                  <a:pt x="288" y="263"/>
                </a:lnTo>
                <a:lnTo>
                  <a:pt x="291" y="261"/>
                </a:lnTo>
                <a:lnTo>
                  <a:pt x="294" y="259"/>
                </a:lnTo>
                <a:lnTo>
                  <a:pt x="298" y="253"/>
                </a:lnTo>
                <a:lnTo>
                  <a:pt x="300" y="247"/>
                </a:lnTo>
                <a:lnTo>
                  <a:pt x="300" y="247"/>
                </a:lnTo>
                <a:lnTo>
                  <a:pt x="306" y="234"/>
                </a:lnTo>
                <a:lnTo>
                  <a:pt x="311" y="223"/>
                </a:lnTo>
                <a:lnTo>
                  <a:pt x="315" y="215"/>
                </a:lnTo>
                <a:lnTo>
                  <a:pt x="316" y="205"/>
                </a:lnTo>
                <a:lnTo>
                  <a:pt x="316" y="205"/>
                </a:lnTo>
                <a:lnTo>
                  <a:pt x="319" y="192"/>
                </a:lnTo>
                <a:lnTo>
                  <a:pt x="321" y="177"/>
                </a:lnTo>
                <a:lnTo>
                  <a:pt x="327" y="163"/>
                </a:lnTo>
                <a:lnTo>
                  <a:pt x="353" y="152"/>
                </a:lnTo>
                <a:lnTo>
                  <a:pt x="353" y="152"/>
                </a:lnTo>
                <a:lnTo>
                  <a:pt x="367" y="160"/>
                </a:lnTo>
                <a:lnTo>
                  <a:pt x="379" y="165"/>
                </a:lnTo>
                <a:lnTo>
                  <a:pt x="386" y="167"/>
                </a:lnTo>
                <a:lnTo>
                  <a:pt x="390" y="168"/>
                </a:lnTo>
                <a:lnTo>
                  <a:pt x="390" y="168"/>
                </a:lnTo>
                <a:lnTo>
                  <a:pt x="440" y="163"/>
                </a:lnTo>
                <a:lnTo>
                  <a:pt x="490" y="157"/>
                </a:lnTo>
                <a:lnTo>
                  <a:pt x="490" y="157"/>
                </a:lnTo>
                <a:lnTo>
                  <a:pt x="496" y="157"/>
                </a:lnTo>
                <a:lnTo>
                  <a:pt x="503" y="160"/>
                </a:lnTo>
                <a:lnTo>
                  <a:pt x="507" y="163"/>
                </a:lnTo>
                <a:lnTo>
                  <a:pt x="511" y="163"/>
                </a:lnTo>
                <a:lnTo>
                  <a:pt x="511" y="163"/>
                </a:lnTo>
                <a:lnTo>
                  <a:pt x="525" y="160"/>
                </a:lnTo>
                <a:lnTo>
                  <a:pt x="533" y="161"/>
                </a:lnTo>
                <a:lnTo>
                  <a:pt x="536" y="161"/>
                </a:lnTo>
                <a:lnTo>
                  <a:pt x="537" y="163"/>
                </a:lnTo>
                <a:lnTo>
                  <a:pt x="537" y="163"/>
                </a:lnTo>
                <a:lnTo>
                  <a:pt x="536" y="164"/>
                </a:lnTo>
                <a:lnTo>
                  <a:pt x="533" y="167"/>
                </a:lnTo>
                <a:lnTo>
                  <a:pt x="529" y="168"/>
                </a:lnTo>
                <a:lnTo>
                  <a:pt x="526" y="172"/>
                </a:lnTo>
                <a:lnTo>
                  <a:pt x="525" y="174"/>
                </a:lnTo>
                <a:lnTo>
                  <a:pt x="526" y="178"/>
                </a:lnTo>
                <a:lnTo>
                  <a:pt x="532" y="184"/>
                </a:lnTo>
                <a:lnTo>
                  <a:pt x="542" y="189"/>
                </a:lnTo>
                <a:lnTo>
                  <a:pt x="542" y="189"/>
                </a:lnTo>
                <a:lnTo>
                  <a:pt x="565" y="198"/>
                </a:lnTo>
                <a:lnTo>
                  <a:pt x="580" y="203"/>
                </a:lnTo>
                <a:lnTo>
                  <a:pt x="591" y="206"/>
                </a:lnTo>
                <a:lnTo>
                  <a:pt x="600" y="210"/>
                </a:lnTo>
                <a:lnTo>
                  <a:pt x="600" y="210"/>
                </a:lnTo>
                <a:lnTo>
                  <a:pt x="604" y="213"/>
                </a:lnTo>
                <a:lnTo>
                  <a:pt x="607" y="215"/>
                </a:lnTo>
                <a:lnTo>
                  <a:pt x="613" y="223"/>
                </a:lnTo>
                <a:lnTo>
                  <a:pt x="620" y="227"/>
                </a:lnTo>
                <a:lnTo>
                  <a:pt x="628" y="232"/>
                </a:lnTo>
                <a:lnTo>
                  <a:pt x="638" y="236"/>
                </a:lnTo>
                <a:lnTo>
                  <a:pt x="653" y="242"/>
                </a:lnTo>
                <a:lnTo>
                  <a:pt x="653" y="242"/>
                </a:lnTo>
                <a:lnTo>
                  <a:pt x="667" y="245"/>
                </a:lnTo>
                <a:lnTo>
                  <a:pt x="678" y="247"/>
                </a:lnTo>
                <a:lnTo>
                  <a:pt x="692" y="247"/>
                </a:lnTo>
                <a:lnTo>
                  <a:pt x="697" y="247"/>
                </a:lnTo>
                <a:lnTo>
                  <a:pt x="703" y="248"/>
                </a:lnTo>
                <a:lnTo>
                  <a:pt x="708" y="251"/>
                </a:lnTo>
                <a:lnTo>
                  <a:pt x="716" y="257"/>
                </a:lnTo>
                <a:lnTo>
                  <a:pt x="716" y="257"/>
                </a:lnTo>
                <a:lnTo>
                  <a:pt x="736" y="276"/>
                </a:lnTo>
                <a:lnTo>
                  <a:pt x="762" y="301"/>
                </a:lnTo>
                <a:lnTo>
                  <a:pt x="793" y="328"/>
                </a:lnTo>
                <a:lnTo>
                  <a:pt x="812" y="343"/>
                </a:lnTo>
                <a:lnTo>
                  <a:pt x="832" y="357"/>
                </a:lnTo>
                <a:lnTo>
                  <a:pt x="832" y="357"/>
                </a:lnTo>
                <a:lnTo>
                  <a:pt x="922" y="423"/>
                </a:lnTo>
                <a:lnTo>
                  <a:pt x="943" y="439"/>
                </a:lnTo>
                <a:lnTo>
                  <a:pt x="962" y="451"/>
                </a:lnTo>
                <a:lnTo>
                  <a:pt x="978" y="459"/>
                </a:lnTo>
                <a:lnTo>
                  <a:pt x="984" y="461"/>
                </a:lnTo>
                <a:lnTo>
                  <a:pt x="989" y="462"/>
                </a:lnTo>
                <a:lnTo>
                  <a:pt x="989" y="462"/>
                </a:lnTo>
                <a:lnTo>
                  <a:pt x="993" y="462"/>
                </a:lnTo>
                <a:lnTo>
                  <a:pt x="996" y="461"/>
                </a:lnTo>
                <a:lnTo>
                  <a:pt x="996" y="460"/>
                </a:lnTo>
                <a:lnTo>
                  <a:pt x="996" y="457"/>
                </a:lnTo>
                <a:lnTo>
                  <a:pt x="991" y="449"/>
                </a:lnTo>
                <a:lnTo>
                  <a:pt x="983" y="440"/>
                </a:lnTo>
                <a:lnTo>
                  <a:pt x="958" y="416"/>
                </a:lnTo>
                <a:lnTo>
                  <a:pt x="932" y="394"/>
                </a:lnTo>
                <a:lnTo>
                  <a:pt x="932" y="394"/>
                </a:lnTo>
                <a:lnTo>
                  <a:pt x="893" y="363"/>
                </a:lnTo>
                <a:lnTo>
                  <a:pt x="841" y="318"/>
                </a:lnTo>
                <a:lnTo>
                  <a:pt x="813" y="293"/>
                </a:lnTo>
                <a:lnTo>
                  <a:pt x="788" y="269"/>
                </a:lnTo>
                <a:lnTo>
                  <a:pt x="767" y="248"/>
                </a:lnTo>
                <a:lnTo>
                  <a:pt x="753" y="231"/>
                </a:lnTo>
                <a:lnTo>
                  <a:pt x="753" y="231"/>
                </a:lnTo>
                <a:lnTo>
                  <a:pt x="738" y="214"/>
                </a:lnTo>
                <a:lnTo>
                  <a:pt x="720" y="194"/>
                </a:lnTo>
                <a:lnTo>
                  <a:pt x="697" y="172"/>
                </a:lnTo>
                <a:lnTo>
                  <a:pt x="674" y="151"/>
                </a:lnTo>
                <a:lnTo>
                  <a:pt x="650" y="131"/>
                </a:lnTo>
                <a:lnTo>
                  <a:pt x="629" y="114"/>
                </a:lnTo>
                <a:lnTo>
                  <a:pt x="612" y="101"/>
                </a:lnTo>
                <a:lnTo>
                  <a:pt x="600" y="94"/>
                </a:lnTo>
                <a:lnTo>
                  <a:pt x="600" y="94"/>
                </a:lnTo>
                <a:lnTo>
                  <a:pt x="563" y="77"/>
                </a:lnTo>
                <a:lnTo>
                  <a:pt x="542" y="68"/>
                </a:lnTo>
                <a:lnTo>
                  <a:pt x="542" y="68"/>
                </a:lnTo>
                <a:lnTo>
                  <a:pt x="541" y="64"/>
                </a:lnTo>
                <a:lnTo>
                  <a:pt x="537" y="53"/>
                </a:lnTo>
                <a:lnTo>
                  <a:pt x="532" y="47"/>
                </a:lnTo>
                <a:lnTo>
                  <a:pt x="526" y="40"/>
                </a:lnTo>
                <a:lnTo>
                  <a:pt x="520" y="35"/>
                </a:lnTo>
                <a:lnTo>
                  <a:pt x="511" y="31"/>
                </a:lnTo>
                <a:lnTo>
                  <a:pt x="511" y="31"/>
                </a:lnTo>
                <a:lnTo>
                  <a:pt x="501" y="28"/>
                </a:lnTo>
                <a:lnTo>
                  <a:pt x="492" y="26"/>
                </a:lnTo>
                <a:lnTo>
                  <a:pt x="478" y="25"/>
                </a:lnTo>
                <a:lnTo>
                  <a:pt x="467" y="26"/>
                </a:lnTo>
                <a:lnTo>
                  <a:pt x="463" y="26"/>
                </a:lnTo>
                <a:lnTo>
                  <a:pt x="463" y="26"/>
                </a:lnTo>
                <a:lnTo>
                  <a:pt x="463" y="25"/>
                </a:lnTo>
                <a:lnTo>
                  <a:pt x="459" y="22"/>
                </a:lnTo>
                <a:lnTo>
                  <a:pt x="446" y="18"/>
                </a:lnTo>
                <a:lnTo>
                  <a:pt x="421" y="10"/>
                </a:lnTo>
                <a:lnTo>
                  <a:pt x="421" y="10"/>
                </a:lnTo>
                <a:lnTo>
                  <a:pt x="399" y="4"/>
                </a:lnTo>
                <a:lnTo>
                  <a:pt x="390" y="1"/>
                </a:lnTo>
                <a:lnTo>
                  <a:pt x="379" y="0"/>
                </a:lnTo>
                <a:lnTo>
                  <a:pt x="353" y="0"/>
                </a:lnTo>
                <a:lnTo>
                  <a:pt x="353" y="0"/>
                </a:lnTo>
                <a:lnTo>
                  <a:pt x="292" y="0"/>
                </a:lnTo>
                <a:lnTo>
                  <a:pt x="273" y="1"/>
                </a:lnTo>
                <a:lnTo>
                  <a:pt x="265" y="2"/>
                </a:lnTo>
                <a:lnTo>
                  <a:pt x="258" y="5"/>
                </a:lnTo>
                <a:lnTo>
                  <a:pt x="258" y="5"/>
                </a:lnTo>
                <a:lnTo>
                  <a:pt x="250" y="9"/>
                </a:lnTo>
                <a:lnTo>
                  <a:pt x="240" y="15"/>
                </a:lnTo>
                <a:lnTo>
                  <a:pt x="217" y="31"/>
                </a:lnTo>
                <a:lnTo>
                  <a:pt x="190" y="52"/>
                </a:lnTo>
                <a:lnTo>
                  <a:pt x="190" y="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4C589137-8EF2-4027-88D9-050BE450C4DE}"/>
              </a:ext>
            </a:extLst>
          </p:cNvPr>
          <p:cNvSpPr>
            <a:spLocks/>
          </p:cNvSpPr>
          <p:nvPr/>
        </p:nvSpPr>
        <p:spPr bwMode="auto">
          <a:xfrm>
            <a:off x="7923381" y="3059775"/>
            <a:ext cx="1665000" cy="925510"/>
          </a:xfrm>
          <a:custGeom>
            <a:avLst/>
            <a:gdLst>
              <a:gd name="T0" fmla="*/ 329 w 725"/>
              <a:gd name="T1" fmla="*/ 234 h 403"/>
              <a:gd name="T2" fmla="*/ 291 w 725"/>
              <a:gd name="T3" fmla="*/ 228 h 403"/>
              <a:gd name="T4" fmla="*/ 234 w 725"/>
              <a:gd name="T5" fmla="*/ 197 h 403"/>
              <a:gd name="T6" fmla="*/ 160 w 725"/>
              <a:gd name="T7" fmla="*/ 149 h 403"/>
              <a:gd name="T8" fmla="*/ 105 w 725"/>
              <a:gd name="T9" fmla="*/ 105 h 403"/>
              <a:gd name="T10" fmla="*/ 41 w 725"/>
              <a:gd name="T11" fmla="*/ 38 h 403"/>
              <a:gd name="T12" fmla="*/ 3 w 725"/>
              <a:gd name="T13" fmla="*/ 0 h 403"/>
              <a:gd name="T14" fmla="*/ 0 w 725"/>
              <a:gd name="T15" fmla="*/ 7 h 403"/>
              <a:gd name="T16" fmla="*/ 9 w 725"/>
              <a:gd name="T17" fmla="*/ 34 h 403"/>
              <a:gd name="T18" fmla="*/ 5 w 725"/>
              <a:gd name="T19" fmla="*/ 36 h 403"/>
              <a:gd name="T20" fmla="*/ 1 w 725"/>
              <a:gd name="T21" fmla="*/ 38 h 403"/>
              <a:gd name="T22" fmla="*/ 41 w 725"/>
              <a:gd name="T23" fmla="*/ 83 h 403"/>
              <a:gd name="T24" fmla="*/ 97 w 725"/>
              <a:gd name="T25" fmla="*/ 130 h 403"/>
              <a:gd name="T26" fmla="*/ 159 w 725"/>
              <a:gd name="T27" fmla="*/ 186 h 403"/>
              <a:gd name="T28" fmla="*/ 195 w 725"/>
              <a:gd name="T29" fmla="*/ 216 h 403"/>
              <a:gd name="T30" fmla="*/ 277 w 725"/>
              <a:gd name="T31" fmla="*/ 275 h 403"/>
              <a:gd name="T32" fmla="*/ 280 w 725"/>
              <a:gd name="T33" fmla="*/ 280 h 403"/>
              <a:gd name="T34" fmla="*/ 264 w 725"/>
              <a:gd name="T35" fmla="*/ 292 h 403"/>
              <a:gd name="T36" fmla="*/ 231 w 725"/>
              <a:gd name="T37" fmla="*/ 307 h 403"/>
              <a:gd name="T38" fmla="*/ 201 w 725"/>
              <a:gd name="T39" fmla="*/ 312 h 403"/>
              <a:gd name="T40" fmla="*/ 147 w 725"/>
              <a:gd name="T41" fmla="*/ 322 h 403"/>
              <a:gd name="T42" fmla="*/ 143 w 725"/>
              <a:gd name="T43" fmla="*/ 328 h 403"/>
              <a:gd name="T44" fmla="*/ 163 w 725"/>
              <a:gd name="T45" fmla="*/ 337 h 403"/>
              <a:gd name="T46" fmla="*/ 170 w 725"/>
              <a:gd name="T47" fmla="*/ 343 h 403"/>
              <a:gd name="T48" fmla="*/ 184 w 725"/>
              <a:gd name="T49" fmla="*/ 360 h 403"/>
              <a:gd name="T50" fmla="*/ 199 w 725"/>
              <a:gd name="T51" fmla="*/ 367 h 403"/>
              <a:gd name="T52" fmla="*/ 222 w 725"/>
              <a:gd name="T53" fmla="*/ 375 h 403"/>
              <a:gd name="T54" fmla="*/ 239 w 725"/>
              <a:gd name="T55" fmla="*/ 384 h 403"/>
              <a:gd name="T56" fmla="*/ 259 w 725"/>
              <a:gd name="T57" fmla="*/ 391 h 403"/>
              <a:gd name="T58" fmla="*/ 280 w 725"/>
              <a:gd name="T59" fmla="*/ 397 h 403"/>
              <a:gd name="T60" fmla="*/ 301 w 725"/>
              <a:gd name="T61" fmla="*/ 401 h 403"/>
              <a:gd name="T62" fmla="*/ 331 w 725"/>
              <a:gd name="T63" fmla="*/ 401 h 403"/>
              <a:gd name="T64" fmla="*/ 359 w 725"/>
              <a:gd name="T65" fmla="*/ 401 h 403"/>
              <a:gd name="T66" fmla="*/ 389 w 725"/>
              <a:gd name="T67" fmla="*/ 388 h 403"/>
              <a:gd name="T68" fmla="*/ 417 w 725"/>
              <a:gd name="T69" fmla="*/ 375 h 403"/>
              <a:gd name="T70" fmla="*/ 434 w 725"/>
              <a:gd name="T71" fmla="*/ 366 h 403"/>
              <a:gd name="T72" fmla="*/ 441 w 725"/>
              <a:gd name="T73" fmla="*/ 357 h 403"/>
              <a:gd name="T74" fmla="*/ 444 w 725"/>
              <a:gd name="T75" fmla="*/ 354 h 403"/>
              <a:gd name="T76" fmla="*/ 418 w 725"/>
              <a:gd name="T77" fmla="*/ 335 h 403"/>
              <a:gd name="T78" fmla="*/ 351 w 725"/>
              <a:gd name="T79" fmla="*/ 291 h 403"/>
              <a:gd name="T80" fmla="*/ 348 w 725"/>
              <a:gd name="T81" fmla="*/ 286 h 403"/>
              <a:gd name="T82" fmla="*/ 354 w 725"/>
              <a:gd name="T83" fmla="*/ 274 h 403"/>
              <a:gd name="T84" fmla="*/ 369 w 725"/>
              <a:gd name="T85" fmla="*/ 263 h 403"/>
              <a:gd name="T86" fmla="*/ 385 w 725"/>
              <a:gd name="T87" fmla="*/ 259 h 403"/>
              <a:gd name="T88" fmla="*/ 517 w 725"/>
              <a:gd name="T89" fmla="*/ 212 h 403"/>
              <a:gd name="T90" fmla="*/ 610 w 725"/>
              <a:gd name="T91" fmla="*/ 170 h 403"/>
              <a:gd name="T92" fmla="*/ 660 w 725"/>
              <a:gd name="T93" fmla="*/ 138 h 403"/>
              <a:gd name="T94" fmla="*/ 688 w 725"/>
              <a:gd name="T95" fmla="*/ 116 h 403"/>
              <a:gd name="T96" fmla="*/ 715 w 725"/>
              <a:gd name="T97" fmla="*/ 82 h 403"/>
              <a:gd name="T98" fmla="*/ 725 w 725"/>
              <a:gd name="T99" fmla="*/ 59 h 403"/>
              <a:gd name="T100" fmla="*/ 722 w 725"/>
              <a:gd name="T101" fmla="*/ 59 h 403"/>
              <a:gd name="T102" fmla="*/ 715 w 725"/>
              <a:gd name="T103" fmla="*/ 54 h 403"/>
              <a:gd name="T104" fmla="*/ 710 w 725"/>
              <a:gd name="T105" fmla="*/ 49 h 403"/>
              <a:gd name="T106" fmla="*/ 701 w 725"/>
              <a:gd name="T107" fmla="*/ 51 h 403"/>
              <a:gd name="T108" fmla="*/ 672 w 725"/>
              <a:gd name="T109" fmla="*/ 87 h 403"/>
              <a:gd name="T110" fmla="*/ 633 w 725"/>
              <a:gd name="T111" fmla="*/ 122 h 403"/>
              <a:gd name="T112" fmla="*/ 597 w 725"/>
              <a:gd name="T113" fmla="*/ 145 h 403"/>
              <a:gd name="T114" fmla="*/ 523 w 725"/>
              <a:gd name="T115" fmla="*/ 179 h 403"/>
              <a:gd name="T116" fmla="*/ 454 w 725"/>
              <a:gd name="T117" fmla="*/ 204 h 403"/>
              <a:gd name="T118" fmla="*/ 381 w 725"/>
              <a:gd name="T119" fmla="*/ 228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5" h="403">
                <a:moveTo>
                  <a:pt x="354" y="238"/>
                </a:moveTo>
                <a:lnTo>
                  <a:pt x="354" y="238"/>
                </a:lnTo>
                <a:lnTo>
                  <a:pt x="329" y="234"/>
                </a:lnTo>
                <a:lnTo>
                  <a:pt x="308" y="232"/>
                </a:lnTo>
                <a:lnTo>
                  <a:pt x="291" y="228"/>
                </a:lnTo>
                <a:lnTo>
                  <a:pt x="291" y="228"/>
                </a:lnTo>
                <a:lnTo>
                  <a:pt x="281" y="224"/>
                </a:lnTo>
                <a:lnTo>
                  <a:pt x="270" y="218"/>
                </a:lnTo>
                <a:lnTo>
                  <a:pt x="234" y="197"/>
                </a:lnTo>
                <a:lnTo>
                  <a:pt x="212" y="184"/>
                </a:lnTo>
                <a:lnTo>
                  <a:pt x="187" y="167"/>
                </a:lnTo>
                <a:lnTo>
                  <a:pt x="160" y="149"/>
                </a:lnTo>
                <a:lnTo>
                  <a:pt x="133" y="128"/>
                </a:lnTo>
                <a:lnTo>
                  <a:pt x="133" y="128"/>
                </a:lnTo>
                <a:lnTo>
                  <a:pt x="105" y="105"/>
                </a:lnTo>
                <a:lnTo>
                  <a:pt x="80" y="82"/>
                </a:lnTo>
                <a:lnTo>
                  <a:pt x="59" y="58"/>
                </a:lnTo>
                <a:lnTo>
                  <a:pt x="41" y="38"/>
                </a:lnTo>
                <a:lnTo>
                  <a:pt x="13" y="8"/>
                </a:lnTo>
                <a:lnTo>
                  <a:pt x="5" y="1"/>
                </a:lnTo>
                <a:lnTo>
                  <a:pt x="3" y="0"/>
                </a:lnTo>
                <a:lnTo>
                  <a:pt x="1" y="1"/>
                </a:lnTo>
                <a:lnTo>
                  <a:pt x="1" y="1"/>
                </a:lnTo>
                <a:lnTo>
                  <a:pt x="0" y="7"/>
                </a:lnTo>
                <a:lnTo>
                  <a:pt x="1" y="12"/>
                </a:lnTo>
                <a:lnTo>
                  <a:pt x="5" y="24"/>
                </a:lnTo>
                <a:lnTo>
                  <a:pt x="9" y="34"/>
                </a:lnTo>
                <a:lnTo>
                  <a:pt x="12" y="38"/>
                </a:lnTo>
                <a:lnTo>
                  <a:pt x="12" y="38"/>
                </a:lnTo>
                <a:lnTo>
                  <a:pt x="5" y="36"/>
                </a:lnTo>
                <a:lnTo>
                  <a:pt x="1" y="36"/>
                </a:lnTo>
                <a:lnTo>
                  <a:pt x="0" y="37"/>
                </a:lnTo>
                <a:lnTo>
                  <a:pt x="1" y="38"/>
                </a:lnTo>
                <a:lnTo>
                  <a:pt x="1" y="38"/>
                </a:lnTo>
                <a:lnTo>
                  <a:pt x="25" y="65"/>
                </a:lnTo>
                <a:lnTo>
                  <a:pt x="41" y="83"/>
                </a:lnTo>
                <a:lnTo>
                  <a:pt x="54" y="96"/>
                </a:lnTo>
                <a:lnTo>
                  <a:pt x="54" y="96"/>
                </a:lnTo>
                <a:lnTo>
                  <a:pt x="97" y="130"/>
                </a:lnTo>
                <a:lnTo>
                  <a:pt x="129" y="157"/>
                </a:lnTo>
                <a:lnTo>
                  <a:pt x="145" y="171"/>
                </a:lnTo>
                <a:lnTo>
                  <a:pt x="159" y="186"/>
                </a:lnTo>
                <a:lnTo>
                  <a:pt x="159" y="186"/>
                </a:lnTo>
                <a:lnTo>
                  <a:pt x="175" y="200"/>
                </a:lnTo>
                <a:lnTo>
                  <a:pt x="195" y="216"/>
                </a:lnTo>
                <a:lnTo>
                  <a:pt x="235" y="245"/>
                </a:lnTo>
                <a:lnTo>
                  <a:pt x="268" y="267"/>
                </a:lnTo>
                <a:lnTo>
                  <a:pt x="277" y="275"/>
                </a:lnTo>
                <a:lnTo>
                  <a:pt x="280" y="279"/>
                </a:lnTo>
                <a:lnTo>
                  <a:pt x="280" y="280"/>
                </a:lnTo>
                <a:lnTo>
                  <a:pt x="280" y="280"/>
                </a:lnTo>
                <a:lnTo>
                  <a:pt x="277" y="284"/>
                </a:lnTo>
                <a:lnTo>
                  <a:pt x="272" y="288"/>
                </a:lnTo>
                <a:lnTo>
                  <a:pt x="264" y="292"/>
                </a:lnTo>
                <a:lnTo>
                  <a:pt x="255" y="297"/>
                </a:lnTo>
                <a:lnTo>
                  <a:pt x="243" y="303"/>
                </a:lnTo>
                <a:lnTo>
                  <a:pt x="231" y="307"/>
                </a:lnTo>
                <a:lnTo>
                  <a:pt x="217" y="309"/>
                </a:lnTo>
                <a:lnTo>
                  <a:pt x="201" y="312"/>
                </a:lnTo>
                <a:lnTo>
                  <a:pt x="201" y="312"/>
                </a:lnTo>
                <a:lnTo>
                  <a:pt x="174" y="316"/>
                </a:lnTo>
                <a:lnTo>
                  <a:pt x="154" y="320"/>
                </a:lnTo>
                <a:lnTo>
                  <a:pt x="147" y="322"/>
                </a:lnTo>
                <a:lnTo>
                  <a:pt x="143" y="325"/>
                </a:lnTo>
                <a:lnTo>
                  <a:pt x="142" y="326"/>
                </a:lnTo>
                <a:lnTo>
                  <a:pt x="143" y="328"/>
                </a:lnTo>
                <a:lnTo>
                  <a:pt x="143" y="328"/>
                </a:lnTo>
                <a:lnTo>
                  <a:pt x="156" y="333"/>
                </a:lnTo>
                <a:lnTo>
                  <a:pt x="163" y="337"/>
                </a:lnTo>
                <a:lnTo>
                  <a:pt x="167" y="339"/>
                </a:lnTo>
                <a:lnTo>
                  <a:pt x="170" y="343"/>
                </a:lnTo>
                <a:lnTo>
                  <a:pt x="170" y="343"/>
                </a:lnTo>
                <a:lnTo>
                  <a:pt x="174" y="350"/>
                </a:lnTo>
                <a:lnTo>
                  <a:pt x="179" y="355"/>
                </a:lnTo>
                <a:lnTo>
                  <a:pt x="184" y="360"/>
                </a:lnTo>
                <a:lnTo>
                  <a:pt x="191" y="364"/>
                </a:lnTo>
                <a:lnTo>
                  <a:pt x="191" y="364"/>
                </a:lnTo>
                <a:lnTo>
                  <a:pt x="199" y="367"/>
                </a:lnTo>
                <a:lnTo>
                  <a:pt x="205" y="370"/>
                </a:lnTo>
                <a:lnTo>
                  <a:pt x="213" y="371"/>
                </a:lnTo>
                <a:lnTo>
                  <a:pt x="222" y="375"/>
                </a:lnTo>
                <a:lnTo>
                  <a:pt x="222" y="375"/>
                </a:lnTo>
                <a:lnTo>
                  <a:pt x="231" y="380"/>
                </a:lnTo>
                <a:lnTo>
                  <a:pt x="239" y="384"/>
                </a:lnTo>
                <a:lnTo>
                  <a:pt x="247" y="388"/>
                </a:lnTo>
                <a:lnTo>
                  <a:pt x="259" y="391"/>
                </a:lnTo>
                <a:lnTo>
                  <a:pt x="259" y="391"/>
                </a:lnTo>
                <a:lnTo>
                  <a:pt x="266" y="392"/>
                </a:lnTo>
                <a:lnTo>
                  <a:pt x="271" y="393"/>
                </a:lnTo>
                <a:lnTo>
                  <a:pt x="280" y="397"/>
                </a:lnTo>
                <a:lnTo>
                  <a:pt x="289" y="401"/>
                </a:lnTo>
                <a:lnTo>
                  <a:pt x="295" y="401"/>
                </a:lnTo>
                <a:lnTo>
                  <a:pt x="301" y="401"/>
                </a:lnTo>
                <a:lnTo>
                  <a:pt x="301" y="401"/>
                </a:lnTo>
                <a:lnTo>
                  <a:pt x="316" y="400"/>
                </a:lnTo>
                <a:lnTo>
                  <a:pt x="331" y="401"/>
                </a:lnTo>
                <a:lnTo>
                  <a:pt x="346" y="403"/>
                </a:lnTo>
                <a:lnTo>
                  <a:pt x="359" y="401"/>
                </a:lnTo>
                <a:lnTo>
                  <a:pt x="359" y="401"/>
                </a:lnTo>
                <a:lnTo>
                  <a:pt x="366" y="400"/>
                </a:lnTo>
                <a:lnTo>
                  <a:pt x="372" y="396"/>
                </a:lnTo>
                <a:lnTo>
                  <a:pt x="389" y="388"/>
                </a:lnTo>
                <a:lnTo>
                  <a:pt x="405" y="380"/>
                </a:lnTo>
                <a:lnTo>
                  <a:pt x="417" y="375"/>
                </a:lnTo>
                <a:lnTo>
                  <a:pt x="417" y="375"/>
                </a:lnTo>
                <a:lnTo>
                  <a:pt x="425" y="372"/>
                </a:lnTo>
                <a:lnTo>
                  <a:pt x="430" y="370"/>
                </a:lnTo>
                <a:lnTo>
                  <a:pt x="434" y="366"/>
                </a:lnTo>
                <a:lnTo>
                  <a:pt x="438" y="359"/>
                </a:lnTo>
                <a:lnTo>
                  <a:pt x="438" y="359"/>
                </a:lnTo>
                <a:lnTo>
                  <a:pt x="441" y="357"/>
                </a:lnTo>
                <a:lnTo>
                  <a:pt x="442" y="355"/>
                </a:lnTo>
                <a:lnTo>
                  <a:pt x="446" y="355"/>
                </a:lnTo>
                <a:lnTo>
                  <a:pt x="444" y="354"/>
                </a:lnTo>
                <a:lnTo>
                  <a:pt x="438" y="349"/>
                </a:lnTo>
                <a:lnTo>
                  <a:pt x="438" y="349"/>
                </a:lnTo>
                <a:lnTo>
                  <a:pt x="418" y="335"/>
                </a:lnTo>
                <a:lnTo>
                  <a:pt x="388" y="317"/>
                </a:lnTo>
                <a:lnTo>
                  <a:pt x="360" y="299"/>
                </a:lnTo>
                <a:lnTo>
                  <a:pt x="351" y="291"/>
                </a:lnTo>
                <a:lnTo>
                  <a:pt x="350" y="288"/>
                </a:lnTo>
                <a:lnTo>
                  <a:pt x="348" y="286"/>
                </a:lnTo>
                <a:lnTo>
                  <a:pt x="348" y="286"/>
                </a:lnTo>
                <a:lnTo>
                  <a:pt x="348" y="282"/>
                </a:lnTo>
                <a:lnTo>
                  <a:pt x="351" y="278"/>
                </a:lnTo>
                <a:lnTo>
                  <a:pt x="354" y="274"/>
                </a:lnTo>
                <a:lnTo>
                  <a:pt x="358" y="270"/>
                </a:lnTo>
                <a:lnTo>
                  <a:pt x="363" y="267"/>
                </a:lnTo>
                <a:lnTo>
                  <a:pt x="369" y="263"/>
                </a:lnTo>
                <a:lnTo>
                  <a:pt x="376" y="261"/>
                </a:lnTo>
                <a:lnTo>
                  <a:pt x="385" y="259"/>
                </a:lnTo>
                <a:lnTo>
                  <a:pt x="385" y="259"/>
                </a:lnTo>
                <a:lnTo>
                  <a:pt x="406" y="254"/>
                </a:lnTo>
                <a:lnTo>
                  <a:pt x="434" y="245"/>
                </a:lnTo>
                <a:lnTo>
                  <a:pt x="517" y="212"/>
                </a:lnTo>
                <a:lnTo>
                  <a:pt x="517" y="212"/>
                </a:lnTo>
                <a:lnTo>
                  <a:pt x="567" y="191"/>
                </a:lnTo>
                <a:lnTo>
                  <a:pt x="610" y="170"/>
                </a:lnTo>
                <a:lnTo>
                  <a:pt x="629" y="159"/>
                </a:lnTo>
                <a:lnTo>
                  <a:pt x="646" y="149"/>
                </a:lnTo>
                <a:lnTo>
                  <a:pt x="660" y="138"/>
                </a:lnTo>
                <a:lnTo>
                  <a:pt x="675" y="128"/>
                </a:lnTo>
                <a:lnTo>
                  <a:pt x="675" y="128"/>
                </a:lnTo>
                <a:lnTo>
                  <a:pt x="688" y="116"/>
                </a:lnTo>
                <a:lnTo>
                  <a:pt x="698" y="104"/>
                </a:lnTo>
                <a:lnTo>
                  <a:pt x="707" y="92"/>
                </a:lnTo>
                <a:lnTo>
                  <a:pt x="715" y="82"/>
                </a:lnTo>
                <a:lnTo>
                  <a:pt x="721" y="71"/>
                </a:lnTo>
                <a:lnTo>
                  <a:pt x="723" y="65"/>
                </a:lnTo>
                <a:lnTo>
                  <a:pt x="725" y="59"/>
                </a:lnTo>
                <a:lnTo>
                  <a:pt x="723" y="59"/>
                </a:lnTo>
                <a:lnTo>
                  <a:pt x="722" y="59"/>
                </a:lnTo>
                <a:lnTo>
                  <a:pt x="722" y="59"/>
                </a:lnTo>
                <a:lnTo>
                  <a:pt x="719" y="59"/>
                </a:lnTo>
                <a:lnTo>
                  <a:pt x="718" y="59"/>
                </a:lnTo>
                <a:lnTo>
                  <a:pt x="715" y="54"/>
                </a:lnTo>
                <a:lnTo>
                  <a:pt x="714" y="51"/>
                </a:lnTo>
                <a:lnTo>
                  <a:pt x="713" y="49"/>
                </a:lnTo>
                <a:lnTo>
                  <a:pt x="710" y="49"/>
                </a:lnTo>
                <a:lnTo>
                  <a:pt x="706" y="49"/>
                </a:lnTo>
                <a:lnTo>
                  <a:pt x="706" y="49"/>
                </a:lnTo>
                <a:lnTo>
                  <a:pt x="701" y="51"/>
                </a:lnTo>
                <a:lnTo>
                  <a:pt x="696" y="58"/>
                </a:lnTo>
                <a:lnTo>
                  <a:pt x="681" y="75"/>
                </a:lnTo>
                <a:lnTo>
                  <a:pt x="672" y="87"/>
                </a:lnTo>
                <a:lnTo>
                  <a:pt x="661" y="99"/>
                </a:lnTo>
                <a:lnTo>
                  <a:pt x="648" y="111"/>
                </a:lnTo>
                <a:lnTo>
                  <a:pt x="633" y="122"/>
                </a:lnTo>
                <a:lnTo>
                  <a:pt x="633" y="122"/>
                </a:lnTo>
                <a:lnTo>
                  <a:pt x="615" y="134"/>
                </a:lnTo>
                <a:lnTo>
                  <a:pt x="597" y="145"/>
                </a:lnTo>
                <a:lnTo>
                  <a:pt x="579" y="154"/>
                </a:lnTo>
                <a:lnTo>
                  <a:pt x="560" y="163"/>
                </a:lnTo>
                <a:lnTo>
                  <a:pt x="523" y="179"/>
                </a:lnTo>
                <a:lnTo>
                  <a:pt x="490" y="191"/>
                </a:lnTo>
                <a:lnTo>
                  <a:pt x="490" y="191"/>
                </a:lnTo>
                <a:lnTo>
                  <a:pt x="454" y="204"/>
                </a:lnTo>
                <a:lnTo>
                  <a:pt x="427" y="212"/>
                </a:lnTo>
                <a:lnTo>
                  <a:pt x="427" y="212"/>
                </a:lnTo>
                <a:lnTo>
                  <a:pt x="381" y="228"/>
                </a:lnTo>
                <a:lnTo>
                  <a:pt x="354" y="238"/>
                </a:lnTo>
                <a:lnTo>
                  <a:pt x="354" y="2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AFAE1CC-A6B2-42BA-B3B5-34FE67D915D4}"/>
              </a:ext>
            </a:extLst>
          </p:cNvPr>
          <p:cNvSpPr>
            <a:spLocks/>
          </p:cNvSpPr>
          <p:nvPr/>
        </p:nvSpPr>
        <p:spPr bwMode="auto">
          <a:xfrm>
            <a:off x="7756667" y="5184195"/>
            <a:ext cx="1831714" cy="710971"/>
          </a:xfrm>
          <a:custGeom>
            <a:avLst/>
            <a:gdLst>
              <a:gd name="T0" fmla="*/ 482 w 1569"/>
              <a:gd name="T1" fmla="*/ 123 h 609"/>
              <a:gd name="T2" fmla="*/ 247 w 1569"/>
              <a:gd name="T3" fmla="*/ 71 h 609"/>
              <a:gd name="T4" fmla="*/ 92 w 1569"/>
              <a:gd name="T5" fmla="*/ 17 h 609"/>
              <a:gd name="T6" fmla="*/ 35 w 1569"/>
              <a:gd name="T7" fmla="*/ 2 h 609"/>
              <a:gd name="T8" fmla="*/ 34 w 1569"/>
              <a:gd name="T9" fmla="*/ 43 h 609"/>
              <a:gd name="T10" fmla="*/ 29 w 1569"/>
              <a:gd name="T11" fmla="*/ 37 h 609"/>
              <a:gd name="T12" fmla="*/ 19 w 1569"/>
              <a:gd name="T13" fmla="*/ 45 h 609"/>
              <a:gd name="T14" fmla="*/ 15 w 1569"/>
              <a:gd name="T15" fmla="*/ 80 h 609"/>
              <a:gd name="T16" fmla="*/ 9 w 1569"/>
              <a:gd name="T17" fmla="*/ 92 h 609"/>
              <a:gd name="T18" fmla="*/ 10 w 1569"/>
              <a:gd name="T19" fmla="*/ 133 h 609"/>
              <a:gd name="T20" fmla="*/ 4 w 1569"/>
              <a:gd name="T21" fmla="*/ 150 h 609"/>
              <a:gd name="T22" fmla="*/ 51 w 1569"/>
              <a:gd name="T23" fmla="*/ 189 h 609"/>
              <a:gd name="T24" fmla="*/ 161 w 1569"/>
              <a:gd name="T25" fmla="*/ 234 h 609"/>
              <a:gd name="T26" fmla="*/ 292 w 1569"/>
              <a:gd name="T27" fmla="*/ 250 h 609"/>
              <a:gd name="T28" fmla="*/ 467 w 1569"/>
              <a:gd name="T29" fmla="*/ 234 h 609"/>
              <a:gd name="T30" fmla="*/ 593 w 1569"/>
              <a:gd name="T31" fmla="*/ 210 h 609"/>
              <a:gd name="T32" fmla="*/ 651 w 1569"/>
              <a:gd name="T33" fmla="*/ 208 h 609"/>
              <a:gd name="T34" fmla="*/ 566 w 1569"/>
              <a:gd name="T35" fmla="*/ 234 h 609"/>
              <a:gd name="T36" fmla="*/ 473 w 1569"/>
              <a:gd name="T37" fmla="*/ 256 h 609"/>
              <a:gd name="T38" fmla="*/ 467 w 1569"/>
              <a:gd name="T39" fmla="*/ 265 h 609"/>
              <a:gd name="T40" fmla="*/ 514 w 1569"/>
              <a:gd name="T41" fmla="*/ 302 h 609"/>
              <a:gd name="T42" fmla="*/ 511 w 1569"/>
              <a:gd name="T43" fmla="*/ 313 h 609"/>
              <a:gd name="T44" fmla="*/ 548 w 1569"/>
              <a:gd name="T45" fmla="*/ 336 h 609"/>
              <a:gd name="T46" fmla="*/ 593 w 1569"/>
              <a:gd name="T47" fmla="*/ 376 h 609"/>
              <a:gd name="T48" fmla="*/ 643 w 1569"/>
              <a:gd name="T49" fmla="*/ 404 h 609"/>
              <a:gd name="T50" fmla="*/ 659 w 1569"/>
              <a:gd name="T51" fmla="*/ 405 h 609"/>
              <a:gd name="T52" fmla="*/ 682 w 1569"/>
              <a:gd name="T53" fmla="*/ 407 h 609"/>
              <a:gd name="T54" fmla="*/ 745 w 1569"/>
              <a:gd name="T55" fmla="*/ 434 h 609"/>
              <a:gd name="T56" fmla="*/ 808 w 1569"/>
              <a:gd name="T57" fmla="*/ 440 h 609"/>
              <a:gd name="T58" fmla="*/ 857 w 1569"/>
              <a:gd name="T59" fmla="*/ 439 h 609"/>
              <a:gd name="T60" fmla="*/ 933 w 1569"/>
              <a:gd name="T61" fmla="*/ 435 h 609"/>
              <a:gd name="T62" fmla="*/ 983 w 1569"/>
              <a:gd name="T63" fmla="*/ 414 h 609"/>
              <a:gd name="T64" fmla="*/ 1012 w 1569"/>
              <a:gd name="T65" fmla="*/ 414 h 609"/>
              <a:gd name="T66" fmla="*/ 1029 w 1569"/>
              <a:gd name="T67" fmla="*/ 407 h 609"/>
              <a:gd name="T68" fmla="*/ 1028 w 1569"/>
              <a:gd name="T69" fmla="*/ 379 h 609"/>
              <a:gd name="T70" fmla="*/ 970 w 1569"/>
              <a:gd name="T71" fmla="*/ 305 h 609"/>
              <a:gd name="T72" fmla="*/ 1091 w 1569"/>
              <a:gd name="T73" fmla="*/ 398 h 609"/>
              <a:gd name="T74" fmla="*/ 1302 w 1569"/>
              <a:gd name="T75" fmla="*/ 584 h 609"/>
              <a:gd name="T76" fmla="*/ 1350 w 1569"/>
              <a:gd name="T77" fmla="*/ 605 h 609"/>
              <a:gd name="T78" fmla="*/ 1463 w 1569"/>
              <a:gd name="T79" fmla="*/ 605 h 609"/>
              <a:gd name="T80" fmla="*/ 1482 w 1569"/>
              <a:gd name="T81" fmla="*/ 602 h 609"/>
              <a:gd name="T82" fmla="*/ 1561 w 1569"/>
              <a:gd name="T83" fmla="*/ 582 h 609"/>
              <a:gd name="T84" fmla="*/ 1529 w 1569"/>
              <a:gd name="T85" fmla="*/ 565 h 609"/>
              <a:gd name="T86" fmla="*/ 1569 w 1569"/>
              <a:gd name="T87" fmla="*/ 547 h 609"/>
              <a:gd name="T88" fmla="*/ 1561 w 1569"/>
              <a:gd name="T89" fmla="*/ 535 h 609"/>
              <a:gd name="T90" fmla="*/ 1525 w 1569"/>
              <a:gd name="T91" fmla="*/ 526 h 609"/>
              <a:gd name="T92" fmla="*/ 1509 w 1569"/>
              <a:gd name="T93" fmla="*/ 515 h 609"/>
              <a:gd name="T94" fmla="*/ 1492 w 1569"/>
              <a:gd name="T95" fmla="*/ 492 h 609"/>
              <a:gd name="T96" fmla="*/ 1445 w 1569"/>
              <a:gd name="T97" fmla="*/ 465 h 609"/>
              <a:gd name="T98" fmla="*/ 1387 w 1569"/>
              <a:gd name="T99" fmla="*/ 439 h 609"/>
              <a:gd name="T100" fmla="*/ 1366 w 1569"/>
              <a:gd name="T101" fmla="*/ 418 h 609"/>
              <a:gd name="T102" fmla="*/ 1340 w 1569"/>
              <a:gd name="T103" fmla="*/ 407 h 609"/>
              <a:gd name="T104" fmla="*/ 1225 w 1569"/>
              <a:gd name="T105" fmla="*/ 368 h 609"/>
              <a:gd name="T106" fmla="*/ 1064 w 1569"/>
              <a:gd name="T107" fmla="*/ 277 h 609"/>
              <a:gd name="T108" fmla="*/ 1001 w 1569"/>
              <a:gd name="T109" fmla="*/ 233 h 609"/>
              <a:gd name="T110" fmla="*/ 912 w 1569"/>
              <a:gd name="T111" fmla="*/ 213 h 609"/>
              <a:gd name="T112" fmla="*/ 878 w 1569"/>
              <a:gd name="T113" fmla="*/ 189 h 609"/>
              <a:gd name="T114" fmla="*/ 803 w 1569"/>
              <a:gd name="T115" fmla="*/ 150 h 609"/>
              <a:gd name="T116" fmla="*/ 739 w 1569"/>
              <a:gd name="T117" fmla="*/ 142 h 609"/>
              <a:gd name="T118" fmla="*/ 689 w 1569"/>
              <a:gd name="T119" fmla="*/ 151 h 609"/>
              <a:gd name="T120" fmla="*/ 651 w 1569"/>
              <a:gd name="T121" fmla="*/ 14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9" h="609">
                <a:moveTo>
                  <a:pt x="651" y="144"/>
                </a:moveTo>
                <a:lnTo>
                  <a:pt x="651" y="144"/>
                </a:lnTo>
                <a:lnTo>
                  <a:pt x="581" y="137"/>
                </a:lnTo>
                <a:lnTo>
                  <a:pt x="515" y="129"/>
                </a:lnTo>
                <a:lnTo>
                  <a:pt x="482" y="123"/>
                </a:lnTo>
                <a:lnTo>
                  <a:pt x="451" y="118"/>
                </a:lnTo>
                <a:lnTo>
                  <a:pt x="451" y="118"/>
                </a:lnTo>
                <a:lnTo>
                  <a:pt x="385" y="105"/>
                </a:lnTo>
                <a:lnTo>
                  <a:pt x="314" y="88"/>
                </a:lnTo>
                <a:lnTo>
                  <a:pt x="247" y="71"/>
                </a:lnTo>
                <a:lnTo>
                  <a:pt x="218" y="63"/>
                </a:lnTo>
                <a:lnTo>
                  <a:pt x="193" y="55"/>
                </a:lnTo>
                <a:lnTo>
                  <a:pt x="193" y="55"/>
                </a:lnTo>
                <a:lnTo>
                  <a:pt x="144" y="37"/>
                </a:lnTo>
                <a:lnTo>
                  <a:pt x="92" y="17"/>
                </a:lnTo>
                <a:lnTo>
                  <a:pt x="69" y="9"/>
                </a:lnTo>
                <a:lnTo>
                  <a:pt x="51" y="2"/>
                </a:lnTo>
                <a:lnTo>
                  <a:pt x="39" y="0"/>
                </a:lnTo>
                <a:lnTo>
                  <a:pt x="36" y="1"/>
                </a:lnTo>
                <a:lnTo>
                  <a:pt x="35" y="2"/>
                </a:lnTo>
                <a:lnTo>
                  <a:pt x="35" y="2"/>
                </a:lnTo>
                <a:lnTo>
                  <a:pt x="35" y="14"/>
                </a:lnTo>
                <a:lnTo>
                  <a:pt x="34" y="27"/>
                </a:lnTo>
                <a:lnTo>
                  <a:pt x="34" y="39"/>
                </a:lnTo>
                <a:lnTo>
                  <a:pt x="34" y="43"/>
                </a:lnTo>
                <a:lnTo>
                  <a:pt x="35" y="45"/>
                </a:lnTo>
                <a:lnTo>
                  <a:pt x="35" y="45"/>
                </a:lnTo>
                <a:lnTo>
                  <a:pt x="35" y="43"/>
                </a:lnTo>
                <a:lnTo>
                  <a:pt x="34" y="42"/>
                </a:lnTo>
                <a:lnTo>
                  <a:pt x="29" y="37"/>
                </a:lnTo>
                <a:lnTo>
                  <a:pt x="25" y="37"/>
                </a:lnTo>
                <a:lnTo>
                  <a:pt x="22" y="37"/>
                </a:lnTo>
                <a:lnTo>
                  <a:pt x="19" y="39"/>
                </a:lnTo>
                <a:lnTo>
                  <a:pt x="19" y="45"/>
                </a:lnTo>
                <a:lnTo>
                  <a:pt x="19" y="45"/>
                </a:lnTo>
                <a:lnTo>
                  <a:pt x="22" y="71"/>
                </a:lnTo>
                <a:lnTo>
                  <a:pt x="25" y="81"/>
                </a:lnTo>
                <a:lnTo>
                  <a:pt x="25" y="81"/>
                </a:lnTo>
                <a:lnTo>
                  <a:pt x="22" y="81"/>
                </a:lnTo>
                <a:lnTo>
                  <a:pt x="15" y="80"/>
                </a:lnTo>
                <a:lnTo>
                  <a:pt x="11" y="81"/>
                </a:lnTo>
                <a:lnTo>
                  <a:pt x="9" y="84"/>
                </a:lnTo>
                <a:lnTo>
                  <a:pt x="8" y="87"/>
                </a:lnTo>
                <a:lnTo>
                  <a:pt x="9" y="92"/>
                </a:lnTo>
                <a:lnTo>
                  <a:pt x="9" y="92"/>
                </a:lnTo>
                <a:lnTo>
                  <a:pt x="11" y="105"/>
                </a:lnTo>
                <a:lnTo>
                  <a:pt x="14" y="118"/>
                </a:lnTo>
                <a:lnTo>
                  <a:pt x="14" y="134"/>
                </a:lnTo>
                <a:lnTo>
                  <a:pt x="14" y="134"/>
                </a:lnTo>
                <a:lnTo>
                  <a:pt x="10" y="133"/>
                </a:lnTo>
                <a:lnTo>
                  <a:pt x="5" y="134"/>
                </a:lnTo>
                <a:lnTo>
                  <a:pt x="1" y="135"/>
                </a:lnTo>
                <a:lnTo>
                  <a:pt x="0" y="138"/>
                </a:lnTo>
                <a:lnTo>
                  <a:pt x="1" y="143"/>
                </a:lnTo>
                <a:lnTo>
                  <a:pt x="4" y="150"/>
                </a:lnTo>
                <a:lnTo>
                  <a:pt x="4" y="150"/>
                </a:lnTo>
                <a:lnTo>
                  <a:pt x="10" y="159"/>
                </a:lnTo>
                <a:lnTo>
                  <a:pt x="21" y="168"/>
                </a:lnTo>
                <a:lnTo>
                  <a:pt x="34" y="179"/>
                </a:lnTo>
                <a:lnTo>
                  <a:pt x="51" y="189"/>
                </a:lnTo>
                <a:lnTo>
                  <a:pt x="73" y="200"/>
                </a:lnTo>
                <a:lnTo>
                  <a:pt x="98" y="212"/>
                </a:lnTo>
                <a:lnTo>
                  <a:pt x="129" y="222"/>
                </a:lnTo>
                <a:lnTo>
                  <a:pt x="161" y="234"/>
                </a:lnTo>
                <a:lnTo>
                  <a:pt x="161" y="234"/>
                </a:lnTo>
                <a:lnTo>
                  <a:pt x="180" y="239"/>
                </a:lnTo>
                <a:lnTo>
                  <a:pt x="201" y="243"/>
                </a:lnTo>
                <a:lnTo>
                  <a:pt x="222" y="246"/>
                </a:lnTo>
                <a:lnTo>
                  <a:pt x="244" y="248"/>
                </a:lnTo>
                <a:lnTo>
                  <a:pt x="292" y="250"/>
                </a:lnTo>
                <a:lnTo>
                  <a:pt x="338" y="250"/>
                </a:lnTo>
                <a:lnTo>
                  <a:pt x="381" y="247"/>
                </a:lnTo>
                <a:lnTo>
                  <a:pt x="419" y="243"/>
                </a:lnTo>
                <a:lnTo>
                  <a:pt x="448" y="239"/>
                </a:lnTo>
                <a:lnTo>
                  <a:pt x="467" y="234"/>
                </a:lnTo>
                <a:lnTo>
                  <a:pt x="467" y="234"/>
                </a:lnTo>
                <a:lnTo>
                  <a:pt x="481" y="230"/>
                </a:lnTo>
                <a:lnTo>
                  <a:pt x="502" y="225"/>
                </a:lnTo>
                <a:lnTo>
                  <a:pt x="549" y="217"/>
                </a:lnTo>
                <a:lnTo>
                  <a:pt x="593" y="210"/>
                </a:lnTo>
                <a:lnTo>
                  <a:pt x="619" y="208"/>
                </a:lnTo>
                <a:lnTo>
                  <a:pt x="619" y="208"/>
                </a:lnTo>
                <a:lnTo>
                  <a:pt x="631" y="206"/>
                </a:lnTo>
                <a:lnTo>
                  <a:pt x="641" y="208"/>
                </a:lnTo>
                <a:lnTo>
                  <a:pt x="651" y="208"/>
                </a:lnTo>
                <a:lnTo>
                  <a:pt x="651" y="208"/>
                </a:lnTo>
                <a:lnTo>
                  <a:pt x="622" y="218"/>
                </a:lnTo>
                <a:lnTo>
                  <a:pt x="594" y="227"/>
                </a:lnTo>
                <a:lnTo>
                  <a:pt x="580" y="231"/>
                </a:lnTo>
                <a:lnTo>
                  <a:pt x="566" y="234"/>
                </a:lnTo>
                <a:lnTo>
                  <a:pt x="566" y="234"/>
                </a:lnTo>
                <a:lnTo>
                  <a:pt x="535" y="239"/>
                </a:lnTo>
                <a:lnTo>
                  <a:pt x="499" y="247"/>
                </a:lnTo>
                <a:lnTo>
                  <a:pt x="484" y="252"/>
                </a:lnTo>
                <a:lnTo>
                  <a:pt x="473" y="256"/>
                </a:lnTo>
                <a:lnTo>
                  <a:pt x="469" y="259"/>
                </a:lnTo>
                <a:lnTo>
                  <a:pt x="467" y="262"/>
                </a:lnTo>
                <a:lnTo>
                  <a:pt x="465" y="263"/>
                </a:lnTo>
                <a:lnTo>
                  <a:pt x="467" y="265"/>
                </a:lnTo>
                <a:lnTo>
                  <a:pt x="467" y="265"/>
                </a:lnTo>
                <a:lnTo>
                  <a:pt x="478" y="275"/>
                </a:lnTo>
                <a:lnTo>
                  <a:pt x="493" y="285"/>
                </a:lnTo>
                <a:lnTo>
                  <a:pt x="506" y="296"/>
                </a:lnTo>
                <a:lnTo>
                  <a:pt x="514" y="302"/>
                </a:lnTo>
                <a:lnTo>
                  <a:pt x="514" y="302"/>
                </a:lnTo>
                <a:lnTo>
                  <a:pt x="514" y="304"/>
                </a:lnTo>
                <a:lnTo>
                  <a:pt x="513" y="306"/>
                </a:lnTo>
                <a:lnTo>
                  <a:pt x="511" y="308"/>
                </a:lnTo>
                <a:lnTo>
                  <a:pt x="511" y="309"/>
                </a:lnTo>
                <a:lnTo>
                  <a:pt x="511" y="313"/>
                </a:lnTo>
                <a:lnTo>
                  <a:pt x="515" y="317"/>
                </a:lnTo>
                <a:lnTo>
                  <a:pt x="523" y="322"/>
                </a:lnTo>
                <a:lnTo>
                  <a:pt x="535" y="329"/>
                </a:lnTo>
                <a:lnTo>
                  <a:pt x="535" y="329"/>
                </a:lnTo>
                <a:lnTo>
                  <a:pt x="548" y="336"/>
                </a:lnTo>
                <a:lnTo>
                  <a:pt x="559" y="343"/>
                </a:lnTo>
                <a:lnTo>
                  <a:pt x="566" y="348"/>
                </a:lnTo>
                <a:lnTo>
                  <a:pt x="573" y="354"/>
                </a:lnTo>
                <a:lnTo>
                  <a:pt x="582" y="365"/>
                </a:lnTo>
                <a:lnTo>
                  <a:pt x="593" y="376"/>
                </a:lnTo>
                <a:lnTo>
                  <a:pt x="593" y="376"/>
                </a:lnTo>
                <a:lnTo>
                  <a:pt x="599" y="381"/>
                </a:lnTo>
                <a:lnTo>
                  <a:pt x="609" y="388"/>
                </a:lnTo>
                <a:lnTo>
                  <a:pt x="626" y="397"/>
                </a:lnTo>
                <a:lnTo>
                  <a:pt x="643" y="404"/>
                </a:lnTo>
                <a:lnTo>
                  <a:pt x="656" y="407"/>
                </a:lnTo>
                <a:lnTo>
                  <a:pt x="656" y="407"/>
                </a:lnTo>
                <a:lnTo>
                  <a:pt x="659" y="407"/>
                </a:lnTo>
                <a:lnTo>
                  <a:pt x="659" y="407"/>
                </a:lnTo>
                <a:lnTo>
                  <a:pt x="659" y="405"/>
                </a:lnTo>
                <a:lnTo>
                  <a:pt x="655" y="397"/>
                </a:lnTo>
                <a:lnTo>
                  <a:pt x="655" y="396"/>
                </a:lnTo>
                <a:lnTo>
                  <a:pt x="659" y="396"/>
                </a:lnTo>
                <a:lnTo>
                  <a:pt x="666" y="400"/>
                </a:lnTo>
                <a:lnTo>
                  <a:pt x="682" y="407"/>
                </a:lnTo>
                <a:lnTo>
                  <a:pt x="682" y="407"/>
                </a:lnTo>
                <a:lnTo>
                  <a:pt x="701" y="417"/>
                </a:lnTo>
                <a:lnTo>
                  <a:pt x="718" y="425"/>
                </a:lnTo>
                <a:lnTo>
                  <a:pt x="732" y="430"/>
                </a:lnTo>
                <a:lnTo>
                  <a:pt x="745" y="434"/>
                </a:lnTo>
                <a:lnTo>
                  <a:pt x="764" y="438"/>
                </a:lnTo>
                <a:lnTo>
                  <a:pt x="777" y="439"/>
                </a:lnTo>
                <a:lnTo>
                  <a:pt x="777" y="439"/>
                </a:lnTo>
                <a:lnTo>
                  <a:pt x="797" y="439"/>
                </a:lnTo>
                <a:lnTo>
                  <a:pt x="808" y="440"/>
                </a:lnTo>
                <a:lnTo>
                  <a:pt x="819" y="439"/>
                </a:lnTo>
                <a:lnTo>
                  <a:pt x="819" y="439"/>
                </a:lnTo>
                <a:lnTo>
                  <a:pt x="831" y="439"/>
                </a:lnTo>
                <a:lnTo>
                  <a:pt x="843" y="439"/>
                </a:lnTo>
                <a:lnTo>
                  <a:pt x="857" y="439"/>
                </a:lnTo>
                <a:lnTo>
                  <a:pt x="872" y="439"/>
                </a:lnTo>
                <a:lnTo>
                  <a:pt x="872" y="439"/>
                </a:lnTo>
                <a:lnTo>
                  <a:pt x="908" y="438"/>
                </a:lnTo>
                <a:lnTo>
                  <a:pt x="926" y="436"/>
                </a:lnTo>
                <a:lnTo>
                  <a:pt x="933" y="435"/>
                </a:lnTo>
                <a:lnTo>
                  <a:pt x="940" y="434"/>
                </a:lnTo>
                <a:lnTo>
                  <a:pt x="940" y="434"/>
                </a:lnTo>
                <a:lnTo>
                  <a:pt x="953" y="429"/>
                </a:lnTo>
                <a:lnTo>
                  <a:pt x="969" y="421"/>
                </a:lnTo>
                <a:lnTo>
                  <a:pt x="983" y="414"/>
                </a:lnTo>
                <a:lnTo>
                  <a:pt x="989" y="413"/>
                </a:lnTo>
                <a:lnTo>
                  <a:pt x="993" y="413"/>
                </a:lnTo>
                <a:lnTo>
                  <a:pt x="993" y="413"/>
                </a:lnTo>
                <a:lnTo>
                  <a:pt x="1002" y="414"/>
                </a:lnTo>
                <a:lnTo>
                  <a:pt x="1012" y="414"/>
                </a:lnTo>
                <a:lnTo>
                  <a:pt x="1018" y="414"/>
                </a:lnTo>
                <a:lnTo>
                  <a:pt x="1023" y="413"/>
                </a:lnTo>
                <a:lnTo>
                  <a:pt x="1027" y="411"/>
                </a:lnTo>
                <a:lnTo>
                  <a:pt x="1029" y="407"/>
                </a:lnTo>
                <a:lnTo>
                  <a:pt x="1029" y="407"/>
                </a:lnTo>
                <a:lnTo>
                  <a:pt x="1036" y="397"/>
                </a:lnTo>
                <a:lnTo>
                  <a:pt x="1036" y="392"/>
                </a:lnTo>
                <a:lnTo>
                  <a:pt x="1035" y="386"/>
                </a:lnTo>
                <a:lnTo>
                  <a:pt x="1035" y="386"/>
                </a:lnTo>
                <a:lnTo>
                  <a:pt x="1028" y="379"/>
                </a:lnTo>
                <a:lnTo>
                  <a:pt x="1015" y="365"/>
                </a:lnTo>
                <a:lnTo>
                  <a:pt x="976" y="327"/>
                </a:lnTo>
                <a:lnTo>
                  <a:pt x="919" y="276"/>
                </a:lnTo>
                <a:lnTo>
                  <a:pt x="919" y="276"/>
                </a:lnTo>
                <a:lnTo>
                  <a:pt x="970" y="305"/>
                </a:lnTo>
                <a:lnTo>
                  <a:pt x="1012" y="331"/>
                </a:lnTo>
                <a:lnTo>
                  <a:pt x="1031" y="344"/>
                </a:lnTo>
                <a:lnTo>
                  <a:pt x="1045" y="355"/>
                </a:lnTo>
                <a:lnTo>
                  <a:pt x="1045" y="355"/>
                </a:lnTo>
                <a:lnTo>
                  <a:pt x="1091" y="398"/>
                </a:lnTo>
                <a:lnTo>
                  <a:pt x="1169" y="471"/>
                </a:lnTo>
                <a:lnTo>
                  <a:pt x="1211" y="509"/>
                </a:lnTo>
                <a:lnTo>
                  <a:pt x="1252" y="544"/>
                </a:lnTo>
                <a:lnTo>
                  <a:pt x="1287" y="573"/>
                </a:lnTo>
                <a:lnTo>
                  <a:pt x="1302" y="584"/>
                </a:lnTo>
                <a:lnTo>
                  <a:pt x="1314" y="592"/>
                </a:lnTo>
                <a:lnTo>
                  <a:pt x="1314" y="592"/>
                </a:lnTo>
                <a:lnTo>
                  <a:pt x="1324" y="597"/>
                </a:lnTo>
                <a:lnTo>
                  <a:pt x="1337" y="601"/>
                </a:lnTo>
                <a:lnTo>
                  <a:pt x="1350" y="605"/>
                </a:lnTo>
                <a:lnTo>
                  <a:pt x="1364" y="607"/>
                </a:lnTo>
                <a:lnTo>
                  <a:pt x="1391" y="609"/>
                </a:lnTo>
                <a:lnTo>
                  <a:pt x="1419" y="609"/>
                </a:lnTo>
                <a:lnTo>
                  <a:pt x="1444" y="607"/>
                </a:lnTo>
                <a:lnTo>
                  <a:pt x="1463" y="605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524" y="593"/>
                </a:lnTo>
                <a:lnTo>
                  <a:pt x="1552" y="586"/>
                </a:lnTo>
                <a:lnTo>
                  <a:pt x="1559" y="582"/>
                </a:lnTo>
                <a:lnTo>
                  <a:pt x="1561" y="582"/>
                </a:lnTo>
                <a:lnTo>
                  <a:pt x="1561" y="581"/>
                </a:lnTo>
                <a:lnTo>
                  <a:pt x="1561" y="581"/>
                </a:lnTo>
                <a:lnTo>
                  <a:pt x="1541" y="572"/>
                </a:lnTo>
                <a:lnTo>
                  <a:pt x="1529" y="565"/>
                </a:lnTo>
                <a:lnTo>
                  <a:pt x="1529" y="565"/>
                </a:lnTo>
                <a:lnTo>
                  <a:pt x="1537" y="563"/>
                </a:lnTo>
                <a:lnTo>
                  <a:pt x="1554" y="557"/>
                </a:lnTo>
                <a:lnTo>
                  <a:pt x="1561" y="553"/>
                </a:lnTo>
                <a:lnTo>
                  <a:pt x="1567" y="550"/>
                </a:lnTo>
                <a:lnTo>
                  <a:pt x="1569" y="547"/>
                </a:lnTo>
                <a:lnTo>
                  <a:pt x="1569" y="544"/>
                </a:lnTo>
                <a:lnTo>
                  <a:pt x="1569" y="542"/>
                </a:lnTo>
                <a:lnTo>
                  <a:pt x="1566" y="539"/>
                </a:lnTo>
                <a:lnTo>
                  <a:pt x="1566" y="539"/>
                </a:lnTo>
                <a:lnTo>
                  <a:pt x="1561" y="535"/>
                </a:lnTo>
                <a:lnTo>
                  <a:pt x="1554" y="531"/>
                </a:lnTo>
                <a:lnTo>
                  <a:pt x="1549" y="530"/>
                </a:lnTo>
                <a:lnTo>
                  <a:pt x="1542" y="528"/>
                </a:lnTo>
                <a:lnTo>
                  <a:pt x="1532" y="527"/>
                </a:lnTo>
                <a:lnTo>
                  <a:pt x="1525" y="526"/>
                </a:lnTo>
                <a:lnTo>
                  <a:pt x="1519" y="523"/>
                </a:lnTo>
                <a:lnTo>
                  <a:pt x="1519" y="523"/>
                </a:lnTo>
                <a:lnTo>
                  <a:pt x="1513" y="521"/>
                </a:lnTo>
                <a:lnTo>
                  <a:pt x="1511" y="518"/>
                </a:lnTo>
                <a:lnTo>
                  <a:pt x="1509" y="515"/>
                </a:lnTo>
                <a:lnTo>
                  <a:pt x="1509" y="513"/>
                </a:lnTo>
                <a:lnTo>
                  <a:pt x="1508" y="509"/>
                </a:lnTo>
                <a:lnTo>
                  <a:pt x="1506" y="503"/>
                </a:lnTo>
                <a:lnTo>
                  <a:pt x="1500" y="498"/>
                </a:lnTo>
                <a:lnTo>
                  <a:pt x="1492" y="492"/>
                </a:lnTo>
                <a:lnTo>
                  <a:pt x="1492" y="492"/>
                </a:lnTo>
                <a:lnTo>
                  <a:pt x="1478" y="481"/>
                </a:lnTo>
                <a:lnTo>
                  <a:pt x="1469" y="475"/>
                </a:lnTo>
                <a:lnTo>
                  <a:pt x="1460" y="471"/>
                </a:lnTo>
                <a:lnTo>
                  <a:pt x="1445" y="465"/>
                </a:lnTo>
                <a:lnTo>
                  <a:pt x="1445" y="465"/>
                </a:lnTo>
                <a:lnTo>
                  <a:pt x="1425" y="459"/>
                </a:lnTo>
                <a:lnTo>
                  <a:pt x="1408" y="451"/>
                </a:lnTo>
                <a:lnTo>
                  <a:pt x="1395" y="444"/>
                </a:lnTo>
                <a:lnTo>
                  <a:pt x="1387" y="439"/>
                </a:lnTo>
                <a:lnTo>
                  <a:pt x="1387" y="439"/>
                </a:lnTo>
                <a:lnTo>
                  <a:pt x="1378" y="429"/>
                </a:lnTo>
                <a:lnTo>
                  <a:pt x="1373" y="422"/>
                </a:lnTo>
                <a:lnTo>
                  <a:pt x="1366" y="418"/>
                </a:lnTo>
                <a:lnTo>
                  <a:pt x="1366" y="418"/>
                </a:lnTo>
                <a:lnTo>
                  <a:pt x="1364" y="417"/>
                </a:lnTo>
                <a:lnTo>
                  <a:pt x="1364" y="415"/>
                </a:lnTo>
                <a:lnTo>
                  <a:pt x="1358" y="413"/>
                </a:lnTo>
                <a:lnTo>
                  <a:pt x="1340" y="407"/>
                </a:lnTo>
                <a:lnTo>
                  <a:pt x="1340" y="407"/>
                </a:lnTo>
                <a:lnTo>
                  <a:pt x="1314" y="400"/>
                </a:lnTo>
                <a:lnTo>
                  <a:pt x="1289" y="392"/>
                </a:lnTo>
                <a:lnTo>
                  <a:pt x="1245" y="376"/>
                </a:lnTo>
                <a:lnTo>
                  <a:pt x="1245" y="376"/>
                </a:lnTo>
                <a:lnTo>
                  <a:pt x="1225" y="368"/>
                </a:lnTo>
                <a:lnTo>
                  <a:pt x="1200" y="355"/>
                </a:lnTo>
                <a:lnTo>
                  <a:pt x="1114" y="308"/>
                </a:lnTo>
                <a:lnTo>
                  <a:pt x="1114" y="308"/>
                </a:lnTo>
                <a:lnTo>
                  <a:pt x="1086" y="292"/>
                </a:lnTo>
                <a:lnTo>
                  <a:pt x="1064" y="277"/>
                </a:lnTo>
                <a:lnTo>
                  <a:pt x="1047" y="265"/>
                </a:lnTo>
                <a:lnTo>
                  <a:pt x="1033" y="254"/>
                </a:lnTo>
                <a:lnTo>
                  <a:pt x="1022" y="246"/>
                </a:lnTo>
                <a:lnTo>
                  <a:pt x="1011" y="238"/>
                </a:lnTo>
                <a:lnTo>
                  <a:pt x="1001" y="233"/>
                </a:lnTo>
                <a:lnTo>
                  <a:pt x="987" y="229"/>
                </a:lnTo>
                <a:lnTo>
                  <a:pt x="987" y="229"/>
                </a:lnTo>
                <a:lnTo>
                  <a:pt x="960" y="223"/>
                </a:lnTo>
                <a:lnTo>
                  <a:pt x="933" y="218"/>
                </a:lnTo>
                <a:lnTo>
                  <a:pt x="912" y="213"/>
                </a:lnTo>
                <a:lnTo>
                  <a:pt x="903" y="210"/>
                </a:lnTo>
                <a:lnTo>
                  <a:pt x="898" y="208"/>
                </a:lnTo>
                <a:lnTo>
                  <a:pt x="898" y="208"/>
                </a:lnTo>
                <a:lnTo>
                  <a:pt x="886" y="197"/>
                </a:lnTo>
                <a:lnTo>
                  <a:pt x="878" y="189"/>
                </a:lnTo>
                <a:lnTo>
                  <a:pt x="868" y="180"/>
                </a:lnTo>
                <a:lnTo>
                  <a:pt x="856" y="172"/>
                </a:lnTo>
                <a:lnTo>
                  <a:pt x="841" y="163"/>
                </a:lnTo>
                <a:lnTo>
                  <a:pt x="823" y="156"/>
                </a:lnTo>
                <a:lnTo>
                  <a:pt x="803" y="150"/>
                </a:lnTo>
                <a:lnTo>
                  <a:pt x="803" y="150"/>
                </a:lnTo>
                <a:lnTo>
                  <a:pt x="783" y="146"/>
                </a:lnTo>
                <a:lnTo>
                  <a:pt x="766" y="143"/>
                </a:lnTo>
                <a:lnTo>
                  <a:pt x="751" y="142"/>
                </a:lnTo>
                <a:lnTo>
                  <a:pt x="739" y="142"/>
                </a:lnTo>
                <a:lnTo>
                  <a:pt x="727" y="143"/>
                </a:lnTo>
                <a:lnTo>
                  <a:pt x="716" y="146"/>
                </a:lnTo>
                <a:lnTo>
                  <a:pt x="698" y="150"/>
                </a:lnTo>
                <a:lnTo>
                  <a:pt x="698" y="150"/>
                </a:lnTo>
                <a:lnTo>
                  <a:pt x="689" y="151"/>
                </a:lnTo>
                <a:lnTo>
                  <a:pt x="680" y="151"/>
                </a:lnTo>
                <a:lnTo>
                  <a:pt x="665" y="148"/>
                </a:lnTo>
                <a:lnTo>
                  <a:pt x="655" y="146"/>
                </a:lnTo>
                <a:lnTo>
                  <a:pt x="651" y="144"/>
                </a:lnTo>
                <a:lnTo>
                  <a:pt x="651" y="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8A5FB416-EA65-436A-AECE-A45A6F1C708F}"/>
              </a:ext>
            </a:extLst>
          </p:cNvPr>
          <p:cNvSpPr>
            <a:spLocks/>
          </p:cNvSpPr>
          <p:nvPr/>
        </p:nvSpPr>
        <p:spPr bwMode="auto">
          <a:xfrm>
            <a:off x="6012684" y="4704824"/>
            <a:ext cx="1550606" cy="1567710"/>
          </a:xfrm>
          <a:custGeom>
            <a:avLst/>
            <a:gdLst>
              <a:gd name="T0" fmla="*/ 194 w 272"/>
              <a:gd name="T1" fmla="*/ 88 h 275"/>
              <a:gd name="T2" fmla="*/ 140 w 272"/>
              <a:gd name="T3" fmla="*/ 53 h 275"/>
              <a:gd name="T4" fmla="*/ 97 w 272"/>
              <a:gd name="T5" fmla="*/ 35 h 275"/>
              <a:gd name="T6" fmla="*/ 56 w 272"/>
              <a:gd name="T7" fmla="*/ 31 h 275"/>
              <a:gd name="T8" fmla="*/ 0 w 272"/>
              <a:gd name="T9" fmla="*/ 25 h 275"/>
              <a:gd name="T10" fmla="*/ 15 w 272"/>
              <a:gd name="T11" fmla="*/ 42 h 275"/>
              <a:gd name="T12" fmla="*/ 46 w 272"/>
              <a:gd name="T13" fmla="*/ 68 h 275"/>
              <a:gd name="T14" fmla="*/ 48 w 272"/>
              <a:gd name="T15" fmla="*/ 76 h 275"/>
              <a:gd name="T16" fmla="*/ 55 w 272"/>
              <a:gd name="T17" fmla="*/ 80 h 275"/>
              <a:gd name="T18" fmla="*/ 61 w 272"/>
              <a:gd name="T19" fmla="*/ 84 h 275"/>
              <a:gd name="T20" fmla="*/ 61 w 272"/>
              <a:gd name="T21" fmla="*/ 101 h 275"/>
              <a:gd name="T22" fmla="*/ 75 w 272"/>
              <a:gd name="T23" fmla="*/ 108 h 275"/>
              <a:gd name="T24" fmla="*/ 88 w 272"/>
              <a:gd name="T25" fmla="*/ 116 h 275"/>
              <a:gd name="T26" fmla="*/ 88 w 272"/>
              <a:gd name="T27" fmla="*/ 122 h 275"/>
              <a:gd name="T28" fmla="*/ 106 w 272"/>
              <a:gd name="T29" fmla="*/ 135 h 275"/>
              <a:gd name="T30" fmla="*/ 113 w 272"/>
              <a:gd name="T31" fmla="*/ 139 h 275"/>
              <a:gd name="T32" fmla="*/ 135 w 272"/>
              <a:gd name="T33" fmla="*/ 163 h 275"/>
              <a:gd name="T34" fmla="*/ 151 w 272"/>
              <a:gd name="T35" fmla="*/ 173 h 275"/>
              <a:gd name="T36" fmla="*/ 160 w 272"/>
              <a:gd name="T37" fmla="*/ 176 h 275"/>
              <a:gd name="T38" fmla="*/ 167 w 272"/>
              <a:gd name="T39" fmla="*/ 192 h 275"/>
              <a:gd name="T40" fmla="*/ 151 w 272"/>
              <a:gd name="T41" fmla="*/ 204 h 275"/>
              <a:gd name="T42" fmla="*/ 93 w 272"/>
              <a:gd name="T43" fmla="*/ 230 h 275"/>
              <a:gd name="T44" fmla="*/ 88 w 272"/>
              <a:gd name="T45" fmla="*/ 237 h 275"/>
              <a:gd name="T46" fmla="*/ 109 w 272"/>
              <a:gd name="T47" fmla="*/ 252 h 275"/>
              <a:gd name="T48" fmla="*/ 126 w 272"/>
              <a:gd name="T49" fmla="*/ 266 h 275"/>
              <a:gd name="T50" fmla="*/ 150 w 272"/>
              <a:gd name="T51" fmla="*/ 271 h 275"/>
              <a:gd name="T52" fmla="*/ 175 w 272"/>
              <a:gd name="T53" fmla="*/ 273 h 275"/>
              <a:gd name="T54" fmla="*/ 186 w 272"/>
              <a:gd name="T55" fmla="*/ 275 h 275"/>
              <a:gd name="T56" fmla="*/ 213 w 272"/>
              <a:gd name="T57" fmla="*/ 266 h 275"/>
              <a:gd name="T58" fmla="*/ 242 w 272"/>
              <a:gd name="T59" fmla="*/ 246 h 275"/>
              <a:gd name="T60" fmla="*/ 246 w 272"/>
              <a:gd name="T61" fmla="*/ 237 h 275"/>
              <a:gd name="T62" fmla="*/ 246 w 272"/>
              <a:gd name="T63" fmla="*/ 226 h 275"/>
              <a:gd name="T64" fmla="*/ 251 w 272"/>
              <a:gd name="T65" fmla="*/ 216 h 275"/>
              <a:gd name="T66" fmla="*/ 235 w 272"/>
              <a:gd name="T67" fmla="*/ 193 h 275"/>
              <a:gd name="T68" fmla="*/ 246 w 272"/>
              <a:gd name="T69" fmla="*/ 179 h 275"/>
              <a:gd name="T70" fmla="*/ 255 w 272"/>
              <a:gd name="T71" fmla="*/ 137 h 275"/>
              <a:gd name="T72" fmla="*/ 267 w 272"/>
              <a:gd name="T73" fmla="*/ 116 h 275"/>
              <a:gd name="T74" fmla="*/ 267 w 272"/>
              <a:gd name="T75" fmla="*/ 104 h 275"/>
              <a:gd name="T76" fmla="*/ 257 w 272"/>
              <a:gd name="T77" fmla="*/ 99 h 275"/>
              <a:gd name="T78" fmla="*/ 240 w 272"/>
              <a:gd name="T79" fmla="*/ 105 h 275"/>
              <a:gd name="T80" fmla="*/ 235 w 272"/>
              <a:gd name="T81" fmla="*/ 34 h 275"/>
              <a:gd name="T82" fmla="*/ 230 w 272"/>
              <a:gd name="T83" fmla="*/ 21 h 275"/>
              <a:gd name="T84" fmla="*/ 198 w 272"/>
              <a:gd name="T85" fmla="*/ 0 h 275"/>
              <a:gd name="T86" fmla="*/ 193 w 272"/>
              <a:gd name="T87" fmla="*/ 3 h 275"/>
              <a:gd name="T88" fmla="*/ 202 w 272"/>
              <a:gd name="T89" fmla="*/ 30 h 275"/>
              <a:gd name="T90" fmla="*/ 203 w 272"/>
              <a:gd name="T91" fmla="*/ 47 h 275"/>
              <a:gd name="T92" fmla="*/ 209 w 272"/>
              <a:gd name="T93" fmla="*/ 63 h 275"/>
              <a:gd name="T94" fmla="*/ 214 w 272"/>
              <a:gd name="T95" fmla="*/ 74 h 275"/>
              <a:gd name="T96" fmla="*/ 219 w 272"/>
              <a:gd name="T97" fmla="*/ 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2" h="275">
                <a:moveTo>
                  <a:pt x="209" y="105"/>
                </a:moveTo>
                <a:lnTo>
                  <a:pt x="209" y="105"/>
                </a:lnTo>
                <a:lnTo>
                  <a:pt x="205" y="100"/>
                </a:lnTo>
                <a:lnTo>
                  <a:pt x="194" y="88"/>
                </a:lnTo>
                <a:lnTo>
                  <a:pt x="184" y="80"/>
                </a:lnTo>
                <a:lnTo>
                  <a:pt x="172" y="71"/>
                </a:lnTo>
                <a:lnTo>
                  <a:pt x="157" y="62"/>
                </a:lnTo>
                <a:lnTo>
                  <a:pt x="140" y="53"/>
                </a:lnTo>
                <a:lnTo>
                  <a:pt x="140" y="53"/>
                </a:lnTo>
                <a:lnTo>
                  <a:pt x="113" y="41"/>
                </a:lnTo>
                <a:lnTo>
                  <a:pt x="104" y="37"/>
                </a:lnTo>
                <a:lnTo>
                  <a:pt x="97" y="35"/>
                </a:lnTo>
                <a:lnTo>
                  <a:pt x="81" y="35"/>
                </a:lnTo>
                <a:lnTo>
                  <a:pt x="71" y="34"/>
                </a:lnTo>
                <a:lnTo>
                  <a:pt x="56" y="31"/>
                </a:lnTo>
                <a:lnTo>
                  <a:pt x="56" y="31"/>
                </a:lnTo>
                <a:lnTo>
                  <a:pt x="27" y="26"/>
                </a:lnTo>
                <a:lnTo>
                  <a:pt x="9" y="24"/>
                </a:lnTo>
                <a:lnTo>
                  <a:pt x="2" y="24"/>
                </a:lnTo>
                <a:lnTo>
                  <a:pt x="0" y="25"/>
                </a:lnTo>
                <a:lnTo>
                  <a:pt x="1" y="28"/>
                </a:lnTo>
                <a:lnTo>
                  <a:pt x="4" y="31"/>
                </a:lnTo>
                <a:lnTo>
                  <a:pt x="4" y="31"/>
                </a:lnTo>
                <a:lnTo>
                  <a:pt x="15" y="42"/>
                </a:lnTo>
                <a:lnTo>
                  <a:pt x="31" y="53"/>
                </a:lnTo>
                <a:lnTo>
                  <a:pt x="42" y="62"/>
                </a:lnTo>
                <a:lnTo>
                  <a:pt x="46" y="66"/>
                </a:lnTo>
                <a:lnTo>
                  <a:pt x="46" y="68"/>
                </a:lnTo>
                <a:lnTo>
                  <a:pt x="46" y="68"/>
                </a:lnTo>
                <a:lnTo>
                  <a:pt x="44" y="72"/>
                </a:lnTo>
                <a:lnTo>
                  <a:pt x="46" y="74"/>
                </a:lnTo>
                <a:lnTo>
                  <a:pt x="48" y="76"/>
                </a:lnTo>
                <a:lnTo>
                  <a:pt x="51" y="79"/>
                </a:lnTo>
                <a:lnTo>
                  <a:pt x="51" y="79"/>
                </a:lnTo>
                <a:lnTo>
                  <a:pt x="52" y="80"/>
                </a:lnTo>
                <a:lnTo>
                  <a:pt x="55" y="80"/>
                </a:lnTo>
                <a:lnTo>
                  <a:pt x="57" y="80"/>
                </a:lnTo>
                <a:lnTo>
                  <a:pt x="60" y="80"/>
                </a:lnTo>
                <a:lnTo>
                  <a:pt x="61" y="81"/>
                </a:lnTo>
                <a:lnTo>
                  <a:pt x="61" y="84"/>
                </a:lnTo>
                <a:lnTo>
                  <a:pt x="61" y="84"/>
                </a:lnTo>
                <a:lnTo>
                  <a:pt x="60" y="96"/>
                </a:lnTo>
                <a:lnTo>
                  <a:pt x="60" y="99"/>
                </a:lnTo>
                <a:lnTo>
                  <a:pt x="61" y="101"/>
                </a:lnTo>
                <a:lnTo>
                  <a:pt x="64" y="102"/>
                </a:lnTo>
                <a:lnTo>
                  <a:pt x="67" y="105"/>
                </a:lnTo>
                <a:lnTo>
                  <a:pt x="67" y="105"/>
                </a:lnTo>
                <a:lnTo>
                  <a:pt x="75" y="108"/>
                </a:lnTo>
                <a:lnTo>
                  <a:pt x="81" y="110"/>
                </a:lnTo>
                <a:lnTo>
                  <a:pt x="85" y="112"/>
                </a:lnTo>
                <a:lnTo>
                  <a:pt x="86" y="113"/>
                </a:lnTo>
                <a:lnTo>
                  <a:pt x="88" y="116"/>
                </a:lnTo>
                <a:lnTo>
                  <a:pt x="88" y="116"/>
                </a:lnTo>
                <a:lnTo>
                  <a:pt x="88" y="120"/>
                </a:lnTo>
                <a:lnTo>
                  <a:pt x="86" y="121"/>
                </a:lnTo>
                <a:lnTo>
                  <a:pt x="88" y="122"/>
                </a:lnTo>
                <a:lnTo>
                  <a:pt x="93" y="126"/>
                </a:lnTo>
                <a:lnTo>
                  <a:pt x="93" y="126"/>
                </a:lnTo>
                <a:lnTo>
                  <a:pt x="104" y="133"/>
                </a:lnTo>
                <a:lnTo>
                  <a:pt x="106" y="135"/>
                </a:lnTo>
                <a:lnTo>
                  <a:pt x="109" y="137"/>
                </a:lnTo>
                <a:lnTo>
                  <a:pt x="109" y="137"/>
                </a:lnTo>
                <a:lnTo>
                  <a:pt x="111" y="138"/>
                </a:lnTo>
                <a:lnTo>
                  <a:pt x="113" y="139"/>
                </a:lnTo>
                <a:lnTo>
                  <a:pt x="119" y="147"/>
                </a:lnTo>
                <a:lnTo>
                  <a:pt x="119" y="147"/>
                </a:lnTo>
                <a:lnTo>
                  <a:pt x="129" y="156"/>
                </a:lnTo>
                <a:lnTo>
                  <a:pt x="135" y="163"/>
                </a:lnTo>
                <a:lnTo>
                  <a:pt x="135" y="163"/>
                </a:lnTo>
                <a:lnTo>
                  <a:pt x="143" y="168"/>
                </a:lnTo>
                <a:lnTo>
                  <a:pt x="147" y="171"/>
                </a:lnTo>
                <a:lnTo>
                  <a:pt x="151" y="173"/>
                </a:lnTo>
                <a:lnTo>
                  <a:pt x="151" y="173"/>
                </a:lnTo>
                <a:lnTo>
                  <a:pt x="153" y="176"/>
                </a:lnTo>
                <a:lnTo>
                  <a:pt x="157" y="176"/>
                </a:lnTo>
                <a:lnTo>
                  <a:pt x="160" y="176"/>
                </a:lnTo>
                <a:lnTo>
                  <a:pt x="161" y="179"/>
                </a:lnTo>
                <a:lnTo>
                  <a:pt x="161" y="179"/>
                </a:lnTo>
                <a:lnTo>
                  <a:pt x="165" y="187"/>
                </a:lnTo>
                <a:lnTo>
                  <a:pt x="167" y="192"/>
                </a:lnTo>
                <a:lnTo>
                  <a:pt x="167" y="193"/>
                </a:lnTo>
                <a:lnTo>
                  <a:pt x="167" y="195"/>
                </a:lnTo>
                <a:lnTo>
                  <a:pt x="167" y="195"/>
                </a:lnTo>
                <a:lnTo>
                  <a:pt x="151" y="204"/>
                </a:lnTo>
                <a:lnTo>
                  <a:pt x="119" y="221"/>
                </a:lnTo>
                <a:lnTo>
                  <a:pt x="119" y="221"/>
                </a:lnTo>
                <a:lnTo>
                  <a:pt x="104" y="227"/>
                </a:lnTo>
                <a:lnTo>
                  <a:pt x="93" y="230"/>
                </a:lnTo>
                <a:lnTo>
                  <a:pt x="88" y="233"/>
                </a:lnTo>
                <a:lnTo>
                  <a:pt x="86" y="234"/>
                </a:lnTo>
                <a:lnTo>
                  <a:pt x="88" y="237"/>
                </a:lnTo>
                <a:lnTo>
                  <a:pt x="88" y="237"/>
                </a:lnTo>
                <a:lnTo>
                  <a:pt x="92" y="242"/>
                </a:lnTo>
                <a:lnTo>
                  <a:pt x="98" y="245"/>
                </a:lnTo>
                <a:lnTo>
                  <a:pt x="104" y="248"/>
                </a:lnTo>
                <a:lnTo>
                  <a:pt x="109" y="252"/>
                </a:lnTo>
                <a:lnTo>
                  <a:pt x="109" y="252"/>
                </a:lnTo>
                <a:lnTo>
                  <a:pt x="113" y="258"/>
                </a:lnTo>
                <a:lnTo>
                  <a:pt x="118" y="262"/>
                </a:lnTo>
                <a:lnTo>
                  <a:pt x="126" y="266"/>
                </a:lnTo>
                <a:lnTo>
                  <a:pt x="135" y="268"/>
                </a:lnTo>
                <a:lnTo>
                  <a:pt x="135" y="268"/>
                </a:lnTo>
                <a:lnTo>
                  <a:pt x="144" y="269"/>
                </a:lnTo>
                <a:lnTo>
                  <a:pt x="150" y="271"/>
                </a:lnTo>
                <a:lnTo>
                  <a:pt x="155" y="273"/>
                </a:lnTo>
                <a:lnTo>
                  <a:pt x="161" y="273"/>
                </a:lnTo>
                <a:lnTo>
                  <a:pt x="161" y="273"/>
                </a:lnTo>
                <a:lnTo>
                  <a:pt x="175" y="273"/>
                </a:lnTo>
                <a:lnTo>
                  <a:pt x="178" y="272"/>
                </a:lnTo>
                <a:lnTo>
                  <a:pt x="182" y="273"/>
                </a:lnTo>
                <a:lnTo>
                  <a:pt x="182" y="273"/>
                </a:lnTo>
                <a:lnTo>
                  <a:pt x="186" y="275"/>
                </a:lnTo>
                <a:lnTo>
                  <a:pt x="192" y="275"/>
                </a:lnTo>
                <a:lnTo>
                  <a:pt x="198" y="273"/>
                </a:lnTo>
                <a:lnTo>
                  <a:pt x="198" y="273"/>
                </a:lnTo>
                <a:lnTo>
                  <a:pt x="213" y="266"/>
                </a:lnTo>
                <a:lnTo>
                  <a:pt x="225" y="258"/>
                </a:lnTo>
                <a:lnTo>
                  <a:pt x="235" y="252"/>
                </a:lnTo>
                <a:lnTo>
                  <a:pt x="235" y="252"/>
                </a:lnTo>
                <a:lnTo>
                  <a:pt x="242" y="246"/>
                </a:lnTo>
                <a:lnTo>
                  <a:pt x="246" y="241"/>
                </a:lnTo>
                <a:lnTo>
                  <a:pt x="246" y="238"/>
                </a:lnTo>
                <a:lnTo>
                  <a:pt x="246" y="237"/>
                </a:lnTo>
                <a:lnTo>
                  <a:pt x="246" y="237"/>
                </a:lnTo>
                <a:lnTo>
                  <a:pt x="243" y="234"/>
                </a:lnTo>
                <a:lnTo>
                  <a:pt x="243" y="231"/>
                </a:lnTo>
                <a:lnTo>
                  <a:pt x="246" y="226"/>
                </a:lnTo>
                <a:lnTo>
                  <a:pt x="246" y="226"/>
                </a:lnTo>
                <a:lnTo>
                  <a:pt x="250" y="221"/>
                </a:lnTo>
                <a:lnTo>
                  <a:pt x="252" y="220"/>
                </a:lnTo>
                <a:lnTo>
                  <a:pt x="253" y="218"/>
                </a:lnTo>
                <a:lnTo>
                  <a:pt x="251" y="216"/>
                </a:lnTo>
                <a:lnTo>
                  <a:pt x="230" y="195"/>
                </a:lnTo>
                <a:lnTo>
                  <a:pt x="230" y="195"/>
                </a:lnTo>
                <a:lnTo>
                  <a:pt x="231" y="195"/>
                </a:lnTo>
                <a:lnTo>
                  <a:pt x="235" y="193"/>
                </a:lnTo>
                <a:lnTo>
                  <a:pt x="238" y="192"/>
                </a:lnTo>
                <a:lnTo>
                  <a:pt x="240" y="189"/>
                </a:lnTo>
                <a:lnTo>
                  <a:pt x="243" y="185"/>
                </a:lnTo>
                <a:lnTo>
                  <a:pt x="246" y="179"/>
                </a:lnTo>
                <a:lnTo>
                  <a:pt x="246" y="179"/>
                </a:lnTo>
                <a:lnTo>
                  <a:pt x="250" y="164"/>
                </a:lnTo>
                <a:lnTo>
                  <a:pt x="252" y="149"/>
                </a:lnTo>
                <a:lnTo>
                  <a:pt x="255" y="137"/>
                </a:lnTo>
                <a:lnTo>
                  <a:pt x="256" y="131"/>
                </a:lnTo>
                <a:lnTo>
                  <a:pt x="261" y="126"/>
                </a:lnTo>
                <a:lnTo>
                  <a:pt x="272" y="126"/>
                </a:lnTo>
                <a:lnTo>
                  <a:pt x="267" y="116"/>
                </a:lnTo>
                <a:lnTo>
                  <a:pt x="267" y="116"/>
                </a:lnTo>
                <a:lnTo>
                  <a:pt x="267" y="114"/>
                </a:lnTo>
                <a:lnTo>
                  <a:pt x="268" y="109"/>
                </a:lnTo>
                <a:lnTo>
                  <a:pt x="267" y="104"/>
                </a:lnTo>
                <a:lnTo>
                  <a:pt x="264" y="102"/>
                </a:lnTo>
                <a:lnTo>
                  <a:pt x="261" y="100"/>
                </a:lnTo>
                <a:lnTo>
                  <a:pt x="261" y="100"/>
                </a:lnTo>
                <a:lnTo>
                  <a:pt x="257" y="99"/>
                </a:lnTo>
                <a:lnTo>
                  <a:pt x="255" y="99"/>
                </a:lnTo>
                <a:lnTo>
                  <a:pt x="247" y="101"/>
                </a:lnTo>
                <a:lnTo>
                  <a:pt x="243" y="104"/>
                </a:lnTo>
                <a:lnTo>
                  <a:pt x="240" y="105"/>
                </a:lnTo>
                <a:lnTo>
                  <a:pt x="240" y="105"/>
                </a:lnTo>
                <a:lnTo>
                  <a:pt x="235" y="42"/>
                </a:lnTo>
                <a:lnTo>
                  <a:pt x="235" y="42"/>
                </a:lnTo>
                <a:lnTo>
                  <a:pt x="235" y="34"/>
                </a:lnTo>
                <a:lnTo>
                  <a:pt x="236" y="31"/>
                </a:lnTo>
                <a:lnTo>
                  <a:pt x="235" y="28"/>
                </a:lnTo>
                <a:lnTo>
                  <a:pt x="230" y="21"/>
                </a:lnTo>
                <a:lnTo>
                  <a:pt x="230" y="21"/>
                </a:lnTo>
                <a:lnTo>
                  <a:pt x="226" y="16"/>
                </a:lnTo>
                <a:lnTo>
                  <a:pt x="221" y="12"/>
                </a:lnTo>
                <a:lnTo>
                  <a:pt x="209" y="4"/>
                </a:lnTo>
                <a:lnTo>
                  <a:pt x="198" y="0"/>
                </a:lnTo>
                <a:lnTo>
                  <a:pt x="194" y="0"/>
                </a:lnTo>
                <a:lnTo>
                  <a:pt x="193" y="0"/>
                </a:lnTo>
                <a:lnTo>
                  <a:pt x="193" y="0"/>
                </a:lnTo>
                <a:lnTo>
                  <a:pt x="193" y="3"/>
                </a:lnTo>
                <a:lnTo>
                  <a:pt x="193" y="8"/>
                </a:lnTo>
                <a:lnTo>
                  <a:pt x="198" y="21"/>
                </a:lnTo>
                <a:lnTo>
                  <a:pt x="198" y="21"/>
                </a:lnTo>
                <a:lnTo>
                  <a:pt x="202" y="30"/>
                </a:lnTo>
                <a:lnTo>
                  <a:pt x="203" y="37"/>
                </a:lnTo>
                <a:lnTo>
                  <a:pt x="203" y="37"/>
                </a:lnTo>
                <a:lnTo>
                  <a:pt x="203" y="43"/>
                </a:lnTo>
                <a:lnTo>
                  <a:pt x="203" y="47"/>
                </a:lnTo>
                <a:lnTo>
                  <a:pt x="203" y="47"/>
                </a:lnTo>
                <a:lnTo>
                  <a:pt x="205" y="54"/>
                </a:lnTo>
                <a:lnTo>
                  <a:pt x="206" y="59"/>
                </a:lnTo>
                <a:lnTo>
                  <a:pt x="209" y="63"/>
                </a:lnTo>
                <a:lnTo>
                  <a:pt x="209" y="63"/>
                </a:lnTo>
                <a:lnTo>
                  <a:pt x="213" y="68"/>
                </a:lnTo>
                <a:lnTo>
                  <a:pt x="214" y="74"/>
                </a:lnTo>
                <a:lnTo>
                  <a:pt x="214" y="74"/>
                </a:lnTo>
                <a:lnTo>
                  <a:pt x="218" y="84"/>
                </a:lnTo>
                <a:lnTo>
                  <a:pt x="219" y="91"/>
                </a:lnTo>
                <a:lnTo>
                  <a:pt x="219" y="93"/>
                </a:lnTo>
                <a:lnTo>
                  <a:pt x="219" y="95"/>
                </a:lnTo>
                <a:lnTo>
                  <a:pt x="209" y="1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5FF7B036-64CD-4951-B185-2AE6FC122F78}"/>
              </a:ext>
            </a:extLst>
          </p:cNvPr>
          <p:cNvSpPr>
            <a:spLocks/>
          </p:cNvSpPr>
          <p:nvPr/>
        </p:nvSpPr>
        <p:spPr bwMode="auto">
          <a:xfrm>
            <a:off x="4136357" y="3050849"/>
            <a:ext cx="1698968" cy="943362"/>
          </a:xfrm>
          <a:custGeom>
            <a:avLst/>
            <a:gdLst>
              <a:gd name="T0" fmla="*/ 299 w 742"/>
              <a:gd name="T1" fmla="*/ 164 h 412"/>
              <a:gd name="T2" fmla="*/ 262 w 742"/>
              <a:gd name="T3" fmla="*/ 99 h 412"/>
              <a:gd name="T4" fmla="*/ 204 w 742"/>
              <a:gd name="T5" fmla="*/ 60 h 412"/>
              <a:gd name="T6" fmla="*/ 137 w 742"/>
              <a:gd name="T7" fmla="*/ 27 h 412"/>
              <a:gd name="T8" fmla="*/ 40 w 742"/>
              <a:gd name="T9" fmla="*/ 23 h 412"/>
              <a:gd name="T10" fmla="*/ 0 w 742"/>
              <a:gd name="T11" fmla="*/ 39 h 412"/>
              <a:gd name="T12" fmla="*/ 12 w 742"/>
              <a:gd name="T13" fmla="*/ 47 h 412"/>
              <a:gd name="T14" fmla="*/ 27 w 742"/>
              <a:gd name="T15" fmla="*/ 66 h 412"/>
              <a:gd name="T16" fmla="*/ 37 w 742"/>
              <a:gd name="T17" fmla="*/ 90 h 412"/>
              <a:gd name="T18" fmla="*/ 61 w 742"/>
              <a:gd name="T19" fmla="*/ 108 h 412"/>
              <a:gd name="T20" fmla="*/ 57 w 742"/>
              <a:gd name="T21" fmla="*/ 119 h 412"/>
              <a:gd name="T22" fmla="*/ 65 w 742"/>
              <a:gd name="T23" fmla="*/ 132 h 412"/>
              <a:gd name="T24" fmla="*/ 98 w 742"/>
              <a:gd name="T25" fmla="*/ 148 h 412"/>
              <a:gd name="T26" fmla="*/ 106 w 742"/>
              <a:gd name="T27" fmla="*/ 165 h 412"/>
              <a:gd name="T28" fmla="*/ 127 w 742"/>
              <a:gd name="T29" fmla="*/ 185 h 412"/>
              <a:gd name="T30" fmla="*/ 169 w 742"/>
              <a:gd name="T31" fmla="*/ 208 h 412"/>
              <a:gd name="T32" fmla="*/ 209 w 742"/>
              <a:gd name="T33" fmla="*/ 223 h 412"/>
              <a:gd name="T34" fmla="*/ 236 w 742"/>
              <a:gd name="T35" fmla="*/ 232 h 412"/>
              <a:gd name="T36" fmla="*/ 253 w 742"/>
              <a:gd name="T37" fmla="*/ 274 h 412"/>
              <a:gd name="T38" fmla="*/ 258 w 742"/>
              <a:gd name="T39" fmla="*/ 295 h 412"/>
              <a:gd name="T40" fmla="*/ 171 w 742"/>
              <a:gd name="T41" fmla="*/ 298 h 412"/>
              <a:gd name="T42" fmla="*/ 144 w 742"/>
              <a:gd name="T43" fmla="*/ 308 h 412"/>
              <a:gd name="T44" fmla="*/ 162 w 742"/>
              <a:gd name="T45" fmla="*/ 331 h 412"/>
              <a:gd name="T46" fmla="*/ 192 w 742"/>
              <a:gd name="T47" fmla="*/ 361 h 412"/>
              <a:gd name="T48" fmla="*/ 213 w 742"/>
              <a:gd name="T49" fmla="*/ 365 h 412"/>
              <a:gd name="T50" fmla="*/ 257 w 742"/>
              <a:gd name="T51" fmla="*/ 384 h 412"/>
              <a:gd name="T52" fmla="*/ 319 w 742"/>
              <a:gd name="T53" fmla="*/ 407 h 412"/>
              <a:gd name="T54" fmla="*/ 344 w 742"/>
              <a:gd name="T55" fmla="*/ 408 h 412"/>
              <a:gd name="T56" fmla="*/ 365 w 742"/>
              <a:gd name="T57" fmla="*/ 407 h 412"/>
              <a:gd name="T58" fmla="*/ 415 w 742"/>
              <a:gd name="T59" fmla="*/ 395 h 412"/>
              <a:gd name="T60" fmla="*/ 437 w 742"/>
              <a:gd name="T61" fmla="*/ 388 h 412"/>
              <a:gd name="T62" fmla="*/ 462 w 742"/>
              <a:gd name="T63" fmla="*/ 384 h 412"/>
              <a:gd name="T64" fmla="*/ 487 w 742"/>
              <a:gd name="T65" fmla="*/ 363 h 412"/>
              <a:gd name="T66" fmla="*/ 509 w 742"/>
              <a:gd name="T67" fmla="*/ 342 h 412"/>
              <a:gd name="T68" fmla="*/ 499 w 742"/>
              <a:gd name="T69" fmla="*/ 332 h 412"/>
              <a:gd name="T70" fmla="*/ 433 w 742"/>
              <a:gd name="T71" fmla="*/ 328 h 412"/>
              <a:gd name="T72" fmla="*/ 400 w 742"/>
              <a:gd name="T73" fmla="*/ 312 h 412"/>
              <a:gd name="T74" fmla="*/ 391 w 742"/>
              <a:gd name="T75" fmla="*/ 277 h 412"/>
              <a:gd name="T76" fmla="*/ 480 w 742"/>
              <a:gd name="T77" fmla="*/ 227 h 412"/>
              <a:gd name="T78" fmla="*/ 570 w 742"/>
              <a:gd name="T79" fmla="*/ 191 h 412"/>
              <a:gd name="T80" fmla="*/ 620 w 742"/>
              <a:gd name="T81" fmla="*/ 143 h 412"/>
              <a:gd name="T82" fmla="*/ 651 w 742"/>
              <a:gd name="T83" fmla="*/ 121 h 412"/>
              <a:gd name="T84" fmla="*/ 651 w 742"/>
              <a:gd name="T85" fmla="*/ 106 h 412"/>
              <a:gd name="T86" fmla="*/ 683 w 742"/>
              <a:gd name="T87" fmla="*/ 81 h 412"/>
              <a:gd name="T88" fmla="*/ 704 w 742"/>
              <a:gd name="T89" fmla="*/ 49 h 412"/>
              <a:gd name="T90" fmla="*/ 715 w 742"/>
              <a:gd name="T91" fmla="*/ 32 h 412"/>
              <a:gd name="T92" fmla="*/ 742 w 742"/>
              <a:gd name="T93" fmla="*/ 14 h 412"/>
              <a:gd name="T94" fmla="*/ 715 w 742"/>
              <a:gd name="T95" fmla="*/ 0 h 412"/>
              <a:gd name="T96" fmla="*/ 667 w 742"/>
              <a:gd name="T97" fmla="*/ 7 h 412"/>
              <a:gd name="T98" fmla="*/ 491 w 742"/>
              <a:gd name="T99" fmla="*/ 62 h 412"/>
              <a:gd name="T100" fmla="*/ 433 w 742"/>
              <a:gd name="T101" fmla="*/ 94 h 412"/>
              <a:gd name="T102" fmla="*/ 373 w 742"/>
              <a:gd name="T103" fmla="*/ 181 h 412"/>
              <a:gd name="T104" fmla="*/ 352 w 742"/>
              <a:gd name="T105" fmla="*/ 22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2" h="412">
                <a:moveTo>
                  <a:pt x="320" y="237"/>
                </a:moveTo>
                <a:lnTo>
                  <a:pt x="320" y="237"/>
                </a:lnTo>
                <a:lnTo>
                  <a:pt x="315" y="216"/>
                </a:lnTo>
                <a:lnTo>
                  <a:pt x="299" y="164"/>
                </a:lnTo>
                <a:lnTo>
                  <a:pt x="299" y="164"/>
                </a:lnTo>
                <a:lnTo>
                  <a:pt x="294" y="149"/>
                </a:lnTo>
                <a:lnTo>
                  <a:pt x="287" y="135"/>
                </a:lnTo>
                <a:lnTo>
                  <a:pt x="280" y="121"/>
                </a:lnTo>
                <a:lnTo>
                  <a:pt x="273" y="110"/>
                </a:lnTo>
                <a:lnTo>
                  <a:pt x="262" y="99"/>
                </a:lnTo>
                <a:lnTo>
                  <a:pt x="250" y="89"/>
                </a:lnTo>
                <a:lnTo>
                  <a:pt x="237" y="78"/>
                </a:lnTo>
                <a:lnTo>
                  <a:pt x="220" y="69"/>
                </a:lnTo>
                <a:lnTo>
                  <a:pt x="220" y="69"/>
                </a:lnTo>
                <a:lnTo>
                  <a:pt x="204" y="60"/>
                </a:lnTo>
                <a:lnTo>
                  <a:pt x="191" y="52"/>
                </a:lnTo>
                <a:lnTo>
                  <a:pt x="179" y="44"/>
                </a:lnTo>
                <a:lnTo>
                  <a:pt x="167" y="37"/>
                </a:lnTo>
                <a:lnTo>
                  <a:pt x="153" y="32"/>
                </a:lnTo>
                <a:lnTo>
                  <a:pt x="137" y="27"/>
                </a:lnTo>
                <a:lnTo>
                  <a:pt x="116" y="24"/>
                </a:lnTo>
                <a:lnTo>
                  <a:pt x="88" y="22"/>
                </a:lnTo>
                <a:lnTo>
                  <a:pt x="88" y="22"/>
                </a:lnTo>
                <a:lnTo>
                  <a:pt x="61" y="22"/>
                </a:lnTo>
                <a:lnTo>
                  <a:pt x="40" y="23"/>
                </a:lnTo>
                <a:lnTo>
                  <a:pt x="23" y="25"/>
                </a:lnTo>
                <a:lnTo>
                  <a:pt x="11" y="29"/>
                </a:lnTo>
                <a:lnTo>
                  <a:pt x="4" y="33"/>
                </a:lnTo>
                <a:lnTo>
                  <a:pt x="0" y="37"/>
                </a:lnTo>
                <a:lnTo>
                  <a:pt x="0" y="39"/>
                </a:lnTo>
                <a:lnTo>
                  <a:pt x="2" y="40"/>
                </a:lnTo>
                <a:lnTo>
                  <a:pt x="4" y="43"/>
                </a:lnTo>
                <a:lnTo>
                  <a:pt x="4" y="43"/>
                </a:lnTo>
                <a:lnTo>
                  <a:pt x="8" y="44"/>
                </a:lnTo>
                <a:lnTo>
                  <a:pt x="12" y="47"/>
                </a:lnTo>
                <a:lnTo>
                  <a:pt x="16" y="52"/>
                </a:lnTo>
                <a:lnTo>
                  <a:pt x="19" y="57"/>
                </a:lnTo>
                <a:lnTo>
                  <a:pt x="20" y="58"/>
                </a:lnTo>
                <a:lnTo>
                  <a:pt x="20" y="58"/>
                </a:lnTo>
                <a:lnTo>
                  <a:pt x="27" y="66"/>
                </a:lnTo>
                <a:lnTo>
                  <a:pt x="32" y="73"/>
                </a:lnTo>
                <a:lnTo>
                  <a:pt x="36" y="79"/>
                </a:lnTo>
                <a:lnTo>
                  <a:pt x="36" y="79"/>
                </a:lnTo>
                <a:lnTo>
                  <a:pt x="37" y="85"/>
                </a:lnTo>
                <a:lnTo>
                  <a:pt x="37" y="90"/>
                </a:lnTo>
                <a:lnTo>
                  <a:pt x="40" y="95"/>
                </a:lnTo>
                <a:lnTo>
                  <a:pt x="46" y="100"/>
                </a:lnTo>
                <a:lnTo>
                  <a:pt x="46" y="100"/>
                </a:lnTo>
                <a:lnTo>
                  <a:pt x="54" y="106"/>
                </a:lnTo>
                <a:lnTo>
                  <a:pt x="61" y="108"/>
                </a:lnTo>
                <a:lnTo>
                  <a:pt x="67" y="111"/>
                </a:lnTo>
                <a:lnTo>
                  <a:pt x="67" y="111"/>
                </a:lnTo>
                <a:lnTo>
                  <a:pt x="65" y="112"/>
                </a:lnTo>
                <a:lnTo>
                  <a:pt x="60" y="116"/>
                </a:lnTo>
                <a:lnTo>
                  <a:pt x="57" y="119"/>
                </a:lnTo>
                <a:lnTo>
                  <a:pt x="56" y="121"/>
                </a:lnTo>
                <a:lnTo>
                  <a:pt x="56" y="124"/>
                </a:lnTo>
                <a:lnTo>
                  <a:pt x="57" y="127"/>
                </a:lnTo>
                <a:lnTo>
                  <a:pt x="57" y="127"/>
                </a:lnTo>
                <a:lnTo>
                  <a:pt x="65" y="132"/>
                </a:lnTo>
                <a:lnTo>
                  <a:pt x="74" y="136"/>
                </a:lnTo>
                <a:lnTo>
                  <a:pt x="88" y="143"/>
                </a:lnTo>
                <a:lnTo>
                  <a:pt x="88" y="143"/>
                </a:lnTo>
                <a:lnTo>
                  <a:pt x="92" y="144"/>
                </a:lnTo>
                <a:lnTo>
                  <a:pt x="98" y="148"/>
                </a:lnTo>
                <a:lnTo>
                  <a:pt x="103" y="152"/>
                </a:lnTo>
                <a:lnTo>
                  <a:pt x="104" y="154"/>
                </a:lnTo>
                <a:lnTo>
                  <a:pt x="104" y="158"/>
                </a:lnTo>
                <a:lnTo>
                  <a:pt x="104" y="158"/>
                </a:lnTo>
                <a:lnTo>
                  <a:pt x="106" y="165"/>
                </a:lnTo>
                <a:lnTo>
                  <a:pt x="108" y="169"/>
                </a:lnTo>
                <a:lnTo>
                  <a:pt x="112" y="174"/>
                </a:lnTo>
                <a:lnTo>
                  <a:pt x="120" y="179"/>
                </a:lnTo>
                <a:lnTo>
                  <a:pt x="120" y="179"/>
                </a:lnTo>
                <a:lnTo>
                  <a:pt x="127" y="185"/>
                </a:lnTo>
                <a:lnTo>
                  <a:pt x="131" y="189"/>
                </a:lnTo>
                <a:lnTo>
                  <a:pt x="137" y="194"/>
                </a:lnTo>
                <a:lnTo>
                  <a:pt x="152" y="200"/>
                </a:lnTo>
                <a:lnTo>
                  <a:pt x="152" y="200"/>
                </a:lnTo>
                <a:lnTo>
                  <a:pt x="169" y="208"/>
                </a:lnTo>
                <a:lnTo>
                  <a:pt x="179" y="215"/>
                </a:lnTo>
                <a:lnTo>
                  <a:pt x="190" y="219"/>
                </a:lnTo>
                <a:lnTo>
                  <a:pt x="199" y="221"/>
                </a:lnTo>
                <a:lnTo>
                  <a:pt x="199" y="221"/>
                </a:lnTo>
                <a:lnTo>
                  <a:pt x="209" y="223"/>
                </a:lnTo>
                <a:lnTo>
                  <a:pt x="221" y="224"/>
                </a:lnTo>
                <a:lnTo>
                  <a:pt x="231" y="228"/>
                </a:lnTo>
                <a:lnTo>
                  <a:pt x="233" y="229"/>
                </a:lnTo>
                <a:lnTo>
                  <a:pt x="236" y="232"/>
                </a:lnTo>
                <a:lnTo>
                  <a:pt x="236" y="232"/>
                </a:lnTo>
                <a:lnTo>
                  <a:pt x="244" y="246"/>
                </a:lnTo>
                <a:lnTo>
                  <a:pt x="249" y="257"/>
                </a:lnTo>
                <a:lnTo>
                  <a:pt x="252" y="269"/>
                </a:lnTo>
                <a:lnTo>
                  <a:pt x="252" y="269"/>
                </a:lnTo>
                <a:lnTo>
                  <a:pt x="253" y="274"/>
                </a:lnTo>
                <a:lnTo>
                  <a:pt x="256" y="279"/>
                </a:lnTo>
                <a:lnTo>
                  <a:pt x="261" y="288"/>
                </a:lnTo>
                <a:lnTo>
                  <a:pt x="262" y="291"/>
                </a:lnTo>
                <a:lnTo>
                  <a:pt x="262" y="294"/>
                </a:lnTo>
                <a:lnTo>
                  <a:pt x="258" y="295"/>
                </a:lnTo>
                <a:lnTo>
                  <a:pt x="252" y="295"/>
                </a:lnTo>
                <a:lnTo>
                  <a:pt x="252" y="295"/>
                </a:lnTo>
                <a:lnTo>
                  <a:pt x="229" y="295"/>
                </a:lnTo>
                <a:lnTo>
                  <a:pt x="200" y="296"/>
                </a:lnTo>
                <a:lnTo>
                  <a:pt x="171" y="298"/>
                </a:lnTo>
                <a:lnTo>
                  <a:pt x="152" y="300"/>
                </a:lnTo>
                <a:lnTo>
                  <a:pt x="152" y="300"/>
                </a:lnTo>
                <a:lnTo>
                  <a:pt x="146" y="302"/>
                </a:lnTo>
                <a:lnTo>
                  <a:pt x="144" y="306"/>
                </a:lnTo>
                <a:lnTo>
                  <a:pt x="144" y="308"/>
                </a:lnTo>
                <a:lnTo>
                  <a:pt x="145" y="313"/>
                </a:lnTo>
                <a:lnTo>
                  <a:pt x="152" y="321"/>
                </a:lnTo>
                <a:lnTo>
                  <a:pt x="157" y="327"/>
                </a:lnTo>
                <a:lnTo>
                  <a:pt x="157" y="327"/>
                </a:lnTo>
                <a:lnTo>
                  <a:pt x="162" y="331"/>
                </a:lnTo>
                <a:lnTo>
                  <a:pt x="173" y="342"/>
                </a:lnTo>
                <a:lnTo>
                  <a:pt x="173" y="342"/>
                </a:lnTo>
                <a:lnTo>
                  <a:pt x="181" y="352"/>
                </a:lnTo>
                <a:lnTo>
                  <a:pt x="187" y="357"/>
                </a:lnTo>
                <a:lnTo>
                  <a:pt x="192" y="361"/>
                </a:lnTo>
                <a:lnTo>
                  <a:pt x="199" y="363"/>
                </a:lnTo>
                <a:lnTo>
                  <a:pt x="199" y="363"/>
                </a:lnTo>
                <a:lnTo>
                  <a:pt x="204" y="365"/>
                </a:lnTo>
                <a:lnTo>
                  <a:pt x="208" y="363"/>
                </a:lnTo>
                <a:lnTo>
                  <a:pt x="213" y="365"/>
                </a:lnTo>
                <a:lnTo>
                  <a:pt x="220" y="369"/>
                </a:lnTo>
                <a:lnTo>
                  <a:pt x="220" y="369"/>
                </a:lnTo>
                <a:lnTo>
                  <a:pt x="231" y="374"/>
                </a:lnTo>
                <a:lnTo>
                  <a:pt x="241" y="379"/>
                </a:lnTo>
                <a:lnTo>
                  <a:pt x="257" y="384"/>
                </a:lnTo>
                <a:lnTo>
                  <a:pt x="257" y="384"/>
                </a:lnTo>
                <a:lnTo>
                  <a:pt x="269" y="387"/>
                </a:lnTo>
                <a:lnTo>
                  <a:pt x="288" y="395"/>
                </a:lnTo>
                <a:lnTo>
                  <a:pt x="288" y="395"/>
                </a:lnTo>
                <a:lnTo>
                  <a:pt x="319" y="407"/>
                </a:lnTo>
                <a:lnTo>
                  <a:pt x="333" y="412"/>
                </a:lnTo>
                <a:lnTo>
                  <a:pt x="337" y="412"/>
                </a:lnTo>
                <a:lnTo>
                  <a:pt x="341" y="411"/>
                </a:lnTo>
                <a:lnTo>
                  <a:pt x="341" y="411"/>
                </a:lnTo>
                <a:lnTo>
                  <a:pt x="344" y="408"/>
                </a:lnTo>
                <a:lnTo>
                  <a:pt x="344" y="406"/>
                </a:lnTo>
                <a:lnTo>
                  <a:pt x="345" y="406"/>
                </a:lnTo>
                <a:lnTo>
                  <a:pt x="352" y="406"/>
                </a:lnTo>
                <a:lnTo>
                  <a:pt x="352" y="406"/>
                </a:lnTo>
                <a:lnTo>
                  <a:pt x="365" y="407"/>
                </a:lnTo>
                <a:lnTo>
                  <a:pt x="371" y="407"/>
                </a:lnTo>
                <a:lnTo>
                  <a:pt x="378" y="406"/>
                </a:lnTo>
                <a:lnTo>
                  <a:pt x="378" y="406"/>
                </a:lnTo>
                <a:lnTo>
                  <a:pt x="396" y="400"/>
                </a:lnTo>
                <a:lnTo>
                  <a:pt x="415" y="395"/>
                </a:lnTo>
                <a:lnTo>
                  <a:pt x="415" y="395"/>
                </a:lnTo>
                <a:lnTo>
                  <a:pt x="424" y="392"/>
                </a:lnTo>
                <a:lnTo>
                  <a:pt x="430" y="390"/>
                </a:lnTo>
                <a:lnTo>
                  <a:pt x="430" y="390"/>
                </a:lnTo>
                <a:lnTo>
                  <a:pt x="437" y="388"/>
                </a:lnTo>
                <a:lnTo>
                  <a:pt x="446" y="388"/>
                </a:lnTo>
                <a:lnTo>
                  <a:pt x="455" y="388"/>
                </a:lnTo>
                <a:lnTo>
                  <a:pt x="459" y="387"/>
                </a:lnTo>
                <a:lnTo>
                  <a:pt x="462" y="384"/>
                </a:lnTo>
                <a:lnTo>
                  <a:pt x="462" y="384"/>
                </a:lnTo>
                <a:lnTo>
                  <a:pt x="470" y="375"/>
                </a:lnTo>
                <a:lnTo>
                  <a:pt x="473" y="371"/>
                </a:lnTo>
                <a:lnTo>
                  <a:pt x="478" y="369"/>
                </a:lnTo>
                <a:lnTo>
                  <a:pt x="478" y="369"/>
                </a:lnTo>
                <a:lnTo>
                  <a:pt x="487" y="363"/>
                </a:lnTo>
                <a:lnTo>
                  <a:pt x="498" y="356"/>
                </a:lnTo>
                <a:lnTo>
                  <a:pt x="508" y="348"/>
                </a:lnTo>
                <a:lnTo>
                  <a:pt x="509" y="345"/>
                </a:lnTo>
                <a:lnTo>
                  <a:pt x="509" y="344"/>
                </a:lnTo>
                <a:lnTo>
                  <a:pt x="509" y="342"/>
                </a:lnTo>
                <a:lnTo>
                  <a:pt x="509" y="342"/>
                </a:lnTo>
                <a:lnTo>
                  <a:pt x="507" y="338"/>
                </a:lnTo>
                <a:lnTo>
                  <a:pt x="503" y="335"/>
                </a:lnTo>
                <a:lnTo>
                  <a:pt x="501" y="333"/>
                </a:lnTo>
                <a:lnTo>
                  <a:pt x="499" y="332"/>
                </a:lnTo>
                <a:lnTo>
                  <a:pt x="488" y="332"/>
                </a:lnTo>
                <a:lnTo>
                  <a:pt x="488" y="332"/>
                </a:lnTo>
                <a:lnTo>
                  <a:pt x="473" y="332"/>
                </a:lnTo>
                <a:lnTo>
                  <a:pt x="453" y="331"/>
                </a:lnTo>
                <a:lnTo>
                  <a:pt x="433" y="328"/>
                </a:lnTo>
                <a:lnTo>
                  <a:pt x="424" y="324"/>
                </a:lnTo>
                <a:lnTo>
                  <a:pt x="415" y="321"/>
                </a:lnTo>
                <a:lnTo>
                  <a:pt x="415" y="321"/>
                </a:lnTo>
                <a:lnTo>
                  <a:pt x="407" y="317"/>
                </a:lnTo>
                <a:lnTo>
                  <a:pt x="400" y="312"/>
                </a:lnTo>
                <a:lnTo>
                  <a:pt x="388" y="302"/>
                </a:lnTo>
                <a:lnTo>
                  <a:pt x="380" y="294"/>
                </a:lnTo>
                <a:lnTo>
                  <a:pt x="378" y="290"/>
                </a:lnTo>
                <a:lnTo>
                  <a:pt x="378" y="290"/>
                </a:lnTo>
                <a:lnTo>
                  <a:pt x="391" y="277"/>
                </a:lnTo>
                <a:lnTo>
                  <a:pt x="420" y="253"/>
                </a:lnTo>
                <a:lnTo>
                  <a:pt x="420" y="253"/>
                </a:lnTo>
                <a:lnTo>
                  <a:pt x="429" y="246"/>
                </a:lnTo>
                <a:lnTo>
                  <a:pt x="444" y="240"/>
                </a:lnTo>
                <a:lnTo>
                  <a:pt x="480" y="227"/>
                </a:lnTo>
                <a:lnTo>
                  <a:pt x="517" y="215"/>
                </a:lnTo>
                <a:lnTo>
                  <a:pt x="546" y="206"/>
                </a:lnTo>
                <a:lnTo>
                  <a:pt x="546" y="206"/>
                </a:lnTo>
                <a:lnTo>
                  <a:pt x="558" y="200"/>
                </a:lnTo>
                <a:lnTo>
                  <a:pt x="570" y="191"/>
                </a:lnTo>
                <a:lnTo>
                  <a:pt x="582" y="181"/>
                </a:lnTo>
                <a:lnTo>
                  <a:pt x="594" y="170"/>
                </a:lnTo>
                <a:lnTo>
                  <a:pt x="613" y="152"/>
                </a:lnTo>
                <a:lnTo>
                  <a:pt x="620" y="143"/>
                </a:lnTo>
                <a:lnTo>
                  <a:pt x="620" y="143"/>
                </a:lnTo>
                <a:lnTo>
                  <a:pt x="624" y="139"/>
                </a:lnTo>
                <a:lnTo>
                  <a:pt x="636" y="132"/>
                </a:lnTo>
                <a:lnTo>
                  <a:pt x="646" y="125"/>
                </a:lnTo>
                <a:lnTo>
                  <a:pt x="651" y="121"/>
                </a:lnTo>
                <a:lnTo>
                  <a:pt x="651" y="121"/>
                </a:lnTo>
                <a:lnTo>
                  <a:pt x="650" y="115"/>
                </a:lnTo>
                <a:lnTo>
                  <a:pt x="649" y="110"/>
                </a:lnTo>
                <a:lnTo>
                  <a:pt x="650" y="108"/>
                </a:lnTo>
                <a:lnTo>
                  <a:pt x="651" y="106"/>
                </a:lnTo>
                <a:lnTo>
                  <a:pt x="651" y="106"/>
                </a:lnTo>
                <a:lnTo>
                  <a:pt x="665" y="94"/>
                </a:lnTo>
                <a:lnTo>
                  <a:pt x="672" y="87"/>
                </a:lnTo>
                <a:lnTo>
                  <a:pt x="678" y="85"/>
                </a:lnTo>
                <a:lnTo>
                  <a:pt x="678" y="85"/>
                </a:lnTo>
                <a:lnTo>
                  <a:pt x="683" y="81"/>
                </a:lnTo>
                <a:lnTo>
                  <a:pt x="692" y="74"/>
                </a:lnTo>
                <a:lnTo>
                  <a:pt x="704" y="64"/>
                </a:lnTo>
                <a:lnTo>
                  <a:pt x="704" y="64"/>
                </a:lnTo>
                <a:lnTo>
                  <a:pt x="704" y="58"/>
                </a:lnTo>
                <a:lnTo>
                  <a:pt x="704" y="49"/>
                </a:lnTo>
                <a:lnTo>
                  <a:pt x="705" y="45"/>
                </a:lnTo>
                <a:lnTo>
                  <a:pt x="707" y="40"/>
                </a:lnTo>
                <a:lnTo>
                  <a:pt x="709" y="36"/>
                </a:lnTo>
                <a:lnTo>
                  <a:pt x="715" y="32"/>
                </a:lnTo>
                <a:lnTo>
                  <a:pt x="715" y="32"/>
                </a:lnTo>
                <a:lnTo>
                  <a:pt x="733" y="22"/>
                </a:lnTo>
                <a:lnTo>
                  <a:pt x="738" y="19"/>
                </a:lnTo>
                <a:lnTo>
                  <a:pt x="741" y="16"/>
                </a:lnTo>
                <a:lnTo>
                  <a:pt x="741" y="16"/>
                </a:lnTo>
                <a:lnTo>
                  <a:pt x="742" y="14"/>
                </a:lnTo>
                <a:lnTo>
                  <a:pt x="741" y="11"/>
                </a:lnTo>
                <a:lnTo>
                  <a:pt x="741" y="11"/>
                </a:lnTo>
                <a:lnTo>
                  <a:pt x="737" y="8"/>
                </a:lnTo>
                <a:lnTo>
                  <a:pt x="728" y="4"/>
                </a:lnTo>
                <a:lnTo>
                  <a:pt x="715" y="0"/>
                </a:lnTo>
                <a:lnTo>
                  <a:pt x="708" y="0"/>
                </a:lnTo>
                <a:lnTo>
                  <a:pt x="699" y="0"/>
                </a:lnTo>
                <a:lnTo>
                  <a:pt x="699" y="0"/>
                </a:lnTo>
                <a:lnTo>
                  <a:pt x="686" y="3"/>
                </a:lnTo>
                <a:lnTo>
                  <a:pt x="667" y="7"/>
                </a:lnTo>
                <a:lnTo>
                  <a:pt x="617" y="22"/>
                </a:lnTo>
                <a:lnTo>
                  <a:pt x="530" y="48"/>
                </a:lnTo>
                <a:lnTo>
                  <a:pt x="530" y="48"/>
                </a:lnTo>
                <a:lnTo>
                  <a:pt x="511" y="54"/>
                </a:lnTo>
                <a:lnTo>
                  <a:pt x="491" y="62"/>
                </a:lnTo>
                <a:lnTo>
                  <a:pt x="471" y="71"/>
                </a:lnTo>
                <a:lnTo>
                  <a:pt x="446" y="85"/>
                </a:lnTo>
                <a:lnTo>
                  <a:pt x="446" y="85"/>
                </a:lnTo>
                <a:lnTo>
                  <a:pt x="440" y="89"/>
                </a:lnTo>
                <a:lnTo>
                  <a:pt x="433" y="94"/>
                </a:lnTo>
                <a:lnTo>
                  <a:pt x="420" y="107"/>
                </a:lnTo>
                <a:lnTo>
                  <a:pt x="409" y="123"/>
                </a:lnTo>
                <a:lnTo>
                  <a:pt x="399" y="139"/>
                </a:lnTo>
                <a:lnTo>
                  <a:pt x="380" y="169"/>
                </a:lnTo>
                <a:lnTo>
                  <a:pt x="373" y="181"/>
                </a:lnTo>
                <a:lnTo>
                  <a:pt x="367" y="190"/>
                </a:lnTo>
                <a:lnTo>
                  <a:pt x="367" y="190"/>
                </a:lnTo>
                <a:lnTo>
                  <a:pt x="362" y="196"/>
                </a:lnTo>
                <a:lnTo>
                  <a:pt x="358" y="204"/>
                </a:lnTo>
                <a:lnTo>
                  <a:pt x="352" y="220"/>
                </a:lnTo>
                <a:lnTo>
                  <a:pt x="346" y="237"/>
                </a:lnTo>
                <a:lnTo>
                  <a:pt x="320" y="2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2BB19171-888A-4D03-99FB-F98256B4F6E4}"/>
              </a:ext>
            </a:extLst>
          </p:cNvPr>
          <p:cNvSpPr>
            <a:spLocks/>
          </p:cNvSpPr>
          <p:nvPr/>
        </p:nvSpPr>
        <p:spPr bwMode="auto">
          <a:xfrm>
            <a:off x="362490" y="998731"/>
            <a:ext cx="1755195" cy="1409100"/>
          </a:xfrm>
          <a:custGeom>
            <a:avLst/>
            <a:gdLst>
              <a:gd name="T0" fmla="*/ 361 w 1278"/>
              <a:gd name="T1" fmla="*/ 531 h 1026"/>
              <a:gd name="T2" fmla="*/ 309 w 1278"/>
              <a:gd name="T3" fmla="*/ 573 h 1026"/>
              <a:gd name="T4" fmla="*/ 213 w 1278"/>
              <a:gd name="T5" fmla="*/ 561 h 1026"/>
              <a:gd name="T6" fmla="*/ 184 w 1278"/>
              <a:gd name="T7" fmla="*/ 625 h 1026"/>
              <a:gd name="T8" fmla="*/ 180 w 1278"/>
              <a:gd name="T9" fmla="*/ 686 h 1026"/>
              <a:gd name="T10" fmla="*/ 226 w 1278"/>
              <a:gd name="T11" fmla="*/ 697 h 1026"/>
              <a:gd name="T12" fmla="*/ 342 w 1278"/>
              <a:gd name="T13" fmla="*/ 781 h 1026"/>
              <a:gd name="T14" fmla="*/ 476 w 1278"/>
              <a:gd name="T15" fmla="*/ 838 h 1026"/>
              <a:gd name="T16" fmla="*/ 494 w 1278"/>
              <a:gd name="T17" fmla="*/ 872 h 1026"/>
              <a:gd name="T18" fmla="*/ 517 w 1278"/>
              <a:gd name="T19" fmla="*/ 915 h 1026"/>
              <a:gd name="T20" fmla="*/ 542 w 1278"/>
              <a:gd name="T21" fmla="*/ 902 h 1026"/>
              <a:gd name="T22" fmla="*/ 549 w 1278"/>
              <a:gd name="T23" fmla="*/ 885 h 1026"/>
              <a:gd name="T24" fmla="*/ 530 w 1278"/>
              <a:gd name="T25" fmla="*/ 872 h 1026"/>
              <a:gd name="T26" fmla="*/ 544 w 1278"/>
              <a:gd name="T27" fmla="*/ 863 h 1026"/>
              <a:gd name="T28" fmla="*/ 519 w 1278"/>
              <a:gd name="T29" fmla="*/ 852 h 1026"/>
              <a:gd name="T30" fmla="*/ 582 w 1278"/>
              <a:gd name="T31" fmla="*/ 856 h 1026"/>
              <a:gd name="T32" fmla="*/ 586 w 1278"/>
              <a:gd name="T33" fmla="*/ 878 h 1026"/>
              <a:gd name="T34" fmla="*/ 578 w 1278"/>
              <a:gd name="T35" fmla="*/ 907 h 1026"/>
              <a:gd name="T36" fmla="*/ 582 w 1278"/>
              <a:gd name="T37" fmla="*/ 931 h 1026"/>
              <a:gd name="T38" fmla="*/ 611 w 1278"/>
              <a:gd name="T39" fmla="*/ 926 h 1026"/>
              <a:gd name="T40" fmla="*/ 670 w 1278"/>
              <a:gd name="T41" fmla="*/ 953 h 1026"/>
              <a:gd name="T42" fmla="*/ 802 w 1278"/>
              <a:gd name="T43" fmla="*/ 1024 h 1026"/>
              <a:gd name="T44" fmla="*/ 808 w 1278"/>
              <a:gd name="T45" fmla="*/ 992 h 1026"/>
              <a:gd name="T46" fmla="*/ 827 w 1278"/>
              <a:gd name="T47" fmla="*/ 1001 h 1026"/>
              <a:gd name="T48" fmla="*/ 923 w 1278"/>
              <a:gd name="T49" fmla="*/ 1022 h 1026"/>
              <a:gd name="T50" fmla="*/ 937 w 1278"/>
              <a:gd name="T51" fmla="*/ 988 h 1026"/>
              <a:gd name="T52" fmla="*/ 985 w 1278"/>
              <a:gd name="T53" fmla="*/ 970 h 1026"/>
              <a:gd name="T54" fmla="*/ 999 w 1278"/>
              <a:gd name="T55" fmla="*/ 930 h 1026"/>
              <a:gd name="T56" fmla="*/ 1032 w 1278"/>
              <a:gd name="T57" fmla="*/ 881 h 1026"/>
              <a:gd name="T58" fmla="*/ 1045 w 1278"/>
              <a:gd name="T59" fmla="*/ 834 h 1026"/>
              <a:gd name="T60" fmla="*/ 1022 w 1278"/>
              <a:gd name="T61" fmla="*/ 764 h 1026"/>
              <a:gd name="T62" fmla="*/ 1029 w 1278"/>
              <a:gd name="T63" fmla="*/ 731 h 1026"/>
              <a:gd name="T64" fmla="*/ 974 w 1278"/>
              <a:gd name="T65" fmla="*/ 725 h 1026"/>
              <a:gd name="T66" fmla="*/ 747 w 1278"/>
              <a:gd name="T67" fmla="*/ 723 h 1026"/>
              <a:gd name="T68" fmla="*/ 626 w 1278"/>
              <a:gd name="T69" fmla="*/ 646 h 1026"/>
              <a:gd name="T70" fmla="*/ 743 w 1278"/>
              <a:gd name="T71" fmla="*/ 642 h 1026"/>
              <a:gd name="T72" fmla="*/ 773 w 1278"/>
              <a:gd name="T73" fmla="*/ 598 h 1026"/>
              <a:gd name="T74" fmla="*/ 795 w 1278"/>
              <a:gd name="T75" fmla="*/ 571 h 1026"/>
              <a:gd name="T76" fmla="*/ 883 w 1278"/>
              <a:gd name="T77" fmla="*/ 546 h 1026"/>
              <a:gd name="T78" fmla="*/ 926 w 1278"/>
              <a:gd name="T79" fmla="*/ 501 h 1026"/>
              <a:gd name="T80" fmla="*/ 983 w 1278"/>
              <a:gd name="T81" fmla="*/ 460 h 1026"/>
              <a:gd name="T82" fmla="*/ 1052 w 1278"/>
              <a:gd name="T83" fmla="*/ 427 h 1026"/>
              <a:gd name="T84" fmla="*/ 1087 w 1278"/>
              <a:gd name="T85" fmla="*/ 392 h 1026"/>
              <a:gd name="T86" fmla="*/ 1098 w 1278"/>
              <a:gd name="T87" fmla="*/ 369 h 1026"/>
              <a:gd name="T88" fmla="*/ 1171 w 1278"/>
              <a:gd name="T89" fmla="*/ 322 h 1026"/>
              <a:gd name="T90" fmla="*/ 1219 w 1278"/>
              <a:gd name="T91" fmla="*/ 277 h 1026"/>
              <a:gd name="T92" fmla="*/ 1244 w 1278"/>
              <a:gd name="T93" fmla="*/ 243 h 1026"/>
              <a:gd name="T94" fmla="*/ 1260 w 1278"/>
              <a:gd name="T95" fmla="*/ 208 h 1026"/>
              <a:gd name="T96" fmla="*/ 1277 w 1278"/>
              <a:gd name="T97" fmla="*/ 176 h 1026"/>
              <a:gd name="T98" fmla="*/ 1186 w 1278"/>
              <a:gd name="T99" fmla="*/ 166 h 1026"/>
              <a:gd name="T100" fmla="*/ 653 w 1278"/>
              <a:gd name="T101" fmla="*/ 273 h 1026"/>
              <a:gd name="T102" fmla="*/ 513 w 1278"/>
              <a:gd name="T103" fmla="*/ 362 h 1026"/>
              <a:gd name="T104" fmla="*/ 439 w 1278"/>
              <a:gd name="T105" fmla="*/ 270 h 1026"/>
              <a:gd name="T106" fmla="*/ 415 w 1278"/>
              <a:gd name="T107" fmla="*/ 113 h 1026"/>
              <a:gd name="T108" fmla="*/ 257 w 1278"/>
              <a:gd name="T109" fmla="*/ 18 h 1026"/>
              <a:gd name="T110" fmla="*/ 6 w 1278"/>
              <a:gd name="T111" fmla="*/ 9 h 1026"/>
              <a:gd name="T112" fmla="*/ 51 w 1278"/>
              <a:gd name="T113" fmla="*/ 50 h 1026"/>
              <a:gd name="T114" fmla="*/ 64 w 1278"/>
              <a:gd name="T115" fmla="*/ 78 h 1026"/>
              <a:gd name="T116" fmla="*/ 102 w 1278"/>
              <a:gd name="T117" fmla="*/ 105 h 1026"/>
              <a:gd name="T118" fmla="*/ 211 w 1278"/>
              <a:gd name="T119" fmla="*/ 162 h 1026"/>
              <a:gd name="T120" fmla="*/ 293 w 1278"/>
              <a:gd name="T121" fmla="*/ 221 h 1026"/>
              <a:gd name="T122" fmla="*/ 352 w 1278"/>
              <a:gd name="T123" fmla="*/ 298 h 1026"/>
              <a:gd name="T124" fmla="*/ 398 w 1278"/>
              <a:gd name="T125" fmla="*/ 327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78" h="1026">
                <a:moveTo>
                  <a:pt x="399" y="337"/>
                </a:moveTo>
                <a:lnTo>
                  <a:pt x="399" y="337"/>
                </a:lnTo>
                <a:lnTo>
                  <a:pt x="398" y="354"/>
                </a:lnTo>
                <a:lnTo>
                  <a:pt x="394" y="381"/>
                </a:lnTo>
                <a:lnTo>
                  <a:pt x="389" y="414"/>
                </a:lnTo>
                <a:lnTo>
                  <a:pt x="382" y="451"/>
                </a:lnTo>
                <a:lnTo>
                  <a:pt x="374" y="487"/>
                </a:lnTo>
                <a:lnTo>
                  <a:pt x="367" y="518"/>
                </a:lnTo>
                <a:lnTo>
                  <a:pt x="361" y="531"/>
                </a:lnTo>
                <a:lnTo>
                  <a:pt x="357" y="542"/>
                </a:lnTo>
                <a:lnTo>
                  <a:pt x="352" y="550"/>
                </a:lnTo>
                <a:lnTo>
                  <a:pt x="348" y="554"/>
                </a:lnTo>
                <a:lnTo>
                  <a:pt x="348" y="554"/>
                </a:lnTo>
                <a:lnTo>
                  <a:pt x="332" y="564"/>
                </a:lnTo>
                <a:lnTo>
                  <a:pt x="324" y="571"/>
                </a:lnTo>
                <a:lnTo>
                  <a:pt x="319" y="573"/>
                </a:lnTo>
                <a:lnTo>
                  <a:pt x="315" y="573"/>
                </a:lnTo>
                <a:lnTo>
                  <a:pt x="309" y="573"/>
                </a:lnTo>
                <a:lnTo>
                  <a:pt x="300" y="572"/>
                </a:lnTo>
                <a:lnTo>
                  <a:pt x="300" y="572"/>
                </a:lnTo>
                <a:lnTo>
                  <a:pt x="278" y="567"/>
                </a:lnTo>
                <a:lnTo>
                  <a:pt x="255" y="560"/>
                </a:lnTo>
                <a:lnTo>
                  <a:pt x="244" y="558"/>
                </a:lnTo>
                <a:lnTo>
                  <a:pt x="232" y="558"/>
                </a:lnTo>
                <a:lnTo>
                  <a:pt x="222" y="558"/>
                </a:lnTo>
                <a:lnTo>
                  <a:pt x="213" y="561"/>
                </a:lnTo>
                <a:lnTo>
                  <a:pt x="213" y="561"/>
                </a:lnTo>
                <a:lnTo>
                  <a:pt x="205" y="567"/>
                </a:lnTo>
                <a:lnTo>
                  <a:pt x="198" y="572"/>
                </a:lnTo>
                <a:lnTo>
                  <a:pt x="194" y="577"/>
                </a:lnTo>
                <a:lnTo>
                  <a:pt x="190" y="583"/>
                </a:lnTo>
                <a:lnTo>
                  <a:pt x="189" y="589"/>
                </a:lnTo>
                <a:lnTo>
                  <a:pt x="188" y="594"/>
                </a:lnTo>
                <a:lnTo>
                  <a:pt x="186" y="605"/>
                </a:lnTo>
                <a:lnTo>
                  <a:pt x="186" y="605"/>
                </a:lnTo>
                <a:lnTo>
                  <a:pt x="184" y="625"/>
                </a:lnTo>
                <a:lnTo>
                  <a:pt x="182" y="635"/>
                </a:lnTo>
                <a:lnTo>
                  <a:pt x="182" y="635"/>
                </a:lnTo>
                <a:lnTo>
                  <a:pt x="180" y="636"/>
                </a:lnTo>
                <a:lnTo>
                  <a:pt x="179" y="639"/>
                </a:lnTo>
                <a:lnTo>
                  <a:pt x="180" y="642"/>
                </a:lnTo>
                <a:lnTo>
                  <a:pt x="180" y="642"/>
                </a:lnTo>
                <a:lnTo>
                  <a:pt x="182" y="657"/>
                </a:lnTo>
                <a:lnTo>
                  <a:pt x="180" y="686"/>
                </a:lnTo>
                <a:lnTo>
                  <a:pt x="180" y="686"/>
                </a:lnTo>
                <a:lnTo>
                  <a:pt x="192" y="675"/>
                </a:lnTo>
                <a:lnTo>
                  <a:pt x="202" y="667"/>
                </a:lnTo>
                <a:lnTo>
                  <a:pt x="206" y="664"/>
                </a:lnTo>
                <a:lnTo>
                  <a:pt x="209" y="664"/>
                </a:lnTo>
                <a:lnTo>
                  <a:pt x="209" y="664"/>
                </a:lnTo>
                <a:lnTo>
                  <a:pt x="213" y="671"/>
                </a:lnTo>
                <a:lnTo>
                  <a:pt x="218" y="682"/>
                </a:lnTo>
                <a:lnTo>
                  <a:pt x="222" y="689"/>
                </a:lnTo>
                <a:lnTo>
                  <a:pt x="226" y="697"/>
                </a:lnTo>
                <a:lnTo>
                  <a:pt x="231" y="704"/>
                </a:lnTo>
                <a:lnTo>
                  <a:pt x="238" y="709"/>
                </a:lnTo>
                <a:lnTo>
                  <a:pt x="238" y="709"/>
                </a:lnTo>
                <a:lnTo>
                  <a:pt x="255" y="719"/>
                </a:lnTo>
                <a:lnTo>
                  <a:pt x="273" y="730"/>
                </a:lnTo>
                <a:lnTo>
                  <a:pt x="300" y="746"/>
                </a:lnTo>
                <a:lnTo>
                  <a:pt x="300" y="746"/>
                </a:lnTo>
                <a:lnTo>
                  <a:pt x="315" y="757"/>
                </a:lnTo>
                <a:lnTo>
                  <a:pt x="342" y="781"/>
                </a:lnTo>
                <a:lnTo>
                  <a:pt x="388" y="823"/>
                </a:lnTo>
                <a:lnTo>
                  <a:pt x="388" y="823"/>
                </a:lnTo>
                <a:lnTo>
                  <a:pt x="392" y="824"/>
                </a:lnTo>
                <a:lnTo>
                  <a:pt x="396" y="827"/>
                </a:lnTo>
                <a:lnTo>
                  <a:pt x="406" y="831"/>
                </a:lnTo>
                <a:lnTo>
                  <a:pt x="419" y="834"/>
                </a:lnTo>
                <a:lnTo>
                  <a:pt x="432" y="835"/>
                </a:lnTo>
                <a:lnTo>
                  <a:pt x="460" y="836"/>
                </a:lnTo>
                <a:lnTo>
                  <a:pt x="476" y="838"/>
                </a:lnTo>
                <a:lnTo>
                  <a:pt x="476" y="838"/>
                </a:lnTo>
                <a:lnTo>
                  <a:pt x="489" y="838"/>
                </a:lnTo>
                <a:lnTo>
                  <a:pt x="494" y="838"/>
                </a:lnTo>
                <a:lnTo>
                  <a:pt x="498" y="856"/>
                </a:lnTo>
                <a:lnTo>
                  <a:pt x="498" y="856"/>
                </a:lnTo>
                <a:lnTo>
                  <a:pt x="497" y="859"/>
                </a:lnTo>
                <a:lnTo>
                  <a:pt x="494" y="867"/>
                </a:lnTo>
                <a:lnTo>
                  <a:pt x="494" y="867"/>
                </a:lnTo>
                <a:lnTo>
                  <a:pt x="494" y="872"/>
                </a:lnTo>
                <a:lnTo>
                  <a:pt x="494" y="874"/>
                </a:lnTo>
                <a:lnTo>
                  <a:pt x="498" y="885"/>
                </a:lnTo>
                <a:lnTo>
                  <a:pt x="498" y="885"/>
                </a:lnTo>
                <a:lnTo>
                  <a:pt x="502" y="896"/>
                </a:lnTo>
                <a:lnTo>
                  <a:pt x="505" y="903"/>
                </a:lnTo>
                <a:lnTo>
                  <a:pt x="505" y="903"/>
                </a:lnTo>
                <a:lnTo>
                  <a:pt x="507" y="911"/>
                </a:lnTo>
                <a:lnTo>
                  <a:pt x="510" y="914"/>
                </a:lnTo>
                <a:lnTo>
                  <a:pt x="517" y="915"/>
                </a:lnTo>
                <a:lnTo>
                  <a:pt x="517" y="915"/>
                </a:lnTo>
                <a:lnTo>
                  <a:pt x="519" y="914"/>
                </a:lnTo>
                <a:lnTo>
                  <a:pt x="523" y="914"/>
                </a:lnTo>
                <a:lnTo>
                  <a:pt x="526" y="910"/>
                </a:lnTo>
                <a:lnTo>
                  <a:pt x="528" y="906"/>
                </a:lnTo>
                <a:lnTo>
                  <a:pt x="530" y="905"/>
                </a:lnTo>
                <a:lnTo>
                  <a:pt x="531" y="903"/>
                </a:lnTo>
                <a:lnTo>
                  <a:pt x="531" y="903"/>
                </a:lnTo>
                <a:lnTo>
                  <a:pt x="542" y="902"/>
                </a:lnTo>
                <a:lnTo>
                  <a:pt x="548" y="899"/>
                </a:lnTo>
                <a:lnTo>
                  <a:pt x="552" y="897"/>
                </a:lnTo>
                <a:lnTo>
                  <a:pt x="552" y="897"/>
                </a:lnTo>
                <a:lnTo>
                  <a:pt x="557" y="886"/>
                </a:lnTo>
                <a:lnTo>
                  <a:pt x="559" y="882"/>
                </a:lnTo>
                <a:lnTo>
                  <a:pt x="557" y="881"/>
                </a:lnTo>
                <a:lnTo>
                  <a:pt x="556" y="881"/>
                </a:lnTo>
                <a:lnTo>
                  <a:pt x="556" y="881"/>
                </a:lnTo>
                <a:lnTo>
                  <a:pt x="549" y="885"/>
                </a:lnTo>
                <a:lnTo>
                  <a:pt x="545" y="885"/>
                </a:lnTo>
                <a:lnTo>
                  <a:pt x="542" y="885"/>
                </a:lnTo>
                <a:lnTo>
                  <a:pt x="542" y="885"/>
                </a:lnTo>
                <a:lnTo>
                  <a:pt x="538" y="884"/>
                </a:lnTo>
                <a:lnTo>
                  <a:pt x="535" y="882"/>
                </a:lnTo>
                <a:lnTo>
                  <a:pt x="531" y="878"/>
                </a:lnTo>
                <a:lnTo>
                  <a:pt x="531" y="878"/>
                </a:lnTo>
                <a:lnTo>
                  <a:pt x="528" y="874"/>
                </a:lnTo>
                <a:lnTo>
                  <a:pt x="530" y="872"/>
                </a:lnTo>
                <a:lnTo>
                  <a:pt x="531" y="871"/>
                </a:lnTo>
                <a:lnTo>
                  <a:pt x="535" y="871"/>
                </a:lnTo>
                <a:lnTo>
                  <a:pt x="535" y="871"/>
                </a:lnTo>
                <a:lnTo>
                  <a:pt x="542" y="876"/>
                </a:lnTo>
                <a:lnTo>
                  <a:pt x="545" y="878"/>
                </a:lnTo>
                <a:lnTo>
                  <a:pt x="545" y="878"/>
                </a:lnTo>
                <a:lnTo>
                  <a:pt x="545" y="874"/>
                </a:lnTo>
                <a:lnTo>
                  <a:pt x="545" y="867"/>
                </a:lnTo>
                <a:lnTo>
                  <a:pt x="544" y="863"/>
                </a:lnTo>
                <a:lnTo>
                  <a:pt x="543" y="860"/>
                </a:lnTo>
                <a:lnTo>
                  <a:pt x="542" y="857"/>
                </a:lnTo>
                <a:lnTo>
                  <a:pt x="538" y="856"/>
                </a:lnTo>
                <a:lnTo>
                  <a:pt x="538" y="856"/>
                </a:lnTo>
                <a:lnTo>
                  <a:pt x="527" y="856"/>
                </a:lnTo>
                <a:lnTo>
                  <a:pt x="523" y="856"/>
                </a:lnTo>
                <a:lnTo>
                  <a:pt x="523" y="856"/>
                </a:lnTo>
                <a:lnTo>
                  <a:pt x="522" y="856"/>
                </a:lnTo>
                <a:lnTo>
                  <a:pt x="519" y="852"/>
                </a:lnTo>
                <a:lnTo>
                  <a:pt x="519" y="852"/>
                </a:lnTo>
                <a:lnTo>
                  <a:pt x="519" y="846"/>
                </a:lnTo>
                <a:lnTo>
                  <a:pt x="519" y="840"/>
                </a:lnTo>
                <a:lnTo>
                  <a:pt x="519" y="834"/>
                </a:lnTo>
                <a:lnTo>
                  <a:pt x="519" y="834"/>
                </a:lnTo>
                <a:lnTo>
                  <a:pt x="545" y="843"/>
                </a:lnTo>
                <a:lnTo>
                  <a:pt x="566" y="851"/>
                </a:lnTo>
                <a:lnTo>
                  <a:pt x="582" y="856"/>
                </a:lnTo>
                <a:lnTo>
                  <a:pt x="582" y="856"/>
                </a:lnTo>
                <a:lnTo>
                  <a:pt x="586" y="857"/>
                </a:lnTo>
                <a:lnTo>
                  <a:pt x="590" y="860"/>
                </a:lnTo>
                <a:lnTo>
                  <a:pt x="595" y="864"/>
                </a:lnTo>
                <a:lnTo>
                  <a:pt x="597" y="869"/>
                </a:lnTo>
                <a:lnTo>
                  <a:pt x="597" y="871"/>
                </a:lnTo>
                <a:lnTo>
                  <a:pt x="597" y="871"/>
                </a:lnTo>
                <a:lnTo>
                  <a:pt x="593" y="872"/>
                </a:lnTo>
                <a:lnTo>
                  <a:pt x="589" y="874"/>
                </a:lnTo>
                <a:lnTo>
                  <a:pt x="586" y="878"/>
                </a:lnTo>
                <a:lnTo>
                  <a:pt x="586" y="878"/>
                </a:lnTo>
                <a:lnTo>
                  <a:pt x="580" y="884"/>
                </a:lnTo>
                <a:lnTo>
                  <a:pt x="578" y="888"/>
                </a:lnTo>
                <a:lnTo>
                  <a:pt x="578" y="893"/>
                </a:lnTo>
                <a:lnTo>
                  <a:pt x="578" y="893"/>
                </a:lnTo>
                <a:lnTo>
                  <a:pt x="580" y="898"/>
                </a:lnTo>
                <a:lnTo>
                  <a:pt x="581" y="902"/>
                </a:lnTo>
                <a:lnTo>
                  <a:pt x="581" y="905"/>
                </a:lnTo>
                <a:lnTo>
                  <a:pt x="578" y="907"/>
                </a:lnTo>
                <a:lnTo>
                  <a:pt x="578" y="907"/>
                </a:lnTo>
                <a:lnTo>
                  <a:pt x="576" y="910"/>
                </a:lnTo>
                <a:lnTo>
                  <a:pt x="573" y="914"/>
                </a:lnTo>
                <a:lnTo>
                  <a:pt x="572" y="918"/>
                </a:lnTo>
                <a:lnTo>
                  <a:pt x="570" y="922"/>
                </a:lnTo>
                <a:lnTo>
                  <a:pt x="570" y="922"/>
                </a:lnTo>
                <a:lnTo>
                  <a:pt x="573" y="926"/>
                </a:lnTo>
                <a:lnTo>
                  <a:pt x="577" y="930"/>
                </a:lnTo>
                <a:lnTo>
                  <a:pt x="582" y="931"/>
                </a:lnTo>
                <a:lnTo>
                  <a:pt x="586" y="931"/>
                </a:lnTo>
                <a:lnTo>
                  <a:pt x="589" y="930"/>
                </a:lnTo>
                <a:lnTo>
                  <a:pt x="589" y="930"/>
                </a:lnTo>
                <a:lnTo>
                  <a:pt x="595" y="928"/>
                </a:lnTo>
                <a:lnTo>
                  <a:pt x="601" y="928"/>
                </a:lnTo>
                <a:lnTo>
                  <a:pt x="605" y="928"/>
                </a:lnTo>
                <a:lnTo>
                  <a:pt x="609" y="927"/>
                </a:lnTo>
                <a:lnTo>
                  <a:pt x="611" y="926"/>
                </a:lnTo>
                <a:lnTo>
                  <a:pt x="611" y="926"/>
                </a:lnTo>
                <a:lnTo>
                  <a:pt x="618" y="920"/>
                </a:lnTo>
                <a:lnTo>
                  <a:pt x="623" y="917"/>
                </a:lnTo>
                <a:lnTo>
                  <a:pt x="627" y="914"/>
                </a:lnTo>
                <a:lnTo>
                  <a:pt x="628" y="914"/>
                </a:lnTo>
                <a:lnTo>
                  <a:pt x="630" y="915"/>
                </a:lnTo>
                <a:lnTo>
                  <a:pt x="630" y="915"/>
                </a:lnTo>
                <a:lnTo>
                  <a:pt x="638" y="924"/>
                </a:lnTo>
                <a:lnTo>
                  <a:pt x="657" y="942"/>
                </a:lnTo>
                <a:lnTo>
                  <a:pt x="670" y="953"/>
                </a:lnTo>
                <a:lnTo>
                  <a:pt x="685" y="965"/>
                </a:lnTo>
                <a:lnTo>
                  <a:pt x="702" y="977"/>
                </a:lnTo>
                <a:lnTo>
                  <a:pt x="722" y="988"/>
                </a:lnTo>
                <a:lnTo>
                  <a:pt x="722" y="988"/>
                </a:lnTo>
                <a:lnTo>
                  <a:pt x="755" y="1007"/>
                </a:lnTo>
                <a:lnTo>
                  <a:pt x="780" y="1019"/>
                </a:lnTo>
                <a:lnTo>
                  <a:pt x="795" y="1024"/>
                </a:lnTo>
                <a:lnTo>
                  <a:pt x="799" y="1026"/>
                </a:lnTo>
                <a:lnTo>
                  <a:pt x="802" y="1024"/>
                </a:lnTo>
                <a:lnTo>
                  <a:pt x="802" y="1024"/>
                </a:lnTo>
                <a:lnTo>
                  <a:pt x="803" y="1022"/>
                </a:lnTo>
                <a:lnTo>
                  <a:pt x="803" y="1018"/>
                </a:lnTo>
                <a:lnTo>
                  <a:pt x="805" y="1005"/>
                </a:lnTo>
                <a:lnTo>
                  <a:pt x="806" y="994"/>
                </a:lnTo>
                <a:lnTo>
                  <a:pt x="807" y="992"/>
                </a:lnTo>
                <a:lnTo>
                  <a:pt x="808" y="992"/>
                </a:lnTo>
                <a:lnTo>
                  <a:pt x="808" y="992"/>
                </a:lnTo>
                <a:lnTo>
                  <a:pt x="808" y="992"/>
                </a:lnTo>
                <a:lnTo>
                  <a:pt x="819" y="1003"/>
                </a:lnTo>
                <a:lnTo>
                  <a:pt x="824" y="1007"/>
                </a:lnTo>
                <a:lnTo>
                  <a:pt x="826" y="1007"/>
                </a:lnTo>
                <a:lnTo>
                  <a:pt x="827" y="1006"/>
                </a:lnTo>
                <a:lnTo>
                  <a:pt x="827" y="1006"/>
                </a:lnTo>
                <a:lnTo>
                  <a:pt x="827" y="1005"/>
                </a:lnTo>
                <a:lnTo>
                  <a:pt x="827" y="1003"/>
                </a:lnTo>
                <a:lnTo>
                  <a:pt x="827" y="1001"/>
                </a:lnTo>
                <a:lnTo>
                  <a:pt x="827" y="1001"/>
                </a:lnTo>
                <a:lnTo>
                  <a:pt x="839" y="1006"/>
                </a:lnTo>
                <a:lnTo>
                  <a:pt x="839" y="1006"/>
                </a:lnTo>
                <a:lnTo>
                  <a:pt x="853" y="1013"/>
                </a:lnTo>
                <a:lnTo>
                  <a:pt x="869" y="1018"/>
                </a:lnTo>
                <a:lnTo>
                  <a:pt x="886" y="1022"/>
                </a:lnTo>
                <a:lnTo>
                  <a:pt x="886" y="1022"/>
                </a:lnTo>
                <a:lnTo>
                  <a:pt x="894" y="1022"/>
                </a:lnTo>
                <a:lnTo>
                  <a:pt x="914" y="1023"/>
                </a:lnTo>
                <a:lnTo>
                  <a:pt x="923" y="1022"/>
                </a:lnTo>
                <a:lnTo>
                  <a:pt x="932" y="1020"/>
                </a:lnTo>
                <a:lnTo>
                  <a:pt x="936" y="1019"/>
                </a:lnTo>
                <a:lnTo>
                  <a:pt x="939" y="1016"/>
                </a:lnTo>
                <a:lnTo>
                  <a:pt x="940" y="1014"/>
                </a:lnTo>
                <a:lnTo>
                  <a:pt x="941" y="1010"/>
                </a:lnTo>
                <a:lnTo>
                  <a:pt x="941" y="1010"/>
                </a:lnTo>
                <a:lnTo>
                  <a:pt x="940" y="998"/>
                </a:lnTo>
                <a:lnTo>
                  <a:pt x="939" y="992"/>
                </a:lnTo>
                <a:lnTo>
                  <a:pt x="937" y="988"/>
                </a:lnTo>
                <a:lnTo>
                  <a:pt x="937" y="988"/>
                </a:lnTo>
                <a:lnTo>
                  <a:pt x="954" y="988"/>
                </a:lnTo>
                <a:lnTo>
                  <a:pt x="966" y="985"/>
                </a:lnTo>
                <a:lnTo>
                  <a:pt x="972" y="984"/>
                </a:lnTo>
                <a:lnTo>
                  <a:pt x="974" y="981"/>
                </a:lnTo>
                <a:lnTo>
                  <a:pt x="974" y="981"/>
                </a:lnTo>
                <a:lnTo>
                  <a:pt x="977" y="976"/>
                </a:lnTo>
                <a:lnTo>
                  <a:pt x="981" y="972"/>
                </a:lnTo>
                <a:lnTo>
                  <a:pt x="985" y="970"/>
                </a:lnTo>
                <a:lnTo>
                  <a:pt x="985" y="970"/>
                </a:lnTo>
                <a:lnTo>
                  <a:pt x="993" y="960"/>
                </a:lnTo>
                <a:lnTo>
                  <a:pt x="998" y="952"/>
                </a:lnTo>
                <a:lnTo>
                  <a:pt x="999" y="948"/>
                </a:lnTo>
                <a:lnTo>
                  <a:pt x="999" y="944"/>
                </a:lnTo>
                <a:lnTo>
                  <a:pt x="999" y="944"/>
                </a:lnTo>
                <a:lnTo>
                  <a:pt x="999" y="939"/>
                </a:lnTo>
                <a:lnTo>
                  <a:pt x="999" y="934"/>
                </a:lnTo>
                <a:lnTo>
                  <a:pt x="999" y="930"/>
                </a:lnTo>
                <a:lnTo>
                  <a:pt x="999" y="930"/>
                </a:lnTo>
                <a:lnTo>
                  <a:pt x="1006" y="924"/>
                </a:lnTo>
                <a:lnTo>
                  <a:pt x="1018" y="911"/>
                </a:lnTo>
                <a:lnTo>
                  <a:pt x="1024" y="903"/>
                </a:lnTo>
                <a:lnTo>
                  <a:pt x="1029" y="896"/>
                </a:lnTo>
                <a:lnTo>
                  <a:pt x="1032" y="889"/>
                </a:lnTo>
                <a:lnTo>
                  <a:pt x="1033" y="885"/>
                </a:lnTo>
                <a:lnTo>
                  <a:pt x="1032" y="881"/>
                </a:lnTo>
                <a:lnTo>
                  <a:pt x="1032" y="881"/>
                </a:lnTo>
                <a:lnTo>
                  <a:pt x="1027" y="864"/>
                </a:lnTo>
                <a:lnTo>
                  <a:pt x="1026" y="860"/>
                </a:lnTo>
                <a:lnTo>
                  <a:pt x="1026" y="860"/>
                </a:lnTo>
                <a:lnTo>
                  <a:pt x="1029" y="859"/>
                </a:lnTo>
                <a:lnTo>
                  <a:pt x="1033" y="856"/>
                </a:lnTo>
                <a:lnTo>
                  <a:pt x="1037" y="853"/>
                </a:lnTo>
                <a:lnTo>
                  <a:pt x="1041" y="848"/>
                </a:lnTo>
                <a:lnTo>
                  <a:pt x="1044" y="843"/>
                </a:lnTo>
                <a:lnTo>
                  <a:pt x="1045" y="834"/>
                </a:lnTo>
                <a:lnTo>
                  <a:pt x="1044" y="823"/>
                </a:lnTo>
                <a:lnTo>
                  <a:pt x="1044" y="823"/>
                </a:lnTo>
                <a:lnTo>
                  <a:pt x="1040" y="811"/>
                </a:lnTo>
                <a:lnTo>
                  <a:pt x="1036" y="801"/>
                </a:lnTo>
                <a:lnTo>
                  <a:pt x="1027" y="784"/>
                </a:lnTo>
                <a:lnTo>
                  <a:pt x="1022" y="772"/>
                </a:lnTo>
                <a:lnTo>
                  <a:pt x="1020" y="768"/>
                </a:lnTo>
                <a:lnTo>
                  <a:pt x="1022" y="764"/>
                </a:lnTo>
                <a:lnTo>
                  <a:pt x="1022" y="764"/>
                </a:lnTo>
                <a:lnTo>
                  <a:pt x="1024" y="761"/>
                </a:lnTo>
                <a:lnTo>
                  <a:pt x="1027" y="759"/>
                </a:lnTo>
                <a:lnTo>
                  <a:pt x="1033" y="755"/>
                </a:lnTo>
                <a:lnTo>
                  <a:pt x="1035" y="752"/>
                </a:lnTo>
                <a:lnTo>
                  <a:pt x="1036" y="750"/>
                </a:lnTo>
                <a:lnTo>
                  <a:pt x="1035" y="744"/>
                </a:lnTo>
                <a:lnTo>
                  <a:pt x="1032" y="738"/>
                </a:lnTo>
                <a:lnTo>
                  <a:pt x="1032" y="738"/>
                </a:lnTo>
                <a:lnTo>
                  <a:pt x="1029" y="731"/>
                </a:lnTo>
                <a:lnTo>
                  <a:pt x="1028" y="727"/>
                </a:lnTo>
                <a:lnTo>
                  <a:pt x="1029" y="722"/>
                </a:lnTo>
                <a:lnTo>
                  <a:pt x="1029" y="721"/>
                </a:lnTo>
                <a:lnTo>
                  <a:pt x="1028" y="721"/>
                </a:lnTo>
                <a:lnTo>
                  <a:pt x="1018" y="719"/>
                </a:lnTo>
                <a:lnTo>
                  <a:pt x="1018" y="719"/>
                </a:lnTo>
                <a:lnTo>
                  <a:pt x="1008" y="719"/>
                </a:lnTo>
                <a:lnTo>
                  <a:pt x="999" y="721"/>
                </a:lnTo>
                <a:lnTo>
                  <a:pt x="974" y="725"/>
                </a:lnTo>
                <a:lnTo>
                  <a:pt x="941" y="728"/>
                </a:lnTo>
                <a:lnTo>
                  <a:pt x="922" y="730"/>
                </a:lnTo>
                <a:lnTo>
                  <a:pt x="901" y="731"/>
                </a:lnTo>
                <a:lnTo>
                  <a:pt x="901" y="731"/>
                </a:lnTo>
                <a:lnTo>
                  <a:pt x="851" y="730"/>
                </a:lnTo>
                <a:lnTo>
                  <a:pt x="801" y="727"/>
                </a:lnTo>
                <a:lnTo>
                  <a:pt x="762" y="726"/>
                </a:lnTo>
                <a:lnTo>
                  <a:pt x="747" y="723"/>
                </a:lnTo>
                <a:lnTo>
                  <a:pt x="747" y="723"/>
                </a:lnTo>
                <a:lnTo>
                  <a:pt x="740" y="719"/>
                </a:lnTo>
                <a:lnTo>
                  <a:pt x="722" y="713"/>
                </a:lnTo>
                <a:lnTo>
                  <a:pt x="699" y="702"/>
                </a:lnTo>
                <a:lnTo>
                  <a:pt x="689" y="697"/>
                </a:lnTo>
                <a:lnTo>
                  <a:pt x="677" y="690"/>
                </a:lnTo>
                <a:lnTo>
                  <a:pt x="677" y="690"/>
                </a:lnTo>
                <a:lnTo>
                  <a:pt x="657" y="676"/>
                </a:lnTo>
                <a:lnTo>
                  <a:pt x="641" y="661"/>
                </a:lnTo>
                <a:lnTo>
                  <a:pt x="626" y="646"/>
                </a:lnTo>
                <a:lnTo>
                  <a:pt x="626" y="646"/>
                </a:lnTo>
                <a:lnTo>
                  <a:pt x="656" y="651"/>
                </a:lnTo>
                <a:lnTo>
                  <a:pt x="681" y="654"/>
                </a:lnTo>
                <a:lnTo>
                  <a:pt x="693" y="654"/>
                </a:lnTo>
                <a:lnTo>
                  <a:pt x="703" y="654"/>
                </a:lnTo>
                <a:lnTo>
                  <a:pt x="703" y="654"/>
                </a:lnTo>
                <a:lnTo>
                  <a:pt x="719" y="651"/>
                </a:lnTo>
                <a:lnTo>
                  <a:pt x="731" y="647"/>
                </a:lnTo>
                <a:lnTo>
                  <a:pt x="743" y="642"/>
                </a:lnTo>
                <a:lnTo>
                  <a:pt x="743" y="642"/>
                </a:lnTo>
                <a:lnTo>
                  <a:pt x="745" y="640"/>
                </a:lnTo>
                <a:lnTo>
                  <a:pt x="753" y="636"/>
                </a:lnTo>
                <a:lnTo>
                  <a:pt x="760" y="630"/>
                </a:lnTo>
                <a:lnTo>
                  <a:pt x="762" y="626"/>
                </a:lnTo>
                <a:lnTo>
                  <a:pt x="765" y="621"/>
                </a:lnTo>
                <a:lnTo>
                  <a:pt x="765" y="621"/>
                </a:lnTo>
                <a:lnTo>
                  <a:pt x="770" y="604"/>
                </a:lnTo>
                <a:lnTo>
                  <a:pt x="773" y="598"/>
                </a:lnTo>
                <a:lnTo>
                  <a:pt x="773" y="598"/>
                </a:lnTo>
                <a:lnTo>
                  <a:pt x="776" y="597"/>
                </a:lnTo>
                <a:lnTo>
                  <a:pt x="784" y="594"/>
                </a:lnTo>
                <a:lnTo>
                  <a:pt x="787" y="592"/>
                </a:lnTo>
                <a:lnTo>
                  <a:pt x="790" y="589"/>
                </a:lnTo>
                <a:lnTo>
                  <a:pt x="793" y="585"/>
                </a:lnTo>
                <a:lnTo>
                  <a:pt x="794" y="580"/>
                </a:lnTo>
                <a:lnTo>
                  <a:pt x="794" y="580"/>
                </a:lnTo>
                <a:lnTo>
                  <a:pt x="795" y="571"/>
                </a:lnTo>
                <a:lnTo>
                  <a:pt x="798" y="565"/>
                </a:lnTo>
                <a:lnTo>
                  <a:pt x="802" y="561"/>
                </a:lnTo>
                <a:lnTo>
                  <a:pt x="853" y="561"/>
                </a:lnTo>
                <a:lnTo>
                  <a:pt x="853" y="561"/>
                </a:lnTo>
                <a:lnTo>
                  <a:pt x="862" y="560"/>
                </a:lnTo>
                <a:lnTo>
                  <a:pt x="870" y="558"/>
                </a:lnTo>
                <a:lnTo>
                  <a:pt x="877" y="555"/>
                </a:lnTo>
                <a:lnTo>
                  <a:pt x="881" y="551"/>
                </a:lnTo>
                <a:lnTo>
                  <a:pt x="883" y="546"/>
                </a:lnTo>
                <a:lnTo>
                  <a:pt x="885" y="543"/>
                </a:lnTo>
                <a:lnTo>
                  <a:pt x="886" y="539"/>
                </a:lnTo>
                <a:lnTo>
                  <a:pt x="886" y="539"/>
                </a:lnTo>
                <a:lnTo>
                  <a:pt x="893" y="535"/>
                </a:lnTo>
                <a:lnTo>
                  <a:pt x="902" y="530"/>
                </a:lnTo>
                <a:lnTo>
                  <a:pt x="911" y="521"/>
                </a:lnTo>
                <a:lnTo>
                  <a:pt x="911" y="521"/>
                </a:lnTo>
                <a:lnTo>
                  <a:pt x="920" y="510"/>
                </a:lnTo>
                <a:lnTo>
                  <a:pt x="926" y="501"/>
                </a:lnTo>
                <a:lnTo>
                  <a:pt x="929" y="492"/>
                </a:lnTo>
                <a:lnTo>
                  <a:pt x="948" y="477"/>
                </a:lnTo>
                <a:lnTo>
                  <a:pt x="948" y="477"/>
                </a:lnTo>
                <a:lnTo>
                  <a:pt x="957" y="469"/>
                </a:lnTo>
                <a:lnTo>
                  <a:pt x="962" y="463"/>
                </a:lnTo>
                <a:lnTo>
                  <a:pt x="966" y="459"/>
                </a:lnTo>
                <a:lnTo>
                  <a:pt x="966" y="459"/>
                </a:lnTo>
                <a:lnTo>
                  <a:pt x="970" y="459"/>
                </a:lnTo>
                <a:lnTo>
                  <a:pt x="983" y="460"/>
                </a:lnTo>
                <a:lnTo>
                  <a:pt x="991" y="460"/>
                </a:lnTo>
                <a:lnTo>
                  <a:pt x="1001" y="459"/>
                </a:lnTo>
                <a:lnTo>
                  <a:pt x="1011" y="455"/>
                </a:lnTo>
                <a:lnTo>
                  <a:pt x="1022" y="451"/>
                </a:lnTo>
                <a:lnTo>
                  <a:pt x="1022" y="451"/>
                </a:lnTo>
                <a:lnTo>
                  <a:pt x="1032" y="446"/>
                </a:lnTo>
                <a:lnTo>
                  <a:pt x="1040" y="439"/>
                </a:lnTo>
                <a:lnTo>
                  <a:pt x="1047" y="433"/>
                </a:lnTo>
                <a:lnTo>
                  <a:pt x="1052" y="427"/>
                </a:lnTo>
                <a:lnTo>
                  <a:pt x="1060" y="418"/>
                </a:lnTo>
                <a:lnTo>
                  <a:pt x="1061" y="414"/>
                </a:lnTo>
                <a:lnTo>
                  <a:pt x="1061" y="414"/>
                </a:lnTo>
                <a:lnTo>
                  <a:pt x="1062" y="412"/>
                </a:lnTo>
                <a:lnTo>
                  <a:pt x="1066" y="406"/>
                </a:lnTo>
                <a:lnTo>
                  <a:pt x="1069" y="402"/>
                </a:lnTo>
                <a:lnTo>
                  <a:pt x="1074" y="398"/>
                </a:lnTo>
                <a:lnTo>
                  <a:pt x="1079" y="396"/>
                </a:lnTo>
                <a:lnTo>
                  <a:pt x="1087" y="392"/>
                </a:lnTo>
                <a:lnTo>
                  <a:pt x="1087" y="392"/>
                </a:lnTo>
                <a:lnTo>
                  <a:pt x="1094" y="389"/>
                </a:lnTo>
                <a:lnTo>
                  <a:pt x="1099" y="385"/>
                </a:lnTo>
                <a:lnTo>
                  <a:pt x="1100" y="381"/>
                </a:lnTo>
                <a:lnTo>
                  <a:pt x="1102" y="379"/>
                </a:lnTo>
                <a:lnTo>
                  <a:pt x="1100" y="375"/>
                </a:lnTo>
                <a:lnTo>
                  <a:pt x="1099" y="372"/>
                </a:lnTo>
                <a:lnTo>
                  <a:pt x="1098" y="369"/>
                </a:lnTo>
                <a:lnTo>
                  <a:pt x="1098" y="369"/>
                </a:lnTo>
                <a:lnTo>
                  <a:pt x="1132" y="355"/>
                </a:lnTo>
                <a:lnTo>
                  <a:pt x="1158" y="342"/>
                </a:lnTo>
                <a:lnTo>
                  <a:pt x="1169" y="335"/>
                </a:lnTo>
                <a:lnTo>
                  <a:pt x="1175" y="330"/>
                </a:lnTo>
                <a:lnTo>
                  <a:pt x="1175" y="330"/>
                </a:lnTo>
                <a:lnTo>
                  <a:pt x="1177" y="327"/>
                </a:lnTo>
                <a:lnTo>
                  <a:pt x="1175" y="325"/>
                </a:lnTo>
                <a:lnTo>
                  <a:pt x="1174" y="323"/>
                </a:lnTo>
                <a:lnTo>
                  <a:pt x="1171" y="322"/>
                </a:lnTo>
                <a:lnTo>
                  <a:pt x="1164" y="320"/>
                </a:lnTo>
                <a:lnTo>
                  <a:pt x="1153" y="318"/>
                </a:lnTo>
                <a:lnTo>
                  <a:pt x="1133" y="318"/>
                </a:lnTo>
                <a:lnTo>
                  <a:pt x="1124" y="318"/>
                </a:lnTo>
                <a:lnTo>
                  <a:pt x="1124" y="318"/>
                </a:lnTo>
                <a:lnTo>
                  <a:pt x="1169" y="301"/>
                </a:lnTo>
                <a:lnTo>
                  <a:pt x="1200" y="288"/>
                </a:lnTo>
                <a:lnTo>
                  <a:pt x="1212" y="283"/>
                </a:lnTo>
                <a:lnTo>
                  <a:pt x="1219" y="277"/>
                </a:lnTo>
                <a:lnTo>
                  <a:pt x="1219" y="277"/>
                </a:lnTo>
                <a:lnTo>
                  <a:pt x="1221" y="275"/>
                </a:lnTo>
                <a:lnTo>
                  <a:pt x="1221" y="271"/>
                </a:lnTo>
                <a:lnTo>
                  <a:pt x="1221" y="268"/>
                </a:lnTo>
                <a:lnTo>
                  <a:pt x="1220" y="266"/>
                </a:lnTo>
                <a:lnTo>
                  <a:pt x="1218" y="262"/>
                </a:lnTo>
                <a:lnTo>
                  <a:pt x="1215" y="259"/>
                </a:lnTo>
                <a:lnTo>
                  <a:pt x="1215" y="259"/>
                </a:lnTo>
                <a:lnTo>
                  <a:pt x="1244" y="243"/>
                </a:lnTo>
                <a:lnTo>
                  <a:pt x="1262" y="233"/>
                </a:lnTo>
                <a:lnTo>
                  <a:pt x="1266" y="229"/>
                </a:lnTo>
                <a:lnTo>
                  <a:pt x="1268" y="227"/>
                </a:lnTo>
                <a:lnTo>
                  <a:pt x="1266" y="226"/>
                </a:lnTo>
                <a:lnTo>
                  <a:pt x="1266" y="226"/>
                </a:lnTo>
                <a:lnTo>
                  <a:pt x="1264" y="225"/>
                </a:lnTo>
                <a:lnTo>
                  <a:pt x="1262" y="224"/>
                </a:lnTo>
                <a:lnTo>
                  <a:pt x="1260" y="217"/>
                </a:lnTo>
                <a:lnTo>
                  <a:pt x="1260" y="208"/>
                </a:lnTo>
                <a:lnTo>
                  <a:pt x="1186" y="212"/>
                </a:lnTo>
                <a:lnTo>
                  <a:pt x="1186" y="212"/>
                </a:lnTo>
                <a:lnTo>
                  <a:pt x="1204" y="208"/>
                </a:lnTo>
                <a:lnTo>
                  <a:pt x="1223" y="202"/>
                </a:lnTo>
                <a:lnTo>
                  <a:pt x="1243" y="196"/>
                </a:lnTo>
                <a:lnTo>
                  <a:pt x="1261" y="188"/>
                </a:lnTo>
                <a:lnTo>
                  <a:pt x="1269" y="184"/>
                </a:lnTo>
                <a:lnTo>
                  <a:pt x="1274" y="180"/>
                </a:lnTo>
                <a:lnTo>
                  <a:pt x="1277" y="176"/>
                </a:lnTo>
                <a:lnTo>
                  <a:pt x="1278" y="172"/>
                </a:lnTo>
                <a:lnTo>
                  <a:pt x="1275" y="168"/>
                </a:lnTo>
                <a:lnTo>
                  <a:pt x="1270" y="164"/>
                </a:lnTo>
                <a:lnTo>
                  <a:pt x="1270" y="164"/>
                </a:lnTo>
                <a:lnTo>
                  <a:pt x="1266" y="162"/>
                </a:lnTo>
                <a:lnTo>
                  <a:pt x="1260" y="162"/>
                </a:lnTo>
                <a:lnTo>
                  <a:pt x="1241" y="160"/>
                </a:lnTo>
                <a:lnTo>
                  <a:pt x="1216" y="163"/>
                </a:lnTo>
                <a:lnTo>
                  <a:pt x="1186" y="166"/>
                </a:lnTo>
                <a:lnTo>
                  <a:pt x="1114" y="176"/>
                </a:lnTo>
                <a:lnTo>
                  <a:pt x="1032" y="191"/>
                </a:lnTo>
                <a:lnTo>
                  <a:pt x="947" y="206"/>
                </a:lnTo>
                <a:lnTo>
                  <a:pt x="866" y="222"/>
                </a:lnTo>
                <a:lnTo>
                  <a:pt x="751" y="245"/>
                </a:lnTo>
                <a:lnTo>
                  <a:pt x="751" y="245"/>
                </a:lnTo>
                <a:lnTo>
                  <a:pt x="715" y="252"/>
                </a:lnTo>
                <a:lnTo>
                  <a:pt x="684" y="262"/>
                </a:lnTo>
                <a:lnTo>
                  <a:pt x="653" y="273"/>
                </a:lnTo>
                <a:lnTo>
                  <a:pt x="626" y="285"/>
                </a:lnTo>
                <a:lnTo>
                  <a:pt x="602" y="298"/>
                </a:lnTo>
                <a:lnTo>
                  <a:pt x="580" y="310"/>
                </a:lnTo>
                <a:lnTo>
                  <a:pt x="561" y="322"/>
                </a:lnTo>
                <a:lnTo>
                  <a:pt x="545" y="333"/>
                </a:lnTo>
                <a:lnTo>
                  <a:pt x="545" y="333"/>
                </a:lnTo>
                <a:lnTo>
                  <a:pt x="524" y="348"/>
                </a:lnTo>
                <a:lnTo>
                  <a:pt x="515" y="358"/>
                </a:lnTo>
                <a:lnTo>
                  <a:pt x="513" y="362"/>
                </a:lnTo>
                <a:lnTo>
                  <a:pt x="513" y="363"/>
                </a:lnTo>
                <a:lnTo>
                  <a:pt x="513" y="363"/>
                </a:lnTo>
                <a:lnTo>
                  <a:pt x="482" y="330"/>
                </a:lnTo>
                <a:lnTo>
                  <a:pt x="459" y="305"/>
                </a:lnTo>
                <a:lnTo>
                  <a:pt x="443" y="285"/>
                </a:lnTo>
                <a:lnTo>
                  <a:pt x="443" y="285"/>
                </a:lnTo>
                <a:lnTo>
                  <a:pt x="442" y="281"/>
                </a:lnTo>
                <a:lnTo>
                  <a:pt x="440" y="277"/>
                </a:lnTo>
                <a:lnTo>
                  <a:pt x="439" y="270"/>
                </a:lnTo>
                <a:lnTo>
                  <a:pt x="443" y="245"/>
                </a:lnTo>
                <a:lnTo>
                  <a:pt x="444" y="229"/>
                </a:lnTo>
                <a:lnTo>
                  <a:pt x="443" y="210"/>
                </a:lnTo>
                <a:lnTo>
                  <a:pt x="442" y="189"/>
                </a:lnTo>
                <a:lnTo>
                  <a:pt x="435" y="164"/>
                </a:lnTo>
                <a:lnTo>
                  <a:pt x="435" y="164"/>
                </a:lnTo>
                <a:lnTo>
                  <a:pt x="428" y="141"/>
                </a:lnTo>
                <a:lnTo>
                  <a:pt x="421" y="121"/>
                </a:lnTo>
                <a:lnTo>
                  <a:pt x="415" y="113"/>
                </a:lnTo>
                <a:lnTo>
                  <a:pt x="411" y="106"/>
                </a:lnTo>
                <a:lnTo>
                  <a:pt x="405" y="100"/>
                </a:lnTo>
                <a:lnTo>
                  <a:pt x="398" y="93"/>
                </a:lnTo>
                <a:lnTo>
                  <a:pt x="382" y="81"/>
                </a:lnTo>
                <a:lnTo>
                  <a:pt x="361" y="68"/>
                </a:lnTo>
                <a:lnTo>
                  <a:pt x="300" y="35"/>
                </a:lnTo>
                <a:lnTo>
                  <a:pt x="300" y="35"/>
                </a:lnTo>
                <a:lnTo>
                  <a:pt x="280" y="26"/>
                </a:lnTo>
                <a:lnTo>
                  <a:pt x="257" y="18"/>
                </a:lnTo>
                <a:lnTo>
                  <a:pt x="234" y="12"/>
                </a:lnTo>
                <a:lnTo>
                  <a:pt x="209" y="7"/>
                </a:lnTo>
                <a:lnTo>
                  <a:pt x="184" y="4"/>
                </a:lnTo>
                <a:lnTo>
                  <a:pt x="157" y="1"/>
                </a:lnTo>
                <a:lnTo>
                  <a:pt x="132" y="0"/>
                </a:lnTo>
                <a:lnTo>
                  <a:pt x="109" y="0"/>
                </a:lnTo>
                <a:lnTo>
                  <a:pt x="64" y="1"/>
                </a:lnTo>
                <a:lnTo>
                  <a:pt x="30" y="5"/>
                </a:lnTo>
                <a:lnTo>
                  <a:pt x="6" y="9"/>
                </a:lnTo>
                <a:lnTo>
                  <a:pt x="1" y="12"/>
                </a:lnTo>
                <a:lnTo>
                  <a:pt x="0" y="12"/>
                </a:lnTo>
                <a:lnTo>
                  <a:pt x="0" y="13"/>
                </a:lnTo>
                <a:lnTo>
                  <a:pt x="0" y="13"/>
                </a:lnTo>
                <a:lnTo>
                  <a:pt x="4" y="17"/>
                </a:lnTo>
                <a:lnTo>
                  <a:pt x="11" y="22"/>
                </a:lnTo>
                <a:lnTo>
                  <a:pt x="29" y="35"/>
                </a:lnTo>
                <a:lnTo>
                  <a:pt x="51" y="50"/>
                </a:lnTo>
                <a:lnTo>
                  <a:pt x="51" y="50"/>
                </a:lnTo>
                <a:lnTo>
                  <a:pt x="48" y="51"/>
                </a:lnTo>
                <a:lnTo>
                  <a:pt x="42" y="54"/>
                </a:lnTo>
                <a:lnTo>
                  <a:pt x="39" y="56"/>
                </a:lnTo>
                <a:lnTo>
                  <a:pt x="38" y="59"/>
                </a:lnTo>
                <a:lnTo>
                  <a:pt x="38" y="62"/>
                </a:lnTo>
                <a:lnTo>
                  <a:pt x="40" y="64"/>
                </a:lnTo>
                <a:lnTo>
                  <a:pt x="40" y="64"/>
                </a:lnTo>
                <a:lnTo>
                  <a:pt x="50" y="71"/>
                </a:lnTo>
                <a:lnTo>
                  <a:pt x="64" y="78"/>
                </a:lnTo>
                <a:lnTo>
                  <a:pt x="96" y="91"/>
                </a:lnTo>
                <a:lnTo>
                  <a:pt x="96" y="91"/>
                </a:lnTo>
                <a:lnTo>
                  <a:pt x="104" y="93"/>
                </a:lnTo>
                <a:lnTo>
                  <a:pt x="104" y="95"/>
                </a:lnTo>
                <a:lnTo>
                  <a:pt x="102" y="96"/>
                </a:lnTo>
                <a:lnTo>
                  <a:pt x="101" y="97"/>
                </a:lnTo>
                <a:lnTo>
                  <a:pt x="100" y="99"/>
                </a:lnTo>
                <a:lnTo>
                  <a:pt x="100" y="101"/>
                </a:lnTo>
                <a:lnTo>
                  <a:pt x="102" y="105"/>
                </a:lnTo>
                <a:lnTo>
                  <a:pt x="102" y="105"/>
                </a:lnTo>
                <a:lnTo>
                  <a:pt x="107" y="109"/>
                </a:lnTo>
                <a:lnTo>
                  <a:pt x="113" y="114"/>
                </a:lnTo>
                <a:lnTo>
                  <a:pt x="129" y="122"/>
                </a:lnTo>
                <a:lnTo>
                  <a:pt x="182" y="146"/>
                </a:lnTo>
                <a:lnTo>
                  <a:pt x="182" y="146"/>
                </a:lnTo>
                <a:lnTo>
                  <a:pt x="205" y="156"/>
                </a:lnTo>
                <a:lnTo>
                  <a:pt x="209" y="159"/>
                </a:lnTo>
                <a:lnTo>
                  <a:pt x="211" y="162"/>
                </a:lnTo>
                <a:lnTo>
                  <a:pt x="215" y="164"/>
                </a:lnTo>
                <a:lnTo>
                  <a:pt x="223" y="170"/>
                </a:lnTo>
                <a:lnTo>
                  <a:pt x="235" y="177"/>
                </a:lnTo>
                <a:lnTo>
                  <a:pt x="256" y="189"/>
                </a:lnTo>
                <a:lnTo>
                  <a:pt x="256" y="189"/>
                </a:lnTo>
                <a:lnTo>
                  <a:pt x="268" y="197"/>
                </a:lnTo>
                <a:lnTo>
                  <a:pt x="278" y="205"/>
                </a:lnTo>
                <a:lnTo>
                  <a:pt x="286" y="213"/>
                </a:lnTo>
                <a:lnTo>
                  <a:pt x="293" y="221"/>
                </a:lnTo>
                <a:lnTo>
                  <a:pt x="300" y="229"/>
                </a:lnTo>
                <a:lnTo>
                  <a:pt x="305" y="237"/>
                </a:lnTo>
                <a:lnTo>
                  <a:pt x="311" y="252"/>
                </a:lnTo>
                <a:lnTo>
                  <a:pt x="319" y="280"/>
                </a:lnTo>
                <a:lnTo>
                  <a:pt x="323" y="288"/>
                </a:lnTo>
                <a:lnTo>
                  <a:pt x="326" y="291"/>
                </a:lnTo>
                <a:lnTo>
                  <a:pt x="330" y="293"/>
                </a:lnTo>
                <a:lnTo>
                  <a:pt x="330" y="293"/>
                </a:lnTo>
                <a:lnTo>
                  <a:pt x="352" y="298"/>
                </a:lnTo>
                <a:lnTo>
                  <a:pt x="360" y="301"/>
                </a:lnTo>
                <a:lnTo>
                  <a:pt x="367" y="304"/>
                </a:lnTo>
                <a:lnTo>
                  <a:pt x="367" y="304"/>
                </a:lnTo>
                <a:lnTo>
                  <a:pt x="373" y="306"/>
                </a:lnTo>
                <a:lnTo>
                  <a:pt x="378" y="308"/>
                </a:lnTo>
                <a:lnTo>
                  <a:pt x="385" y="310"/>
                </a:lnTo>
                <a:lnTo>
                  <a:pt x="390" y="314"/>
                </a:lnTo>
                <a:lnTo>
                  <a:pt x="394" y="320"/>
                </a:lnTo>
                <a:lnTo>
                  <a:pt x="398" y="327"/>
                </a:lnTo>
                <a:lnTo>
                  <a:pt x="399" y="337"/>
                </a:lnTo>
                <a:lnTo>
                  <a:pt x="399" y="33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F9DC9012-2228-470F-849A-FDE10D3554B0}"/>
              </a:ext>
            </a:extLst>
          </p:cNvPr>
          <p:cNvSpPr>
            <a:spLocks/>
          </p:cNvSpPr>
          <p:nvPr/>
        </p:nvSpPr>
        <p:spPr bwMode="auto">
          <a:xfrm>
            <a:off x="2207695" y="1140190"/>
            <a:ext cx="1726354" cy="1126181"/>
          </a:xfrm>
          <a:custGeom>
            <a:avLst/>
            <a:gdLst>
              <a:gd name="T0" fmla="*/ 769 w 1257"/>
              <a:gd name="T1" fmla="*/ 209 h 820"/>
              <a:gd name="T2" fmla="*/ 737 w 1257"/>
              <a:gd name="T3" fmla="*/ 184 h 820"/>
              <a:gd name="T4" fmla="*/ 697 w 1257"/>
              <a:gd name="T5" fmla="*/ 73 h 820"/>
              <a:gd name="T6" fmla="*/ 633 w 1257"/>
              <a:gd name="T7" fmla="*/ 19 h 820"/>
              <a:gd name="T8" fmla="*/ 526 w 1257"/>
              <a:gd name="T9" fmla="*/ 0 h 820"/>
              <a:gd name="T10" fmla="*/ 463 w 1257"/>
              <a:gd name="T11" fmla="*/ 17 h 820"/>
              <a:gd name="T12" fmla="*/ 100 w 1257"/>
              <a:gd name="T13" fmla="*/ 100 h 820"/>
              <a:gd name="T14" fmla="*/ 3 w 1257"/>
              <a:gd name="T15" fmla="*/ 135 h 820"/>
              <a:gd name="T16" fmla="*/ 41 w 1257"/>
              <a:gd name="T17" fmla="*/ 148 h 820"/>
              <a:gd name="T18" fmla="*/ 3 w 1257"/>
              <a:gd name="T19" fmla="*/ 169 h 820"/>
              <a:gd name="T20" fmla="*/ 128 w 1257"/>
              <a:gd name="T21" fmla="*/ 169 h 820"/>
              <a:gd name="T22" fmla="*/ 54 w 1257"/>
              <a:gd name="T23" fmla="*/ 218 h 820"/>
              <a:gd name="T24" fmla="*/ 145 w 1257"/>
              <a:gd name="T25" fmla="*/ 211 h 820"/>
              <a:gd name="T26" fmla="*/ 118 w 1257"/>
              <a:gd name="T27" fmla="*/ 234 h 820"/>
              <a:gd name="T28" fmla="*/ 197 w 1257"/>
              <a:gd name="T29" fmla="*/ 239 h 820"/>
              <a:gd name="T30" fmla="*/ 199 w 1257"/>
              <a:gd name="T31" fmla="*/ 260 h 820"/>
              <a:gd name="T32" fmla="*/ 274 w 1257"/>
              <a:gd name="T33" fmla="*/ 265 h 820"/>
              <a:gd name="T34" fmla="*/ 371 w 1257"/>
              <a:gd name="T35" fmla="*/ 288 h 820"/>
              <a:gd name="T36" fmla="*/ 412 w 1257"/>
              <a:gd name="T37" fmla="*/ 305 h 820"/>
              <a:gd name="T38" fmla="*/ 491 w 1257"/>
              <a:gd name="T39" fmla="*/ 348 h 820"/>
              <a:gd name="T40" fmla="*/ 559 w 1257"/>
              <a:gd name="T41" fmla="*/ 476 h 820"/>
              <a:gd name="T42" fmla="*/ 601 w 1257"/>
              <a:gd name="T43" fmla="*/ 486 h 820"/>
              <a:gd name="T44" fmla="*/ 633 w 1257"/>
              <a:gd name="T45" fmla="*/ 506 h 820"/>
              <a:gd name="T46" fmla="*/ 514 w 1257"/>
              <a:gd name="T47" fmla="*/ 603 h 820"/>
              <a:gd name="T48" fmla="*/ 359 w 1257"/>
              <a:gd name="T49" fmla="*/ 691 h 820"/>
              <a:gd name="T50" fmla="*/ 395 w 1257"/>
              <a:gd name="T51" fmla="*/ 722 h 820"/>
              <a:gd name="T52" fmla="*/ 445 w 1257"/>
              <a:gd name="T53" fmla="*/ 768 h 820"/>
              <a:gd name="T54" fmla="*/ 531 w 1257"/>
              <a:gd name="T55" fmla="*/ 814 h 820"/>
              <a:gd name="T56" fmla="*/ 646 w 1257"/>
              <a:gd name="T57" fmla="*/ 819 h 820"/>
              <a:gd name="T58" fmla="*/ 744 w 1257"/>
              <a:gd name="T59" fmla="*/ 803 h 820"/>
              <a:gd name="T60" fmla="*/ 831 w 1257"/>
              <a:gd name="T61" fmla="*/ 774 h 820"/>
              <a:gd name="T62" fmla="*/ 850 w 1257"/>
              <a:gd name="T63" fmla="*/ 743 h 820"/>
              <a:gd name="T64" fmla="*/ 814 w 1257"/>
              <a:gd name="T65" fmla="*/ 631 h 820"/>
              <a:gd name="T66" fmla="*/ 830 w 1257"/>
              <a:gd name="T67" fmla="*/ 607 h 820"/>
              <a:gd name="T68" fmla="*/ 860 w 1257"/>
              <a:gd name="T69" fmla="*/ 628 h 820"/>
              <a:gd name="T70" fmla="*/ 873 w 1257"/>
              <a:gd name="T71" fmla="*/ 619 h 820"/>
              <a:gd name="T72" fmla="*/ 909 w 1257"/>
              <a:gd name="T73" fmla="*/ 593 h 820"/>
              <a:gd name="T74" fmla="*/ 969 w 1257"/>
              <a:gd name="T75" fmla="*/ 594 h 820"/>
              <a:gd name="T76" fmla="*/ 985 w 1257"/>
              <a:gd name="T77" fmla="*/ 603 h 820"/>
              <a:gd name="T78" fmla="*/ 967 w 1257"/>
              <a:gd name="T79" fmla="*/ 582 h 820"/>
              <a:gd name="T80" fmla="*/ 956 w 1257"/>
              <a:gd name="T81" fmla="*/ 565 h 820"/>
              <a:gd name="T82" fmla="*/ 951 w 1257"/>
              <a:gd name="T83" fmla="*/ 561 h 820"/>
              <a:gd name="T84" fmla="*/ 871 w 1257"/>
              <a:gd name="T85" fmla="*/ 555 h 820"/>
              <a:gd name="T86" fmla="*/ 893 w 1257"/>
              <a:gd name="T87" fmla="*/ 472 h 820"/>
              <a:gd name="T88" fmla="*/ 911 w 1257"/>
              <a:gd name="T89" fmla="*/ 368 h 820"/>
              <a:gd name="T90" fmla="*/ 955 w 1257"/>
              <a:gd name="T91" fmla="*/ 353 h 820"/>
              <a:gd name="T92" fmla="*/ 989 w 1257"/>
              <a:gd name="T93" fmla="*/ 334 h 820"/>
              <a:gd name="T94" fmla="*/ 1034 w 1257"/>
              <a:gd name="T95" fmla="*/ 322 h 820"/>
              <a:gd name="T96" fmla="*/ 1048 w 1257"/>
              <a:gd name="T97" fmla="*/ 289 h 820"/>
              <a:gd name="T98" fmla="*/ 1097 w 1257"/>
              <a:gd name="T99" fmla="*/ 310 h 820"/>
              <a:gd name="T100" fmla="*/ 1101 w 1257"/>
              <a:gd name="T101" fmla="*/ 281 h 820"/>
              <a:gd name="T102" fmla="*/ 1142 w 1257"/>
              <a:gd name="T103" fmla="*/ 286 h 820"/>
              <a:gd name="T104" fmla="*/ 1143 w 1257"/>
              <a:gd name="T105" fmla="*/ 248 h 820"/>
              <a:gd name="T106" fmla="*/ 1214 w 1257"/>
              <a:gd name="T107" fmla="*/ 257 h 820"/>
              <a:gd name="T108" fmla="*/ 1171 w 1257"/>
              <a:gd name="T109" fmla="*/ 215 h 820"/>
              <a:gd name="T110" fmla="*/ 1246 w 1257"/>
              <a:gd name="T111" fmla="*/ 217 h 820"/>
              <a:gd name="T112" fmla="*/ 1163 w 1257"/>
              <a:gd name="T113" fmla="*/ 152 h 820"/>
              <a:gd name="T114" fmla="*/ 1256 w 1257"/>
              <a:gd name="T115" fmla="*/ 148 h 820"/>
              <a:gd name="T116" fmla="*/ 1128 w 1257"/>
              <a:gd name="T117" fmla="*/ 89 h 820"/>
              <a:gd name="T118" fmla="*/ 996 w 1257"/>
              <a:gd name="T119" fmla="*/ 36 h 820"/>
              <a:gd name="T120" fmla="*/ 956 w 1257"/>
              <a:gd name="T121" fmla="*/ 17 h 820"/>
              <a:gd name="T122" fmla="*/ 880 w 1257"/>
              <a:gd name="T123" fmla="*/ 7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7" h="820">
                <a:moveTo>
                  <a:pt x="825" y="169"/>
                </a:moveTo>
                <a:lnTo>
                  <a:pt x="825" y="169"/>
                </a:lnTo>
                <a:lnTo>
                  <a:pt x="818" y="176"/>
                </a:lnTo>
                <a:lnTo>
                  <a:pt x="804" y="190"/>
                </a:lnTo>
                <a:lnTo>
                  <a:pt x="793" y="198"/>
                </a:lnTo>
                <a:lnTo>
                  <a:pt x="784" y="203"/>
                </a:lnTo>
                <a:lnTo>
                  <a:pt x="775" y="207"/>
                </a:lnTo>
                <a:lnTo>
                  <a:pt x="769" y="209"/>
                </a:lnTo>
                <a:lnTo>
                  <a:pt x="765" y="207"/>
                </a:lnTo>
                <a:lnTo>
                  <a:pt x="765" y="207"/>
                </a:lnTo>
                <a:lnTo>
                  <a:pt x="759" y="206"/>
                </a:lnTo>
                <a:lnTo>
                  <a:pt x="752" y="203"/>
                </a:lnTo>
                <a:lnTo>
                  <a:pt x="747" y="200"/>
                </a:lnTo>
                <a:lnTo>
                  <a:pt x="743" y="196"/>
                </a:lnTo>
                <a:lnTo>
                  <a:pt x="739" y="190"/>
                </a:lnTo>
                <a:lnTo>
                  <a:pt x="737" y="184"/>
                </a:lnTo>
                <a:lnTo>
                  <a:pt x="731" y="165"/>
                </a:lnTo>
                <a:lnTo>
                  <a:pt x="731" y="165"/>
                </a:lnTo>
                <a:lnTo>
                  <a:pt x="726" y="142"/>
                </a:lnTo>
                <a:lnTo>
                  <a:pt x="722" y="127"/>
                </a:lnTo>
                <a:lnTo>
                  <a:pt x="718" y="113"/>
                </a:lnTo>
                <a:lnTo>
                  <a:pt x="713" y="98"/>
                </a:lnTo>
                <a:lnTo>
                  <a:pt x="706" y="85"/>
                </a:lnTo>
                <a:lnTo>
                  <a:pt x="697" y="73"/>
                </a:lnTo>
                <a:lnTo>
                  <a:pt x="692" y="69"/>
                </a:lnTo>
                <a:lnTo>
                  <a:pt x="685" y="64"/>
                </a:lnTo>
                <a:lnTo>
                  <a:pt x="685" y="64"/>
                </a:lnTo>
                <a:lnTo>
                  <a:pt x="673" y="56"/>
                </a:lnTo>
                <a:lnTo>
                  <a:pt x="664" y="47"/>
                </a:lnTo>
                <a:lnTo>
                  <a:pt x="655" y="38"/>
                </a:lnTo>
                <a:lnTo>
                  <a:pt x="644" y="27"/>
                </a:lnTo>
                <a:lnTo>
                  <a:pt x="633" y="19"/>
                </a:lnTo>
                <a:lnTo>
                  <a:pt x="617" y="11"/>
                </a:lnTo>
                <a:lnTo>
                  <a:pt x="609" y="8"/>
                </a:lnTo>
                <a:lnTo>
                  <a:pt x="598" y="5"/>
                </a:lnTo>
                <a:lnTo>
                  <a:pt x="587" y="4"/>
                </a:lnTo>
                <a:lnTo>
                  <a:pt x="573" y="1"/>
                </a:lnTo>
                <a:lnTo>
                  <a:pt x="573" y="1"/>
                </a:lnTo>
                <a:lnTo>
                  <a:pt x="548" y="0"/>
                </a:lnTo>
                <a:lnTo>
                  <a:pt x="526" y="0"/>
                </a:lnTo>
                <a:lnTo>
                  <a:pt x="508" y="1"/>
                </a:lnTo>
                <a:lnTo>
                  <a:pt x="492" y="4"/>
                </a:lnTo>
                <a:lnTo>
                  <a:pt x="480" y="6"/>
                </a:lnTo>
                <a:lnTo>
                  <a:pt x="472" y="10"/>
                </a:lnTo>
                <a:lnTo>
                  <a:pt x="467" y="13"/>
                </a:lnTo>
                <a:lnTo>
                  <a:pt x="466" y="15"/>
                </a:lnTo>
                <a:lnTo>
                  <a:pt x="466" y="15"/>
                </a:lnTo>
                <a:lnTo>
                  <a:pt x="463" y="17"/>
                </a:lnTo>
                <a:lnTo>
                  <a:pt x="452" y="19"/>
                </a:lnTo>
                <a:lnTo>
                  <a:pt x="417" y="27"/>
                </a:lnTo>
                <a:lnTo>
                  <a:pt x="305" y="51"/>
                </a:lnTo>
                <a:lnTo>
                  <a:pt x="242" y="64"/>
                </a:lnTo>
                <a:lnTo>
                  <a:pt x="183" y="77"/>
                </a:lnTo>
                <a:lnTo>
                  <a:pt x="133" y="89"/>
                </a:lnTo>
                <a:lnTo>
                  <a:pt x="113" y="94"/>
                </a:lnTo>
                <a:lnTo>
                  <a:pt x="100" y="100"/>
                </a:lnTo>
                <a:lnTo>
                  <a:pt x="100" y="100"/>
                </a:lnTo>
                <a:lnTo>
                  <a:pt x="78" y="107"/>
                </a:lnTo>
                <a:lnTo>
                  <a:pt x="57" y="115"/>
                </a:lnTo>
                <a:lnTo>
                  <a:pt x="24" y="126"/>
                </a:lnTo>
                <a:lnTo>
                  <a:pt x="12" y="129"/>
                </a:lnTo>
                <a:lnTo>
                  <a:pt x="4" y="132"/>
                </a:lnTo>
                <a:lnTo>
                  <a:pt x="3" y="134"/>
                </a:lnTo>
                <a:lnTo>
                  <a:pt x="3" y="135"/>
                </a:lnTo>
                <a:lnTo>
                  <a:pt x="3" y="136"/>
                </a:lnTo>
                <a:lnTo>
                  <a:pt x="5" y="138"/>
                </a:lnTo>
                <a:lnTo>
                  <a:pt x="5" y="138"/>
                </a:lnTo>
                <a:lnTo>
                  <a:pt x="18" y="142"/>
                </a:lnTo>
                <a:lnTo>
                  <a:pt x="30" y="146"/>
                </a:lnTo>
                <a:lnTo>
                  <a:pt x="38" y="147"/>
                </a:lnTo>
                <a:lnTo>
                  <a:pt x="41" y="148"/>
                </a:lnTo>
                <a:lnTo>
                  <a:pt x="41" y="148"/>
                </a:lnTo>
                <a:lnTo>
                  <a:pt x="41" y="148"/>
                </a:lnTo>
                <a:lnTo>
                  <a:pt x="16" y="157"/>
                </a:lnTo>
                <a:lnTo>
                  <a:pt x="8" y="160"/>
                </a:lnTo>
                <a:lnTo>
                  <a:pt x="3" y="164"/>
                </a:lnTo>
                <a:lnTo>
                  <a:pt x="0" y="167"/>
                </a:lnTo>
                <a:lnTo>
                  <a:pt x="0" y="168"/>
                </a:lnTo>
                <a:lnTo>
                  <a:pt x="3" y="169"/>
                </a:lnTo>
                <a:lnTo>
                  <a:pt x="3" y="169"/>
                </a:lnTo>
                <a:lnTo>
                  <a:pt x="12" y="171"/>
                </a:lnTo>
                <a:lnTo>
                  <a:pt x="28" y="172"/>
                </a:lnTo>
                <a:lnTo>
                  <a:pt x="72" y="169"/>
                </a:lnTo>
                <a:lnTo>
                  <a:pt x="113" y="168"/>
                </a:lnTo>
                <a:lnTo>
                  <a:pt x="125" y="168"/>
                </a:lnTo>
                <a:lnTo>
                  <a:pt x="128" y="169"/>
                </a:lnTo>
                <a:lnTo>
                  <a:pt x="128" y="169"/>
                </a:lnTo>
                <a:lnTo>
                  <a:pt x="128" y="169"/>
                </a:lnTo>
                <a:lnTo>
                  <a:pt x="111" y="178"/>
                </a:lnTo>
                <a:lnTo>
                  <a:pt x="83" y="193"/>
                </a:lnTo>
                <a:lnTo>
                  <a:pt x="68" y="201"/>
                </a:lnTo>
                <a:lnTo>
                  <a:pt x="58" y="207"/>
                </a:lnTo>
                <a:lnTo>
                  <a:pt x="55" y="211"/>
                </a:lnTo>
                <a:lnTo>
                  <a:pt x="53" y="214"/>
                </a:lnTo>
                <a:lnTo>
                  <a:pt x="53" y="217"/>
                </a:lnTo>
                <a:lnTo>
                  <a:pt x="54" y="218"/>
                </a:lnTo>
                <a:lnTo>
                  <a:pt x="54" y="218"/>
                </a:lnTo>
                <a:lnTo>
                  <a:pt x="58" y="219"/>
                </a:lnTo>
                <a:lnTo>
                  <a:pt x="62" y="221"/>
                </a:lnTo>
                <a:lnTo>
                  <a:pt x="75" y="221"/>
                </a:lnTo>
                <a:lnTo>
                  <a:pt x="89" y="221"/>
                </a:lnTo>
                <a:lnTo>
                  <a:pt x="105" y="218"/>
                </a:lnTo>
                <a:lnTo>
                  <a:pt x="133" y="214"/>
                </a:lnTo>
                <a:lnTo>
                  <a:pt x="145" y="211"/>
                </a:lnTo>
                <a:lnTo>
                  <a:pt x="145" y="211"/>
                </a:lnTo>
                <a:lnTo>
                  <a:pt x="138" y="214"/>
                </a:lnTo>
                <a:lnTo>
                  <a:pt x="126" y="221"/>
                </a:lnTo>
                <a:lnTo>
                  <a:pt x="121" y="225"/>
                </a:lnTo>
                <a:lnTo>
                  <a:pt x="117" y="228"/>
                </a:lnTo>
                <a:lnTo>
                  <a:pt x="116" y="230"/>
                </a:lnTo>
                <a:lnTo>
                  <a:pt x="117" y="232"/>
                </a:lnTo>
                <a:lnTo>
                  <a:pt x="118" y="234"/>
                </a:lnTo>
                <a:lnTo>
                  <a:pt x="121" y="236"/>
                </a:lnTo>
                <a:lnTo>
                  <a:pt x="121" y="236"/>
                </a:lnTo>
                <a:lnTo>
                  <a:pt x="129" y="239"/>
                </a:lnTo>
                <a:lnTo>
                  <a:pt x="139" y="240"/>
                </a:lnTo>
                <a:lnTo>
                  <a:pt x="166" y="240"/>
                </a:lnTo>
                <a:lnTo>
                  <a:pt x="188" y="240"/>
                </a:lnTo>
                <a:lnTo>
                  <a:pt x="197" y="239"/>
                </a:lnTo>
                <a:lnTo>
                  <a:pt x="197" y="239"/>
                </a:lnTo>
                <a:lnTo>
                  <a:pt x="193" y="240"/>
                </a:lnTo>
                <a:lnTo>
                  <a:pt x="187" y="244"/>
                </a:lnTo>
                <a:lnTo>
                  <a:pt x="184" y="247"/>
                </a:lnTo>
                <a:lnTo>
                  <a:pt x="184" y="251"/>
                </a:lnTo>
                <a:lnTo>
                  <a:pt x="185" y="253"/>
                </a:lnTo>
                <a:lnTo>
                  <a:pt x="191" y="257"/>
                </a:lnTo>
                <a:lnTo>
                  <a:pt x="191" y="257"/>
                </a:lnTo>
                <a:lnTo>
                  <a:pt x="199" y="260"/>
                </a:lnTo>
                <a:lnTo>
                  <a:pt x="208" y="261"/>
                </a:lnTo>
                <a:lnTo>
                  <a:pt x="229" y="261"/>
                </a:lnTo>
                <a:lnTo>
                  <a:pt x="249" y="261"/>
                </a:lnTo>
                <a:lnTo>
                  <a:pt x="260" y="260"/>
                </a:lnTo>
                <a:lnTo>
                  <a:pt x="260" y="260"/>
                </a:lnTo>
                <a:lnTo>
                  <a:pt x="264" y="261"/>
                </a:lnTo>
                <a:lnTo>
                  <a:pt x="268" y="263"/>
                </a:lnTo>
                <a:lnTo>
                  <a:pt x="274" y="265"/>
                </a:lnTo>
                <a:lnTo>
                  <a:pt x="284" y="268"/>
                </a:lnTo>
                <a:lnTo>
                  <a:pt x="284" y="268"/>
                </a:lnTo>
                <a:lnTo>
                  <a:pt x="330" y="276"/>
                </a:lnTo>
                <a:lnTo>
                  <a:pt x="354" y="281"/>
                </a:lnTo>
                <a:lnTo>
                  <a:pt x="368" y="285"/>
                </a:lnTo>
                <a:lnTo>
                  <a:pt x="368" y="285"/>
                </a:lnTo>
                <a:lnTo>
                  <a:pt x="370" y="286"/>
                </a:lnTo>
                <a:lnTo>
                  <a:pt x="371" y="288"/>
                </a:lnTo>
                <a:lnTo>
                  <a:pt x="370" y="289"/>
                </a:lnTo>
                <a:lnTo>
                  <a:pt x="370" y="290"/>
                </a:lnTo>
                <a:lnTo>
                  <a:pt x="371" y="292"/>
                </a:lnTo>
                <a:lnTo>
                  <a:pt x="381" y="296"/>
                </a:lnTo>
                <a:lnTo>
                  <a:pt x="381" y="296"/>
                </a:lnTo>
                <a:lnTo>
                  <a:pt x="396" y="298"/>
                </a:lnTo>
                <a:lnTo>
                  <a:pt x="405" y="301"/>
                </a:lnTo>
                <a:lnTo>
                  <a:pt x="412" y="305"/>
                </a:lnTo>
                <a:lnTo>
                  <a:pt x="421" y="310"/>
                </a:lnTo>
                <a:lnTo>
                  <a:pt x="421" y="310"/>
                </a:lnTo>
                <a:lnTo>
                  <a:pt x="437" y="318"/>
                </a:lnTo>
                <a:lnTo>
                  <a:pt x="459" y="328"/>
                </a:lnTo>
                <a:lnTo>
                  <a:pt x="480" y="340"/>
                </a:lnTo>
                <a:lnTo>
                  <a:pt x="487" y="344"/>
                </a:lnTo>
                <a:lnTo>
                  <a:pt x="491" y="348"/>
                </a:lnTo>
                <a:lnTo>
                  <a:pt x="491" y="348"/>
                </a:lnTo>
                <a:lnTo>
                  <a:pt x="500" y="365"/>
                </a:lnTo>
                <a:lnTo>
                  <a:pt x="517" y="397"/>
                </a:lnTo>
                <a:lnTo>
                  <a:pt x="535" y="430"/>
                </a:lnTo>
                <a:lnTo>
                  <a:pt x="546" y="449"/>
                </a:lnTo>
                <a:lnTo>
                  <a:pt x="546" y="449"/>
                </a:lnTo>
                <a:lnTo>
                  <a:pt x="550" y="459"/>
                </a:lnTo>
                <a:lnTo>
                  <a:pt x="554" y="468"/>
                </a:lnTo>
                <a:lnTo>
                  <a:pt x="559" y="476"/>
                </a:lnTo>
                <a:lnTo>
                  <a:pt x="563" y="478"/>
                </a:lnTo>
                <a:lnTo>
                  <a:pt x="567" y="481"/>
                </a:lnTo>
                <a:lnTo>
                  <a:pt x="567" y="481"/>
                </a:lnTo>
                <a:lnTo>
                  <a:pt x="580" y="488"/>
                </a:lnTo>
                <a:lnTo>
                  <a:pt x="587" y="489"/>
                </a:lnTo>
                <a:lnTo>
                  <a:pt x="595" y="488"/>
                </a:lnTo>
                <a:lnTo>
                  <a:pt x="595" y="488"/>
                </a:lnTo>
                <a:lnTo>
                  <a:pt x="601" y="486"/>
                </a:lnTo>
                <a:lnTo>
                  <a:pt x="608" y="482"/>
                </a:lnTo>
                <a:lnTo>
                  <a:pt x="626" y="472"/>
                </a:lnTo>
                <a:lnTo>
                  <a:pt x="647" y="456"/>
                </a:lnTo>
                <a:lnTo>
                  <a:pt x="647" y="456"/>
                </a:lnTo>
                <a:lnTo>
                  <a:pt x="646" y="466"/>
                </a:lnTo>
                <a:lnTo>
                  <a:pt x="643" y="477"/>
                </a:lnTo>
                <a:lnTo>
                  <a:pt x="638" y="490"/>
                </a:lnTo>
                <a:lnTo>
                  <a:pt x="633" y="506"/>
                </a:lnTo>
                <a:lnTo>
                  <a:pt x="623" y="522"/>
                </a:lnTo>
                <a:lnTo>
                  <a:pt x="613" y="536"/>
                </a:lnTo>
                <a:lnTo>
                  <a:pt x="605" y="544"/>
                </a:lnTo>
                <a:lnTo>
                  <a:pt x="598" y="551"/>
                </a:lnTo>
                <a:lnTo>
                  <a:pt x="598" y="551"/>
                </a:lnTo>
                <a:lnTo>
                  <a:pt x="577" y="566"/>
                </a:lnTo>
                <a:lnTo>
                  <a:pt x="548" y="584"/>
                </a:lnTo>
                <a:lnTo>
                  <a:pt x="514" y="603"/>
                </a:lnTo>
                <a:lnTo>
                  <a:pt x="479" y="623"/>
                </a:lnTo>
                <a:lnTo>
                  <a:pt x="414" y="657"/>
                </a:lnTo>
                <a:lnTo>
                  <a:pt x="393" y="670"/>
                </a:lnTo>
                <a:lnTo>
                  <a:pt x="381" y="677"/>
                </a:lnTo>
                <a:lnTo>
                  <a:pt x="381" y="677"/>
                </a:lnTo>
                <a:lnTo>
                  <a:pt x="377" y="681"/>
                </a:lnTo>
                <a:lnTo>
                  <a:pt x="371" y="685"/>
                </a:lnTo>
                <a:lnTo>
                  <a:pt x="359" y="691"/>
                </a:lnTo>
                <a:lnTo>
                  <a:pt x="355" y="695"/>
                </a:lnTo>
                <a:lnTo>
                  <a:pt x="354" y="698"/>
                </a:lnTo>
                <a:lnTo>
                  <a:pt x="354" y="699"/>
                </a:lnTo>
                <a:lnTo>
                  <a:pt x="355" y="702"/>
                </a:lnTo>
                <a:lnTo>
                  <a:pt x="356" y="703"/>
                </a:lnTo>
                <a:lnTo>
                  <a:pt x="364" y="708"/>
                </a:lnTo>
                <a:lnTo>
                  <a:pt x="364" y="708"/>
                </a:lnTo>
                <a:lnTo>
                  <a:pt x="395" y="722"/>
                </a:lnTo>
                <a:lnTo>
                  <a:pt x="405" y="728"/>
                </a:lnTo>
                <a:lnTo>
                  <a:pt x="413" y="736"/>
                </a:lnTo>
                <a:lnTo>
                  <a:pt x="413" y="736"/>
                </a:lnTo>
                <a:lnTo>
                  <a:pt x="418" y="743"/>
                </a:lnTo>
                <a:lnTo>
                  <a:pt x="420" y="747"/>
                </a:lnTo>
                <a:lnTo>
                  <a:pt x="426" y="753"/>
                </a:lnTo>
                <a:lnTo>
                  <a:pt x="445" y="768"/>
                </a:lnTo>
                <a:lnTo>
                  <a:pt x="445" y="768"/>
                </a:lnTo>
                <a:lnTo>
                  <a:pt x="458" y="778"/>
                </a:lnTo>
                <a:lnTo>
                  <a:pt x="468" y="787"/>
                </a:lnTo>
                <a:lnTo>
                  <a:pt x="477" y="795"/>
                </a:lnTo>
                <a:lnTo>
                  <a:pt x="487" y="803"/>
                </a:lnTo>
                <a:lnTo>
                  <a:pt x="496" y="808"/>
                </a:lnTo>
                <a:lnTo>
                  <a:pt x="505" y="812"/>
                </a:lnTo>
                <a:lnTo>
                  <a:pt x="517" y="814"/>
                </a:lnTo>
                <a:lnTo>
                  <a:pt x="531" y="814"/>
                </a:lnTo>
                <a:lnTo>
                  <a:pt x="531" y="814"/>
                </a:lnTo>
                <a:lnTo>
                  <a:pt x="547" y="812"/>
                </a:lnTo>
                <a:lnTo>
                  <a:pt x="562" y="811"/>
                </a:lnTo>
                <a:lnTo>
                  <a:pt x="585" y="812"/>
                </a:lnTo>
                <a:lnTo>
                  <a:pt x="604" y="815"/>
                </a:lnTo>
                <a:lnTo>
                  <a:pt x="616" y="816"/>
                </a:lnTo>
                <a:lnTo>
                  <a:pt x="616" y="816"/>
                </a:lnTo>
                <a:lnTo>
                  <a:pt x="646" y="819"/>
                </a:lnTo>
                <a:lnTo>
                  <a:pt x="679" y="820"/>
                </a:lnTo>
                <a:lnTo>
                  <a:pt x="679" y="820"/>
                </a:lnTo>
                <a:lnTo>
                  <a:pt x="691" y="819"/>
                </a:lnTo>
                <a:lnTo>
                  <a:pt x="705" y="818"/>
                </a:lnTo>
                <a:lnTo>
                  <a:pt x="718" y="814"/>
                </a:lnTo>
                <a:lnTo>
                  <a:pt x="731" y="810"/>
                </a:lnTo>
                <a:lnTo>
                  <a:pt x="731" y="810"/>
                </a:lnTo>
                <a:lnTo>
                  <a:pt x="744" y="803"/>
                </a:lnTo>
                <a:lnTo>
                  <a:pt x="762" y="799"/>
                </a:lnTo>
                <a:lnTo>
                  <a:pt x="762" y="799"/>
                </a:lnTo>
                <a:lnTo>
                  <a:pt x="780" y="795"/>
                </a:lnTo>
                <a:lnTo>
                  <a:pt x="798" y="790"/>
                </a:lnTo>
                <a:lnTo>
                  <a:pt x="815" y="783"/>
                </a:lnTo>
                <a:lnTo>
                  <a:pt x="825" y="778"/>
                </a:lnTo>
                <a:lnTo>
                  <a:pt x="825" y="778"/>
                </a:lnTo>
                <a:lnTo>
                  <a:pt x="831" y="774"/>
                </a:lnTo>
                <a:lnTo>
                  <a:pt x="837" y="770"/>
                </a:lnTo>
                <a:lnTo>
                  <a:pt x="842" y="768"/>
                </a:lnTo>
                <a:lnTo>
                  <a:pt x="846" y="764"/>
                </a:lnTo>
                <a:lnTo>
                  <a:pt x="846" y="764"/>
                </a:lnTo>
                <a:lnTo>
                  <a:pt x="848" y="761"/>
                </a:lnTo>
                <a:lnTo>
                  <a:pt x="850" y="757"/>
                </a:lnTo>
                <a:lnTo>
                  <a:pt x="850" y="751"/>
                </a:lnTo>
                <a:lnTo>
                  <a:pt x="850" y="743"/>
                </a:lnTo>
                <a:lnTo>
                  <a:pt x="850" y="743"/>
                </a:lnTo>
                <a:lnTo>
                  <a:pt x="846" y="733"/>
                </a:lnTo>
                <a:lnTo>
                  <a:pt x="840" y="722"/>
                </a:lnTo>
                <a:lnTo>
                  <a:pt x="834" y="707"/>
                </a:lnTo>
                <a:lnTo>
                  <a:pt x="829" y="687"/>
                </a:lnTo>
                <a:lnTo>
                  <a:pt x="829" y="687"/>
                </a:lnTo>
                <a:lnTo>
                  <a:pt x="814" y="631"/>
                </a:lnTo>
                <a:lnTo>
                  <a:pt x="814" y="631"/>
                </a:lnTo>
                <a:lnTo>
                  <a:pt x="805" y="603"/>
                </a:lnTo>
                <a:lnTo>
                  <a:pt x="797" y="582"/>
                </a:lnTo>
                <a:lnTo>
                  <a:pt x="797" y="582"/>
                </a:lnTo>
                <a:lnTo>
                  <a:pt x="810" y="590"/>
                </a:lnTo>
                <a:lnTo>
                  <a:pt x="825" y="599"/>
                </a:lnTo>
                <a:lnTo>
                  <a:pt x="825" y="599"/>
                </a:lnTo>
                <a:lnTo>
                  <a:pt x="827" y="603"/>
                </a:lnTo>
                <a:lnTo>
                  <a:pt x="830" y="607"/>
                </a:lnTo>
                <a:lnTo>
                  <a:pt x="834" y="612"/>
                </a:lnTo>
                <a:lnTo>
                  <a:pt x="835" y="614"/>
                </a:lnTo>
                <a:lnTo>
                  <a:pt x="839" y="614"/>
                </a:lnTo>
                <a:lnTo>
                  <a:pt x="839" y="614"/>
                </a:lnTo>
                <a:lnTo>
                  <a:pt x="867" y="607"/>
                </a:lnTo>
                <a:lnTo>
                  <a:pt x="867" y="607"/>
                </a:lnTo>
                <a:lnTo>
                  <a:pt x="863" y="619"/>
                </a:lnTo>
                <a:lnTo>
                  <a:pt x="860" y="628"/>
                </a:lnTo>
                <a:lnTo>
                  <a:pt x="860" y="635"/>
                </a:lnTo>
                <a:lnTo>
                  <a:pt x="860" y="635"/>
                </a:lnTo>
                <a:lnTo>
                  <a:pt x="862" y="639"/>
                </a:lnTo>
                <a:lnTo>
                  <a:pt x="864" y="644"/>
                </a:lnTo>
                <a:lnTo>
                  <a:pt x="867" y="649"/>
                </a:lnTo>
                <a:lnTo>
                  <a:pt x="871" y="631"/>
                </a:lnTo>
                <a:lnTo>
                  <a:pt x="871" y="631"/>
                </a:lnTo>
                <a:lnTo>
                  <a:pt x="873" y="619"/>
                </a:lnTo>
                <a:lnTo>
                  <a:pt x="876" y="612"/>
                </a:lnTo>
                <a:lnTo>
                  <a:pt x="881" y="607"/>
                </a:lnTo>
                <a:lnTo>
                  <a:pt x="881" y="607"/>
                </a:lnTo>
                <a:lnTo>
                  <a:pt x="888" y="602"/>
                </a:lnTo>
                <a:lnTo>
                  <a:pt x="897" y="598"/>
                </a:lnTo>
                <a:lnTo>
                  <a:pt x="904" y="595"/>
                </a:lnTo>
                <a:lnTo>
                  <a:pt x="909" y="593"/>
                </a:lnTo>
                <a:lnTo>
                  <a:pt x="909" y="593"/>
                </a:lnTo>
                <a:lnTo>
                  <a:pt x="910" y="593"/>
                </a:lnTo>
                <a:lnTo>
                  <a:pt x="913" y="593"/>
                </a:lnTo>
                <a:lnTo>
                  <a:pt x="921" y="594"/>
                </a:lnTo>
                <a:lnTo>
                  <a:pt x="931" y="595"/>
                </a:lnTo>
                <a:lnTo>
                  <a:pt x="943" y="597"/>
                </a:lnTo>
                <a:lnTo>
                  <a:pt x="943" y="597"/>
                </a:lnTo>
                <a:lnTo>
                  <a:pt x="963" y="594"/>
                </a:lnTo>
                <a:lnTo>
                  <a:pt x="969" y="594"/>
                </a:lnTo>
                <a:lnTo>
                  <a:pt x="975" y="597"/>
                </a:lnTo>
                <a:lnTo>
                  <a:pt x="975" y="597"/>
                </a:lnTo>
                <a:lnTo>
                  <a:pt x="979" y="599"/>
                </a:lnTo>
                <a:lnTo>
                  <a:pt x="981" y="603"/>
                </a:lnTo>
                <a:lnTo>
                  <a:pt x="984" y="605"/>
                </a:lnTo>
                <a:lnTo>
                  <a:pt x="985" y="605"/>
                </a:lnTo>
                <a:lnTo>
                  <a:pt x="985" y="603"/>
                </a:lnTo>
                <a:lnTo>
                  <a:pt x="985" y="603"/>
                </a:lnTo>
                <a:lnTo>
                  <a:pt x="985" y="598"/>
                </a:lnTo>
                <a:lnTo>
                  <a:pt x="984" y="591"/>
                </a:lnTo>
                <a:lnTo>
                  <a:pt x="983" y="586"/>
                </a:lnTo>
                <a:lnTo>
                  <a:pt x="980" y="584"/>
                </a:lnTo>
                <a:lnTo>
                  <a:pt x="979" y="582"/>
                </a:lnTo>
                <a:lnTo>
                  <a:pt x="979" y="582"/>
                </a:lnTo>
                <a:lnTo>
                  <a:pt x="973" y="581"/>
                </a:lnTo>
                <a:lnTo>
                  <a:pt x="967" y="582"/>
                </a:lnTo>
                <a:lnTo>
                  <a:pt x="960" y="582"/>
                </a:lnTo>
                <a:lnTo>
                  <a:pt x="954" y="582"/>
                </a:lnTo>
                <a:lnTo>
                  <a:pt x="954" y="582"/>
                </a:lnTo>
                <a:lnTo>
                  <a:pt x="938" y="582"/>
                </a:lnTo>
                <a:lnTo>
                  <a:pt x="926" y="582"/>
                </a:lnTo>
                <a:lnTo>
                  <a:pt x="951" y="568"/>
                </a:lnTo>
                <a:lnTo>
                  <a:pt x="951" y="568"/>
                </a:lnTo>
                <a:lnTo>
                  <a:pt x="956" y="565"/>
                </a:lnTo>
                <a:lnTo>
                  <a:pt x="960" y="564"/>
                </a:lnTo>
                <a:lnTo>
                  <a:pt x="961" y="561"/>
                </a:lnTo>
                <a:lnTo>
                  <a:pt x="961" y="561"/>
                </a:lnTo>
                <a:lnTo>
                  <a:pt x="960" y="561"/>
                </a:lnTo>
                <a:lnTo>
                  <a:pt x="960" y="561"/>
                </a:lnTo>
                <a:lnTo>
                  <a:pt x="959" y="561"/>
                </a:lnTo>
                <a:lnTo>
                  <a:pt x="951" y="561"/>
                </a:lnTo>
                <a:lnTo>
                  <a:pt x="951" y="561"/>
                </a:lnTo>
                <a:lnTo>
                  <a:pt x="926" y="562"/>
                </a:lnTo>
                <a:lnTo>
                  <a:pt x="905" y="565"/>
                </a:lnTo>
                <a:lnTo>
                  <a:pt x="884" y="565"/>
                </a:lnTo>
                <a:lnTo>
                  <a:pt x="884" y="565"/>
                </a:lnTo>
                <a:lnTo>
                  <a:pt x="877" y="561"/>
                </a:lnTo>
                <a:lnTo>
                  <a:pt x="873" y="559"/>
                </a:lnTo>
                <a:lnTo>
                  <a:pt x="871" y="555"/>
                </a:lnTo>
                <a:lnTo>
                  <a:pt x="871" y="555"/>
                </a:lnTo>
                <a:lnTo>
                  <a:pt x="871" y="552"/>
                </a:lnTo>
                <a:lnTo>
                  <a:pt x="871" y="548"/>
                </a:lnTo>
                <a:lnTo>
                  <a:pt x="875" y="536"/>
                </a:lnTo>
                <a:lnTo>
                  <a:pt x="881" y="520"/>
                </a:lnTo>
                <a:lnTo>
                  <a:pt x="888" y="498"/>
                </a:lnTo>
                <a:lnTo>
                  <a:pt x="888" y="498"/>
                </a:lnTo>
                <a:lnTo>
                  <a:pt x="890" y="485"/>
                </a:lnTo>
                <a:lnTo>
                  <a:pt x="893" y="472"/>
                </a:lnTo>
                <a:lnTo>
                  <a:pt x="897" y="441"/>
                </a:lnTo>
                <a:lnTo>
                  <a:pt x="901" y="397"/>
                </a:lnTo>
                <a:lnTo>
                  <a:pt x="901" y="397"/>
                </a:lnTo>
                <a:lnTo>
                  <a:pt x="905" y="385"/>
                </a:lnTo>
                <a:lnTo>
                  <a:pt x="908" y="376"/>
                </a:lnTo>
                <a:lnTo>
                  <a:pt x="911" y="369"/>
                </a:lnTo>
                <a:lnTo>
                  <a:pt x="911" y="369"/>
                </a:lnTo>
                <a:lnTo>
                  <a:pt x="911" y="368"/>
                </a:lnTo>
                <a:lnTo>
                  <a:pt x="913" y="364"/>
                </a:lnTo>
                <a:lnTo>
                  <a:pt x="914" y="361"/>
                </a:lnTo>
                <a:lnTo>
                  <a:pt x="918" y="360"/>
                </a:lnTo>
                <a:lnTo>
                  <a:pt x="923" y="359"/>
                </a:lnTo>
                <a:lnTo>
                  <a:pt x="930" y="359"/>
                </a:lnTo>
                <a:lnTo>
                  <a:pt x="930" y="359"/>
                </a:lnTo>
                <a:lnTo>
                  <a:pt x="944" y="357"/>
                </a:lnTo>
                <a:lnTo>
                  <a:pt x="955" y="353"/>
                </a:lnTo>
                <a:lnTo>
                  <a:pt x="963" y="349"/>
                </a:lnTo>
                <a:lnTo>
                  <a:pt x="968" y="344"/>
                </a:lnTo>
                <a:lnTo>
                  <a:pt x="968" y="344"/>
                </a:lnTo>
                <a:lnTo>
                  <a:pt x="969" y="340"/>
                </a:lnTo>
                <a:lnTo>
                  <a:pt x="972" y="338"/>
                </a:lnTo>
                <a:lnTo>
                  <a:pt x="977" y="336"/>
                </a:lnTo>
                <a:lnTo>
                  <a:pt x="989" y="334"/>
                </a:lnTo>
                <a:lnTo>
                  <a:pt x="989" y="334"/>
                </a:lnTo>
                <a:lnTo>
                  <a:pt x="996" y="332"/>
                </a:lnTo>
                <a:lnTo>
                  <a:pt x="1001" y="330"/>
                </a:lnTo>
                <a:lnTo>
                  <a:pt x="1010" y="323"/>
                </a:lnTo>
                <a:lnTo>
                  <a:pt x="1015" y="318"/>
                </a:lnTo>
                <a:lnTo>
                  <a:pt x="1017" y="317"/>
                </a:lnTo>
                <a:lnTo>
                  <a:pt x="1017" y="317"/>
                </a:lnTo>
                <a:lnTo>
                  <a:pt x="1025" y="319"/>
                </a:lnTo>
                <a:lnTo>
                  <a:pt x="1034" y="322"/>
                </a:lnTo>
                <a:lnTo>
                  <a:pt x="1038" y="321"/>
                </a:lnTo>
                <a:lnTo>
                  <a:pt x="1040" y="321"/>
                </a:lnTo>
                <a:lnTo>
                  <a:pt x="1040" y="321"/>
                </a:lnTo>
                <a:lnTo>
                  <a:pt x="1044" y="318"/>
                </a:lnTo>
                <a:lnTo>
                  <a:pt x="1046" y="313"/>
                </a:lnTo>
                <a:lnTo>
                  <a:pt x="1048" y="302"/>
                </a:lnTo>
                <a:lnTo>
                  <a:pt x="1048" y="293"/>
                </a:lnTo>
                <a:lnTo>
                  <a:pt x="1048" y="289"/>
                </a:lnTo>
                <a:lnTo>
                  <a:pt x="1048" y="289"/>
                </a:lnTo>
                <a:lnTo>
                  <a:pt x="1054" y="293"/>
                </a:lnTo>
                <a:lnTo>
                  <a:pt x="1067" y="303"/>
                </a:lnTo>
                <a:lnTo>
                  <a:pt x="1075" y="309"/>
                </a:lnTo>
                <a:lnTo>
                  <a:pt x="1082" y="311"/>
                </a:lnTo>
                <a:lnTo>
                  <a:pt x="1090" y="313"/>
                </a:lnTo>
                <a:lnTo>
                  <a:pt x="1094" y="311"/>
                </a:lnTo>
                <a:lnTo>
                  <a:pt x="1097" y="310"/>
                </a:lnTo>
                <a:lnTo>
                  <a:pt x="1097" y="310"/>
                </a:lnTo>
                <a:lnTo>
                  <a:pt x="1101" y="305"/>
                </a:lnTo>
                <a:lnTo>
                  <a:pt x="1104" y="299"/>
                </a:lnTo>
                <a:lnTo>
                  <a:pt x="1105" y="294"/>
                </a:lnTo>
                <a:lnTo>
                  <a:pt x="1105" y="290"/>
                </a:lnTo>
                <a:lnTo>
                  <a:pt x="1102" y="284"/>
                </a:lnTo>
                <a:lnTo>
                  <a:pt x="1101" y="281"/>
                </a:lnTo>
                <a:lnTo>
                  <a:pt x="1101" y="281"/>
                </a:lnTo>
                <a:lnTo>
                  <a:pt x="1104" y="284"/>
                </a:lnTo>
                <a:lnTo>
                  <a:pt x="1114" y="288"/>
                </a:lnTo>
                <a:lnTo>
                  <a:pt x="1119" y="289"/>
                </a:lnTo>
                <a:lnTo>
                  <a:pt x="1126" y="290"/>
                </a:lnTo>
                <a:lnTo>
                  <a:pt x="1132" y="290"/>
                </a:lnTo>
                <a:lnTo>
                  <a:pt x="1139" y="289"/>
                </a:lnTo>
                <a:lnTo>
                  <a:pt x="1139" y="289"/>
                </a:lnTo>
                <a:lnTo>
                  <a:pt x="1142" y="286"/>
                </a:lnTo>
                <a:lnTo>
                  <a:pt x="1143" y="285"/>
                </a:lnTo>
                <a:lnTo>
                  <a:pt x="1144" y="278"/>
                </a:lnTo>
                <a:lnTo>
                  <a:pt x="1143" y="272"/>
                </a:lnTo>
                <a:lnTo>
                  <a:pt x="1142" y="264"/>
                </a:lnTo>
                <a:lnTo>
                  <a:pt x="1135" y="249"/>
                </a:lnTo>
                <a:lnTo>
                  <a:pt x="1131" y="243"/>
                </a:lnTo>
                <a:lnTo>
                  <a:pt x="1131" y="243"/>
                </a:lnTo>
                <a:lnTo>
                  <a:pt x="1143" y="248"/>
                </a:lnTo>
                <a:lnTo>
                  <a:pt x="1167" y="257"/>
                </a:lnTo>
                <a:lnTo>
                  <a:pt x="1180" y="261"/>
                </a:lnTo>
                <a:lnTo>
                  <a:pt x="1193" y="265"/>
                </a:lnTo>
                <a:lnTo>
                  <a:pt x="1202" y="265"/>
                </a:lnTo>
                <a:lnTo>
                  <a:pt x="1206" y="265"/>
                </a:lnTo>
                <a:lnTo>
                  <a:pt x="1209" y="264"/>
                </a:lnTo>
                <a:lnTo>
                  <a:pt x="1209" y="264"/>
                </a:lnTo>
                <a:lnTo>
                  <a:pt x="1214" y="257"/>
                </a:lnTo>
                <a:lnTo>
                  <a:pt x="1215" y="255"/>
                </a:lnTo>
                <a:lnTo>
                  <a:pt x="1217" y="251"/>
                </a:lnTo>
                <a:lnTo>
                  <a:pt x="1215" y="248"/>
                </a:lnTo>
                <a:lnTo>
                  <a:pt x="1213" y="244"/>
                </a:lnTo>
                <a:lnTo>
                  <a:pt x="1209" y="240"/>
                </a:lnTo>
                <a:lnTo>
                  <a:pt x="1201" y="236"/>
                </a:lnTo>
                <a:lnTo>
                  <a:pt x="1201" y="236"/>
                </a:lnTo>
                <a:lnTo>
                  <a:pt x="1171" y="215"/>
                </a:lnTo>
                <a:lnTo>
                  <a:pt x="1156" y="205"/>
                </a:lnTo>
                <a:lnTo>
                  <a:pt x="1156" y="205"/>
                </a:lnTo>
                <a:lnTo>
                  <a:pt x="1190" y="213"/>
                </a:lnTo>
                <a:lnTo>
                  <a:pt x="1218" y="218"/>
                </a:lnTo>
                <a:lnTo>
                  <a:pt x="1228" y="218"/>
                </a:lnTo>
                <a:lnTo>
                  <a:pt x="1236" y="218"/>
                </a:lnTo>
                <a:lnTo>
                  <a:pt x="1236" y="218"/>
                </a:lnTo>
                <a:lnTo>
                  <a:pt x="1246" y="217"/>
                </a:lnTo>
                <a:lnTo>
                  <a:pt x="1252" y="214"/>
                </a:lnTo>
                <a:lnTo>
                  <a:pt x="1255" y="211"/>
                </a:lnTo>
                <a:lnTo>
                  <a:pt x="1255" y="210"/>
                </a:lnTo>
                <a:lnTo>
                  <a:pt x="1253" y="207"/>
                </a:lnTo>
                <a:lnTo>
                  <a:pt x="1253" y="207"/>
                </a:lnTo>
                <a:lnTo>
                  <a:pt x="1238" y="197"/>
                </a:lnTo>
                <a:lnTo>
                  <a:pt x="1207" y="178"/>
                </a:lnTo>
                <a:lnTo>
                  <a:pt x="1163" y="152"/>
                </a:lnTo>
                <a:lnTo>
                  <a:pt x="1163" y="152"/>
                </a:lnTo>
                <a:lnTo>
                  <a:pt x="1186" y="155"/>
                </a:lnTo>
                <a:lnTo>
                  <a:pt x="1206" y="156"/>
                </a:lnTo>
                <a:lnTo>
                  <a:pt x="1226" y="155"/>
                </a:lnTo>
                <a:lnTo>
                  <a:pt x="1226" y="155"/>
                </a:lnTo>
                <a:lnTo>
                  <a:pt x="1240" y="153"/>
                </a:lnTo>
                <a:lnTo>
                  <a:pt x="1251" y="151"/>
                </a:lnTo>
                <a:lnTo>
                  <a:pt x="1256" y="148"/>
                </a:lnTo>
                <a:lnTo>
                  <a:pt x="1257" y="147"/>
                </a:lnTo>
                <a:lnTo>
                  <a:pt x="1257" y="144"/>
                </a:lnTo>
                <a:lnTo>
                  <a:pt x="1257" y="144"/>
                </a:lnTo>
                <a:lnTo>
                  <a:pt x="1253" y="143"/>
                </a:lnTo>
                <a:lnTo>
                  <a:pt x="1244" y="138"/>
                </a:lnTo>
                <a:lnTo>
                  <a:pt x="1213" y="125"/>
                </a:lnTo>
                <a:lnTo>
                  <a:pt x="1128" y="89"/>
                </a:lnTo>
                <a:lnTo>
                  <a:pt x="1128" y="89"/>
                </a:lnTo>
                <a:lnTo>
                  <a:pt x="1096" y="76"/>
                </a:lnTo>
                <a:lnTo>
                  <a:pt x="1075" y="68"/>
                </a:lnTo>
                <a:lnTo>
                  <a:pt x="1057" y="63"/>
                </a:lnTo>
                <a:lnTo>
                  <a:pt x="1034" y="54"/>
                </a:lnTo>
                <a:lnTo>
                  <a:pt x="1034" y="54"/>
                </a:lnTo>
                <a:lnTo>
                  <a:pt x="1001" y="39"/>
                </a:lnTo>
                <a:lnTo>
                  <a:pt x="996" y="36"/>
                </a:lnTo>
                <a:lnTo>
                  <a:pt x="996" y="36"/>
                </a:lnTo>
                <a:lnTo>
                  <a:pt x="994" y="33"/>
                </a:lnTo>
                <a:lnTo>
                  <a:pt x="989" y="26"/>
                </a:lnTo>
                <a:lnTo>
                  <a:pt x="984" y="22"/>
                </a:lnTo>
                <a:lnTo>
                  <a:pt x="979" y="18"/>
                </a:lnTo>
                <a:lnTo>
                  <a:pt x="972" y="17"/>
                </a:lnTo>
                <a:lnTo>
                  <a:pt x="964" y="15"/>
                </a:lnTo>
                <a:lnTo>
                  <a:pt x="964" y="15"/>
                </a:lnTo>
                <a:lnTo>
                  <a:pt x="956" y="17"/>
                </a:lnTo>
                <a:lnTo>
                  <a:pt x="947" y="19"/>
                </a:lnTo>
                <a:lnTo>
                  <a:pt x="939" y="22"/>
                </a:lnTo>
                <a:lnTo>
                  <a:pt x="930" y="27"/>
                </a:lnTo>
                <a:lnTo>
                  <a:pt x="921" y="34"/>
                </a:lnTo>
                <a:lnTo>
                  <a:pt x="911" y="42"/>
                </a:lnTo>
                <a:lnTo>
                  <a:pt x="892" y="61"/>
                </a:lnTo>
                <a:lnTo>
                  <a:pt x="892" y="61"/>
                </a:lnTo>
                <a:lnTo>
                  <a:pt x="880" y="75"/>
                </a:lnTo>
                <a:lnTo>
                  <a:pt x="868" y="90"/>
                </a:lnTo>
                <a:lnTo>
                  <a:pt x="858" y="109"/>
                </a:lnTo>
                <a:lnTo>
                  <a:pt x="847" y="126"/>
                </a:lnTo>
                <a:lnTo>
                  <a:pt x="831" y="156"/>
                </a:lnTo>
                <a:lnTo>
                  <a:pt x="825" y="169"/>
                </a:lnTo>
                <a:lnTo>
                  <a:pt x="825" y="16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4935DC08-1FD5-4AD7-BF71-317A86BF12D5}"/>
              </a:ext>
            </a:extLst>
          </p:cNvPr>
          <p:cNvSpPr>
            <a:spLocks/>
          </p:cNvSpPr>
          <p:nvPr/>
        </p:nvSpPr>
        <p:spPr bwMode="auto">
          <a:xfrm>
            <a:off x="3915502" y="1237721"/>
            <a:ext cx="1802583" cy="918297"/>
          </a:xfrm>
          <a:custGeom>
            <a:avLst/>
            <a:gdLst>
              <a:gd name="T0" fmla="*/ 575 w 1431"/>
              <a:gd name="T1" fmla="*/ 133 h 729"/>
              <a:gd name="T2" fmla="*/ 620 w 1431"/>
              <a:gd name="T3" fmla="*/ 140 h 729"/>
              <a:gd name="T4" fmla="*/ 663 w 1431"/>
              <a:gd name="T5" fmla="*/ 174 h 729"/>
              <a:gd name="T6" fmla="*/ 616 w 1431"/>
              <a:gd name="T7" fmla="*/ 232 h 729"/>
              <a:gd name="T8" fmla="*/ 446 w 1431"/>
              <a:gd name="T9" fmla="*/ 361 h 729"/>
              <a:gd name="T10" fmla="*/ 435 w 1431"/>
              <a:gd name="T11" fmla="*/ 387 h 729"/>
              <a:gd name="T12" fmla="*/ 434 w 1431"/>
              <a:gd name="T13" fmla="*/ 401 h 729"/>
              <a:gd name="T14" fmla="*/ 216 w 1431"/>
              <a:gd name="T15" fmla="*/ 547 h 729"/>
              <a:gd name="T16" fmla="*/ 79 w 1431"/>
              <a:gd name="T17" fmla="*/ 555 h 729"/>
              <a:gd name="T18" fmla="*/ 54 w 1431"/>
              <a:gd name="T19" fmla="*/ 562 h 729"/>
              <a:gd name="T20" fmla="*/ 58 w 1431"/>
              <a:gd name="T21" fmla="*/ 600 h 729"/>
              <a:gd name="T22" fmla="*/ 0 w 1431"/>
              <a:gd name="T23" fmla="*/ 616 h 729"/>
              <a:gd name="T24" fmla="*/ 137 w 1431"/>
              <a:gd name="T25" fmla="*/ 616 h 729"/>
              <a:gd name="T26" fmla="*/ 34 w 1431"/>
              <a:gd name="T27" fmla="*/ 645 h 729"/>
              <a:gd name="T28" fmla="*/ 153 w 1431"/>
              <a:gd name="T29" fmla="*/ 647 h 729"/>
              <a:gd name="T30" fmla="*/ 88 w 1431"/>
              <a:gd name="T31" fmla="*/ 670 h 729"/>
              <a:gd name="T32" fmla="*/ 116 w 1431"/>
              <a:gd name="T33" fmla="*/ 683 h 729"/>
              <a:gd name="T34" fmla="*/ 229 w 1431"/>
              <a:gd name="T35" fmla="*/ 659 h 729"/>
              <a:gd name="T36" fmla="*/ 270 w 1431"/>
              <a:gd name="T37" fmla="*/ 639 h 729"/>
              <a:gd name="T38" fmla="*/ 241 w 1431"/>
              <a:gd name="T39" fmla="*/ 710 h 729"/>
              <a:gd name="T40" fmla="*/ 299 w 1431"/>
              <a:gd name="T41" fmla="*/ 709 h 729"/>
              <a:gd name="T42" fmla="*/ 358 w 1431"/>
              <a:gd name="T43" fmla="*/ 705 h 729"/>
              <a:gd name="T44" fmla="*/ 364 w 1431"/>
              <a:gd name="T45" fmla="*/ 729 h 729"/>
              <a:gd name="T46" fmla="*/ 426 w 1431"/>
              <a:gd name="T47" fmla="*/ 680 h 729"/>
              <a:gd name="T48" fmla="*/ 460 w 1431"/>
              <a:gd name="T49" fmla="*/ 684 h 729"/>
              <a:gd name="T50" fmla="*/ 506 w 1431"/>
              <a:gd name="T51" fmla="*/ 638 h 729"/>
              <a:gd name="T52" fmla="*/ 513 w 1431"/>
              <a:gd name="T53" fmla="*/ 638 h 729"/>
              <a:gd name="T54" fmla="*/ 556 w 1431"/>
              <a:gd name="T55" fmla="*/ 630 h 729"/>
              <a:gd name="T56" fmla="*/ 601 w 1431"/>
              <a:gd name="T57" fmla="*/ 616 h 729"/>
              <a:gd name="T58" fmla="*/ 674 w 1431"/>
              <a:gd name="T59" fmla="*/ 584 h 729"/>
              <a:gd name="T60" fmla="*/ 705 w 1431"/>
              <a:gd name="T61" fmla="*/ 574 h 729"/>
              <a:gd name="T62" fmla="*/ 768 w 1431"/>
              <a:gd name="T63" fmla="*/ 555 h 729"/>
              <a:gd name="T64" fmla="*/ 816 w 1431"/>
              <a:gd name="T65" fmla="*/ 505 h 729"/>
              <a:gd name="T66" fmla="*/ 830 w 1431"/>
              <a:gd name="T67" fmla="*/ 491 h 729"/>
              <a:gd name="T68" fmla="*/ 969 w 1431"/>
              <a:gd name="T69" fmla="*/ 278 h 729"/>
              <a:gd name="T70" fmla="*/ 916 w 1431"/>
              <a:gd name="T71" fmla="*/ 468 h 729"/>
              <a:gd name="T72" fmla="*/ 952 w 1431"/>
              <a:gd name="T73" fmla="*/ 484 h 729"/>
              <a:gd name="T74" fmla="*/ 1033 w 1431"/>
              <a:gd name="T75" fmla="*/ 524 h 729"/>
              <a:gd name="T76" fmla="*/ 1067 w 1431"/>
              <a:gd name="T77" fmla="*/ 522 h 729"/>
              <a:gd name="T78" fmla="*/ 1158 w 1431"/>
              <a:gd name="T79" fmla="*/ 553 h 729"/>
              <a:gd name="T80" fmla="*/ 1248 w 1431"/>
              <a:gd name="T81" fmla="*/ 545 h 729"/>
              <a:gd name="T82" fmla="*/ 1318 w 1431"/>
              <a:gd name="T83" fmla="*/ 505 h 729"/>
              <a:gd name="T84" fmla="*/ 1352 w 1431"/>
              <a:gd name="T85" fmla="*/ 474 h 729"/>
              <a:gd name="T86" fmla="*/ 1389 w 1431"/>
              <a:gd name="T87" fmla="*/ 390 h 729"/>
              <a:gd name="T88" fmla="*/ 1421 w 1431"/>
              <a:gd name="T89" fmla="*/ 347 h 729"/>
              <a:gd name="T90" fmla="*/ 1421 w 1431"/>
              <a:gd name="T91" fmla="*/ 301 h 729"/>
              <a:gd name="T92" fmla="*/ 1430 w 1431"/>
              <a:gd name="T93" fmla="*/ 177 h 729"/>
              <a:gd name="T94" fmla="*/ 1415 w 1431"/>
              <a:gd name="T95" fmla="*/ 121 h 729"/>
              <a:gd name="T96" fmla="*/ 1386 w 1431"/>
              <a:gd name="T97" fmla="*/ 53 h 729"/>
              <a:gd name="T98" fmla="*/ 1344 w 1431"/>
              <a:gd name="T99" fmla="*/ 12 h 729"/>
              <a:gd name="T100" fmla="*/ 1305 w 1431"/>
              <a:gd name="T101" fmla="*/ 16 h 729"/>
              <a:gd name="T102" fmla="*/ 1114 w 1431"/>
              <a:gd name="T103" fmla="*/ 124 h 729"/>
              <a:gd name="T104" fmla="*/ 938 w 1431"/>
              <a:gd name="T105" fmla="*/ 79 h 729"/>
              <a:gd name="T106" fmla="*/ 810 w 1431"/>
              <a:gd name="T107" fmla="*/ 62 h 729"/>
              <a:gd name="T108" fmla="*/ 709 w 1431"/>
              <a:gd name="T109" fmla="*/ 57 h 729"/>
              <a:gd name="T110" fmla="*/ 634 w 1431"/>
              <a:gd name="T111" fmla="*/ 45 h 729"/>
              <a:gd name="T112" fmla="*/ 596 w 1431"/>
              <a:gd name="T113" fmla="*/ 9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1" h="729">
                <a:moveTo>
                  <a:pt x="595" y="100"/>
                </a:moveTo>
                <a:lnTo>
                  <a:pt x="595" y="100"/>
                </a:lnTo>
                <a:lnTo>
                  <a:pt x="591" y="105"/>
                </a:lnTo>
                <a:lnTo>
                  <a:pt x="581" y="116"/>
                </a:lnTo>
                <a:lnTo>
                  <a:pt x="578" y="123"/>
                </a:lnTo>
                <a:lnTo>
                  <a:pt x="575" y="128"/>
                </a:lnTo>
                <a:lnTo>
                  <a:pt x="575" y="133"/>
                </a:lnTo>
                <a:lnTo>
                  <a:pt x="576" y="136"/>
                </a:lnTo>
                <a:lnTo>
                  <a:pt x="579" y="137"/>
                </a:lnTo>
                <a:lnTo>
                  <a:pt x="579" y="137"/>
                </a:lnTo>
                <a:lnTo>
                  <a:pt x="584" y="138"/>
                </a:lnTo>
                <a:lnTo>
                  <a:pt x="591" y="140"/>
                </a:lnTo>
                <a:lnTo>
                  <a:pt x="606" y="140"/>
                </a:lnTo>
                <a:lnTo>
                  <a:pt x="620" y="140"/>
                </a:lnTo>
                <a:lnTo>
                  <a:pt x="626" y="141"/>
                </a:lnTo>
                <a:lnTo>
                  <a:pt x="631" y="142"/>
                </a:lnTo>
                <a:lnTo>
                  <a:pt x="631" y="142"/>
                </a:lnTo>
                <a:lnTo>
                  <a:pt x="642" y="150"/>
                </a:lnTo>
                <a:lnTo>
                  <a:pt x="651" y="161"/>
                </a:lnTo>
                <a:lnTo>
                  <a:pt x="663" y="174"/>
                </a:lnTo>
                <a:lnTo>
                  <a:pt x="663" y="174"/>
                </a:lnTo>
                <a:lnTo>
                  <a:pt x="664" y="175"/>
                </a:lnTo>
                <a:lnTo>
                  <a:pt x="664" y="179"/>
                </a:lnTo>
                <a:lnTo>
                  <a:pt x="663" y="183"/>
                </a:lnTo>
                <a:lnTo>
                  <a:pt x="658" y="191"/>
                </a:lnTo>
                <a:lnTo>
                  <a:pt x="650" y="201"/>
                </a:lnTo>
                <a:lnTo>
                  <a:pt x="635" y="215"/>
                </a:lnTo>
                <a:lnTo>
                  <a:pt x="616" y="232"/>
                </a:lnTo>
                <a:lnTo>
                  <a:pt x="616" y="232"/>
                </a:lnTo>
                <a:lnTo>
                  <a:pt x="591" y="251"/>
                </a:lnTo>
                <a:lnTo>
                  <a:pt x="563" y="271"/>
                </a:lnTo>
                <a:lnTo>
                  <a:pt x="508" y="311"/>
                </a:lnTo>
                <a:lnTo>
                  <a:pt x="483" y="329"/>
                </a:lnTo>
                <a:lnTo>
                  <a:pt x="462" y="346"/>
                </a:lnTo>
                <a:lnTo>
                  <a:pt x="446" y="361"/>
                </a:lnTo>
                <a:lnTo>
                  <a:pt x="441" y="367"/>
                </a:lnTo>
                <a:lnTo>
                  <a:pt x="437" y="374"/>
                </a:lnTo>
                <a:lnTo>
                  <a:pt x="437" y="374"/>
                </a:lnTo>
                <a:lnTo>
                  <a:pt x="435" y="379"/>
                </a:lnTo>
                <a:lnTo>
                  <a:pt x="434" y="383"/>
                </a:lnTo>
                <a:lnTo>
                  <a:pt x="434" y="384"/>
                </a:lnTo>
                <a:lnTo>
                  <a:pt x="435" y="387"/>
                </a:lnTo>
                <a:lnTo>
                  <a:pt x="438" y="387"/>
                </a:lnTo>
                <a:lnTo>
                  <a:pt x="441" y="387"/>
                </a:lnTo>
                <a:lnTo>
                  <a:pt x="447" y="386"/>
                </a:lnTo>
                <a:lnTo>
                  <a:pt x="462" y="378"/>
                </a:lnTo>
                <a:lnTo>
                  <a:pt x="468" y="374"/>
                </a:lnTo>
                <a:lnTo>
                  <a:pt x="468" y="374"/>
                </a:lnTo>
                <a:lnTo>
                  <a:pt x="434" y="401"/>
                </a:lnTo>
                <a:lnTo>
                  <a:pt x="396" y="430"/>
                </a:lnTo>
                <a:lnTo>
                  <a:pt x="353" y="462"/>
                </a:lnTo>
                <a:lnTo>
                  <a:pt x="304" y="496"/>
                </a:lnTo>
                <a:lnTo>
                  <a:pt x="280" y="512"/>
                </a:lnTo>
                <a:lnTo>
                  <a:pt x="258" y="525"/>
                </a:lnTo>
                <a:lnTo>
                  <a:pt x="236" y="538"/>
                </a:lnTo>
                <a:lnTo>
                  <a:pt x="216" y="547"/>
                </a:lnTo>
                <a:lnTo>
                  <a:pt x="199" y="554"/>
                </a:lnTo>
                <a:lnTo>
                  <a:pt x="184" y="558"/>
                </a:lnTo>
                <a:lnTo>
                  <a:pt x="184" y="558"/>
                </a:lnTo>
                <a:lnTo>
                  <a:pt x="158" y="559"/>
                </a:lnTo>
                <a:lnTo>
                  <a:pt x="130" y="559"/>
                </a:lnTo>
                <a:lnTo>
                  <a:pt x="103" y="558"/>
                </a:lnTo>
                <a:lnTo>
                  <a:pt x="79" y="555"/>
                </a:lnTo>
                <a:lnTo>
                  <a:pt x="41" y="550"/>
                </a:lnTo>
                <a:lnTo>
                  <a:pt x="33" y="550"/>
                </a:lnTo>
                <a:lnTo>
                  <a:pt x="30" y="551"/>
                </a:lnTo>
                <a:lnTo>
                  <a:pt x="32" y="553"/>
                </a:lnTo>
                <a:lnTo>
                  <a:pt x="32" y="553"/>
                </a:lnTo>
                <a:lnTo>
                  <a:pt x="40" y="557"/>
                </a:lnTo>
                <a:lnTo>
                  <a:pt x="54" y="562"/>
                </a:lnTo>
                <a:lnTo>
                  <a:pt x="94" y="572"/>
                </a:lnTo>
                <a:lnTo>
                  <a:pt x="147" y="584"/>
                </a:lnTo>
                <a:lnTo>
                  <a:pt x="147" y="584"/>
                </a:lnTo>
                <a:lnTo>
                  <a:pt x="122" y="589"/>
                </a:lnTo>
                <a:lnTo>
                  <a:pt x="94" y="595"/>
                </a:lnTo>
                <a:lnTo>
                  <a:pt x="58" y="600"/>
                </a:lnTo>
                <a:lnTo>
                  <a:pt x="58" y="600"/>
                </a:lnTo>
                <a:lnTo>
                  <a:pt x="41" y="603"/>
                </a:lnTo>
                <a:lnTo>
                  <a:pt x="28" y="605"/>
                </a:lnTo>
                <a:lnTo>
                  <a:pt x="17" y="608"/>
                </a:lnTo>
                <a:lnTo>
                  <a:pt x="9" y="609"/>
                </a:lnTo>
                <a:lnTo>
                  <a:pt x="1" y="614"/>
                </a:lnTo>
                <a:lnTo>
                  <a:pt x="0" y="616"/>
                </a:lnTo>
                <a:lnTo>
                  <a:pt x="0" y="616"/>
                </a:lnTo>
                <a:lnTo>
                  <a:pt x="72" y="613"/>
                </a:lnTo>
                <a:lnTo>
                  <a:pt x="120" y="613"/>
                </a:lnTo>
                <a:lnTo>
                  <a:pt x="134" y="613"/>
                </a:lnTo>
                <a:lnTo>
                  <a:pt x="137" y="614"/>
                </a:lnTo>
                <a:lnTo>
                  <a:pt x="137" y="616"/>
                </a:lnTo>
                <a:lnTo>
                  <a:pt x="137" y="616"/>
                </a:lnTo>
                <a:lnTo>
                  <a:pt x="137" y="616"/>
                </a:lnTo>
                <a:lnTo>
                  <a:pt x="129" y="618"/>
                </a:lnTo>
                <a:lnTo>
                  <a:pt x="113" y="622"/>
                </a:lnTo>
                <a:lnTo>
                  <a:pt x="75" y="632"/>
                </a:lnTo>
                <a:lnTo>
                  <a:pt x="55" y="637"/>
                </a:lnTo>
                <a:lnTo>
                  <a:pt x="41" y="641"/>
                </a:lnTo>
                <a:lnTo>
                  <a:pt x="37" y="643"/>
                </a:lnTo>
                <a:lnTo>
                  <a:pt x="34" y="645"/>
                </a:lnTo>
                <a:lnTo>
                  <a:pt x="34" y="646"/>
                </a:lnTo>
                <a:lnTo>
                  <a:pt x="37" y="647"/>
                </a:lnTo>
                <a:lnTo>
                  <a:pt x="37" y="647"/>
                </a:lnTo>
                <a:lnTo>
                  <a:pt x="49" y="649"/>
                </a:lnTo>
                <a:lnTo>
                  <a:pt x="65" y="650"/>
                </a:lnTo>
                <a:lnTo>
                  <a:pt x="103" y="649"/>
                </a:lnTo>
                <a:lnTo>
                  <a:pt x="153" y="647"/>
                </a:lnTo>
                <a:lnTo>
                  <a:pt x="153" y="647"/>
                </a:lnTo>
                <a:lnTo>
                  <a:pt x="141" y="650"/>
                </a:lnTo>
                <a:lnTo>
                  <a:pt x="116" y="657"/>
                </a:lnTo>
                <a:lnTo>
                  <a:pt x="103" y="660"/>
                </a:lnTo>
                <a:lnTo>
                  <a:pt x="94" y="664"/>
                </a:lnTo>
                <a:lnTo>
                  <a:pt x="90" y="667"/>
                </a:lnTo>
                <a:lnTo>
                  <a:pt x="88" y="670"/>
                </a:lnTo>
                <a:lnTo>
                  <a:pt x="88" y="671"/>
                </a:lnTo>
                <a:lnTo>
                  <a:pt x="90" y="674"/>
                </a:lnTo>
                <a:lnTo>
                  <a:pt x="90" y="674"/>
                </a:lnTo>
                <a:lnTo>
                  <a:pt x="95" y="678"/>
                </a:lnTo>
                <a:lnTo>
                  <a:pt x="100" y="680"/>
                </a:lnTo>
                <a:lnTo>
                  <a:pt x="107" y="683"/>
                </a:lnTo>
                <a:lnTo>
                  <a:pt x="116" y="683"/>
                </a:lnTo>
                <a:lnTo>
                  <a:pt x="128" y="683"/>
                </a:lnTo>
                <a:lnTo>
                  <a:pt x="142" y="681"/>
                </a:lnTo>
                <a:lnTo>
                  <a:pt x="161" y="679"/>
                </a:lnTo>
                <a:lnTo>
                  <a:pt x="184" y="674"/>
                </a:lnTo>
                <a:lnTo>
                  <a:pt x="184" y="674"/>
                </a:lnTo>
                <a:lnTo>
                  <a:pt x="208" y="667"/>
                </a:lnTo>
                <a:lnTo>
                  <a:pt x="229" y="659"/>
                </a:lnTo>
                <a:lnTo>
                  <a:pt x="245" y="651"/>
                </a:lnTo>
                <a:lnTo>
                  <a:pt x="258" y="643"/>
                </a:lnTo>
                <a:lnTo>
                  <a:pt x="267" y="637"/>
                </a:lnTo>
                <a:lnTo>
                  <a:pt x="274" y="632"/>
                </a:lnTo>
                <a:lnTo>
                  <a:pt x="279" y="626"/>
                </a:lnTo>
                <a:lnTo>
                  <a:pt x="279" y="626"/>
                </a:lnTo>
                <a:lnTo>
                  <a:pt x="270" y="639"/>
                </a:lnTo>
                <a:lnTo>
                  <a:pt x="261" y="653"/>
                </a:lnTo>
                <a:lnTo>
                  <a:pt x="251" y="668"/>
                </a:lnTo>
                <a:lnTo>
                  <a:pt x="245" y="685"/>
                </a:lnTo>
                <a:lnTo>
                  <a:pt x="242" y="692"/>
                </a:lnTo>
                <a:lnTo>
                  <a:pt x="239" y="700"/>
                </a:lnTo>
                <a:lnTo>
                  <a:pt x="239" y="705"/>
                </a:lnTo>
                <a:lnTo>
                  <a:pt x="241" y="710"/>
                </a:lnTo>
                <a:lnTo>
                  <a:pt x="243" y="714"/>
                </a:lnTo>
                <a:lnTo>
                  <a:pt x="247" y="716"/>
                </a:lnTo>
                <a:lnTo>
                  <a:pt x="247" y="716"/>
                </a:lnTo>
                <a:lnTo>
                  <a:pt x="254" y="716"/>
                </a:lnTo>
                <a:lnTo>
                  <a:pt x="261" y="716"/>
                </a:lnTo>
                <a:lnTo>
                  <a:pt x="279" y="713"/>
                </a:lnTo>
                <a:lnTo>
                  <a:pt x="299" y="709"/>
                </a:lnTo>
                <a:lnTo>
                  <a:pt x="318" y="704"/>
                </a:lnTo>
                <a:lnTo>
                  <a:pt x="351" y="695"/>
                </a:lnTo>
                <a:lnTo>
                  <a:pt x="361" y="693"/>
                </a:lnTo>
                <a:lnTo>
                  <a:pt x="363" y="693"/>
                </a:lnTo>
                <a:lnTo>
                  <a:pt x="363" y="695"/>
                </a:lnTo>
                <a:lnTo>
                  <a:pt x="363" y="695"/>
                </a:lnTo>
                <a:lnTo>
                  <a:pt x="358" y="705"/>
                </a:lnTo>
                <a:lnTo>
                  <a:pt x="357" y="712"/>
                </a:lnTo>
                <a:lnTo>
                  <a:pt x="355" y="720"/>
                </a:lnTo>
                <a:lnTo>
                  <a:pt x="355" y="725"/>
                </a:lnTo>
                <a:lnTo>
                  <a:pt x="357" y="728"/>
                </a:lnTo>
                <a:lnTo>
                  <a:pt x="359" y="729"/>
                </a:lnTo>
                <a:lnTo>
                  <a:pt x="361" y="729"/>
                </a:lnTo>
                <a:lnTo>
                  <a:pt x="364" y="729"/>
                </a:lnTo>
                <a:lnTo>
                  <a:pt x="374" y="726"/>
                </a:lnTo>
                <a:lnTo>
                  <a:pt x="374" y="726"/>
                </a:lnTo>
                <a:lnTo>
                  <a:pt x="384" y="720"/>
                </a:lnTo>
                <a:lnTo>
                  <a:pt x="395" y="712"/>
                </a:lnTo>
                <a:lnTo>
                  <a:pt x="405" y="704"/>
                </a:lnTo>
                <a:lnTo>
                  <a:pt x="414" y="695"/>
                </a:lnTo>
                <a:lnTo>
                  <a:pt x="426" y="680"/>
                </a:lnTo>
                <a:lnTo>
                  <a:pt x="432" y="674"/>
                </a:lnTo>
                <a:lnTo>
                  <a:pt x="432" y="674"/>
                </a:lnTo>
                <a:lnTo>
                  <a:pt x="435" y="678"/>
                </a:lnTo>
                <a:lnTo>
                  <a:pt x="439" y="680"/>
                </a:lnTo>
                <a:lnTo>
                  <a:pt x="446" y="683"/>
                </a:lnTo>
                <a:lnTo>
                  <a:pt x="453" y="684"/>
                </a:lnTo>
                <a:lnTo>
                  <a:pt x="460" y="684"/>
                </a:lnTo>
                <a:lnTo>
                  <a:pt x="470" y="680"/>
                </a:lnTo>
                <a:lnTo>
                  <a:pt x="475" y="678"/>
                </a:lnTo>
                <a:lnTo>
                  <a:pt x="479" y="674"/>
                </a:lnTo>
                <a:lnTo>
                  <a:pt x="479" y="674"/>
                </a:lnTo>
                <a:lnTo>
                  <a:pt x="488" y="664"/>
                </a:lnTo>
                <a:lnTo>
                  <a:pt x="495" y="655"/>
                </a:lnTo>
                <a:lnTo>
                  <a:pt x="506" y="638"/>
                </a:lnTo>
                <a:lnTo>
                  <a:pt x="513" y="626"/>
                </a:lnTo>
                <a:lnTo>
                  <a:pt x="516" y="621"/>
                </a:lnTo>
                <a:lnTo>
                  <a:pt x="516" y="621"/>
                </a:lnTo>
                <a:lnTo>
                  <a:pt x="514" y="625"/>
                </a:lnTo>
                <a:lnTo>
                  <a:pt x="512" y="629"/>
                </a:lnTo>
                <a:lnTo>
                  <a:pt x="512" y="634"/>
                </a:lnTo>
                <a:lnTo>
                  <a:pt x="513" y="638"/>
                </a:lnTo>
                <a:lnTo>
                  <a:pt x="516" y="642"/>
                </a:lnTo>
                <a:lnTo>
                  <a:pt x="522" y="643"/>
                </a:lnTo>
                <a:lnTo>
                  <a:pt x="531" y="642"/>
                </a:lnTo>
                <a:lnTo>
                  <a:pt x="531" y="642"/>
                </a:lnTo>
                <a:lnTo>
                  <a:pt x="542" y="639"/>
                </a:lnTo>
                <a:lnTo>
                  <a:pt x="550" y="634"/>
                </a:lnTo>
                <a:lnTo>
                  <a:pt x="556" y="630"/>
                </a:lnTo>
                <a:lnTo>
                  <a:pt x="562" y="626"/>
                </a:lnTo>
                <a:lnTo>
                  <a:pt x="570" y="618"/>
                </a:lnTo>
                <a:lnTo>
                  <a:pt x="574" y="616"/>
                </a:lnTo>
                <a:lnTo>
                  <a:pt x="579" y="616"/>
                </a:lnTo>
                <a:lnTo>
                  <a:pt x="579" y="616"/>
                </a:lnTo>
                <a:lnTo>
                  <a:pt x="589" y="617"/>
                </a:lnTo>
                <a:lnTo>
                  <a:pt x="601" y="616"/>
                </a:lnTo>
                <a:lnTo>
                  <a:pt x="613" y="612"/>
                </a:lnTo>
                <a:lnTo>
                  <a:pt x="626" y="605"/>
                </a:lnTo>
                <a:lnTo>
                  <a:pt x="626" y="605"/>
                </a:lnTo>
                <a:lnTo>
                  <a:pt x="641" y="597"/>
                </a:lnTo>
                <a:lnTo>
                  <a:pt x="654" y="591"/>
                </a:lnTo>
                <a:lnTo>
                  <a:pt x="666" y="587"/>
                </a:lnTo>
                <a:lnTo>
                  <a:pt x="674" y="584"/>
                </a:lnTo>
                <a:lnTo>
                  <a:pt x="674" y="584"/>
                </a:lnTo>
                <a:lnTo>
                  <a:pt x="680" y="582"/>
                </a:lnTo>
                <a:lnTo>
                  <a:pt x="687" y="576"/>
                </a:lnTo>
                <a:lnTo>
                  <a:pt x="691" y="575"/>
                </a:lnTo>
                <a:lnTo>
                  <a:pt x="695" y="574"/>
                </a:lnTo>
                <a:lnTo>
                  <a:pt x="700" y="574"/>
                </a:lnTo>
                <a:lnTo>
                  <a:pt x="705" y="574"/>
                </a:lnTo>
                <a:lnTo>
                  <a:pt x="705" y="574"/>
                </a:lnTo>
                <a:lnTo>
                  <a:pt x="716" y="575"/>
                </a:lnTo>
                <a:lnTo>
                  <a:pt x="727" y="574"/>
                </a:lnTo>
                <a:lnTo>
                  <a:pt x="738" y="568"/>
                </a:lnTo>
                <a:lnTo>
                  <a:pt x="752" y="563"/>
                </a:lnTo>
                <a:lnTo>
                  <a:pt x="752" y="563"/>
                </a:lnTo>
                <a:lnTo>
                  <a:pt x="768" y="555"/>
                </a:lnTo>
                <a:lnTo>
                  <a:pt x="781" y="546"/>
                </a:lnTo>
                <a:lnTo>
                  <a:pt x="795" y="537"/>
                </a:lnTo>
                <a:lnTo>
                  <a:pt x="795" y="537"/>
                </a:lnTo>
                <a:lnTo>
                  <a:pt x="802" y="521"/>
                </a:lnTo>
                <a:lnTo>
                  <a:pt x="809" y="511"/>
                </a:lnTo>
                <a:lnTo>
                  <a:pt x="813" y="507"/>
                </a:lnTo>
                <a:lnTo>
                  <a:pt x="816" y="505"/>
                </a:lnTo>
                <a:lnTo>
                  <a:pt x="816" y="505"/>
                </a:lnTo>
                <a:lnTo>
                  <a:pt x="818" y="504"/>
                </a:lnTo>
                <a:lnTo>
                  <a:pt x="820" y="501"/>
                </a:lnTo>
                <a:lnTo>
                  <a:pt x="821" y="499"/>
                </a:lnTo>
                <a:lnTo>
                  <a:pt x="826" y="495"/>
                </a:lnTo>
                <a:lnTo>
                  <a:pt x="826" y="495"/>
                </a:lnTo>
                <a:lnTo>
                  <a:pt x="830" y="491"/>
                </a:lnTo>
                <a:lnTo>
                  <a:pt x="837" y="483"/>
                </a:lnTo>
                <a:lnTo>
                  <a:pt x="855" y="457"/>
                </a:lnTo>
                <a:lnTo>
                  <a:pt x="906" y="378"/>
                </a:lnTo>
                <a:lnTo>
                  <a:pt x="954" y="301"/>
                </a:lnTo>
                <a:lnTo>
                  <a:pt x="973" y="269"/>
                </a:lnTo>
                <a:lnTo>
                  <a:pt x="973" y="269"/>
                </a:lnTo>
                <a:lnTo>
                  <a:pt x="969" y="278"/>
                </a:lnTo>
                <a:lnTo>
                  <a:pt x="963" y="300"/>
                </a:lnTo>
                <a:lnTo>
                  <a:pt x="942" y="366"/>
                </a:lnTo>
                <a:lnTo>
                  <a:pt x="922" y="434"/>
                </a:lnTo>
                <a:lnTo>
                  <a:pt x="917" y="458"/>
                </a:lnTo>
                <a:lnTo>
                  <a:pt x="916" y="465"/>
                </a:lnTo>
                <a:lnTo>
                  <a:pt x="916" y="468"/>
                </a:lnTo>
                <a:lnTo>
                  <a:pt x="916" y="468"/>
                </a:lnTo>
                <a:lnTo>
                  <a:pt x="917" y="471"/>
                </a:lnTo>
                <a:lnTo>
                  <a:pt x="918" y="471"/>
                </a:lnTo>
                <a:lnTo>
                  <a:pt x="923" y="470"/>
                </a:lnTo>
                <a:lnTo>
                  <a:pt x="927" y="470"/>
                </a:lnTo>
                <a:lnTo>
                  <a:pt x="934" y="472"/>
                </a:lnTo>
                <a:lnTo>
                  <a:pt x="942" y="476"/>
                </a:lnTo>
                <a:lnTo>
                  <a:pt x="952" y="484"/>
                </a:lnTo>
                <a:lnTo>
                  <a:pt x="952" y="484"/>
                </a:lnTo>
                <a:lnTo>
                  <a:pt x="966" y="493"/>
                </a:lnTo>
                <a:lnTo>
                  <a:pt x="979" y="501"/>
                </a:lnTo>
                <a:lnTo>
                  <a:pt x="993" y="509"/>
                </a:lnTo>
                <a:lnTo>
                  <a:pt x="1006" y="514"/>
                </a:lnTo>
                <a:lnTo>
                  <a:pt x="1021" y="520"/>
                </a:lnTo>
                <a:lnTo>
                  <a:pt x="1033" y="524"/>
                </a:lnTo>
                <a:lnTo>
                  <a:pt x="1044" y="525"/>
                </a:lnTo>
                <a:lnTo>
                  <a:pt x="1052" y="526"/>
                </a:lnTo>
                <a:lnTo>
                  <a:pt x="1052" y="526"/>
                </a:lnTo>
                <a:lnTo>
                  <a:pt x="1058" y="526"/>
                </a:lnTo>
                <a:lnTo>
                  <a:pt x="1062" y="525"/>
                </a:lnTo>
                <a:lnTo>
                  <a:pt x="1064" y="522"/>
                </a:lnTo>
                <a:lnTo>
                  <a:pt x="1067" y="522"/>
                </a:lnTo>
                <a:lnTo>
                  <a:pt x="1072" y="524"/>
                </a:lnTo>
                <a:lnTo>
                  <a:pt x="1094" y="532"/>
                </a:lnTo>
                <a:lnTo>
                  <a:pt x="1094" y="532"/>
                </a:lnTo>
                <a:lnTo>
                  <a:pt x="1118" y="542"/>
                </a:lnTo>
                <a:lnTo>
                  <a:pt x="1130" y="547"/>
                </a:lnTo>
                <a:lnTo>
                  <a:pt x="1140" y="551"/>
                </a:lnTo>
                <a:lnTo>
                  <a:pt x="1158" y="553"/>
                </a:lnTo>
                <a:lnTo>
                  <a:pt x="1158" y="553"/>
                </a:lnTo>
                <a:lnTo>
                  <a:pt x="1176" y="554"/>
                </a:lnTo>
                <a:lnTo>
                  <a:pt x="1189" y="555"/>
                </a:lnTo>
                <a:lnTo>
                  <a:pt x="1201" y="555"/>
                </a:lnTo>
                <a:lnTo>
                  <a:pt x="1221" y="553"/>
                </a:lnTo>
                <a:lnTo>
                  <a:pt x="1221" y="553"/>
                </a:lnTo>
                <a:lnTo>
                  <a:pt x="1248" y="545"/>
                </a:lnTo>
                <a:lnTo>
                  <a:pt x="1279" y="536"/>
                </a:lnTo>
                <a:lnTo>
                  <a:pt x="1292" y="529"/>
                </a:lnTo>
                <a:lnTo>
                  <a:pt x="1302" y="522"/>
                </a:lnTo>
                <a:lnTo>
                  <a:pt x="1310" y="517"/>
                </a:lnTo>
                <a:lnTo>
                  <a:pt x="1315" y="511"/>
                </a:lnTo>
                <a:lnTo>
                  <a:pt x="1315" y="511"/>
                </a:lnTo>
                <a:lnTo>
                  <a:pt x="1318" y="505"/>
                </a:lnTo>
                <a:lnTo>
                  <a:pt x="1321" y="503"/>
                </a:lnTo>
                <a:lnTo>
                  <a:pt x="1326" y="500"/>
                </a:lnTo>
                <a:lnTo>
                  <a:pt x="1331" y="496"/>
                </a:lnTo>
                <a:lnTo>
                  <a:pt x="1336" y="492"/>
                </a:lnTo>
                <a:lnTo>
                  <a:pt x="1343" y="484"/>
                </a:lnTo>
                <a:lnTo>
                  <a:pt x="1352" y="474"/>
                </a:lnTo>
                <a:lnTo>
                  <a:pt x="1352" y="474"/>
                </a:lnTo>
                <a:lnTo>
                  <a:pt x="1361" y="461"/>
                </a:lnTo>
                <a:lnTo>
                  <a:pt x="1368" y="446"/>
                </a:lnTo>
                <a:lnTo>
                  <a:pt x="1373" y="433"/>
                </a:lnTo>
                <a:lnTo>
                  <a:pt x="1378" y="421"/>
                </a:lnTo>
                <a:lnTo>
                  <a:pt x="1384" y="400"/>
                </a:lnTo>
                <a:lnTo>
                  <a:pt x="1386" y="393"/>
                </a:lnTo>
                <a:lnTo>
                  <a:pt x="1389" y="390"/>
                </a:lnTo>
                <a:lnTo>
                  <a:pt x="1389" y="390"/>
                </a:lnTo>
                <a:lnTo>
                  <a:pt x="1396" y="386"/>
                </a:lnTo>
                <a:lnTo>
                  <a:pt x="1403" y="379"/>
                </a:lnTo>
                <a:lnTo>
                  <a:pt x="1409" y="374"/>
                </a:lnTo>
                <a:lnTo>
                  <a:pt x="1413" y="369"/>
                </a:lnTo>
                <a:lnTo>
                  <a:pt x="1417" y="359"/>
                </a:lnTo>
                <a:lnTo>
                  <a:pt x="1421" y="347"/>
                </a:lnTo>
                <a:lnTo>
                  <a:pt x="1421" y="347"/>
                </a:lnTo>
                <a:lnTo>
                  <a:pt x="1423" y="336"/>
                </a:lnTo>
                <a:lnTo>
                  <a:pt x="1423" y="328"/>
                </a:lnTo>
                <a:lnTo>
                  <a:pt x="1423" y="320"/>
                </a:lnTo>
                <a:lnTo>
                  <a:pt x="1423" y="315"/>
                </a:lnTo>
                <a:lnTo>
                  <a:pt x="1421" y="307"/>
                </a:lnTo>
                <a:lnTo>
                  <a:pt x="1421" y="301"/>
                </a:lnTo>
                <a:lnTo>
                  <a:pt x="1421" y="295"/>
                </a:lnTo>
                <a:lnTo>
                  <a:pt x="1421" y="295"/>
                </a:lnTo>
                <a:lnTo>
                  <a:pt x="1423" y="273"/>
                </a:lnTo>
                <a:lnTo>
                  <a:pt x="1427" y="240"/>
                </a:lnTo>
                <a:lnTo>
                  <a:pt x="1431" y="195"/>
                </a:lnTo>
                <a:lnTo>
                  <a:pt x="1431" y="195"/>
                </a:lnTo>
                <a:lnTo>
                  <a:pt x="1430" y="177"/>
                </a:lnTo>
                <a:lnTo>
                  <a:pt x="1428" y="166"/>
                </a:lnTo>
                <a:lnTo>
                  <a:pt x="1426" y="158"/>
                </a:lnTo>
                <a:lnTo>
                  <a:pt x="1426" y="158"/>
                </a:lnTo>
                <a:lnTo>
                  <a:pt x="1423" y="153"/>
                </a:lnTo>
                <a:lnTo>
                  <a:pt x="1419" y="145"/>
                </a:lnTo>
                <a:lnTo>
                  <a:pt x="1417" y="134"/>
                </a:lnTo>
                <a:lnTo>
                  <a:pt x="1415" y="121"/>
                </a:lnTo>
                <a:lnTo>
                  <a:pt x="1415" y="121"/>
                </a:lnTo>
                <a:lnTo>
                  <a:pt x="1414" y="112"/>
                </a:lnTo>
                <a:lnTo>
                  <a:pt x="1410" y="103"/>
                </a:lnTo>
                <a:lnTo>
                  <a:pt x="1402" y="82"/>
                </a:lnTo>
                <a:lnTo>
                  <a:pt x="1389" y="58"/>
                </a:lnTo>
                <a:lnTo>
                  <a:pt x="1389" y="58"/>
                </a:lnTo>
                <a:lnTo>
                  <a:pt x="1386" y="53"/>
                </a:lnTo>
                <a:lnTo>
                  <a:pt x="1380" y="41"/>
                </a:lnTo>
                <a:lnTo>
                  <a:pt x="1375" y="33"/>
                </a:lnTo>
                <a:lnTo>
                  <a:pt x="1368" y="27"/>
                </a:lnTo>
                <a:lnTo>
                  <a:pt x="1361" y="20"/>
                </a:lnTo>
                <a:lnTo>
                  <a:pt x="1352" y="16"/>
                </a:lnTo>
                <a:lnTo>
                  <a:pt x="1352" y="16"/>
                </a:lnTo>
                <a:lnTo>
                  <a:pt x="1344" y="12"/>
                </a:lnTo>
                <a:lnTo>
                  <a:pt x="1340" y="8"/>
                </a:lnTo>
                <a:lnTo>
                  <a:pt x="1338" y="4"/>
                </a:lnTo>
                <a:lnTo>
                  <a:pt x="1335" y="2"/>
                </a:lnTo>
                <a:lnTo>
                  <a:pt x="1332" y="0"/>
                </a:lnTo>
                <a:lnTo>
                  <a:pt x="1326" y="2"/>
                </a:lnTo>
                <a:lnTo>
                  <a:pt x="1318" y="7"/>
                </a:lnTo>
                <a:lnTo>
                  <a:pt x="1305" y="16"/>
                </a:lnTo>
                <a:lnTo>
                  <a:pt x="1305" y="16"/>
                </a:lnTo>
                <a:lnTo>
                  <a:pt x="1206" y="86"/>
                </a:lnTo>
                <a:lnTo>
                  <a:pt x="1159" y="119"/>
                </a:lnTo>
                <a:lnTo>
                  <a:pt x="1143" y="129"/>
                </a:lnTo>
                <a:lnTo>
                  <a:pt x="1136" y="132"/>
                </a:lnTo>
                <a:lnTo>
                  <a:pt x="1136" y="132"/>
                </a:lnTo>
                <a:lnTo>
                  <a:pt x="1114" y="124"/>
                </a:lnTo>
                <a:lnTo>
                  <a:pt x="1064" y="109"/>
                </a:lnTo>
                <a:lnTo>
                  <a:pt x="1006" y="94"/>
                </a:lnTo>
                <a:lnTo>
                  <a:pt x="981" y="88"/>
                </a:lnTo>
                <a:lnTo>
                  <a:pt x="963" y="84"/>
                </a:lnTo>
                <a:lnTo>
                  <a:pt x="963" y="84"/>
                </a:lnTo>
                <a:lnTo>
                  <a:pt x="950" y="82"/>
                </a:lnTo>
                <a:lnTo>
                  <a:pt x="938" y="79"/>
                </a:lnTo>
                <a:lnTo>
                  <a:pt x="916" y="74"/>
                </a:lnTo>
                <a:lnTo>
                  <a:pt x="902" y="70"/>
                </a:lnTo>
                <a:lnTo>
                  <a:pt x="885" y="67"/>
                </a:lnTo>
                <a:lnTo>
                  <a:pt x="864" y="65"/>
                </a:lnTo>
                <a:lnTo>
                  <a:pt x="837" y="63"/>
                </a:lnTo>
                <a:lnTo>
                  <a:pt x="837" y="63"/>
                </a:lnTo>
                <a:lnTo>
                  <a:pt x="810" y="62"/>
                </a:lnTo>
                <a:lnTo>
                  <a:pt x="792" y="62"/>
                </a:lnTo>
                <a:lnTo>
                  <a:pt x="771" y="63"/>
                </a:lnTo>
                <a:lnTo>
                  <a:pt x="758" y="65"/>
                </a:lnTo>
                <a:lnTo>
                  <a:pt x="737" y="63"/>
                </a:lnTo>
                <a:lnTo>
                  <a:pt x="737" y="63"/>
                </a:lnTo>
                <a:lnTo>
                  <a:pt x="722" y="61"/>
                </a:lnTo>
                <a:lnTo>
                  <a:pt x="709" y="57"/>
                </a:lnTo>
                <a:lnTo>
                  <a:pt x="687" y="48"/>
                </a:lnTo>
                <a:lnTo>
                  <a:pt x="676" y="44"/>
                </a:lnTo>
                <a:lnTo>
                  <a:pt x="664" y="41"/>
                </a:lnTo>
                <a:lnTo>
                  <a:pt x="654" y="41"/>
                </a:lnTo>
                <a:lnTo>
                  <a:pt x="642" y="42"/>
                </a:lnTo>
                <a:lnTo>
                  <a:pt x="642" y="42"/>
                </a:lnTo>
                <a:lnTo>
                  <a:pt x="634" y="45"/>
                </a:lnTo>
                <a:lnTo>
                  <a:pt x="627" y="49"/>
                </a:lnTo>
                <a:lnTo>
                  <a:pt x="621" y="53"/>
                </a:lnTo>
                <a:lnTo>
                  <a:pt x="616" y="57"/>
                </a:lnTo>
                <a:lnTo>
                  <a:pt x="608" y="66"/>
                </a:lnTo>
                <a:lnTo>
                  <a:pt x="603" y="75"/>
                </a:lnTo>
                <a:lnTo>
                  <a:pt x="599" y="86"/>
                </a:lnTo>
                <a:lnTo>
                  <a:pt x="596" y="92"/>
                </a:lnTo>
                <a:lnTo>
                  <a:pt x="595" y="100"/>
                </a:lnTo>
                <a:lnTo>
                  <a:pt x="595" y="100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7D1E6DDF-94EC-4C7B-9628-E7C44DF03700}"/>
              </a:ext>
            </a:extLst>
          </p:cNvPr>
          <p:cNvSpPr>
            <a:spLocks/>
          </p:cNvSpPr>
          <p:nvPr/>
        </p:nvSpPr>
        <p:spPr bwMode="auto">
          <a:xfrm>
            <a:off x="5968307" y="1237721"/>
            <a:ext cx="1684993" cy="816118"/>
          </a:xfrm>
          <a:custGeom>
            <a:avLst/>
            <a:gdLst>
              <a:gd name="T0" fmla="*/ 998 w 1565"/>
              <a:gd name="T1" fmla="*/ 526 h 758"/>
              <a:gd name="T2" fmla="*/ 987 w 1565"/>
              <a:gd name="T3" fmla="*/ 651 h 758"/>
              <a:gd name="T4" fmla="*/ 1018 w 1565"/>
              <a:gd name="T5" fmla="*/ 654 h 758"/>
              <a:gd name="T6" fmla="*/ 1048 w 1565"/>
              <a:gd name="T7" fmla="*/ 665 h 758"/>
              <a:gd name="T8" fmla="*/ 1068 w 1565"/>
              <a:gd name="T9" fmla="*/ 683 h 758"/>
              <a:gd name="T10" fmla="*/ 1098 w 1565"/>
              <a:gd name="T11" fmla="*/ 670 h 758"/>
              <a:gd name="T12" fmla="*/ 1137 w 1565"/>
              <a:gd name="T13" fmla="*/ 702 h 758"/>
              <a:gd name="T14" fmla="*/ 1239 w 1565"/>
              <a:gd name="T15" fmla="*/ 740 h 758"/>
              <a:gd name="T16" fmla="*/ 1278 w 1565"/>
              <a:gd name="T17" fmla="*/ 758 h 758"/>
              <a:gd name="T18" fmla="*/ 1298 w 1565"/>
              <a:gd name="T19" fmla="*/ 727 h 758"/>
              <a:gd name="T20" fmla="*/ 1325 w 1565"/>
              <a:gd name="T21" fmla="*/ 710 h 758"/>
              <a:gd name="T22" fmla="*/ 1341 w 1565"/>
              <a:gd name="T23" fmla="*/ 699 h 758"/>
              <a:gd name="T24" fmla="*/ 1341 w 1565"/>
              <a:gd name="T25" fmla="*/ 614 h 758"/>
              <a:gd name="T26" fmla="*/ 1379 w 1565"/>
              <a:gd name="T27" fmla="*/ 590 h 758"/>
              <a:gd name="T28" fmla="*/ 1386 w 1565"/>
              <a:gd name="T29" fmla="*/ 548 h 758"/>
              <a:gd name="T30" fmla="*/ 1431 w 1565"/>
              <a:gd name="T31" fmla="*/ 441 h 758"/>
              <a:gd name="T32" fmla="*/ 1509 w 1565"/>
              <a:gd name="T33" fmla="*/ 407 h 758"/>
              <a:gd name="T34" fmla="*/ 1544 w 1565"/>
              <a:gd name="T35" fmla="*/ 373 h 758"/>
              <a:gd name="T36" fmla="*/ 1556 w 1565"/>
              <a:gd name="T37" fmla="*/ 341 h 758"/>
              <a:gd name="T38" fmla="*/ 1557 w 1565"/>
              <a:gd name="T39" fmla="*/ 310 h 758"/>
              <a:gd name="T40" fmla="*/ 1509 w 1565"/>
              <a:gd name="T41" fmla="*/ 289 h 758"/>
              <a:gd name="T42" fmla="*/ 1346 w 1565"/>
              <a:gd name="T43" fmla="*/ 236 h 758"/>
              <a:gd name="T44" fmla="*/ 1214 w 1565"/>
              <a:gd name="T45" fmla="*/ 169 h 758"/>
              <a:gd name="T46" fmla="*/ 1141 w 1565"/>
              <a:gd name="T47" fmla="*/ 94 h 758"/>
              <a:gd name="T48" fmla="*/ 1010 w 1565"/>
              <a:gd name="T49" fmla="*/ 42 h 758"/>
              <a:gd name="T50" fmla="*/ 957 w 1565"/>
              <a:gd name="T51" fmla="*/ 11 h 758"/>
              <a:gd name="T52" fmla="*/ 893 w 1565"/>
              <a:gd name="T53" fmla="*/ 1 h 758"/>
              <a:gd name="T54" fmla="*/ 868 w 1565"/>
              <a:gd name="T55" fmla="*/ 26 h 758"/>
              <a:gd name="T56" fmla="*/ 815 w 1565"/>
              <a:gd name="T57" fmla="*/ 47 h 758"/>
              <a:gd name="T58" fmla="*/ 768 w 1565"/>
              <a:gd name="T59" fmla="*/ 63 h 758"/>
              <a:gd name="T60" fmla="*/ 680 w 1565"/>
              <a:gd name="T61" fmla="*/ 32 h 758"/>
              <a:gd name="T62" fmla="*/ 648 w 1565"/>
              <a:gd name="T63" fmla="*/ 40 h 758"/>
              <a:gd name="T64" fmla="*/ 666 w 1565"/>
              <a:gd name="T65" fmla="*/ 72 h 758"/>
              <a:gd name="T66" fmla="*/ 637 w 1565"/>
              <a:gd name="T67" fmla="*/ 117 h 758"/>
              <a:gd name="T68" fmla="*/ 541 w 1565"/>
              <a:gd name="T69" fmla="*/ 168 h 758"/>
              <a:gd name="T70" fmla="*/ 352 w 1565"/>
              <a:gd name="T71" fmla="*/ 326 h 758"/>
              <a:gd name="T72" fmla="*/ 150 w 1565"/>
              <a:gd name="T73" fmla="*/ 473 h 758"/>
              <a:gd name="T74" fmla="*/ 42 w 1565"/>
              <a:gd name="T75" fmla="*/ 520 h 758"/>
              <a:gd name="T76" fmla="*/ 0 w 1565"/>
              <a:gd name="T77" fmla="*/ 543 h 758"/>
              <a:gd name="T78" fmla="*/ 63 w 1565"/>
              <a:gd name="T79" fmla="*/ 549 h 758"/>
              <a:gd name="T80" fmla="*/ 94 w 1565"/>
              <a:gd name="T81" fmla="*/ 557 h 758"/>
              <a:gd name="T82" fmla="*/ 132 w 1565"/>
              <a:gd name="T83" fmla="*/ 583 h 758"/>
              <a:gd name="T84" fmla="*/ 194 w 1565"/>
              <a:gd name="T85" fmla="*/ 555 h 758"/>
              <a:gd name="T86" fmla="*/ 327 w 1565"/>
              <a:gd name="T87" fmla="*/ 464 h 758"/>
              <a:gd name="T88" fmla="*/ 426 w 1565"/>
              <a:gd name="T89" fmla="*/ 381 h 758"/>
              <a:gd name="T90" fmla="*/ 476 w 1565"/>
              <a:gd name="T91" fmla="*/ 386 h 758"/>
              <a:gd name="T92" fmla="*/ 503 w 1565"/>
              <a:gd name="T93" fmla="*/ 374 h 758"/>
              <a:gd name="T94" fmla="*/ 536 w 1565"/>
              <a:gd name="T95" fmla="*/ 347 h 758"/>
              <a:gd name="T96" fmla="*/ 584 w 1565"/>
              <a:gd name="T97" fmla="*/ 341 h 758"/>
              <a:gd name="T98" fmla="*/ 595 w 1565"/>
              <a:gd name="T99" fmla="*/ 316 h 758"/>
              <a:gd name="T100" fmla="*/ 673 w 1565"/>
              <a:gd name="T101" fmla="*/ 307 h 758"/>
              <a:gd name="T102" fmla="*/ 765 w 1565"/>
              <a:gd name="T103" fmla="*/ 260 h 758"/>
              <a:gd name="T104" fmla="*/ 820 w 1565"/>
              <a:gd name="T105" fmla="*/ 220 h 758"/>
              <a:gd name="T106" fmla="*/ 894 w 1565"/>
              <a:gd name="T107" fmla="*/ 284 h 758"/>
              <a:gd name="T108" fmla="*/ 983 w 1565"/>
              <a:gd name="T109" fmla="*/ 336 h 758"/>
              <a:gd name="T110" fmla="*/ 999 w 1565"/>
              <a:gd name="T111" fmla="*/ 378 h 758"/>
              <a:gd name="T112" fmla="*/ 1025 w 1565"/>
              <a:gd name="T113" fmla="*/ 393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5" h="758">
                <a:moveTo>
                  <a:pt x="1025" y="399"/>
                </a:moveTo>
                <a:lnTo>
                  <a:pt x="1025" y="399"/>
                </a:lnTo>
                <a:lnTo>
                  <a:pt x="1022" y="412"/>
                </a:lnTo>
                <a:lnTo>
                  <a:pt x="1014" y="441"/>
                </a:lnTo>
                <a:lnTo>
                  <a:pt x="1006" y="481"/>
                </a:lnTo>
                <a:lnTo>
                  <a:pt x="998" y="526"/>
                </a:lnTo>
                <a:lnTo>
                  <a:pt x="990" y="570"/>
                </a:lnTo>
                <a:lnTo>
                  <a:pt x="986" y="610"/>
                </a:lnTo>
                <a:lnTo>
                  <a:pt x="985" y="626"/>
                </a:lnTo>
                <a:lnTo>
                  <a:pt x="985" y="639"/>
                </a:lnTo>
                <a:lnTo>
                  <a:pt x="986" y="648"/>
                </a:lnTo>
                <a:lnTo>
                  <a:pt x="987" y="651"/>
                </a:lnTo>
                <a:lnTo>
                  <a:pt x="989" y="652"/>
                </a:lnTo>
                <a:lnTo>
                  <a:pt x="989" y="652"/>
                </a:lnTo>
                <a:lnTo>
                  <a:pt x="995" y="654"/>
                </a:lnTo>
                <a:lnTo>
                  <a:pt x="1003" y="656"/>
                </a:lnTo>
                <a:lnTo>
                  <a:pt x="1010" y="656"/>
                </a:lnTo>
                <a:lnTo>
                  <a:pt x="1018" y="654"/>
                </a:lnTo>
                <a:lnTo>
                  <a:pt x="1031" y="653"/>
                </a:lnTo>
                <a:lnTo>
                  <a:pt x="1036" y="654"/>
                </a:lnTo>
                <a:lnTo>
                  <a:pt x="1041" y="657"/>
                </a:lnTo>
                <a:lnTo>
                  <a:pt x="1041" y="657"/>
                </a:lnTo>
                <a:lnTo>
                  <a:pt x="1045" y="661"/>
                </a:lnTo>
                <a:lnTo>
                  <a:pt x="1048" y="665"/>
                </a:lnTo>
                <a:lnTo>
                  <a:pt x="1049" y="674"/>
                </a:lnTo>
                <a:lnTo>
                  <a:pt x="1052" y="678"/>
                </a:lnTo>
                <a:lnTo>
                  <a:pt x="1054" y="681"/>
                </a:lnTo>
                <a:lnTo>
                  <a:pt x="1060" y="682"/>
                </a:lnTo>
                <a:lnTo>
                  <a:pt x="1068" y="683"/>
                </a:lnTo>
                <a:lnTo>
                  <a:pt x="1068" y="683"/>
                </a:lnTo>
                <a:lnTo>
                  <a:pt x="1075" y="682"/>
                </a:lnTo>
                <a:lnTo>
                  <a:pt x="1082" y="679"/>
                </a:lnTo>
                <a:lnTo>
                  <a:pt x="1087" y="677"/>
                </a:lnTo>
                <a:lnTo>
                  <a:pt x="1091" y="673"/>
                </a:lnTo>
                <a:lnTo>
                  <a:pt x="1094" y="670"/>
                </a:lnTo>
                <a:lnTo>
                  <a:pt x="1098" y="670"/>
                </a:lnTo>
                <a:lnTo>
                  <a:pt x="1103" y="673"/>
                </a:lnTo>
                <a:lnTo>
                  <a:pt x="1110" y="678"/>
                </a:lnTo>
                <a:lnTo>
                  <a:pt x="1110" y="678"/>
                </a:lnTo>
                <a:lnTo>
                  <a:pt x="1120" y="690"/>
                </a:lnTo>
                <a:lnTo>
                  <a:pt x="1128" y="697"/>
                </a:lnTo>
                <a:lnTo>
                  <a:pt x="1137" y="702"/>
                </a:lnTo>
                <a:lnTo>
                  <a:pt x="1157" y="710"/>
                </a:lnTo>
                <a:lnTo>
                  <a:pt x="1157" y="710"/>
                </a:lnTo>
                <a:lnTo>
                  <a:pt x="1200" y="724"/>
                </a:lnTo>
                <a:lnTo>
                  <a:pt x="1231" y="736"/>
                </a:lnTo>
                <a:lnTo>
                  <a:pt x="1231" y="736"/>
                </a:lnTo>
                <a:lnTo>
                  <a:pt x="1239" y="740"/>
                </a:lnTo>
                <a:lnTo>
                  <a:pt x="1246" y="745"/>
                </a:lnTo>
                <a:lnTo>
                  <a:pt x="1254" y="750"/>
                </a:lnTo>
                <a:lnTo>
                  <a:pt x="1262" y="754"/>
                </a:lnTo>
                <a:lnTo>
                  <a:pt x="1270" y="758"/>
                </a:lnTo>
                <a:lnTo>
                  <a:pt x="1274" y="758"/>
                </a:lnTo>
                <a:lnTo>
                  <a:pt x="1278" y="758"/>
                </a:lnTo>
                <a:lnTo>
                  <a:pt x="1281" y="757"/>
                </a:lnTo>
                <a:lnTo>
                  <a:pt x="1283" y="754"/>
                </a:lnTo>
                <a:lnTo>
                  <a:pt x="1286" y="752"/>
                </a:lnTo>
                <a:lnTo>
                  <a:pt x="1289" y="747"/>
                </a:lnTo>
                <a:lnTo>
                  <a:pt x="1289" y="747"/>
                </a:lnTo>
                <a:lnTo>
                  <a:pt x="1298" y="727"/>
                </a:lnTo>
                <a:lnTo>
                  <a:pt x="1306" y="712"/>
                </a:lnTo>
                <a:lnTo>
                  <a:pt x="1315" y="699"/>
                </a:lnTo>
                <a:lnTo>
                  <a:pt x="1315" y="699"/>
                </a:lnTo>
                <a:lnTo>
                  <a:pt x="1317" y="703"/>
                </a:lnTo>
                <a:lnTo>
                  <a:pt x="1321" y="707"/>
                </a:lnTo>
                <a:lnTo>
                  <a:pt x="1325" y="710"/>
                </a:lnTo>
                <a:lnTo>
                  <a:pt x="1329" y="712"/>
                </a:lnTo>
                <a:lnTo>
                  <a:pt x="1333" y="711"/>
                </a:lnTo>
                <a:lnTo>
                  <a:pt x="1336" y="710"/>
                </a:lnTo>
                <a:lnTo>
                  <a:pt x="1337" y="707"/>
                </a:lnTo>
                <a:lnTo>
                  <a:pt x="1341" y="699"/>
                </a:lnTo>
                <a:lnTo>
                  <a:pt x="1341" y="699"/>
                </a:lnTo>
                <a:lnTo>
                  <a:pt x="1344" y="687"/>
                </a:lnTo>
                <a:lnTo>
                  <a:pt x="1345" y="676"/>
                </a:lnTo>
                <a:lnTo>
                  <a:pt x="1344" y="649"/>
                </a:lnTo>
                <a:lnTo>
                  <a:pt x="1341" y="615"/>
                </a:lnTo>
                <a:lnTo>
                  <a:pt x="1341" y="615"/>
                </a:lnTo>
                <a:lnTo>
                  <a:pt x="1341" y="614"/>
                </a:lnTo>
                <a:lnTo>
                  <a:pt x="1342" y="612"/>
                </a:lnTo>
                <a:lnTo>
                  <a:pt x="1348" y="610"/>
                </a:lnTo>
                <a:lnTo>
                  <a:pt x="1362" y="603"/>
                </a:lnTo>
                <a:lnTo>
                  <a:pt x="1370" y="599"/>
                </a:lnTo>
                <a:lnTo>
                  <a:pt x="1377" y="594"/>
                </a:lnTo>
                <a:lnTo>
                  <a:pt x="1379" y="590"/>
                </a:lnTo>
                <a:lnTo>
                  <a:pt x="1382" y="587"/>
                </a:lnTo>
                <a:lnTo>
                  <a:pt x="1383" y="583"/>
                </a:lnTo>
                <a:lnTo>
                  <a:pt x="1383" y="578"/>
                </a:lnTo>
                <a:lnTo>
                  <a:pt x="1383" y="578"/>
                </a:lnTo>
                <a:lnTo>
                  <a:pt x="1385" y="561"/>
                </a:lnTo>
                <a:lnTo>
                  <a:pt x="1386" y="548"/>
                </a:lnTo>
                <a:lnTo>
                  <a:pt x="1387" y="536"/>
                </a:lnTo>
                <a:lnTo>
                  <a:pt x="1386" y="531"/>
                </a:lnTo>
                <a:lnTo>
                  <a:pt x="1383" y="526"/>
                </a:lnTo>
                <a:lnTo>
                  <a:pt x="1357" y="473"/>
                </a:lnTo>
                <a:lnTo>
                  <a:pt x="1373" y="457"/>
                </a:lnTo>
                <a:lnTo>
                  <a:pt x="1431" y="441"/>
                </a:lnTo>
                <a:lnTo>
                  <a:pt x="1431" y="441"/>
                </a:lnTo>
                <a:lnTo>
                  <a:pt x="1453" y="434"/>
                </a:lnTo>
                <a:lnTo>
                  <a:pt x="1474" y="424"/>
                </a:lnTo>
                <a:lnTo>
                  <a:pt x="1504" y="410"/>
                </a:lnTo>
                <a:lnTo>
                  <a:pt x="1504" y="410"/>
                </a:lnTo>
                <a:lnTo>
                  <a:pt x="1509" y="407"/>
                </a:lnTo>
                <a:lnTo>
                  <a:pt x="1515" y="403"/>
                </a:lnTo>
                <a:lnTo>
                  <a:pt x="1525" y="394"/>
                </a:lnTo>
                <a:lnTo>
                  <a:pt x="1536" y="384"/>
                </a:lnTo>
                <a:lnTo>
                  <a:pt x="1536" y="384"/>
                </a:lnTo>
                <a:lnTo>
                  <a:pt x="1538" y="381"/>
                </a:lnTo>
                <a:lnTo>
                  <a:pt x="1544" y="373"/>
                </a:lnTo>
                <a:lnTo>
                  <a:pt x="1549" y="364"/>
                </a:lnTo>
                <a:lnTo>
                  <a:pt x="1550" y="357"/>
                </a:lnTo>
                <a:lnTo>
                  <a:pt x="1552" y="352"/>
                </a:lnTo>
                <a:lnTo>
                  <a:pt x="1552" y="352"/>
                </a:lnTo>
                <a:lnTo>
                  <a:pt x="1553" y="347"/>
                </a:lnTo>
                <a:lnTo>
                  <a:pt x="1556" y="341"/>
                </a:lnTo>
                <a:lnTo>
                  <a:pt x="1562" y="332"/>
                </a:lnTo>
                <a:lnTo>
                  <a:pt x="1565" y="328"/>
                </a:lnTo>
                <a:lnTo>
                  <a:pt x="1565" y="323"/>
                </a:lnTo>
                <a:lnTo>
                  <a:pt x="1562" y="316"/>
                </a:lnTo>
                <a:lnTo>
                  <a:pt x="1557" y="310"/>
                </a:lnTo>
                <a:lnTo>
                  <a:pt x="1557" y="310"/>
                </a:lnTo>
                <a:lnTo>
                  <a:pt x="1544" y="298"/>
                </a:lnTo>
                <a:lnTo>
                  <a:pt x="1538" y="294"/>
                </a:lnTo>
                <a:lnTo>
                  <a:pt x="1533" y="292"/>
                </a:lnTo>
                <a:lnTo>
                  <a:pt x="1528" y="290"/>
                </a:lnTo>
                <a:lnTo>
                  <a:pt x="1523" y="289"/>
                </a:lnTo>
                <a:lnTo>
                  <a:pt x="1509" y="289"/>
                </a:lnTo>
                <a:lnTo>
                  <a:pt x="1509" y="289"/>
                </a:lnTo>
                <a:lnTo>
                  <a:pt x="1499" y="288"/>
                </a:lnTo>
                <a:lnTo>
                  <a:pt x="1484" y="285"/>
                </a:lnTo>
                <a:lnTo>
                  <a:pt x="1445" y="272"/>
                </a:lnTo>
                <a:lnTo>
                  <a:pt x="1396" y="256"/>
                </a:lnTo>
                <a:lnTo>
                  <a:pt x="1346" y="236"/>
                </a:lnTo>
                <a:lnTo>
                  <a:pt x="1346" y="236"/>
                </a:lnTo>
                <a:lnTo>
                  <a:pt x="1261" y="202"/>
                </a:lnTo>
                <a:lnTo>
                  <a:pt x="1225" y="189"/>
                </a:lnTo>
                <a:lnTo>
                  <a:pt x="1225" y="189"/>
                </a:lnTo>
                <a:lnTo>
                  <a:pt x="1220" y="180"/>
                </a:lnTo>
                <a:lnTo>
                  <a:pt x="1214" y="169"/>
                </a:lnTo>
                <a:lnTo>
                  <a:pt x="1204" y="155"/>
                </a:lnTo>
                <a:lnTo>
                  <a:pt x="1193" y="140"/>
                </a:lnTo>
                <a:lnTo>
                  <a:pt x="1178" y="124"/>
                </a:lnTo>
                <a:lnTo>
                  <a:pt x="1161" y="109"/>
                </a:lnTo>
                <a:lnTo>
                  <a:pt x="1141" y="94"/>
                </a:lnTo>
                <a:lnTo>
                  <a:pt x="1141" y="94"/>
                </a:lnTo>
                <a:lnTo>
                  <a:pt x="1120" y="81"/>
                </a:lnTo>
                <a:lnTo>
                  <a:pt x="1098" y="71"/>
                </a:lnTo>
                <a:lnTo>
                  <a:pt x="1075" y="61"/>
                </a:lnTo>
                <a:lnTo>
                  <a:pt x="1054" y="53"/>
                </a:lnTo>
                <a:lnTo>
                  <a:pt x="1023" y="44"/>
                </a:lnTo>
                <a:lnTo>
                  <a:pt x="1010" y="42"/>
                </a:lnTo>
                <a:lnTo>
                  <a:pt x="973" y="31"/>
                </a:lnTo>
                <a:lnTo>
                  <a:pt x="973" y="31"/>
                </a:lnTo>
                <a:lnTo>
                  <a:pt x="972" y="27"/>
                </a:lnTo>
                <a:lnTo>
                  <a:pt x="969" y="22"/>
                </a:lnTo>
                <a:lnTo>
                  <a:pt x="965" y="17"/>
                </a:lnTo>
                <a:lnTo>
                  <a:pt x="957" y="11"/>
                </a:lnTo>
                <a:lnTo>
                  <a:pt x="948" y="6"/>
                </a:lnTo>
                <a:lnTo>
                  <a:pt x="936" y="2"/>
                </a:lnTo>
                <a:lnTo>
                  <a:pt x="920" y="0"/>
                </a:lnTo>
                <a:lnTo>
                  <a:pt x="920" y="0"/>
                </a:lnTo>
                <a:lnTo>
                  <a:pt x="904" y="0"/>
                </a:lnTo>
                <a:lnTo>
                  <a:pt x="893" y="1"/>
                </a:lnTo>
                <a:lnTo>
                  <a:pt x="883" y="6"/>
                </a:lnTo>
                <a:lnTo>
                  <a:pt x="877" y="10"/>
                </a:lnTo>
                <a:lnTo>
                  <a:pt x="872" y="17"/>
                </a:lnTo>
                <a:lnTo>
                  <a:pt x="869" y="21"/>
                </a:lnTo>
                <a:lnTo>
                  <a:pt x="868" y="26"/>
                </a:lnTo>
                <a:lnTo>
                  <a:pt x="868" y="26"/>
                </a:lnTo>
                <a:lnTo>
                  <a:pt x="862" y="30"/>
                </a:lnTo>
                <a:lnTo>
                  <a:pt x="848" y="38"/>
                </a:lnTo>
                <a:lnTo>
                  <a:pt x="840" y="42"/>
                </a:lnTo>
                <a:lnTo>
                  <a:pt x="831" y="44"/>
                </a:lnTo>
                <a:lnTo>
                  <a:pt x="823" y="47"/>
                </a:lnTo>
                <a:lnTo>
                  <a:pt x="815" y="47"/>
                </a:lnTo>
                <a:lnTo>
                  <a:pt x="815" y="47"/>
                </a:lnTo>
                <a:lnTo>
                  <a:pt x="807" y="47"/>
                </a:lnTo>
                <a:lnTo>
                  <a:pt x="799" y="48"/>
                </a:lnTo>
                <a:lnTo>
                  <a:pt x="785" y="53"/>
                </a:lnTo>
                <a:lnTo>
                  <a:pt x="773" y="60"/>
                </a:lnTo>
                <a:lnTo>
                  <a:pt x="768" y="63"/>
                </a:lnTo>
                <a:lnTo>
                  <a:pt x="768" y="63"/>
                </a:lnTo>
                <a:lnTo>
                  <a:pt x="753" y="56"/>
                </a:lnTo>
                <a:lnTo>
                  <a:pt x="737" y="50"/>
                </a:lnTo>
                <a:lnTo>
                  <a:pt x="719" y="43"/>
                </a:lnTo>
                <a:lnTo>
                  <a:pt x="699" y="36"/>
                </a:lnTo>
                <a:lnTo>
                  <a:pt x="680" y="32"/>
                </a:lnTo>
                <a:lnTo>
                  <a:pt x="672" y="32"/>
                </a:lnTo>
                <a:lnTo>
                  <a:pt x="664" y="32"/>
                </a:lnTo>
                <a:lnTo>
                  <a:pt x="657" y="34"/>
                </a:lnTo>
                <a:lnTo>
                  <a:pt x="652" y="36"/>
                </a:lnTo>
                <a:lnTo>
                  <a:pt x="652" y="36"/>
                </a:lnTo>
                <a:lnTo>
                  <a:pt x="648" y="40"/>
                </a:lnTo>
                <a:lnTo>
                  <a:pt x="647" y="44"/>
                </a:lnTo>
                <a:lnTo>
                  <a:pt x="648" y="48"/>
                </a:lnTo>
                <a:lnTo>
                  <a:pt x="649" y="53"/>
                </a:lnTo>
                <a:lnTo>
                  <a:pt x="652" y="57"/>
                </a:lnTo>
                <a:lnTo>
                  <a:pt x="656" y="63"/>
                </a:lnTo>
                <a:lnTo>
                  <a:pt x="666" y="72"/>
                </a:lnTo>
                <a:lnTo>
                  <a:pt x="678" y="81"/>
                </a:lnTo>
                <a:lnTo>
                  <a:pt x="689" y="88"/>
                </a:lnTo>
                <a:lnTo>
                  <a:pt x="699" y="94"/>
                </a:lnTo>
                <a:lnTo>
                  <a:pt x="699" y="94"/>
                </a:lnTo>
                <a:lnTo>
                  <a:pt x="681" y="101"/>
                </a:lnTo>
                <a:lnTo>
                  <a:pt x="637" y="117"/>
                </a:lnTo>
                <a:lnTo>
                  <a:pt x="611" y="127"/>
                </a:lnTo>
                <a:lnTo>
                  <a:pt x="585" y="140"/>
                </a:lnTo>
                <a:lnTo>
                  <a:pt x="561" y="153"/>
                </a:lnTo>
                <a:lnTo>
                  <a:pt x="551" y="160"/>
                </a:lnTo>
                <a:lnTo>
                  <a:pt x="541" y="168"/>
                </a:lnTo>
                <a:lnTo>
                  <a:pt x="541" y="168"/>
                </a:lnTo>
                <a:lnTo>
                  <a:pt x="503" y="203"/>
                </a:lnTo>
                <a:lnTo>
                  <a:pt x="457" y="244"/>
                </a:lnTo>
                <a:lnTo>
                  <a:pt x="432" y="267"/>
                </a:lnTo>
                <a:lnTo>
                  <a:pt x="406" y="288"/>
                </a:lnTo>
                <a:lnTo>
                  <a:pt x="380" y="307"/>
                </a:lnTo>
                <a:lnTo>
                  <a:pt x="352" y="326"/>
                </a:lnTo>
                <a:lnTo>
                  <a:pt x="352" y="326"/>
                </a:lnTo>
                <a:lnTo>
                  <a:pt x="323" y="345"/>
                </a:lnTo>
                <a:lnTo>
                  <a:pt x="290" y="369"/>
                </a:lnTo>
                <a:lnTo>
                  <a:pt x="219" y="423"/>
                </a:lnTo>
                <a:lnTo>
                  <a:pt x="184" y="449"/>
                </a:lnTo>
                <a:lnTo>
                  <a:pt x="150" y="473"/>
                </a:lnTo>
                <a:lnTo>
                  <a:pt x="134" y="484"/>
                </a:lnTo>
                <a:lnTo>
                  <a:pt x="118" y="491"/>
                </a:lnTo>
                <a:lnTo>
                  <a:pt x="104" y="499"/>
                </a:lnTo>
                <a:lnTo>
                  <a:pt x="89" y="505"/>
                </a:lnTo>
                <a:lnTo>
                  <a:pt x="89" y="505"/>
                </a:lnTo>
                <a:lnTo>
                  <a:pt x="42" y="520"/>
                </a:lnTo>
                <a:lnTo>
                  <a:pt x="25" y="527"/>
                </a:lnTo>
                <a:lnTo>
                  <a:pt x="11" y="532"/>
                </a:lnTo>
                <a:lnTo>
                  <a:pt x="2" y="537"/>
                </a:lnTo>
                <a:lnTo>
                  <a:pt x="0" y="539"/>
                </a:lnTo>
                <a:lnTo>
                  <a:pt x="0" y="541"/>
                </a:lnTo>
                <a:lnTo>
                  <a:pt x="0" y="543"/>
                </a:lnTo>
                <a:lnTo>
                  <a:pt x="1" y="544"/>
                </a:lnTo>
                <a:lnTo>
                  <a:pt x="10" y="547"/>
                </a:lnTo>
                <a:lnTo>
                  <a:pt x="10" y="547"/>
                </a:lnTo>
                <a:lnTo>
                  <a:pt x="22" y="548"/>
                </a:lnTo>
                <a:lnTo>
                  <a:pt x="36" y="549"/>
                </a:lnTo>
                <a:lnTo>
                  <a:pt x="63" y="549"/>
                </a:lnTo>
                <a:lnTo>
                  <a:pt x="73" y="551"/>
                </a:lnTo>
                <a:lnTo>
                  <a:pt x="84" y="552"/>
                </a:lnTo>
                <a:lnTo>
                  <a:pt x="90" y="555"/>
                </a:lnTo>
                <a:lnTo>
                  <a:pt x="93" y="556"/>
                </a:lnTo>
                <a:lnTo>
                  <a:pt x="94" y="557"/>
                </a:lnTo>
                <a:lnTo>
                  <a:pt x="94" y="557"/>
                </a:lnTo>
                <a:lnTo>
                  <a:pt x="101" y="566"/>
                </a:lnTo>
                <a:lnTo>
                  <a:pt x="105" y="570"/>
                </a:lnTo>
                <a:lnTo>
                  <a:pt x="111" y="576"/>
                </a:lnTo>
                <a:lnTo>
                  <a:pt x="118" y="580"/>
                </a:lnTo>
                <a:lnTo>
                  <a:pt x="125" y="582"/>
                </a:lnTo>
                <a:lnTo>
                  <a:pt x="132" y="583"/>
                </a:lnTo>
                <a:lnTo>
                  <a:pt x="142" y="583"/>
                </a:lnTo>
                <a:lnTo>
                  <a:pt x="142" y="583"/>
                </a:lnTo>
                <a:lnTo>
                  <a:pt x="152" y="581"/>
                </a:lnTo>
                <a:lnTo>
                  <a:pt x="164" y="574"/>
                </a:lnTo>
                <a:lnTo>
                  <a:pt x="178" y="566"/>
                </a:lnTo>
                <a:lnTo>
                  <a:pt x="194" y="555"/>
                </a:lnTo>
                <a:lnTo>
                  <a:pt x="232" y="528"/>
                </a:lnTo>
                <a:lnTo>
                  <a:pt x="255" y="514"/>
                </a:lnTo>
                <a:lnTo>
                  <a:pt x="278" y="499"/>
                </a:lnTo>
                <a:lnTo>
                  <a:pt x="278" y="499"/>
                </a:lnTo>
                <a:lnTo>
                  <a:pt x="303" y="482"/>
                </a:lnTo>
                <a:lnTo>
                  <a:pt x="327" y="464"/>
                </a:lnTo>
                <a:lnTo>
                  <a:pt x="351" y="443"/>
                </a:lnTo>
                <a:lnTo>
                  <a:pt x="373" y="423"/>
                </a:lnTo>
                <a:lnTo>
                  <a:pt x="393" y="405"/>
                </a:lnTo>
                <a:lnTo>
                  <a:pt x="411" y="390"/>
                </a:lnTo>
                <a:lnTo>
                  <a:pt x="419" y="385"/>
                </a:lnTo>
                <a:lnTo>
                  <a:pt x="426" y="381"/>
                </a:lnTo>
                <a:lnTo>
                  <a:pt x="431" y="378"/>
                </a:lnTo>
                <a:lnTo>
                  <a:pt x="436" y="378"/>
                </a:lnTo>
                <a:lnTo>
                  <a:pt x="436" y="378"/>
                </a:lnTo>
                <a:lnTo>
                  <a:pt x="453" y="381"/>
                </a:lnTo>
                <a:lnTo>
                  <a:pt x="469" y="385"/>
                </a:lnTo>
                <a:lnTo>
                  <a:pt x="476" y="386"/>
                </a:lnTo>
                <a:lnTo>
                  <a:pt x="482" y="386"/>
                </a:lnTo>
                <a:lnTo>
                  <a:pt x="489" y="386"/>
                </a:lnTo>
                <a:lnTo>
                  <a:pt x="494" y="384"/>
                </a:lnTo>
                <a:lnTo>
                  <a:pt x="494" y="384"/>
                </a:lnTo>
                <a:lnTo>
                  <a:pt x="499" y="380"/>
                </a:lnTo>
                <a:lnTo>
                  <a:pt x="503" y="374"/>
                </a:lnTo>
                <a:lnTo>
                  <a:pt x="514" y="363"/>
                </a:lnTo>
                <a:lnTo>
                  <a:pt x="518" y="356"/>
                </a:lnTo>
                <a:lnTo>
                  <a:pt x="524" y="352"/>
                </a:lnTo>
                <a:lnTo>
                  <a:pt x="530" y="348"/>
                </a:lnTo>
                <a:lnTo>
                  <a:pt x="536" y="347"/>
                </a:lnTo>
                <a:lnTo>
                  <a:pt x="536" y="347"/>
                </a:lnTo>
                <a:lnTo>
                  <a:pt x="549" y="348"/>
                </a:lnTo>
                <a:lnTo>
                  <a:pt x="560" y="349"/>
                </a:lnTo>
                <a:lnTo>
                  <a:pt x="565" y="351"/>
                </a:lnTo>
                <a:lnTo>
                  <a:pt x="570" y="349"/>
                </a:lnTo>
                <a:lnTo>
                  <a:pt x="577" y="347"/>
                </a:lnTo>
                <a:lnTo>
                  <a:pt x="584" y="341"/>
                </a:lnTo>
                <a:lnTo>
                  <a:pt x="584" y="341"/>
                </a:lnTo>
                <a:lnTo>
                  <a:pt x="589" y="336"/>
                </a:lnTo>
                <a:lnTo>
                  <a:pt x="590" y="331"/>
                </a:lnTo>
                <a:lnTo>
                  <a:pt x="589" y="322"/>
                </a:lnTo>
                <a:lnTo>
                  <a:pt x="590" y="319"/>
                </a:lnTo>
                <a:lnTo>
                  <a:pt x="595" y="316"/>
                </a:lnTo>
                <a:lnTo>
                  <a:pt x="605" y="315"/>
                </a:lnTo>
                <a:lnTo>
                  <a:pt x="620" y="315"/>
                </a:lnTo>
                <a:lnTo>
                  <a:pt x="620" y="315"/>
                </a:lnTo>
                <a:lnTo>
                  <a:pt x="639" y="314"/>
                </a:lnTo>
                <a:lnTo>
                  <a:pt x="657" y="311"/>
                </a:lnTo>
                <a:lnTo>
                  <a:pt x="673" y="307"/>
                </a:lnTo>
                <a:lnTo>
                  <a:pt x="687" y="302"/>
                </a:lnTo>
                <a:lnTo>
                  <a:pt x="710" y="292"/>
                </a:lnTo>
                <a:lnTo>
                  <a:pt x="726" y="284"/>
                </a:lnTo>
                <a:lnTo>
                  <a:pt x="726" y="284"/>
                </a:lnTo>
                <a:lnTo>
                  <a:pt x="743" y="274"/>
                </a:lnTo>
                <a:lnTo>
                  <a:pt x="765" y="260"/>
                </a:lnTo>
                <a:lnTo>
                  <a:pt x="786" y="245"/>
                </a:lnTo>
                <a:lnTo>
                  <a:pt x="799" y="236"/>
                </a:lnTo>
                <a:lnTo>
                  <a:pt x="799" y="236"/>
                </a:lnTo>
                <a:lnTo>
                  <a:pt x="806" y="231"/>
                </a:lnTo>
                <a:lnTo>
                  <a:pt x="812" y="226"/>
                </a:lnTo>
                <a:lnTo>
                  <a:pt x="820" y="220"/>
                </a:lnTo>
                <a:lnTo>
                  <a:pt x="820" y="220"/>
                </a:lnTo>
                <a:lnTo>
                  <a:pt x="823" y="224"/>
                </a:lnTo>
                <a:lnTo>
                  <a:pt x="835" y="236"/>
                </a:lnTo>
                <a:lnTo>
                  <a:pt x="857" y="256"/>
                </a:lnTo>
                <a:lnTo>
                  <a:pt x="873" y="269"/>
                </a:lnTo>
                <a:lnTo>
                  <a:pt x="894" y="284"/>
                </a:lnTo>
                <a:lnTo>
                  <a:pt x="894" y="284"/>
                </a:lnTo>
                <a:lnTo>
                  <a:pt x="931" y="309"/>
                </a:lnTo>
                <a:lnTo>
                  <a:pt x="956" y="322"/>
                </a:lnTo>
                <a:lnTo>
                  <a:pt x="972" y="330"/>
                </a:lnTo>
                <a:lnTo>
                  <a:pt x="983" y="336"/>
                </a:lnTo>
                <a:lnTo>
                  <a:pt x="983" y="336"/>
                </a:lnTo>
                <a:lnTo>
                  <a:pt x="989" y="340"/>
                </a:lnTo>
                <a:lnTo>
                  <a:pt x="993" y="347"/>
                </a:lnTo>
                <a:lnTo>
                  <a:pt x="995" y="352"/>
                </a:lnTo>
                <a:lnTo>
                  <a:pt x="997" y="359"/>
                </a:lnTo>
                <a:lnTo>
                  <a:pt x="998" y="370"/>
                </a:lnTo>
                <a:lnTo>
                  <a:pt x="999" y="378"/>
                </a:lnTo>
                <a:lnTo>
                  <a:pt x="999" y="378"/>
                </a:lnTo>
                <a:lnTo>
                  <a:pt x="1002" y="381"/>
                </a:lnTo>
                <a:lnTo>
                  <a:pt x="1006" y="384"/>
                </a:lnTo>
                <a:lnTo>
                  <a:pt x="1016" y="388"/>
                </a:lnTo>
                <a:lnTo>
                  <a:pt x="1022" y="390"/>
                </a:lnTo>
                <a:lnTo>
                  <a:pt x="1025" y="393"/>
                </a:lnTo>
                <a:lnTo>
                  <a:pt x="1027" y="395"/>
                </a:lnTo>
                <a:lnTo>
                  <a:pt x="1025" y="399"/>
                </a:lnTo>
                <a:lnTo>
                  <a:pt x="1025" y="39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7D1ADADE-776F-4E9C-80E8-7C33D6151B08}"/>
              </a:ext>
            </a:extLst>
          </p:cNvPr>
          <p:cNvSpPr>
            <a:spLocks/>
          </p:cNvSpPr>
          <p:nvPr/>
        </p:nvSpPr>
        <p:spPr bwMode="auto">
          <a:xfrm>
            <a:off x="7756667" y="1362437"/>
            <a:ext cx="1802583" cy="846137"/>
          </a:xfrm>
          <a:custGeom>
            <a:avLst/>
            <a:gdLst>
              <a:gd name="T0" fmla="*/ 631 w 1389"/>
              <a:gd name="T1" fmla="*/ 88 h 652"/>
              <a:gd name="T2" fmla="*/ 588 w 1389"/>
              <a:gd name="T3" fmla="*/ 18 h 652"/>
              <a:gd name="T4" fmla="*/ 555 w 1389"/>
              <a:gd name="T5" fmla="*/ 2 h 652"/>
              <a:gd name="T6" fmla="*/ 275 w 1389"/>
              <a:gd name="T7" fmla="*/ 9 h 652"/>
              <a:gd name="T8" fmla="*/ 30 w 1389"/>
              <a:gd name="T9" fmla="*/ 39 h 652"/>
              <a:gd name="T10" fmla="*/ 0 w 1389"/>
              <a:gd name="T11" fmla="*/ 57 h 652"/>
              <a:gd name="T12" fmla="*/ 22 w 1389"/>
              <a:gd name="T13" fmla="*/ 76 h 652"/>
              <a:gd name="T14" fmla="*/ 95 w 1389"/>
              <a:gd name="T15" fmla="*/ 82 h 652"/>
              <a:gd name="T16" fmla="*/ 59 w 1389"/>
              <a:gd name="T17" fmla="*/ 123 h 652"/>
              <a:gd name="T18" fmla="*/ 82 w 1389"/>
              <a:gd name="T19" fmla="*/ 132 h 652"/>
              <a:gd name="T20" fmla="*/ 116 w 1389"/>
              <a:gd name="T21" fmla="*/ 157 h 652"/>
              <a:gd name="T22" fmla="*/ 121 w 1389"/>
              <a:gd name="T23" fmla="*/ 173 h 652"/>
              <a:gd name="T24" fmla="*/ 187 w 1389"/>
              <a:gd name="T25" fmla="*/ 190 h 652"/>
              <a:gd name="T26" fmla="*/ 181 w 1389"/>
              <a:gd name="T27" fmla="*/ 206 h 652"/>
              <a:gd name="T28" fmla="*/ 217 w 1389"/>
              <a:gd name="T29" fmla="*/ 221 h 652"/>
              <a:gd name="T30" fmla="*/ 322 w 1389"/>
              <a:gd name="T31" fmla="*/ 243 h 652"/>
              <a:gd name="T32" fmla="*/ 554 w 1389"/>
              <a:gd name="T33" fmla="*/ 359 h 652"/>
              <a:gd name="T34" fmla="*/ 518 w 1389"/>
              <a:gd name="T35" fmla="*/ 386 h 652"/>
              <a:gd name="T36" fmla="*/ 414 w 1389"/>
              <a:gd name="T37" fmla="*/ 390 h 652"/>
              <a:gd name="T38" fmla="*/ 342 w 1389"/>
              <a:gd name="T39" fmla="*/ 401 h 652"/>
              <a:gd name="T40" fmla="*/ 345 w 1389"/>
              <a:gd name="T41" fmla="*/ 418 h 652"/>
              <a:gd name="T42" fmla="*/ 392 w 1389"/>
              <a:gd name="T43" fmla="*/ 453 h 652"/>
              <a:gd name="T44" fmla="*/ 401 w 1389"/>
              <a:gd name="T45" fmla="*/ 473 h 652"/>
              <a:gd name="T46" fmla="*/ 427 w 1389"/>
              <a:gd name="T47" fmla="*/ 523 h 652"/>
              <a:gd name="T48" fmla="*/ 462 w 1389"/>
              <a:gd name="T49" fmla="*/ 552 h 652"/>
              <a:gd name="T50" fmla="*/ 495 w 1389"/>
              <a:gd name="T51" fmla="*/ 562 h 652"/>
              <a:gd name="T52" fmla="*/ 546 w 1389"/>
              <a:gd name="T53" fmla="*/ 598 h 652"/>
              <a:gd name="T54" fmla="*/ 600 w 1389"/>
              <a:gd name="T55" fmla="*/ 619 h 652"/>
              <a:gd name="T56" fmla="*/ 683 w 1389"/>
              <a:gd name="T57" fmla="*/ 652 h 652"/>
              <a:gd name="T58" fmla="*/ 760 w 1389"/>
              <a:gd name="T59" fmla="*/ 624 h 652"/>
              <a:gd name="T60" fmla="*/ 806 w 1389"/>
              <a:gd name="T61" fmla="*/ 615 h 652"/>
              <a:gd name="T62" fmla="*/ 860 w 1389"/>
              <a:gd name="T63" fmla="*/ 589 h 652"/>
              <a:gd name="T64" fmla="*/ 930 w 1389"/>
              <a:gd name="T65" fmla="*/ 551 h 652"/>
              <a:gd name="T66" fmla="*/ 975 w 1389"/>
              <a:gd name="T67" fmla="*/ 480 h 652"/>
              <a:gd name="T68" fmla="*/ 982 w 1389"/>
              <a:gd name="T69" fmla="*/ 451 h 652"/>
              <a:gd name="T70" fmla="*/ 989 w 1389"/>
              <a:gd name="T71" fmla="*/ 435 h 652"/>
              <a:gd name="T72" fmla="*/ 952 w 1389"/>
              <a:gd name="T73" fmla="*/ 420 h 652"/>
              <a:gd name="T74" fmla="*/ 818 w 1389"/>
              <a:gd name="T75" fmla="*/ 381 h 652"/>
              <a:gd name="T76" fmla="*/ 802 w 1389"/>
              <a:gd name="T77" fmla="*/ 364 h 652"/>
              <a:gd name="T78" fmla="*/ 881 w 1389"/>
              <a:gd name="T79" fmla="*/ 318 h 652"/>
              <a:gd name="T80" fmla="*/ 981 w 1389"/>
              <a:gd name="T81" fmla="*/ 301 h 652"/>
              <a:gd name="T82" fmla="*/ 1151 w 1389"/>
              <a:gd name="T83" fmla="*/ 253 h 652"/>
              <a:gd name="T84" fmla="*/ 1235 w 1389"/>
              <a:gd name="T85" fmla="*/ 226 h 652"/>
              <a:gd name="T86" fmla="*/ 1247 w 1389"/>
              <a:gd name="T87" fmla="*/ 214 h 652"/>
              <a:gd name="T88" fmla="*/ 1259 w 1389"/>
              <a:gd name="T89" fmla="*/ 190 h 652"/>
              <a:gd name="T90" fmla="*/ 1313 w 1389"/>
              <a:gd name="T91" fmla="*/ 182 h 652"/>
              <a:gd name="T92" fmla="*/ 1319 w 1389"/>
              <a:gd name="T93" fmla="*/ 164 h 652"/>
              <a:gd name="T94" fmla="*/ 1330 w 1389"/>
              <a:gd name="T95" fmla="*/ 146 h 652"/>
              <a:gd name="T96" fmla="*/ 1342 w 1389"/>
              <a:gd name="T97" fmla="*/ 132 h 652"/>
              <a:gd name="T98" fmla="*/ 1349 w 1389"/>
              <a:gd name="T99" fmla="*/ 109 h 652"/>
              <a:gd name="T100" fmla="*/ 1388 w 1389"/>
              <a:gd name="T101" fmla="*/ 88 h 652"/>
              <a:gd name="T102" fmla="*/ 1365 w 1389"/>
              <a:gd name="T103" fmla="*/ 67 h 652"/>
              <a:gd name="T104" fmla="*/ 1188 w 1389"/>
              <a:gd name="T105" fmla="*/ 26 h 652"/>
              <a:gd name="T106" fmla="*/ 982 w 1389"/>
              <a:gd name="T107" fmla="*/ 6 h 652"/>
              <a:gd name="T108" fmla="*/ 852 w 1389"/>
              <a:gd name="T109" fmla="*/ 18 h 652"/>
              <a:gd name="T110" fmla="*/ 819 w 1389"/>
              <a:gd name="T111" fmla="*/ 38 h 652"/>
              <a:gd name="T112" fmla="*/ 810 w 1389"/>
              <a:gd name="T113" fmla="*/ 68 h 652"/>
              <a:gd name="T114" fmla="*/ 754 w 1389"/>
              <a:gd name="T115" fmla="*/ 175 h 652"/>
              <a:gd name="T116" fmla="*/ 740 w 1389"/>
              <a:gd name="T117" fmla="*/ 178 h 652"/>
              <a:gd name="T118" fmla="*/ 706 w 1389"/>
              <a:gd name="T119" fmla="*/ 168 h 652"/>
              <a:gd name="T120" fmla="*/ 668 w 1389"/>
              <a:gd name="T121" fmla="*/ 185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9" h="652">
                <a:moveTo>
                  <a:pt x="662" y="175"/>
                </a:moveTo>
                <a:lnTo>
                  <a:pt x="662" y="175"/>
                </a:lnTo>
                <a:lnTo>
                  <a:pt x="651" y="140"/>
                </a:lnTo>
                <a:lnTo>
                  <a:pt x="642" y="115"/>
                </a:lnTo>
                <a:lnTo>
                  <a:pt x="631" y="88"/>
                </a:lnTo>
                <a:lnTo>
                  <a:pt x="618" y="61"/>
                </a:lnTo>
                <a:lnTo>
                  <a:pt x="612" y="50"/>
                </a:lnTo>
                <a:lnTo>
                  <a:pt x="604" y="38"/>
                </a:lnTo>
                <a:lnTo>
                  <a:pt x="596" y="27"/>
                </a:lnTo>
                <a:lnTo>
                  <a:pt x="588" y="18"/>
                </a:lnTo>
                <a:lnTo>
                  <a:pt x="579" y="11"/>
                </a:lnTo>
                <a:lnTo>
                  <a:pt x="569" y="6"/>
                </a:lnTo>
                <a:lnTo>
                  <a:pt x="569" y="6"/>
                </a:lnTo>
                <a:lnTo>
                  <a:pt x="563" y="4"/>
                </a:lnTo>
                <a:lnTo>
                  <a:pt x="555" y="2"/>
                </a:lnTo>
                <a:lnTo>
                  <a:pt x="531" y="1"/>
                </a:lnTo>
                <a:lnTo>
                  <a:pt x="500" y="0"/>
                </a:lnTo>
                <a:lnTo>
                  <a:pt x="462" y="0"/>
                </a:lnTo>
                <a:lnTo>
                  <a:pt x="372" y="2"/>
                </a:lnTo>
                <a:lnTo>
                  <a:pt x="275" y="9"/>
                </a:lnTo>
                <a:lnTo>
                  <a:pt x="178" y="17"/>
                </a:lnTo>
                <a:lnTo>
                  <a:pt x="133" y="22"/>
                </a:lnTo>
                <a:lnTo>
                  <a:pt x="92" y="27"/>
                </a:lnTo>
                <a:lnTo>
                  <a:pt x="58" y="34"/>
                </a:lnTo>
                <a:lnTo>
                  <a:pt x="30" y="39"/>
                </a:lnTo>
                <a:lnTo>
                  <a:pt x="12" y="46"/>
                </a:lnTo>
                <a:lnTo>
                  <a:pt x="5" y="48"/>
                </a:lnTo>
                <a:lnTo>
                  <a:pt x="3" y="52"/>
                </a:lnTo>
                <a:lnTo>
                  <a:pt x="3" y="52"/>
                </a:lnTo>
                <a:lnTo>
                  <a:pt x="0" y="57"/>
                </a:lnTo>
                <a:lnTo>
                  <a:pt x="0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22" y="76"/>
                </a:lnTo>
                <a:lnTo>
                  <a:pt x="41" y="80"/>
                </a:lnTo>
                <a:lnTo>
                  <a:pt x="60" y="81"/>
                </a:lnTo>
                <a:lnTo>
                  <a:pt x="78" y="82"/>
                </a:lnTo>
                <a:lnTo>
                  <a:pt x="95" y="82"/>
                </a:lnTo>
                <a:lnTo>
                  <a:pt x="95" y="82"/>
                </a:lnTo>
                <a:lnTo>
                  <a:pt x="87" y="89"/>
                </a:lnTo>
                <a:lnTo>
                  <a:pt x="71" y="105"/>
                </a:lnTo>
                <a:lnTo>
                  <a:pt x="64" y="113"/>
                </a:lnTo>
                <a:lnTo>
                  <a:pt x="60" y="121"/>
                </a:lnTo>
                <a:lnTo>
                  <a:pt x="59" y="123"/>
                </a:lnTo>
                <a:lnTo>
                  <a:pt x="59" y="126"/>
                </a:lnTo>
                <a:lnTo>
                  <a:pt x="60" y="127"/>
                </a:lnTo>
                <a:lnTo>
                  <a:pt x="63" y="128"/>
                </a:lnTo>
                <a:lnTo>
                  <a:pt x="63" y="128"/>
                </a:lnTo>
                <a:lnTo>
                  <a:pt x="82" y="132"/>
                </a:lnTo>
                <a:lnTo>
                  <a:pt x="103" y="138"/>
                </a:lnTo>
                <a:lnTo>
                  <a:pt x="125" y="144"/>
                </a:lnTo>
                <a:lnTo>
                  <a:pt x="125" y="144"/>
                </a:lnTo>
                <a:lnTo>
                  <a:pt x="122" y="148"/>
                </a:lnTo>
                <a:lnTo>
                  <a:pt x="116" y="157"/>
                </a:lnTo>
                <a:lnTo>
                  <a:pt x="114" y="163"/>
                </a:lnTo>
                <a:lnTo>
                  <a:pt x="116" y="168"/>
                </a:lnTo>
                <a:lnTo>
                  <a:pt x="117" y="169"/>
                </a:lnTo>
                <a:lnTo>
                  <a:pt x="118" y="172"/>
                </a:lnTo>
                <a:lnTo>
                  <a:pt x="121" y="173"/>
                </a:lnTo>
                <a:lnTo>
                  <a:pt x="125" y="175"/>
                </a:lnTo>
                <a:lnTo>
                  <a:pt x="125" y="175"/>
                </a:lnTo>
                <a:lnTo>
                  <a:pt x="164" y="184"/>
                </a:lnTo>
                <a:lnTo>
                  <a:pt x="187" y="190"/>
                </a:lnTo>
                <a:lnTo>
                  <a:pt x="187" y="190"/>
                </a:lnTo>
                <a:lnTo>
                  <a:pt x="183" y="193"/>
                </a:lnTo>
                <a:lnTo>
                  <a:pt x="180" y="197"/>
                </a:lnTo>
                <a:lnTo>
                  <a:pt x="180" y="201"/>
                </a:lnTo>
                <a:lnTo>
                  <a:pt x="180" y="203"/>
                </a:lnTo>
                <a:lnTo>
                  <a:pt x="181" y="206"/>
                </a:lnTo>
                <a:lnTo>
                  <a:pt x="184" y="209"/>
                </a:lnTo>
                <a:lnTo>
                  <a:pt x="187" y="211"/>
                </a:lnTo>
                <a:lnTo>
                  <a:pt x="199" y="217"/>
                </a:lnTo>
                <a:lnTo>
                  <a:pt x="217" y="221"/>
                </a:lnTo>
                <a:lnTo>
                  <a:pt x="217" y="221"/>
                </a:lnTo>
                <a:lnTo>
                  <a:pt x="254" y="226"/>
                </a:lnTo>
                <a:lnTo>
                  <a:pt x="281" y="230"/>
                </a:lnTo>
                <a:lnTo>
                  <a:pt x="295" y="234"/>
                </a:lnTo>
                <a:lnTo>
                  <a:pt x="308" y="238"/>
                </a:lnTo>
                <a:lnTo>
                  <a:pt x="322" y="243"/>
                </a:lnTo>
                <a:lnTo>
                  <a:pt x="339" y="251"/>
                </a:lnTo>
                <a:lnTo>
                  <a:pt x="339" y="251"/>
                </a:lnTo>
                <a:lnTo>
                  <a:pt x="464" y="315"/>
                </a:lnTo>
                <a:lnTo>
                  <a:pt x="554" y="359"/>
                </a:lnTo>
                <a:lnTo>
                  <a:pt x="554" y="359"/>
                </a:lnTo>
                <a:lnTo>
                  <a:pt x="551" y="363"/>
                </a:lnTo>
                <a:lnTo>
                  <a:pt x="542" y="372"/>
                </a:lnTo>
                <a:lnTo>
                  <a:pt x="535" y="377"/>
                </a:lnTo>
                <a:lnTo>
                  <a:pt x="527" y="382"/>
                </a:lnTo>
                <a:lnTo>
                  <a:pt x="518" y="386"/>
                </a:lnTo>
                <a:lnTo>
                  <a:pt x="508" y="389"/>
                </a:lnTo>
                <a:lnTo>
                  <a:pt x="508" y="389"/>
                </a:lnTo>
                <a:lnTo>
                  <a:pt x="493" y="390"/>
                </a:lnTo>
                <a:lnTo>
                  <a:pt x="470" y="390"/>
                </a:lnTo>
                <a:lnTo>
                  <a:pt x="414" y="390"/>
                </a:lnTo>
                <a:lnTo>
                  <a:pt x="387" y="392"/>
                </a:lnTo>
                <a:lnTo>
                  <a:pt x="363" y="393"/>
                </a:lnTo>
                <a:lnTo>
                  <a:pt x="354" y="395"/>
                </a:lnTo>
                <a:lnTo>
                  <a:pt x="346" y="398"/>
                </a:lnTo>
                <a:lnTo>
                  <a:pt x="342" y="401"/>
                </a:lnTo>
                <a:lnTo>
                  <a:pt x="339" y="405"/>
                </a:lnTo>
                <a:lnTo>
                  <a:pt x="339" y="405"/>
                </a:lnTo>
                <a:lnTo>
                  <a:pt x="339" y="409"/>
                </a:lnTo>
                <a:lnTo>
                  <a:pt x="342" y="414"/>
                </a:lnTo>
                <a:lnTo>
                  <a:pt x="345" y="418"/>
                </a:lnTo>
                <a:lnTo>
                  <a:pt x="349" y="422"/>
                </a:lnTo>
                <a:lnTo>
                  <a:pt x="358" y="430"/>
                </a:lnTo>
                <a:lnTo>
                  <a:pt x="370" y="439"/>
                </a:lnTo>
                <a:lnTo>
                  <a:pt x="381" y="445"/>
                </a:lnTo>
                <a:lnTo>
                  <a:pt x="392" y="453"/>
                </a:lnTo>
                <a:lnTo>
                  <a:pt x="398" y="460"/>
                </a:lnTo>
                <a:lnTo>
                  <a:pt x="400" y="463"/>
                </a:lnTo>
                <a:lnTo>
                  <a:pt x="401" y="466"/>
                </a:lnTo>
                <a:lnTo>
                  <a:pt x="401" y="466"/>
                </a:lnTo>
                <a:lnTo>
                  <a:pt x="401" y="473"/>
                </a:lnTo>
                <a:lnTo>
                  <a:pt x="402" y="481"/>
                </a:lnTo>
                <a:lnTo>
                  <a:pt x="406" y="491"/>
                </a:lnTo>
                <a:lnTo>
                  <a:pt x="412" y="502"/>
                </a:lnTo>
                <a:lnTo>
                  <a:pt x="420" y="512"/>
                </a:lnTo>
                <a:lnTo>
                  <a:pt x="427" y="523"/>
                </a:lnTo>
                <a:lnTo>
                  <a:pt x="437" y="534"/>
                </a:lnTo>
                <a:lnTo>
                  <a:pt x="447" y="543"/>
                </a:lnTo>
                <a:lnTo>
                  <a:pt x="447" y="543"/>
                </a:lnTo>
                <a:lnTo>
                  <a:pt x="455" y="549"/>
                </a:lnTo>
                <a:lnTo>
                  <a:pt x="462" y="552"/>
                </a:lnTo>
                <a:lnTo>
                  <a:pt x="467" y="553"/>
                </a:lnTo>
                <a:lnTo>
                  <a:pt x="472" y="553"/>
                </a:lnTo>
                <a:lnTo>
                  <a:pt x="477" y="555"/>
                </a:lnTo>
                <a:lnTo>
                  <a:pt x="484" y="557"/>
                </a:lnTo>
                <a:lnTo>
                  <a:pt x="495" y="562"/>
                </a:lnTo>
                <a:lnTo>
                  <a:pt x="508" y="573"/>
                </a:lnTo>
                <a:lnTo>
                  <a:pt x="508" y="573"/>
                </a:lnTo>
                <a:lnTo>
                  <a:pt x="522" y="585"/>
                </a:lnTo>
                <a:lnTo>
                  <a:pt x="535" y="593"/>
                </a:lnTo>
                <a:lnTo>
                  <a:pt x="546" y="598"/>
                </a:lnTo>
                <a:lnTo>
                  <a:pt x="555" y="602"/>
                </a:lnTo>
                <a:lnTo>
                  <a:pt x="575" y="608"/>
                </a:lnTo>
                <a:lnTo>
                  <a:pt x="587" y="612"/>
                </a:lnTo>
                <a:lnTo>
                  <a:pt x="600" y="619"/>
                </a:lnTo>
                <a:lnTo>
                  <a:pt x="600" y="619"/>
                </a:lnTo>
                <a:lnTo>
                  <a:pt x="627" y="633"/>
                </a:lnTo>
                <a:lnTo>
                  <a:pt x="651" y="645"/>
                </a:lnTo>
                <a:lnTo>
                  <a:pt x="662" y="649"/>
                </a:lnTo>
                <a:lnTo>
                  <a:pt x="672" y="652"/>
                </a:lnTo>
                <a:lnTo>
                  <a:pt x="683" y="652"/>
                </a:lnTo>
                <a:lnTo>
                  <a:pt x="692" y="651"/>
                </a:lnTo>
                <a:lnTo>
                  <a:pt x="692" y="651"/>
                </a:lnTo>
                <a:lnTo>
                  <a:pt x="713" y="643"/>
                </a:lnTo>
                <a:lnTo>
                  <a:pt x="735" y="633"/>
                </a:lnTo>
                <a:lnTo>
                  <a:pt x="760" y="624"/>
                </a:lnTo>
                <a:lnTo>
                  <a:pt x="772" y="622"/>
                </a:lnTo>
                <a:lnTo>
                  <a:pt x="784" y="619"/>
                </a:lnTo>
                <a:lnTo>
                  <a:pt x="784" y="619"/>
                </a:lnTo>
                <a:lnTo>
                  <a:pt x="794" y="618"/>
                </a:lnTo>
                <a:lnTo>
                  <a:pt x="806" y="615"/>
                </a:lnTo>
                <a:lnTo>
                  <a:pt x="815" y="611"/>
                </a:lnTo>
                <a:lnTo>
                  <a:pt x="826" y="607"/>
                </a:lnTo>
                <a:lnTo>
                  <a:pt x="844" y="598"/>
                </a:lnTo>
                <a:lnTo>
                  <a:pt x="860" y="589"/>
                </a:lnTo>
                <a:lnTo>
                  <a:pt x="860" y="589"/>
                </a:lnTo>
                <a:lnTo>
                  <a:pt x="879" y="581"/>
                </a:lnTo>
                <a:lnTo>
                  <a:pt x="901" y="570"/>
                </a:lnTo>
                <a:lnTo>
                  <a:pt x="911" y="565"/>
                </a:lnTo>
                <a:lnTo>
                  <a:pt x="921" y="559"/>
                </a:lnTo>
                <a:lnTo>
                  <a:pt x="930" y="551"/>
                </a:lnTo>
                <a:lnTo>
                  <a:pt x="936" y="543"/>
                </a:lnTo>
                <a:lnTo>
                  <a:pt x="936" y="543"/>
                </a:lnTo>
                <a:lnTo>
                  <a:pt x="951" y="520"/>
                </a:lnTo>
                <a:lnTo>
                  <a:pt x="968" y="493"/>
                </a:lnTo>
                <a:lnTo>
                  <a:pt x="975" y="480"/>
                </a:lnTo>
                <a:lnTo>
                  <a:pt x="980" y="468"/>
                </a:lnTo>
                <a:lnTo>
                  <a:pt x="982" y="457"/>
                </a:lnTo>
                <a:lnTo>
                  <a:pt x="984" y="453"/>
                </a:lnTo>
                <a:lnTo>
                  <a:pt x="982" y="451"/>
                </a:lnTo>
                <a:lnTo>
                  <a:pt x="982" y="451"/>
                </a:lnTo>
                <a:lnTo>
                  <a:pt x="982" y="448"/>
                </a:lnTo>
                <a:lnTo>
                  <a:pt x="982" y="447"/>
                </a:lnTo>
                <a:lnTo>
                  <a:pt x="984" y="443"/>
                </a:lnTo>
                <a:lnTo>
                  <a:pt x="986" y="439"/>
                </a:lnTo>
                <a:lnTo>
                  <a:pt x="989" y="435"/>
                </a:lnTo>
                <a:lnTo>
                  <a:pt x="988" y="434"/>
                </a:lnTo>
                <a:lnTo>
                  <a:pt x="988" y="432"/>
                </a:lnTo>
                <a:lnTo>
                  <a:pt x="982" y="428"/>
                </a:lnTo>
                <a:lnTo>
                  <a:pt x="971" y="424"/>
                </a:lnTo>
                <a:lnTo>
                  <a:pt x="952" y="420"/>
                </a:lnTo>
                <a:lnTo>
                  <a:pt x="952" y="420"/>
                </a:lnTo>
                <a:lnTo>
                  <a:pt x="929" y="415"/>
                </a:lnTo>
                <a:lnTo>
                  <a:pt x="904" y="409"/>
                </a:lnTo>
                <a:lnTo>
                  <a:pt x="856" y="394"/>
                </a:lnTo>
                <a:lnTo>
                  <a:pt x="818" y="381"/>
                </a:lnTo>
                <a:lnTo>
                  <a:pt x="798" y="374"/>
                </a:lnTo>
                <a:lnTo>
                  <a:pt x="798" y="374"/>
                </a:lnTo>
                <a:lnTo>
                  <a:pt x="798" y="373"/>
                </a:lnTo>
                <a:lnTo>
                  <a:pt x="798" y="370"/>
                </a:lnTo>
                <a:lnTo>
                  <a:pt x="802" y="364"/>
                </a:lnTo>
                <a:lnTo>
                  <a:pt x="810" y="355"/>
                </a:lnTo>
                <a:lnTo>
                  <a:pt x="823" y="345"/>
                </a:lnTo>
                <a:lnTo>
                  <a:pt x="839" y="335"/>
                </a:lnTo>
                <a:lnTo>
                  <a:pt x="859" y="326"/>
                </a:lnTo>
                <a:lnTo>
                  <a:pt x="881" y="318"/>
                </a:lnTo>
                <a:lnTo>
                  <a:pt x="893" y="315"/>
                </a:lnTo>
                <a:lnTo>
                  <a:pt x="906" y="313"/>
                </a:lnTo>
                <a:lnTo>
                  <a:pt x="906" y="313"/>
                </a:lnTo>
                <a:lnTo>
                  <a:pt x="950" y="306"/>
                </a:lnTo>
                <a:lnTo>
                  <a:pt x="981" y="301"/>
                </a:lnTo>
                <a:lnTo>
                  <a:pt x="1015" y="294"/>
                </a:lnTo>
                <a:lnTo>
                  <a:pt x="1059" y="282"/>
                </a:lnTo>
                <a:lnTo>
                  <a:pt x="1059" y="282"/>
                </a:lnTo>
                <a:lnTo>
                  <a:pt x="1109" y="267"/>
                </a:lnTo>
                <a:lnTo>
                  <a:pt x="1151" y="253"/>
                </a:lnTo>
                <a:lnTo>
                  <a:pt x="1197" y="236"/>
                </a:lnTo>
                <a:lnTo>
                  <a:pt x="1197" y="236"/>
                </a:lnTo>
                <a:lnTo>
                  <a:pt x="1209" y="232"/>
                </a:lnTo>
                <a:lnTo>
                  <a:pt x="1222" y="230"/>
                </a:lnTo>
                <a:lnTo>
                  <a:pt x="1235" y="226"/>
                </a:lnTo>
                <a:lnTo>
                  <a:pt x="1239" y="223"/>
                </a:lnTo>
                <a:lnTo>
                  <a:pt x="1243" y="221"/>
                </a:lnTo>
                <a:lnTo>
                  <a:pt x="1243" y="221"/>
                </a:lnTo>
                <a:lnTo>
                  <a:pt x="1245" y="218"/>
                </a:lnTo>
                <a:lnTo>
                  <a:pt x="1247" y="214"/>
                </a:lnTo>
                <a:lnTo>
                  <a:pt x="1249" y="205"/>
                </a:lnTo>
                <a:lnTo>
                  <a:pt x="1252" y="197"/>
                </a:lnTo>
                <a:lnTo>
                  <a:pt x="1255" y="193"/>
                </a:lnTo>
                <a:lnTo>
                  <a:pt x="1259" y="190"/>
                </a:lnTo>
                <a:lnTo>
                  <a:pt x="1259" y="190"/>
                </a:lnTo>
                <a:lnTo>
                  <a:pt x="1265" y="188"/>
                </a:lnTo>
                <a:lnTo>
                  <a:pt x="1273" y="186"/>
                </a:lnTo>
                <a:lnTo>
                  <a:pt x="1294" y="185"/>
                </a:lnTo>
                <a:lnTo>
                  <a:pt x="1305" y="184"/>
                </a:lnTo>
                <a:lnTo>
                  <a:pt x="1313" y="182"/>
                </a:lnTo>
                <a:lnTo>
                  <a:pt x="1318" y="180"/>
                </a:lnTo>
                <a:lnTo>
                  <a:pt x="1319" y="177"/>
                </a:lnTo>
                <a:lnTo>
                  <a:pt x="1319" y="175"/>
                </a:lnTo>
                <a:lnTo>
                  <a:pt x="1319" y="175"/>
                </a:lnTo>
                <a:lnTo>
                  <a:pt x="1319" y="164"/>
                </a:lnTo>
                <a:lnTo>
                  <a:pt x="1319" y="160"/>
                </a:lnTo>
                <a:lnTo>
                  <a:pt x="1320" y="155"/>
                </a:lnTo>
                <a:lnTo>
                  <a:pt x="1323" y="152"/>
                </a:lnTo>
                <a:lnTo>
                  <a:pt x="1326" y="148"/>
                </a:lnTo>
                <a:lnTo>
                  <a:pt x="1330" y="146"/>
                </a:lnTo>
                <a:lnTo>
                  <a:pt x="1335" y="144"/>
                </a:lnTo>
                <a:lnTo>
                  <a:pt x="1335" y="144"/>
                </a:lnTo>
                <a:lnTo>
                  <a:pt x="1339" y="142"/>
                </a:lnTo>
                <a:lnTo>
                  <a:pt x="1342" y="136"/>
                </a:lnTo>
                <a:lnTo>
                  <a:pt x="1342" y="132"/>
                </a:lnTo>
                <a:lnTo>
                  <a:pt x="1340" y="127"/>
                </a:lnTo>
                <a:lnTo>
                  <a:pt x="1338" y="117"/>
                </a:lnTo>
                <a:lnTo>
                  <a:pt x="1335" y="113"/>
                </a:lnTo>
                <a:lnTo>
                  <a:pt x="1335" y="113"/>
                </a:lnTo>
                <a:lnTo>
                  <a:pt x="1349" y="109"/>
                </a:lnTo>
                <a:lnTo>
                  <a:pt x="1363" y="105"/>
                </a:lnTo>
                <a:lnTo>
                  <a:pt x="1376" y="98"/>
                </a:lnTo>
                <a:lnTo>
                  <a:pt x="1381" y="96"/>
                </a:lnTo>
                <a:lnTo>
                  <a:pt x="1385" y="92"/>
                </a:lnTo>
                <a:lnTo>
                  <a:pt x="1388" y="88"/>
                </a:lnTo>
                <a:lnTo>
                  <a:pt x="1389" y="84"/>
                </a:lnTo>
                <a:lnTo>
                  <a:pt x="1388" y="80"/>
                </a:lnTo>
                <a:lnTo>
                  <a:pt x="1384" y="76"/>
                </a:lnTo>
                <a:lnTo>
                  <a:pt x="1376" y="72"/>
                </a:lnTo>
                <a:lnTo>
                  <a:pt x="1365" y="67"/>
                </a:lnTo>
                <a:lnTo>
                  <a:pt x="1365" y="67"/>
                </a:lnTo>
                <a:lnTo>
                  <a:pt x="1335" y="57"/>
                </a:lnTo>
                <a:lnTo>
                  <a:pt x="1292" y="47"/>
                </a:lnTo>
                <a:lnTo>
                  <a:pt x="1243" y="36"/>
                </a:lnTo>
                <a:lnTo>
                  <a:pt x="1188" y="26"/>
                </a:lnTo>
                <a:lnTo>
                  <a:pt x="1131" y="17"/>
                </a:lnTo>
                <a:lnTo>
                  <a:pt x="1076" y="10"/>
                </a:lnTo>
                <a:lnTo>
                  <a:pt x="1026" y="6"/>
                </a:lnTo>
                <a:lnTo>
                  <a:pt x="1003" y="5"/>
                </a:lnTo>
                <a:lnTo>
                  <a:pt x="982" y="6"/>
                </a:lnTo>
                <a:lnTo>
                  <a:pt x="982" y="6"/>
                </a:lnTo>
                <a:lnTo>
                  <a:pt x="914" y="10"/>
                </a:lnTo>
                <a:lnTo>
                  <a:pt x="886" y="11"/>
                </a:lnTo>
                <a:lnTo>
                  <a:pt x="861" y="15"/>
                </a:lnTo>
                <a:lnTo>
                  <a:pt x="852" y="18"/>
                </a:lnTo>
                <a:lnTo>
                  <a:pt x="843" y="21"/>
                </a:lnTo>
                <a:lnTo>
                  <a:pt x="835" y="25"/>
                </a:lnTo>
                <a:lnTo>
                  <a:pt x="829" y="29"/>
                </a:lnTo>
                <a:lnTo>
                  <a:pt x="823" y="32"/>
                </a:lnTo>
                <a:lnTo>
                  <a:pt x="819" y="38"/>
                </a:lnTo>
                <a:lnTo>
                  <a:pt x="815" y="44"/>
                </a:lnTo>
                <a:lnTo>
                  <a:pt x="814" y="52"/>
                </a:lnTo>
                <a:lnTo>
                  <a:pt x="814" y="52"/>
                </a:lnTo>
                <a:lnTo>
                  <a:pt x="813" y="60"/>
                </a:lnTo>
                <a:lnTo>
                  <a:pt x="810" y="68"/>
                </a:lnTo>
                <a:lnTo>
                  <a:pt x="804" y="86"/>
                </a:lnTo>
                <a:lnTo>
                  <a:pt x="794" y="106"/>
                </a:lnTo>
                <a:lnTo>
                  <a:pt x="784" y="125"/>
                </a:lnTo>
                <a:lnTo>
                  <a:pt x="764" y="156"/>
                </a:lnTo>
                <a:lnTo>
                  <a:pt x="754" y="175"/>
                </a:lnTo>
                <a:lnTo>
                  <a:pt x="754" y="175"/>
                </a:lnTo>
                <a:lnTo>
                  <a:pt x="750" y="181"/>
                </a:lnTo>
                <a:lnTo>
                  <a:pt x="747" y="182"/>
                </a:lnTo>
                <a:lnTo>
                  <a:pt x="744" y="181"/>
                </a:lnTo>
                <a:lnTo>
                  <a:pt x="740" y="178"/>
                </a:lnTo>
                <a:lnTo>
                  <a:pt x="735" y="175"/>
                </a:lnTo>
                <a:lnTo>
                  <a:pt x="729" y="171"/>
                </a:lnTo>
                <a:lnTo>
                  <a:pt x="719" y="168"/>
                </a:lnTo>
                <a:lnTo>
                  <a:pt x="706" y="168"/>
                </a:lnTo>
                <a:lnTo>
                  <a:pt x="706" y="168"/>
                </a:lnTo>
                <a:lnTo>
                  <a:pt x="694" y="171"/>
                </a:lnTo>
                <a:lnTo>
                  <a:pt x="684" y="173"/>
                </a:lnTo>
                <a:lnTo>
                  <a:pt x="677" y="178"/>
                </a:lnTo>
                <a:lnTo>
                  <a:pt x="672" y="182"/>
                </a:lnTo>
                <a:lnTo>
                  <a:pt x="668" y="185"/>
                </a:lnTo>
                <a:lnTo>
                  <a:pt x="665" y="185"/>
                </a:lnTo>
                <a:lnTo>
                  <a:pt x="664" y="182"/>
                </a:lnTo>
                <a:lnTo>
                  <a:pt x="662" y="175"/>
                </a:lnTo>
                <a:lnTo>
                  <a:pt x="662" y="175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E7F07DAB-DE9C-45DB-A05F-DB60F33781EF}"/>
              </a:ext>
            </a:extLst>
          </p:cNvPr>
          <p:cNvSpPr>
            <a:spLocks/>
          </p:cNvSpPr>
          <p:nvPr/>
        </p:nvSpPr>
        <p:spPr bwMode="auto">
          <a:xfrm>
            <a:off x="767535" y="4699098"/>
            <a:ext cx="1001444" cy="1579162"/>
          </a:xfrm>
          <a:custGeom>
            <a:avLst/>
            <a:gdLst>
              <a:gd name="T0" fmla="*/ 260 w 1047"/>
              <a:gd name="T1" fmla="*/ 882 h 1651"/>
              <a:gd name="T2" fmla="*/ 244 w 1047"/>
              <a:gd name="T3" fmla="*/ 570 h 1651"/>
              <a:gd name="T4" fmla="*/ 312 w 1047"/>
              <a:gd name="T5" fmla="*/ 246 h 1651"/>
              <a:gd name="T6" fmla="*/ 363 w 1047"/>
              <a:gd name="T7" fmla="*/ 113 h 1651"/>
              <a:gd name="T8" fmla="*/ 349 w 1047"/>
              <a:gd name="T9" fmla="*/ 86 h 1651"/>
              <a:gd name="T10" fmla="*/ 346 w 1047"/>
              <a:gd name="T11" fmla="*/ 4 h 1651"/>
              <a:gd name="T12" fmla="*/ 252 w 1047"/>
              <a:gd name="T13" fmla="*/ 93 h 1651"/>
              <a:gd name="T14" fmla="*/ 120 w 1047"/>
              <a:gd name="T15" fmla="*/ 289 h 1651"/>
              <a:gd name="T16" fmla="*/ 64 w 1047"/>
              <a:gd name="T17" fmla="*/ 586 h 1651"/>
              <a:gd name="T18" fmla="*/ 74 w 1047"/>
              <a:gd name="T19" fmla="*/ 805 h 1651"/>
              <a:gd name="T20" fmla="*/ 240 w 1047"/>
              <a:gd name="T21" fmla="*/ 1149 h 1651"/>
              <a:gd name="T22" fmla="*/ 194 w 1047"/>
              <a:gd name="T23" fmla="*/ 1240 h 1651"/>
              <a:gd name="T24" fmla="*/ 40 w 1047"/>
              <a:gd name="T25" fmla="*/ 1446 h 1651"/>
              <a:gd name="T26" fmla="*/ 4 w 1047"/>
              <a:gd name="T27" fmla="*/ 1498 h 1651"/>
              <a:gd name="T28" fmla="*/ 32 w 1047"/>
              <a:gd name="T29" fmla="*/ 1533 h 1651"/>
              <a:gd name="T30" fmla="*/ 50 w 1047"/>
              <a:gd name="T31" fmla="*/ 1561 h 1651"/>
              <a:gd name="T32" fmla="*/ 112 w 1047"/>
              <a:gd name="T33" fmla="*/ 1587 h 1651"/>
              <a:gd name="T34" fmla="*/ 154 w 1047"/>
              <a:gd name="T35" fmla="*/ 1532 h 1651"/>
              <a:gd name="T36" fmla="*/ 181 w 1047"/>
              <a:gd name="T37" fmla="*/ 1533 h 1651"/>
              <a:gd name="T38" fmla="*/ 227 w 1047"/>
              <a:gd name="T39" fmla="*/ 1509 h 1651"/>
              <a:gd name="T40" fmla="*/ 248 w 1047"/>
              <a:gd name="T41" fmla="*/ 1592 h 1651"/>
              <a:gd name="T42" fmla="*/ 277 w 1047"/>
              <a:gd name="T43" fmla="*/ 1644 h 1651"/>
              <a:gd name="T44" fmla="*/ 304 w 1047"/>
              <a:gd name="T45" fmla="*/ 1583 h 1651"/>
              <a:gd name="T46" fmla="*/ 338 w 1047"/>
              <a:gd name="T47" fmla="*/ 1557 h 1651"/>
              <a:gd name="T48" fmla="*/ 394 w 1047"/>
              <a:gd name="T49" fmla="*/ 1515 h 1651"/>
              <a:gd name="T50" fmla="*/ 434 w 1047"/>
              <a:gd name="T51" fmla="*/ 1466 h 1651"/>
              <a:gd name="T52" fmla="*/ 506 w 1047"/>
              <a:gd name="T53" fmla="*/ 1404 h 1651"/>
              <a:gd name="T54" fmla="*/ 552 w 1047"/>
              <a:gd name="T55" fmla="*/ 1315 h 1651"/>
              <a:gd name="T56" fmla="*/ 584 w 1047"/>
              <a:gd name="T57" fmla="*/ 1307 h 1651"/>
              <a:gd name="T58" fmla="*/ 565 w 1047"/>
              <a:gd name="T59" fmla="*/ 1246 h 1651"/>
              <a:gd name="T60" fmla="*/ 741 w 1047"/>
              <a:gd name="T61" fmla="*/ 1043 h 1651"/>
              <a:gd name="T62" fmla="*/ 883 w 1047"/>
              <a:gd name="T63" fmla="*/ 949 h 1651"/>
              <a:gd name="T64" fmla="*/ 921 w 1047"/>
              <a:gd name="T65" fmla="*/ 862 h 1651"/>
              <a:gd name="T66" fmla="*/ 953 w 1047"/>
              <a:gd name="T67" fmla="*/ 773 h 1651"/>
              <a:gd name="T68" fmla="*/ 1024 w 1047"/>
              <a:gd name="T69" fmla="*/ 603 h 1651"/>
              <a:gd name="T70" fmla="*/ 1045 w 1047"/>
              <a:gd name="T71" fmla="*/ 415 h 1651"/>
              <a:gd name="T72" fmla="*/ 968 w 1047"/>
              <a:gd name="T73" fmla="*/ 221 h 1651"/>
              <a:gd name="T74" fmla="*/ 869 w 1047"/>
              <a:gd name="T75" fmla="*/ 68 h 1651"/>
              <a:gd name="T76" fmla="*/ 884 w 1047"/>
              <a:gd name="T77" fmla="*/ 136 h 1651"/>
              <a:gd name="T78" fmla="*/ 805 w 1047"/>
              <a:gd name="T79" fmla="*/ 52 h 1651"/>
              <a:gd name="T80" fmla="*/ 782 w 1047"/>
              <a:gd name="T81" fmla="*/ 71 h 1651"/>
              <a:gd name="T82" fmla="*/ 769 w 1047"/>
              <a:gd name="T83" fmla="*/ 110 h 1651"/>
              <a:gd name="T84" fmla="*/ 753 w 1047"/>
              <a:gd name="T85" fmla="*/ 110 h 1651"/>
              <a:gd name="T86" fmla="*/ 748 w 1047"/>
              <a:gd name="T87" fmla="*/ 223 h 1651"/>
              <a:gd name="T88" fmla="*/ 733 w 1047"/>
              <a:gd name="T89" fmla="*/ 264 h 1651"/>
              <a:gd name="T90" fmla="*/ 716 w 1047"/>
              <a:gd name="T91" fmla="*/ 300 h 1651"/>
              <a:gd name="T92" fmla="*/ 723 w 1047"/>
              <a:gd name="T93" fmla="*/ 392 h 1651"/>
              <a:gd name="T94" fmla="*/ 707 w 1047"/>
              <a:gd name="T95" fmla="*/ 564 h 1651"/>
              <a:gd name="T96" fmla="*/ 674 w 1047"/>
              <a:gd name="T97" fmla="*/ 555 h 1651"/>
              <a:gd name="T98" fmla="*/ 627 w 1047"/>
              <a:gd name="T99" fmla="*/ 636 h 1651"/>
              <a:gd name="T100" fmla="*/ 612 w 1047"/>
              <a:gd name="T101" fmla="*/ 723 h 1651"/>
              <a:gd name="T102" fmla="*/ 583 w 1047"/>
              <a:gd name="T103" fmla="*/ 769 h 1651"/>
              <a:gd name="T104" fmla="*/ 552 w 1047"/>
              <a:gd name="T105" fmla="*/ 841 h 1651"/>
              <a:gd name="T106" fmla="*/ 509 w 1047"/>
              <a:gd name="T107" fmla="*/ 923 h 1651"/>
              <a:gd name="T108" fmla="*/ 463 w 1047"/>
              <a:gd name="T109" fmla="*/ 1010 h 1651"/>
              <a:gd name="T110" fmla="*/ 421 w 1047"/>
              <a:gd name="T111" fmla="*/ 1064 h 1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7" h="1651">
                <a:moveTo>
                  <a:pt x="369" y="1173"/>
                </a:moveTo>
                <a:lnTo>
                  <a:pt x="369" y="1173"/>
                </a:lnTo>
                <a:lnTo>
                  <a:pt x="349" y="1128"/>
                </a:lnTo>
                <a:lnTo>
                  <a:pt x="328" y="1079"/>
                </a:lnTo>
                <a:lnTo>
                  <a:pt x="304" y="1019"/>
                </a:lnTo>
                <a:lnTo>
                  <a:pt x="281" y="952"/>
                </a:lnTo>
                <a:lnTo>
                  <a:pt x="269" y="918"/>
                </a:lnTo>
                <a:lnTo>
                  <a:pt x="260" y="882"/>
                </a:lnTo>
                <a:lnTo>
                  <a:pt x="250" y="849"/>
                </a:lnTo>
                <a:lnTo>
                  <a:pt x="244" y="816"/>
                </a:lnTo>
                <a:lnTo>
                  <a:pt x="240" y="786"/>
                </a:lnTo>
                <a:lnTo>
                  <a:pt x="237" y="757"/>
                </a:lnTo>
                <a:lnTo>
                  <a:pt x="237" y="757"/>
                </a:lnTo>
                <a:lnTo>
                  <a:pt x="237" y="699"/>
                </a:lnTo>
                <a:lnTo>
                  <a:pt x="240" y="636"/>
                </a:lnTo>
                <a:lnTo>
                  <a:pt x="244" y="570"/>
                </a:lnTo>
                <a:lnTo>
                  <a:pt x="250" y="506"/>
                </a:lnTo>
                <a:lnTo>
                  <a:pt x="258" y="443"/>
                </a:lnTo>
                <a:lnTo>
                  <a:pt x="267" y="385"/>
                </a:lnTo>
                <a:lnTo>
                  <a:pt x="278" y="336"/>
                </a:lnTo>
                <a:lnTo>
                  <a:pt x="285" y="317"/>
                </a:lnTo>
                <a:lnTo>
                  <a:pt x="290" y="300"/>
                </a:lnTo>
                <a:lnTo>
                  <a:pt x="290" y="300"/>
                </a:lnTo>
                <a:lnTo>
                  <a:pt x="312" y="246"/>
                </a:lnTo>
                <a:lnTo>
                  <a:pt x="331" y="205"/>
                </a:lnTo>
                <a:lnTo>
                  <a:pt x="344" y="181"/>
                </a:lnTo>
                <a:lnTo>
                  <a:pt x="348" y="173"/>
                </a:lnTo>
                <a:lnTo>
                  <a:pt x="311" y="184"/>
                </a:lnTo>
                <a:lnTo>
                  <a:pt x="311" y="184"/>
                </a:lnTo>
                <a:lnTo>
                  <a:pt x="323" y="168"/>
                </a:lnTo>
                <a:lnTo>
                  <a:pt x="349" y="131"/>
                </a:lnTo>
                <a:lnTo>
                  <a:pt x="363" y="113"/>
                </a:lnTo>
                <a:lnTo>
                  <a:pt x="374" y="96"/>
                </a:lnTo>
                <a:lnTo>
                  <a:pt x="379" y="84"/>
                </a:lnTo>
                <a:lnTo>
                  <a:pt x="381" y="80"/>
                </a:lnTo>
                <a:lnTo>
                  <a:pt x="379" y="79"/>
                </a:lnTo>
                <a:lnTo>
                  <a:pt x="379" y="79"/>
                </a:lnTo>
                <a:lnTo>
                  <a:pt x="374" y="79"/>
                </a:lnTo>
                <a:lnTo>
                  <a:pt x="366" y="80"/>
                </a:lnTo>
                <a:lnTo>
                  <a:pt x="349" y="86"/>
                </a:lnTo>
                <a:lnTo>
                  <a:pt x="327" y="94"/>
                </a:lnTo>
                <a:lnTo>
                  <a:pt x="379" y="10"/>
                </a:lnTo>
                <a:lnTo>
                  <a:pt x="342" y="31"/>
                </a:lnTo>
                <a:lnTo>
                  <a:pt x="342" y="31"/>
                </a:lnTo>
                <a:lnTo>
                  <a:pt x="344" y="26"/>
                </a:lnTo>
                <a:lnTo>
                  <a:pt x="346" y="14"/>
                </a:lnTo>
                <a:lnTo>
                  <a:pt x="348" y="8"/>
                </a:lnTo>
                <a:lnTo>
                  <a:pt x="346" y="4"/>
                </a:lnTo>
                <a:lnTo>
                  <a:pt x="345" y="0"/>
                </a:lnTo>
                <a:lnTo>
                  <a:pt x="344" y="0"/>
                </a:lnTo>
                <a:lnTo>
                  <a:pt x="342" y="0"/>
                </a:lnTo>
                <a:lnTo>
                  <a:pt x="342" y="0"/>
                </a:lnTo>
                <a:lnTo>
                  <a:pt x="332" y="8"/>
                </a:lnTo>
                <a:lnTo>
                  <a:pt x="312" y="29"/>
                </a:lnTo>
                <a:lnTo>
                  <a:pt x="285" y="58"/>
                </a:lnTo>
                <a:lnTo>
                  <a:pt x="252" y="93"/>
                </a:lnTo>
                <a:lnTo>
                  <a:pt x="219" y="134"/>
                </a:lnTo>
                <a:lnTo>
                  <a:pt x="186" y="175"/>
                </a:lnTo>
                <a:lnTo>
                  <a:pt x="158" y="213"/>
                </a:lnTo>
                <a:lnTo>
                  <a:pt x="146" y="231"/>
                </a:lnTo>
                <a:lnTo>
                  <a:pt x="137" y="247"/>
                </a:lnTo>
                <a:lnTo>
                  <a:pt x="137" y="247"/>
                </a:lnTo>
                <a:lnTo>
                  <a:pt x="129" y="265"/>
                </a:lnTo>
                <a:lnTo>
                  <a:pt x="120" y="289"/>
                </a:lnTo>
                <a:lnTo>
                  <a:pt x="111" y="317"/>
                </a:lnTo>
                <a:lnTo>
                  <a:pt x="103" y="348"/>
                </a:lnTo>
                <a:lnTo>
                  <a:pt x="94" y="384"/>
                </a:lnTo>
                <a:lnTo>
                  <a:pt x="86" y="422"/>
                </a:lnTo>
                <a:lnTo>
                  <a:pt x="79" y="461"/>
                </a:lnTo>
                <a:lnTo>
                  <a:pt x="73" y="502"/>
                </a:lnTo>
                <a:lnTo>
                  <a:pt x="68" y="544"/>
                </a:lnTo>
                <a:lnTo>
                  <a:pt x="64" y="586"/>
                </a:lnTo>
                <a:lnTo>
                  <a:pt x="61" y="627"/>
                </a:lnTo>
                <a:lnTo>
                  <a:pt x="60" y="668"/>
                </a:lnTo>
                <a:lnTo>
                  <a:pt x="60" y="706"/>
                </a:lnTo>
                <a:lnTo>
                  <a:pt x="62" y="743"/>
                </a:lnTo>
                <a:lnTo>
                  <a:pt x="68" y="776"/>
                </a:lnTo>
                <a:lnTo>
                  <a:pt x="70" y="790"/>
                </a:lnTo>
                <a:lnTo>
                  <a:pt x="74" y="805"/>
                </a:lnTo>
                <a:lnTo>
                  <a:pt x="74" y="805"/>
                </a:lnTo>
                <a:lnTo>
                  <a:pt x="83" y="833"/>
                </a:lnTo>
                <a:lnTo>
                  <a:pt x="95" y="862"/>
                </a:lnTo>
                <a:lnTo>
                  <a:pt x="108" y="894"/>
                </a:lnTo>
                <a:lnTo>
                  <a:pt x="123" y="926"/>
                </a:lnTo>
                <a:lnTo>
                  <a:pt x="153" y="990"/>
                </a:lnTo>
                <a:lnTo>
                  <a:pt x="185" y="1052"/>
                </a:lnTo>
                <a:lnTo>
                  <a:pt x="215" y="1106"/>
                </a:lnTo>
                <a:lnTo>
                  <a:pt x="240" y="1149"/>
                </a:lnTo>
                <a:lnTo>
                  <a:pt x="264" y="1189"/>
                </a:lnTo>
                <a:lnTo>
                  <a:pt x="264" y="1189"/>
                </a:lnTo>
                <a:lnTo>
                  <a:pt x="254" y="1192"/>
                </a:lnTo>
                <a:lnTo>
                  <a:pt x="233" y="1206"/>
                </a:lnTo>
                <a:lnTo>
                  <a:pt x="220" y="1214"/>
                </a:lnTo>
                <a:lnTo>
                  <a:pt x="208" y="1223"/>
                </a:lnTo>
                <a:lnTo>
                  <a:pt x="198" y="1235"/>
                </a:lnTo>
                <a:lnTo>
                  <a:pt x="194" y="1240"/>
                </a:lnTo>
                <a:lnTo>
                  <a:pt x="190" y="1246"/>
                </a:lnTo>
                <a:lnTo>
                  <a:pt x="190" y="1246"/>
                </a:lnTo>
                <a:lnTo>
                  <a:pt x="158" y="1316"/>
                </a:lnTo>
                <a:lnTo>
                  <a:pt x="137" y="1362"/>
                </a:lnTo>
                <a:lnTo>
                  <a:pt x="137" y="1362"/>
                </a:lnTo>
                <a:lnTo>
                  <a:pt x="115" y="1381"/>
                </a:lnTo>
                <a:lnTo>
                  <a:pt x="65" y="1423"/>
                </a:lnTo>
                <a:lnTo>
                  <a:pt x="40" y="1446"/>
                </a:lnTo>
                <a:lnTo>
                  <a:pt x="18" y="1467"/>
                </a:lnTo>
                <a:lnTo>
                  <a:pt x="10" y="1477"/>
                </a:lnTo>
                <a:lnTo>
                  <a:pt x="4" y="1484"/>
                </a:lnTo>
                <a:lnTo>
                  <a:pt x="0" y="1490"/>
                </a:lnTo>
                <a:lnTo>
                  <a:pt x="0" y="1492"/>
                </a:lnTo>
                <a:lnTo>
                  <a:pt x="0" y="1494"/>
                </a:lnTo>
                <a:lnTo>
                  <a:pt x="0" y="1494"/>
                </a:lnTo>
                <a:lnTo>
                  <a:pt x="4" y="1498"/>
                </a:lnTo>
                <a:lnTo>
                  <a:pt x="11" y="1502"/>
                </a:lnTo>
                <a:lnTo>
                  <a:pt x="18" y="1503"/>
                </a:lnTo>
                <a:lnTo>
                  <a:pt x="25" y="1504"/>
                </a:lnTo>
                <a:lnTo>
                  <a:pt x="37" y="1504"/>
                </a:lnTo>
                <a:lnTo>
                  <a:pt x="43" y="1504"/>
                </a:lnTo>
                <a:lnTo>
                  <a:pt x="43" y="1504"/>
                </a:lnTo>
                <a:lnTo>
                  <a:pt x="39" y="1513"/>
                </a:lnTo>
                <a:lnTo>
                  <a:pt x="32" y="1533"/>
                </a:lnTo>
                <a:lnTo>
                  <a:pt x="29" y="1545"/>
                </a:lnTo>
                <a:lnTo>
                  <a:pt x="29" y="1554"/>
                </a:lnTo>
                <a:lnTo>
                  <a:pt x="29" y="1557"/>
                </a:lnTo>
                <a:lnTo>
                  <a:pt x="32" y="1559"/>
                </a:lnTo>
                <a:lnTo>
                  <a:pt x="33" y="1562"/>
                </a:lnTo>
                <a:lnTo>
                  <a:pt x="37" y="1562"/>
                </a:lnTo>
                <a:lnTo>
                  <a:pt x="37" y="1562"/>
                </a:lnTo>
                <a:lnTo>
                  <a:pt x="50" y="1561"/>
                </a:lnTo>
                <a:lnTo>
                  <a:pt x="61" y="1562"/>
                </a:lnTo>
                <a:lnTo>
                  <a:pt x="71" y="1566"/>
                </a:lnTo>
                <a:lnTo>
                  <a:pt x="85" y="1573"/>
                </a:lnTo>
                <a:lnTo>
                  <a:pt x="85" y="1573"/>
                </a:lnTo>
                <a:lnTo>
                  <a:pt x="96" y="1580"/>
                </a:lnTo>
                <a:lnTo>
                  <a:pt x="106" y="1586"/>
                </a:lnTo>
                <a:lnTo>
                  <a:pt x="108" y="1587"/>
                </a:lnTo>
                <a:lnTo>
                  <a:pt x="112" y="1587"/>
                </a:lnTo>
                <a:lnTo>
                  <a:pt x="116" y="1586"/>
                </a:lnTo>
                <a:lnTo>
                  <a:pt x="121" y="1583"/>
                </a:lnTo>
                <a:lnTo>
                  <a:pt x="121" y="1583"/>
                </a:lnTo>
                <a:lnTo>
                  <a:pt x="127" y="1578"/>
                </a:lnTo>
                <a:lnTo>
                  <a:pt x="132" y="1570"/>
                </a:lnTo>
                <a:lnTo>
                  <a:pt x="143" y="1549"/>
                </a:lnTo>
                <a:lnTo>
                  <a:pt x="148" y="1540"/>
                </a:lnTo>
                <a:lnTo>
                  <a:pt x="154" y="1532"/>
                </a:lnTo>
                <a:lnTo>
                  <a:pt x="157" y="1530"/>
                </a:lnTo>
                <a:lnTo>
                  <a:pt x="161" y="1529"/>
                </a:lnTo>
                <a:lnTo>
                  <a:pt x="165" y="1529"/>
                </a:lnTo>
                <a:lnTo>
                  <a:pt x="169" y="1530"/>
                </a:lnTo>
                <a:lnTo>
                  <a:pt x="169" y="1530"/>
                </a:lnTo>
                <a:lnTo>
                  <a:pt x="173" y="1532"/>
                </a:lnTo>
                <a:lnTo>
                  <a:pt x="177" y="1533"/>
                </a:lnTo>
                <a:lnTo>
                  <a:pt x="181" y="1533"/>
                </a:lnTo>
                <a:lnTo>
                  <a:pt x="185" y="1532"/>
                </a:lnTo>
                <a:lnTo>
                  <a:pt x="191" y="1529"/>
                </a:lnTo>
                <a:lnTo>
                  <a:pt x="196" y="1524"/>
                </a:lnTo>
                <a:lnTo>
                  <a:pt x="203" y="1519"/>
                </a:lnTo>
                <a:lnTo>
                  <a:pt x="211" y="1513"/>
                </a:lnTo>
                <a:lnTo>
                  <a:pt x="217" y="1511"/>
                </a:lnTo>
                <a:lnTo>
                  <a:pt x="223" y="1509"/>
                </a:lnTo>
                <a:lnTo>
                  <a:pt x="227" y="1509"/>
                </a:lnTo>
                <a:lnTo>
                  <a:pt x="227" y="1509"/>
                </a:lnTo>
                <a:lnTo>
                  <a:pt x="231" y="1511"/>
                </a:lnTo>
                <a:lnTo>
                  <a:pt x="235" y="1515"/>
                </a:lnTo>
                <a:lnTo>
                  <a:pt x="237" y="1521"/>
                </a:lnTo>
                <a:lnTo>
                  <a:pt x="240" y="1529"/>
                </a:lnTo>
                <a:lnTo>
                  <a:pt x="244" y="1548"/>
                </a:lnTo>
                <a:lnTo>
                  <a:pt x="246" y="1570"/>
                </a:lnTo>
                <a:lnTo>
                  <a:pt x="248" y="1592"/>
                </a:lnTo>
                <a:lnTo>
                  <a:pt x="252" y="1612"/>
                </a:lnTo>
                <a:lnTo>
                  <a:pt x="254" y="1621"/>
                </a:lnTo>
                <a:lnTo>
                  <a:pt x="257" y="1628"/>
                </a:lnTo>
                <a:lnTo>
                  <a:pt x="260" y="1633"/>
                </a:lnTo>
                <a:lnTo>
                  <a:pt x="264" y="1636"/>
                </a:lnTo>
                <a:lnTo>
                  <a:pt x="264" y="1636"/>
                </a:lnTo>
                <a:lnTo>
                  <a:pt x="271" y="1640"/>
                </a:lnTo>
                <a:lnTo>
                  <a:pt x="277" y="1644"/>
                </a:lnTo>
                <a:lnTo>
                  <a:pt x="283" y="1650"/>
                </a:lnTo>
                <a:lnTo>
                  <a:pt x="286" y="1651"/>
                </a:lnTo>
                <a:lnTo>
                  <a:pt x="287" y="1650"/>
                </a:lnTo>
                <a:lnTo>
                  <a:pt x="288" y="1647"/>
                </a:lnTo>
                <a:lnTo>
                  <a:pt x="290" y="1641"/>
                </a:lnTo>
                <a:lnTo>
                  <a:pt x="290" y="1641"/>
                </a:lnTo>
                <a:lnTo>
                  <a:pt x="295" y="1616"/>
                </a:lnTo>
                <a:lnTo>
                  <a:pt x="304" y="1583"/>
                </a:lnTo>
                <a:lnTo>
                  <a:pt x="316" y="1541"/>
                </a:lnTo>
                <a:lnTo>
                  <a:pt x="316" y="1541"/>
                </a:lnTo>
                <a:lnTo>
                  <a:pt x="317" y="1544"/>
                </a:lnTo>
                <a:lnTo>
                  <a:pt x="319" y="1548"/>
                </a:lnTo>
                <a:lnTo>
                  <a:pt x="323" y="1550"/>
                </a:lnTo>
                <a:lnTo>
                  <a:pt x="327" y="1553"/>
                </a:lnTo>
                <a:lnTo>
                  <a:pt x="332" y="1555"/>
                </a:lnTo>
                <a:lnTo>
                  <a:pt x="338" y="1557"/>
                </a:lnTo>
                <a:lnTo>
                  <a:pt x="348" y="1557"/>
                </a:lnTo>
                <a:lnTo>
                  <a:pt x="348" y="1557"/>
                </a:lnTo>
                <a:lnTo>
                  <a:pt x="357" y="1554"/>
                </a:lnTo>
                <a:lnTo>
                  <a:pt x="365" y="1550"/>
                </a:lnTo>
                <a:lnTo>
                  <a:pt x="371" y="1544"/>
                </a:lnTo>
                <a:lnTo>
                  <a:pt x="377" y="1536"/>
                </a:lnTo>
                <a:lnTo>
                  <a:pt x="387" y="1521"/>
                </a:lnTo>
                <a:lnTo>
                  <a:pt x="394" y="1515"/>
                </a:lnTo>
                <a:lnTo>
                  <a:pt x="400" y="1509"/>
                </a:lnTo>
                <a:lnTo>
                  <a:pt x="400" y="1509"/>
                </a:lnTo>
                <a:lnTo>
                  <a:pt x="407" y="1504"/>
                </a:lnTo>
                <a:lnTo>
                  <a:pt x="412" y="1499"/>
                </a:lnTo>
                <a:lnTo>
                  <a:pt x="420" y="1486"/>
                </a:lnTo>
                <a:lnTo>
                  <a:pt x="424" y="1478"/>
                </a:lnTo>
                <a:lnTo>
                  <a:pt x="428" y="1473"/>
                </a:lnTo>
                <a:lnTo>
                  <a:pt x="434" y="1466"/>
                </a:lnTo>
                <a:lnTo>
                  <a:pt x="442" y="1462"/>
                </a:lnTo>
                <a:lnTo>
                  <a:pt x="442" y="1462"/>
                </a:lnTo>
                <a:lnTo>
                  <a:pt x="452" y="1457"/>
                </a:lnTo>
                <a:lnTo>
                  <a:pt x="461" y="1452"/>
                </a:lnTo>
                <a:lnTo>
                  <a:pt x="470" y="1444"/>
                </a:lnTo>
                <a:lnTo>
                  <a:pt x="478" y="1437"/>
                </a:lnTo>
                <a:lnTo>
                  <a:pt x="494" y="1420"/>
                </a:lnTo>
                <a:lnTo>
                  <a:pt x="506" y="1404"/>
                </a:lnTo>
                <a:lnTo>
                  <a:pt x="506" y="1404"/>
                </a:lnTo>
                <a:lnTo>
                  <a:pt x="515" y="1390"/>
                </a:lnTo>
                <a:lnTo>
                  <a:pt x="523" y="1375"/>
                </a:lnTo>
                <a:lnTo>
                  <a:pt x="529" y="1362"/>
                </a:lnTo>
                <a:lnTo>
                  <a:pt x="537" y="1346"/>
                </a:lnTo>
                <a:lnTo>
                  <a:pt x="537" y="1346"/>
                </a:lnTo>
                <a:lnTo>
                  <a:pt x="545" y="1331"/>
                </a:lnTo>
                <a:lnTo>
                  <a:pt x="552" y="1315"/>
                </a:lnTo>
                <a:lnTo>
                  <a:pt x="558" y="1299"/>
                </a:lnTo>
                <a:lnTo>
                  <a:pt x="558" y="1299"/>
                </a:lnTo>
                <a:lnTo>
                  <a:pt x="571" y="1306"/>
                </a:lnTo>
                <a:lnTo>
                  <a:pt x="579" y="1310"/>
                </a:lnTo>
                <a:lnTo>
                  <a:pt x="583" y="1310"/>
                </a:lnTo>
                <a:lnTo>
                  <a:pt x="584" y="1310"/>
                </a:lnTo>
                <a:lnTo>
                  <a:pt x="584" y="1310"/>
                </a:lnTo>
                <a:lnTo>
                  <a:pt x="584" y="1307"/>
                </a:lnTo>
                <a:lnTo>
                  <a:pt x="583" y="1302"/>
                </a:lnTo>
                <a:lnTo>
                  <a:pt x="577" y="1290"/>
                </a:lnTo>
                <a:lnTo>
                  <a:pt x="569" y="1273"/>
                </a:lnTo>
                <a:lnTo>
                  <a:pt x="569" y="1273"/>
                </a:lnTo>
                <a:lnTo>
                  <a:pt x="567" y="1269"/>
                </a:lnTo>
                <a:lnTo>
                  <a:pt x="565" y="1258"/>
                </a:lnTo>
                <a:lnTo>
                  <a:pt x="563" y="1253"/>
                </a:lnTo>
                <a:lnTo>
                  <a:pt x="565" y="1246"/>
                </a:lnTo>
                <a:lnTo>
                  <a:pt x="566" y="1241"/>
                </a:lnTo>
                <a:lnTo>
                  <a:pt x="569" y="1236"/>
                </a:lnTo>
                <a:lnTo>
                  <a:pt x="569" y="1236"/>
                </a:lnTo>
                <a:lnTo>
                  <a:pt x="596" y="1202"/>
                </a:lnTo>
                <a:lnTo>
                  <a:pt x="650" y="1139"/>
                </a:lnTo>
                <a:lnTo>
                  <a:pt x="682" y="1103"/>
                </a:lnTo>
                <a:lnTo>
                  <a:pt x="713" y="1070"/>
                </a:lnTo>
                <a:lnTo>
                  <a:pt x="741" y="1043"/>
                </a:lnTo>
                <a:lnTo>
                  <a:pt x="753" y="1033"/>
                </a:lnTo>
                <a:lnTo>
                  <a:pt x="763" y="1025"/>
                </a:lnTo>
                <a:lnTo>
                  <a:pt x="763" y="1025"/>
                </a:lnTo>
                <a:lnTo>
                  <a:pt x="804" y="1002"/>
                </a:lnTo>
                <a:lnTo>
                  <a:pt x="826" y="989"/>
                </a:lnTo>
                <a:lnTo>
                  <a:pt x="847" y="977"/>
                </a:lnTo>
                <a:lnTo>
                  <a:pt x="866" y="962"/>
                </a:lnTo>
                <a:lnTo>
                  <a:pt x="883" y="949"/>
                </a:lnTo>
                <a:lnTo>
                  <a:pt x="890" y="943"/>
                </a:lnTo>
                <a:lnTo>
                  <a:pt x="896" y="935"/>
                </a:lnTo>
                <a:lnTo>
                  <a:pt x="901" y="928"/>
                </a:lnTo>
                <a:lnTo>
                  <a:pt x="905" y="920"/>
                </a:lnTo>
                <a:lnTo>
                  <a:pt x="905" y="920"/>
                </a:lnTo>
                <a:lnTo>
                  <a:pt x="912" y="903"/>
                </a:lnTo>
                <a:lnTo>
                  <a:pt x="917" y="883"/>
                </a:lnTo>
                <a:lnTo>
                  <a:pt x="921" y="862"/>
                </a:lnTo>
                <a:lnTo>
                  <a:pt x="925" y="841"/>
                </a:lnTo>
                <a:lnTo>
                  <a:pt x="930" y="808"/>
                </a:lnTo>
                <a:lnTo>
                  <a:pt x="932" y="794"/>
                </a:lnTo>
                <a:lnTo>
                  <a:pt x="932" y="794"/>
                </a:lnTo>
                <a:lnTo>
                  <a:pt x="933" y="794"/>
                </a:lnTo>
                <a:lnTo>
                  <a:pt x="941" y="787"/>
                </a:lnTo>
                <a:lnTo>
                  <a:pt x="946" y="782"/>
                </a:lnTo>
                <a:lnTo>
                  <a:pt x="953" y="773"/>
                </a:lnTo>
                <a:lnTo>
                  <a:pt x="962" y="760"/>
                </a:lnTo>
                <a:lnTo>
                  <a:pt x="974" y="741"/>
                </a:lnTo>
                <a:lnTo>
                  <a:pt x="974" y="741"/>
                </a:lnTo>
                <a:lnTo>
                  <a:pt x="980" y="730"/>
                </a:lnTo>
                <a:lnTo>
                  <a:pt x="987" y="716"/>
                </a:lnTo>
                <a:lnTo>
                  <a:pt x="1000" y="684"/>
                </a:lnTo>
                <a:lnTo>
                  <a:pt x="1012" y="645"/>
                </a:lnTo>
                <a:lnTo>
                  <a:pt x="1024" y="603"/>
                </a:lnTo>
                <a:lnTo>
                  <a:pt x="1034" y="560"/>
                </a:lnTo>
                <a:lnTo>
                  <a:pt x="1041" y="519"/>
                </a:lnTo>
                <a:lnTo>
                  <a:pt x="1046" y="480"/>
                </a:lnTo>
                <a:lnTo>
                  <a:pt x="1047" y="463"/>
                </a:lnTo>
                <a:lnTo>
                  <a:pt x="1047" y="447"/>
                </a:lnTo>
                <a:lnTo>
                  <a:pt x="1047" y="447"/>
                </a:lnTo>
                <a:lnTo>
                  <a:pt x="1046" y="431"/>
                </a:lnTo>
                <a:lnTo>
                  <a:pt x="1045" y="415"/>
                </a:lnTo>
                <a:lnTo>
                  <a:pt x="1041" y="398"/>
                </a:lnTo>
                <a:lnTo>
                  <a:pt x="1037" y="381"/>
                </a:lnTo>
                <a:lnTo>
                  <a:pt x="1026" y="347"/>
                </a:lnTo>
                <a:lnTo>
                  <a:pt x="1013" y="314"/>
                </a:lnTo>
                <a:lnTo>
                  <a:pt x="1000" y="282"/>
                </a:lnTo>
                <a:lnTo>
                  <a:pt x="987" y="255"/>
                </a:lnTo>
                <a:lnTo>
                  <a:pt x="976" y="234"/>
                </a:lnTo>
                <a:lnTo>
                  <a:pt x="968" y="221"/>
                </a:lnTo>
                <a:lnTo>
                  <a:pt x="968" y="221"/>
                </a:lnTo>
                <a:lnTo>
                  <a:pt x="915" y="131"/>
                </a:lnTo>
                <a:lnTo>
                  <a:pt x="899" y="105"/>
                </a:lnTo>
                <a:lnTo>
                  <a:pt x="884" y="84"/>
                </a:lnTo>
                <a:lnTo>
                  <a:pt x="874" y="71"/>
                </a:lnTo>
                <a:lnTo>
                  <a:pt x="871" y="68"/>
                </a:lnTo>
                <a:lnTo>
                  <a:pt x="870" y="68"/>
                </a:lnTo>
                <a:lnTo>
                  <a:pt x="869" y="68"/>
                </a:lnTo>
                <a:lnTo>
                  <a:pt x="869" y="68"/>
                </a:lnTo>
                <a:lnTo>
                  <a:pt x="867" y="71"/>
                </a:lnTo>
                <a:lnTo>
                  <a:pt x="867" y="75"/>
                </a:lnTo>
                <a:lnTo>
                  <a:pt x="869" y="83"/>
                </a:lnTo>
                <a:lnTo>
                  <a:pt x="870" y="94"/>
                </a:lnTo>
                <a:lnTo>
                  <a:pt x="874" y="106"/>
                </a:lnTo>
                <a:lnTo>
                  <a:pt x="880" y="127"/>
                </a:lnTo>
                <a:lnTo>
                  <a:pt x="884" y="136"/>
                </a:lnTo>
                <a:lnTo>
                  <a:pt x="884" y="136"/>
                </a:lnTo>
                <a:lnTo>
                  <a:pt x="872" y="121"/>
                </a:lnTo>
                <a:lnTo>
                  <a:pt x="845" y="88"/>
                </a:lnTo>
                <a:lnTo>
                  <a:pt x="830" y="72"/>
                </a:lnTo>
                <a:lnTo>
                  <a:pt x="817" y="59"/>
                </a:lnTo>
                <a:lnTo>
                  <a:pt x="809" y="51"/>
                </a:lnTo>
                <a:lnTo>
                  <a:pt x="807" y="51"/>
                </a:lnTo>
                <a:lnTo>
                  <a:pt x="805" y="52"/>
                </a:lnTo>
                <a:lnTo>
                  <a:pt x="805" y="52"/>
                </a:lnTo>
                <a:lnTo>
                  <a:pt x="807" y="63"/>
                </a:lnTo>
                <a:lnTo>
                  <a:pt x="811" y="79"/>
                </a:lnTo>
                <a:lnTo>
                  <a:pt x="821" y="121"/>
                </a:lnTo>
                <a:lnTo>
                  <a:pt x="837" y="179"/>
                </a:lnTo>
                <a:lnTo>
                  <a:pt x="837" y="179"/>
                </a:lnTo>
                <a:lnTo>
                  <a:pt x="805" y="115"/>
                </a:lnTo>
                <a:lnTo>
                  <a:pt x="782" y="71"/>
                </a:lnTo>
                <a:lnTo>
                  <a:pt x="772" y="58"/>
                </a:lnTo>
                <a:lnTo>
                  <a:pt x="770" y="54"/>
                </a:lnTo>
                <a:lnTo>
                  <a:pt x="769" y="52"/>
                </a:lnTo>
                <a:lnTo>
                  <a:pt x="769" y="52"/>
                </a:lnTo>
                <a:lnTo>
                  <a:pt x="767" y="55"/>
                </a:lnTo>
                <a:lnTo>
                  <a:pt x="766" y="62"/>
                </a:lnTo>
                <a:lnTo>
                  <a:pt x="767" y="81"/>
                </a:lnTo>
                <a:lnTo>
                  <a:pt x="769" y="110"/>
                </a:lnTo>
                <a:lnTo>
                  <a:pt x="769" y="110"/>
                </a:lnTo>
                <a:lnTo>
                  <a:pt x="767" y="108"/>
                </a:lnTo>
                <a:lnTo>
                  <a:pt x="763" y="102"/>
                </a:lnTo>
                <a:lnTo>
                  <a:pt x="761" y="100"/>
                </a:lnTo>
                <a:lnTo>
                  <a:pt x="758" y="101"/>
                </a:lnTo>
                <a:lnTo>
                  <a:pt x="755" y="104"/>
                </a:lnTo>
                <a:lnTo>
                  <a:pt x="753" y="110"/>
                </a:lnTo>
                <a:lnTo>
                  <a:pt x="753" y="110"/>
                </a:lnTo>
                <a:lnTo>
                  <a:pt x="751" y="122"/>
                </a:lnTo>
                <a:lnTo>
                  <a:pt x="753" y="142"/>
                </a:lnTo>
                <a:lnTo>
                  <a:pt x="757" y="186"/>
                </a:lnTo>
                <a:lnTo>
                  <a:pt x="763" y="247"/>
                </a:lnTo>
                <a:lnTo>
                  <a:pt x="763" y="247"/>
                </a:lnTo>
                <a:lnTo>
                  <a:pt x="759" y="242"/>
                </a:lnTo>
                <a:lnTo>
                  <a:pt x="753" y="230"/>
                </a:lnTo>
                <a:lnTo>
                  <a:pt x="748" y="223"/>
                </a:lnTo>
                <a:lnTo>
                  <a:pt x="744" y="219"/>
                </a:lnTo>
                <a:lnTo>
                  <a:pt x="740" y="218"/>
                </a:lnTo>
                <a:lnTo>
                  <a:pt x="738" y="219"/>
                </a:lnTo>
                <a:lnTo>
                  <a:pt x="737" y="221"/>
                </a:lnTo>
                <a:lnTo>
                  <a:pt x="737" y="221"/>
                </a:lnTo>
                <a:lnTo>
                  <a:pt x="736" y="227"/>
                </a:lnTo>
                <a:lnTo>
                  <a:pt x="734" y="238"/>
                </a:lnTo>
                <a:lnTo>
                  <a:pt x="733" y="264"/>
                </a:lnTo>
                <a:lnTo>
                  <a:pt x="732" y="300"/>
                </a:lnTo>
                <a:lnTo>
                  <a:pt x="732" y="300"/>
                </a:lnTo>
                <a:lnTo>
                  <a:pt x="730" y="296"/>
                </a:lnTo>
                <a:lnTo>
                  <a:pt x="725" y="290"/>
                </a:lnTo>
                <a:lnTo>
                  <a:pt x="723" y="289"/>
                </a:lnTo>
                <a:lnTo>
                  <a:pt x="720" y="289"/>
                </a:lnTo>
                <a:lnTo>
                  <a:pt x="717" y="293"/>
                </a:lnTo>
                <a:lnTo>
                  <a:pt x="716" y="300"/>
                </a:lnTo>
                <a:lnTo>
                  <a:pt x="716" y="300"/>
                </a:lnTo>
                <a:lnTo>
                  <a:pt x="716" y="310"/>
                </a:lnTo>
                <a:lnTo>
                  <a:pt x="717" y="323"/>
                </a:lnTo>
                <a:lnTo>
                  <a:pt x="721" y="352"/>
                </a:lnTo>
                <a:lnTo>
                  <a:pt x="724" y="367"/>
                </a:lnTo>
                <a:lnTo>
                  <a:pt x="724" y="378"/>
                </a:lnTo>
                <a:lnTo>
                  <a:pt x="724" y="388"/>
                </a:lnTo>
                <a:lnTo>
                  <a:pt x="723" y="392"/>
                </a:lnTo>
                <a:lnTo>
                  <a:pt x="721" y="394"/>
                </a:lnTo>
                <a:lnTo>
                  <a:pt x="721" y="394"/>
                </a:lnTo>
                <a:lnTo>
                  <a:pt x="720" y="398"/>
                </a:lnTo>
                <a:lnTo>
                  <a:pt x="717" y="406"/>
                </a:lnTo>
                <a:lnTo>
                  <a:pt x="715" y="430"/>
                </a:lnTo>
                <a:lnTo>
                  <a:pt x="712" y="463"/>
                </a:lnTo>
                <a:lnTo>
                  <a:pt x="709" y="498"/>
                </a:lnTo>
                <a:lnTo>
                  <a:pt x="707" y="564"/>
                </a:lnTo>
                <a:lnTo>
                  <a:pt x="705" y="594"/>
                </a:lnTo>
                <a:lnTo>
                  <a:pt x="705" y="594"/>
                </a:lnTo>
                <a:lnTo>
                  <a:pt x="701" y="586"/>
                </a:lnTo>
                <a:lnTo>
                  <a:pt x="692" y="570"/>
                </a:lnTo>
                <a:lnTo>
                  <a:pt x="687" y="563"/>
                </a:lnTo>
                <a:lnTo>
                  <a:pt x="680" y="557"/>
                </a:lnTo>
                <a:lnTo>
                  <a:pt x="678" y="556"/>
                </a:lnTo>
                <a:lnTo>
                  <a:pt x="674" y="555"/>
                </a:lnTo>
                <a:lnTo>
                  <a:pt x="671" y="556"/>
                </a:lnTo>
                <a:lnTo>
                  <a:pt x="669" y="557"/>
                </a:lnTo>
                <a:lnTo>
                  <a:pt x="669" y="557"/>
                </a:lnTo>
                <a:lnTo>
                  <a:pt x="663" y="565"/>
                </a:lnTo>
                <a:lnTo>
                  <a:pt x="655" y="576"/>
                </a:lnTo>
                <a:lnTo>
                  <a:pt x="642" y="602"/>
                </a:lnTo>
                <a:lnTo>
                  <a:pt x="627" y="636"/>
                </a:lnTo>
                <a:lnTo>
                  <a:pt x="627" y="636"/>
                </a:lnTo>
                <a:lnTo>
                  <a:pt x="624" y="640"/>
                </a:lnTo>
                <a:lnTo>
                  <a:pt x="619" y="651"/>
                </a:lnTo>
                <a:lnTo>
                  <a:pt x="613" y="668"/>
                </a:lnTo>
                <a:lnTo>
                  <a:pt x="612" y="678"/>
                </a:lnTo>
                <a:lnTo>
                  <a:pt x="611" y="689"/>
                </a:lnTo>
                <a:lnTo>
                  <a:pt x="611" y="689"/>
                </a:lnTo>
                <a:lnTo>
                  <a:pt x="611" y="709"/>
                </a:lnTo>
                <a:lnTo>
                  <a:pt x="612" y="723"/>
                </a:lnTo>
                <a:lnTo>
                  <a:pt x="611" y="728"/>
                </a:lnTo>
                <a:lnTo>
                  <a:pt x="611" y="734"/>
                </a:lnTo>
                <a:lnTo>
                  <a:pt x="608" y="737"/>
                </a:lnTo>
                <a:lnTo>
                  <a:pt x="605" y="741"/>
                </a:lnTo>
                <a:lnTo>
                  <a:pt x="605" y="741"/>
                </a:lnTo>
                <a:lnTo>
                  <a:pt x="598" y="748"/>
                </a:lnTo>
                <a:lnTo>
                  <a:pt x="591" y="757"/>
                </a:lnTo>
                <a:lnTo>
                  <a:pt x="583" y="769"/>
                </a:lnTo>
                <a:lnTo>
                  <a:pt x="574" y="789"/>
                </a:lnTo>
                <a:lnTo>
                  <a:pt x="574" y="789"/>
                </a:lnTo>
                <a:lnTo>
                  <a:pt x="565" y="810"/>
                </a:lnTo>
                <a:lnTo>
                  <a:pt x="559" y="826"/>
                </a:lnTo>
                <a:lnTo>
                  <a:pt x="555" y="836"/>
                </a:lnTo>
                <a:lnTo>
                  <a:pt x="553" y="841"/>
                </a:lnTo>
                <a:lnTo>
                  <a:pt x="553" y="841"/>
                </a:lnTo>
                <a:lnTo>
                  <a:pt x="552" y="841"/>
                </a:lnTo>
                <a:lnTo>
                  <a:pt x="552" y="841"/>
                </a:lnTo>
                <a:lnTo>
                  <a:pt x="550" y="841"/>
                </a:lnTo>
                <a:lnTo>
                  <a:pt x="549" y="841"/>
                </a:lnTo>
                <a:lnTo>
                  <a:pt x="544" y="849"/>
                </a:lnTo>
                <a:lnTo>
                  <a:pt x="532" y="873"/>
                </a:lnTo>
                <a:lnTo>
                  <a:pt x="532" y="873"/>
                </a:lnTo>
                <a:lnTo>
                  <a:pt x="519" y="902"/>
                </a:lnTo>
                <a:lnTo>
                  <a:pt x="509" y="923"/>
                </a:lnTo>
                <a:lnTo>
                  <a:pt x="503" y="939"/>
                </a:lnTo>
                <a:lnTo>
                  <a:pt x="495" y="952"/>
                </a:lnTo>
                <a:lnTo>
                  <a:pt x="495" y="952"/>
                </a:lnTo>
                <a:lnTo>
                  <a:pt x="486" y="968"/>
                </a:lnTo>
                <a:lnTo>
                  <a:pt x="478" y="983"/>
                </a:lnTo>
                <a:lnTo>
                  <a:pt x="470" y="999"/>
                </a:lnTo>
                <a:lnTo>
                  <a:pt x="467" y="1006"/>
                </a:lnTo>
                <a:lnTo>
                  <a:pt x="463" y="1010"/>
                </a:lnTo>
                <a:lnTo>
                  <a:pt x="463" y="1010"/>
                </a:lnTo>
                <a:lnTo>
                  <a:pt x="457" y="1018"/>
                </a:lnTo>
                <a:lnTo>
                  <a:pt x="450" y="1028"/>
                </a:lnTo>
                <a:lnTo>
                  <a:pt x="444" y="1039"/>
                </a:lnTo>
                <a:lnTo>
                  <a:pt x="437" y="1046"/>
                </a:lnTo>
                <a:lnTo>
                  <a:pt x="437" y="1046"/>
                </a:lnTo>
                <a:lnTo>
                  <a:pt x="425" y="1057"/>
                </a:lnTo>
                <a:lnTo>
                  <a:pt x="421" y="1064"/>
                </a:lnTo>
                <a:lnTo>
                  <a:pt x="416" y="1073"/>
                </a:lnTo>
                <a:lnTo>
                  <a:pt x="416" y="1073"/>
                </a:lnTo>
                <a:lnTo>
                  <a:pt x="369" y="1173"/>
                </a:lnTo>
                <a:lnTo>
                  <a:pt x="369" y="117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A8649E5B-409C-4B7D-8B69-660E493D17BD}"/>
              </a:ext>
            </a:extLst>
          </p:cNvPr>
          <p:cNvSpPr>
            <a:spLocks/>
          </p:cNvSpPr>
          <p:nvPr/>
        </p:nvSpPr>
        <p:spPr bwMode="auto">
          <a:xfrm>
            <a:off x="2189148" y="5089758"/>
            <a:ext cx="1726354" cy="881134"/>
          </a:xfrm>
          <a:custGeom>
            <a:avLst/>
            <a:gdLst>
              <a:gd name="T0" fmla="*/ 864 w 1346"/>
              <a:gd name="T1" fmla="*/ 581 h 687"/>
              <a:gd name="T2" fmla="*/ 882 w 1346"/>
              <a:gd name="T3" fmla="*/ 600 h 687"/>
              <a:gd name="T4" fmla="*/ 943 w 1346"/>
              <a:gd name="T5" fmla="*/ 648 h 687"/>
              <a:gd name="T6" fmla="*/ 1006 w 1346"/>
              <a:gd name="T7" fmla="*/ 666 h 687"/>
              <a:gd name="T8" fmla="*/ 1074 w 1346"/>
              <a:gd name="T9" fmla="*/ 679 h 687"/>
              <a:gd name="T10" fmla="*/ 1153 w 1346"/>
              <a:gd name="T11" fmla="*/ 680 h 687"/>
              <a:gd name="T12" fmla="*/ 1231 w 1346"/>
              <a:gd name="T13" fmla="*/ 606 h 687"/>
              <a:gd name="T14" fmla="*/ 1269 w 1346"/>
              <a:gd name="T15" fmla="*/ 581 h 687"/>
              <a:gd name="T16" fmla="*/ 1310 w 1346"/>
              <a:gd name="T17" fmla="*/ 523 h 687"/>
              <a:gd name="T18" fmla="*/ 1337 w 1346"/>
              <a:gd name="T19" fmla="*/ 438 h 687"/>
              <a:gd name="T20" fmla="*/ 1336 w 1346"/>
              <a:gd name="T21" fmla="*/ 396 h 687"/>
              <a:gd name="T22" fmla="*/ 1308 w 1346"/>
              <a:gd name="T23" fmla="*/ 259 h 687"/>
              <a:gd name="T24" fmla="*/ 1278 w 1346"/>
              <a:gd name="T25" fmla="*/ 188 h 687"/>
              <a:gd name="T26" fmla="*/ 1245 w 1346"/>
              <a:gd name="T27" fmla="*/ 121 h 687"/>
              <a:gd name="T28" fmla="*/ 1202 w 1346"/>
              <a:gd name="T29" fmla="*/ 121 h 687"/>
              <a:gd name="T30" fmla="*/ 1043 w 1346"/>
              <a:gd name="T31" fmla="*/ 279 h 687"/>
              <a:gd name="T32" fmla="*/ 1003 w 1346"/>
              <a:gd name="T33" fmla="*/ 245 h 687"/>
              <a:gd name="T34" fmla="*/ 999 w 1346"/>
              <a:gd name="T35" fmla="*/ 204 h 687"/>
              <a:gd name="T36" fmla="*/ 915 w 1346"/>
              <a:gd name="T37" fmla="*/ 164 h 687"/>
              <a:gd name="T38" fmla="*/ 756 w 1346"/>
              <a:gd name="T39" fmla="*/ 24 h 687"/>
              <a:gd name="T40" fmla="*/ 669 w 1346"/>
              <a:gd name="T41" fmla="*/ 1 h 687"/>
              <a:gd name="T42" fmla="*/ 334 w 1346"/>
              <a:gd name="T43" fmla="*/ 20 h 687"/>
              <a:gd name="T44" fmla="*/ 399 w 1346"/>
              <a:gd name="T45" fmla="*/ 33 h 687"/>
              <a:gd name="T46" fmla="*/ 339 w 1346"/>
              <a:gd name="T47" fmla="*/ 59 h 687"/>
              <a:gd name="T48" fmla="*/ 390 w 1346"/>
              <a:gd name="T49" fmla="*/ 75 h 687"/>
              <a:gd name="T50" fmla="*/ 460 w 1346"/>
              <a:gd name="T51" fmla="*/ 93 h 687"/>
              <a:gd name="T52" fmla="*/ 381 w 1346"/>
              <a:gd name="T53" fmla="*/ 129 h 687"/>
              <a:gd name="T54" fmla="*/ 457 w 1346"/>
              <a:gd name="T55" fmla="*/ 164 h 687"/>
              <a:gd name="T56" fmla="*/ 299 w 1346"/>
              <a:gd name="T57" fmla="*/ 196 h 687"/>
              <a:gd name="T58" fmla="*/ 5 w 1346"/>
              <a:gd name="T59" fmla="*/ 184 h 687"/>
              <a:gd name="T60" fmla="*/ 72 w 1346"/>
              <a:gd name="T61" fmla="*/ 205 h 687"/>
              <a:gd name="T62" fmla="*/ 42 w 1346"/>
              <a:gd name="T63" fmla="*/ 228 h 687"/>
              <a:gd name="T64" fmla="*/ 218 w 1346"/>
              <a:gd name="T65" fmla="*/ 253 h 687"/>
              <a:gd name="T66" fmla="*/ 31 w 1346"/>
              <a:gd name="T67" fmla="*/ 285 h 687"/>
              <a:gd name="T68" fmla="*/ 50 w 1346"/>
              <a:gd name="T69" fmla="*/ 301 h 687"/>
              <a:gd name="T70" fmla="*/ 203 w 1346"/>
              <a:gd name="T71" fmla="*/ 310 h 687"/>
              <a:gd name="T72" fmla="*/ 93 w 1346"/>
              <a:gd name="T73" fmla="*/ 347 h 687"/>
              <a:gd name="T74" fmla="*/ 167 w 1346"/>
              <a:gd name="T75" fmla="*/ 353 h 687"/>
              <a:gd name="T76" fmla="*/ 178 w 1346"/>
              <a:gd name="T77" fmla="*/ 370 h 687"/>
              <a:gd name="T78" fmla="*/ 148 w 1346"/>
              <a:gd name="T79" fmla="*/ 395 h 687"/>
              <a:gd name="T80" fmla="*/ 253 w 1346"/>
              <a:gd name="T81" fmla="*/ 384 h 687"/>
              <a:gd name="T82" fmla="*/ 236 w 1346"/>
              <a:gd name="T83" fmla="*/ 408 h 687"/>
              <a:gd name="T84" fmla="*/ 324 w 1346"/>
              <a:gd name="T85" fmla="*/ 397 h 687"/>
              <a:gd name="T86" fmla="*/ 305 w 1346"/>
              <a:gd name="T87" fmla="*/ 433 h 687"/>
              <a:gd name="T88" fmla="*/ 369 w 1346"/>
              <a:gd name="T89" fmla="*/ 431 h 687"/>
              <a:gd name="T90" fmla="*/ 403 w 1346"/>
              <a:gd name="T91" fmla="*/ 451 h 687"/>
              <a:gd name="T92" fmla="*/ 464 w 1346"/>
              <a:gd name="T93" fmla="*/ 417 h 687"/>
              <a:gd name="T94" fmla="*/ 457 w 1346"/>
              <a:gd name="T95" fmla="*/ 454 h 687"/>
              <a:gd name="T96" fmla="*/ 505 w 1346"/>
              <a:gd name="T97" fmla="*/ 459 h 687"/>
              <a:gd name="T98" fmla="*/ 566 w 1346"/>
              <a:gd name="T99" fmla="*/ 446 h 687"/>
              <a:gd name="T100" fmla="*/ 615 w 1346"/>
              <a:gd name="T101" fmla="*/ 449 h 687"/>
              <a:gd name="T102" fmla="*/ 652 w 1346"/>
              <a:gd name="T103" fmla="*/ 452 h 687"/>
              <a:gd name="T104" fmla="*/ 708 w 1346"/>
              <a:gd name="T105" fmla="*/ 491 h 687"/>
              <a:gd name="T106" fmla="*/ 806 w 1346"/>
              <a:gd name="T107" fmla="*/ 512 h 687"/>
              <a:gd name="T108" fmla="*/ 868 w 1346"/>
              <a:gd name="T109" fmla="*/ 450 h 687"/>
              <a:gd name="T110" fmla="*/ 923 w 1346"/>
              <a:gd name="T111" fmla="*/ 41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46" h="687">
                <a:moveTo>
                  <a:pt x="931" y="422"/>
                </a:moveTo>
                <a:lnTo>
                  <a:pt x="931" y="422"/>
                </a:lnTo>
                <a:lnTo>
                  <a:pt x="919" y="447"/>
                </a:lnTo>
                <a:lnTo>
                  <a:pt x="894" y="502"/>
                </a:lnTo>
                <a:lnTo>
                  <a:pt x="881" y="534"/>
                </a:lnTo>
                <a:lnTo>
                  <a:pt x="870" y="560"/>
                </a:lnTo>
                <a:lnTo>
                  <a:pt x="864" y="581"/>
                </a:lnTo>
                <a:lnTo>
                  <a:pt x="862" y="587"/>
                </a:lnTo>
                <a:lnTo>
                  <a:pt x="862" y="591"/>
                </a:lnTo>
                <a:lnTo>
                  <a:pt x="862" y="591"/>
                </a:lnTo>
                <a:lnTo>
                  <a:pt x="865" y="593"/>
                </a:lnTo>
                <a:lnTo>
                  <a:pt x="868" y="595"/>
                </a:lnTo>
                <a:lnTo>
                  <a:pt x="877" y="597"/>
                </a:lnTo>
                <a:lnTo>
                  <a:pt x="882" y="600"/>
                </a:lnTo>
                <a:lnTo>
                  <a:pt x="890" y="602"/>
                </a:lnTo>
                <a:lnTo>
                  <a:pt x="899" y="609"/>
                </a:lnTo>
                <a:lnTo>
                  <a:pt x="910" y="617"/>
                </a:lnTo>
                <a:lnTo>
                  <a:pt x="910" y="617"/>
                </a:lnTo>
                <a:lnTo>
                  <a:pt x="920" y="626"/>
                </a:lnTo>
                <a:lnTo>
                  <a:pt x="928" y="634"/>
                </a:lnTo>
                <a:lnTo>
                  <a:pt x="943" y="648"/>
                </a:lnTo>
                <a:lnTo>
                  <a:pt x="949" y="654"/>
                </a:lnTo>
                <a:lnTo>
                  <a:pt x="958" y="658"/>
                </a:lnTo>
                <a:lnTo>
                  <a:pt x="969" y="662"/>
                </a:lnTo>
                <a:lnTo>
                  <a:pt x="983" y="664"/>
                </a:lnTo>
                <a:lnTo>
                  <a:pt x="983" y="664"/>
                </a:lnTo>
                <a:lnTo>
                  <a:pt x="996" y="666"/>
                </a:lnTo>
                <a:lnTo>
                  <a:pt x="1006" y="666"/>
                </a:lnTo>
                <a:lnTo>
                  <a:pt x="1018" y="663"/>
                </a:lnTo>
                <a:lnTo>
                  <a:pt x="1021" y="663"/>
                </a:lnTo>
                <a:lnTo>
                  <a:pt x="1027" y="663"/>
                </a:lnTo>
                <a:lnTo>
                  <a:pt x="1035" y="666"/>
                </a:lnTo>
                <a:lnTo>
                  <a:pt x="1046" y="669"/>
                </a:lnTo>
                <a:lnTo>
                  <a:pt x="1046" y="669"/>
                </a:lnTo>
                <a:lnTo>
                  <a:pt x="1074" y="679"/>
                </a:lnTo>
                <a:lnTo>
                  <a:pt x="1099" y="685"/>
                </a:lnTo>
                <a:lnTo>
                  <a:pt x="1110" y="687"/>
                </a:lnTo>
                <a:lnTo>
                  <a:pt x="1120" y="687"/>
                </a:lnTo>
                <a:lnTo>
                  <a:pt x="1128" y="687"/>
                </a:lnTo>
                <a:lnTo>
                  <a:pt x="1136" y="685"/>
                </a:lnTo>
                <a:lnTo>
                  <a:pt x="1136" y="685"/>
                </a:lnTo>
                <a:lnTo>
                  <a:pt x="1153" y="680"/>
                </a:lnTo>
                <a:lnTo>
                  <a:pt x="1174" y="671"/>
                </a:lnTo>
                <a:lnTo>
                  <a:pt x="1194" y="663"/>
                </a:lnTo>
                <a:lnTo>
                  <a:pt x="1200" y="658"/>
                </a:lnTo>
                <a:lnTo>
                  <a:pt x="1204" y="654"/>
                </a:lnTo>
                <a:lnTo>
                  <a:pt x="1204" y="654"/>
                </a:lnTo>
                <a:lnTo>
                  <a:pt x="1217" y="629"/>
                </a:lnTo>
                <a:lnTo>
                  <a:pt x="1231" y="606"/>
                </a:lnTo>
                <a:lnTo>
                  <a:pt x="1231" y="606"/>
                </a:lnTo>
                <a:lnTo>
                  <a:pt x="1236" y="601"/>
                </a:lnTo>
                <a:lnTo>
                  <a:pt x="1245" y="596"/>
                </a:lnTo>
                <a:lnTo>
                  <a:pt x="1254" y="591"/>
                </a:lnTo>
                <a:lnTo>
                  <a:pt x="1262" y="585"/>
                </a:lnTo>
                <a:lnTo>
                  <a:pt x="1262" y="585"/>
                </a:lnTo>
                <a:lnTo>
                  <a:pt x="1269" y="581"/>
                </a:lnTo>
                <a:lnTo>
                  <a:pt x="1277" y="576"/>
                </a:lnTo>
                <a:lnTo>
                  <a:pt x="1285" y="570"/>
                </a:lnTo>
                <a:lnTo>
                  <a:pt x="1294" y="559"/>
                </a:lnTo>
                <a:lnTo>
                  <a:pt x="1294" y="559"/>
                </a:lnTo>
                <a:lnTo>
                  <a:pt x="1298" y="551"/>
                </a:lnTo>
                <a:lnTo>
                  <a:pt x="1303" y="543"/>
                </a:lnTo>
                <a:lnTo>
                  <a:pt x="1310" y="523"/>
                </a:lnTo>
                <a:lnTo>
                  <a:pt x="1316" y="505"/>
                </a:lnTo>
                <a:lnTo>
                  <a:pt x="1320" y="491"/>
                </a:lnTo>
                <a:lnTo>
                  <a:pt x="1331" y="449"/>
                </a:lnTo>
                <a:lnTo>
                  <a:pt x="1331" y="449"/>
                </a:lnTo>
                <a:lnTo>
                  <a:pt x="1332" y="445"/>
                </a:lnTo>
                <a:lnTo>
                  <a:pt x="1333" y="441"/>
                </a:lnTo>
                <a:lnTo>
                  <a:pt x="1337" y="438"/>
                </a:lnTo>
                <a:lnTo>
                  <a:pt x="1342" y="437"/>
                </a:lnTo>
                <a:lnTo>
                  <a:pt x="1345" y="435"/>
                </a:lnTo>
                <a:lnTo>
                  <a:pt x="1346" y="434"/>
                </a:lnTo>
                <a:lnTo>
                  <a:pt x="1346" y="433"/>
                </a:lnTo>
                <a:lnTo>
                  <a:pt x="1346" y="427"/>
                </a:lnTo>
                <a:lnTo>
                  <a:pt x="1342" y="416"/>
                </a:lnTo>
                <a:lnTo>
                  <a:pt x="1336" y="396"/>
                </a:lnTo>
                <a:lnTo>
                  <a:pt x="1336" y="396"/>
                </a:lnTo>
                <a:lnTo>
                  <a:pt x="1313" y="339"/>
                </a:lnTo>
                <a:lnTo>
                  <a:pt x="1310" y="329"/>
                </a:lnTo>
                <a:lnTo>
                  <a:pt x="1310" y="322"/>
                </a:lnTo>
                <a:lnTo>
                  <a:pt x="1310" y="322"/>
                </a:lnTo>
                <a:lnTo>
                  <a:pt x="1310" y="284"/>
                </a:lnTo>
                <a:lnTo>
                  <a:pt x="1308" y="259"/>
                </a:lnTo>
                <a:lnTo>
                  <a:pt x="1307" y="247"/>
                </a:lnTo>
                <a:lnTo>
                  <a:pt x="1304" y="238"/>
                </a:lnTo>
                <a:lnTo>
                  <a:pt x="1304" y="238"/>
                </a:lnTo>
                <a:lnTo>
                  <a:pt x="1302" y="230"/>
                </a:lnTo>
                <a:lnTo>
                  <a:pt x="1298" y="222"/>
                </a:lnTo>
                <a:lnTo>
                  <a:pt x="1288" y="207"/>
                </a:lnTo>
                <a:lnTo>
                  <a:pt x="1278" y="188"/>
                </a:lnTo>
                <a:lnTo>
                  <a:pt x="1273" y="178"/>
                </a:lnTo>
                <a:lnTo>
                  <a:pt x="1267" y="164"/>
                </a:lnTo>
                <a:lnTo>
                  <a:pt x="1267" y="164"/>
                </a:lnTo>
                <a:lnTo>
                  <a:pt x="1262" y="151"/>
                </a:lnTo>
                <a:lnTo>
                  <a:pt x="1257" y="139"/>
                </a:lnTo>
                <a:lnTo>
                  <a:pt x="1250" y="129"/>
                </a:lnTo>
                <a:lnTo>
                  <a:pt x="1245" y="121"/>
                </a:lnTo>
                <a:lnTo>
                  <a:pt x="1237" y="115"/>
                </a:lnTo>
                <a:lnTo>
                  <a:pt x="1231" y="111"/>
                </a:lnTo>
                <a:lnTo>
                  <a:pt x="1223" y="111"/>
                </a:lnTo>
                <a:lnTo>
                  <a:pt x="1215" y="112"/>
                </a:lnTo>
                <a:lnTo>
                  <a:pt x="1215" y="112"/>
                </a:lnTo>
                <a:lnTo>
                  <a:pt x="1210" y="116"/>
                </a:lnTo>
                <a:lnTo>
                  <a:pt x="1202" y="121"/>
                </a:lnTo>
                <a:lnTo>
                  <a:pt x="1182" y="142"/>
                </a:lnTo>
                <a:lnTo>
                  <a:pt x="1128" y="200"/>
                </a:lnTo>
                <a:lnTo>
                  <a:pt x="1099" y="230"/>
                </a:lnTo>
                <a:lnTo>
                  <a:pt x="1071" y="255"/>
                </a:lnTo>
                <a:lnTo>
                  <a:pt x="1061" y="266"/>
                </a:lnTo>
                <a:lnTo>
                  <a:pt x="1050" y="274"/>
                </a:lnTo>
                <a:lnTo>
                  <a:pt x="1043" y="279"/>
                </a:lnTo>
                <a:lnTo>
                  <a:pt x="1036" y="280"/>
                </a:lnTo>
                <a:lnTo>
                  <a:pt x="1036" y="280"/>
                </a:lnTo>
                <a:lnTo>
                  <a:pt x="1006" y="278"/>
                </a:lnTo>
                <a:lnTo>
                  <a:pt x="994" y="275"/>
                </a:lnTo>
                <a:lnTo>
                  <a:pt x="994" y="275"/>
                </a:lnTo>
                <a:lnTo>
                  <a:pt x="996" y="266"/>
                </a:lnTo>
                <a:lnTo>
                  <a:pt x="1003" y="245"/>
                </a:lnTo>
                <a:lnTo>
                  <a:pt x="1004" y="232"/>
                </a:lnTo>
                <a:lnTo>
                  <a:pt x="1007" y="221"/>
                </a:lnTo>
                <a:lnTo>
                  <a:pt x="1007" y="212"/>
                </a:lnTo>
                <a:lnTo>
                  <a:pt x="1006" y="209"/>
                </a:lnTo>
                <a:lnTo>
                  <a:pt x="1004" y="207"/>
                </a:lnTo>
                <a:lnTo>
                  <a:pt x="1004" y="207"/>
                </a:lnTo>
                <a:lnTo>
                  <a:pt x="999" y="204"/>
                </a:lnTo>
                <a:lnTo>
                  <a:pt x="991" y="201"/>
                </a:lnTo>
                <a:lnTo>
                  <a:pt x="968" y="195"/>
                </a:lnTo>
                <a:lnTo>
                  <a:pt x="954" y="189"/>
                </a:lnTo>
                <a:lnTo>
                  <a:pt x="940" y="184"/>
                </a:lnTo>
                <a:lnTo>
                  <a:pt x="927" y="175"/>
                </a:lnTo>
                <a:lnTo>
                  <a:pt x="920" y="170"/>
                </a:lnTo>
                <a:lnTo>
                  <a:pt x="915" y="164"/>
                </a:lnTo>
                <a:lnTo>
                  <a:pt x="915" y="164"/>
                </a:lnTo>
                <a:lnTo>
                  <a:pt x="899" y="149"/>
                </a:lnTo>
                <a:lnTo>
                  <a:pt x="875" y="125"/>
                </a:lnTo>
                <a:lnTo>
                  <a:pt x="847" y="99"/>
                </a:lnTo>
                <a:lnTo>
                  <a:pt x="815" y="72"/>
                </a:lnTo>
                <a:lnTo>
                  <a:pt x="785" y="46"/>
                </a:lnTo>
                <a:lnTo>
                  <a:pt x="756" y="24"/>
                </a:lnTo>
                <a:lnTo>
                  <a:pt x="743" y="15"/>
                </a:lnTo>
                <a:lnTo>
                  <a:pt x="731" y="8"/>
                </a:lnTo>
                <a:lnTo>
                  <a:pt x="722" y="4"/>
                </a:lnTo>
                <a:lnTo>
                  <a:pt x="715" y="1"/>
                </a:lnTo>
                <a:lnTo>
                  <a:pt x="715" y="1"/>
                </a:lnTo>
                <a:lnTo>
                  <a:pt x="697" y="0"/>
                </a:lnTo>
                <a:lnTo>
                  <a:pt x="669" y="1"/>
                </a:lnTo>
                <a:lnTo>
                  <a:pt x="593" y="4"/>
                </a:lnTo>
                <a:lnTo>
                  <a:pt x="447" y="12"/>
                </a:lnTo>
                <a:lnTo>
                  <a:pt x="447" y="12"/>
                </a:lnTo>
                <a:lnTo>
                  <a:pt x="360" y="16"/>
                </a:lnTo>
                <a:lnTo>
                  <a:pt x="345" y="17"/>
                </a:lnTo>
                <a:lnTo>
                  <a:pt x="336" y="19"/>
                </a:lnTo>
                <a:lnTo>
                  <a:pt x="334" y="20"/>
                </a:lnTo>
                <a:lnTo>
                  <a:pt x="332" y="20"/>
                </a:lnTo>
                <a:lnTo>
                  <a:pt x="334" y="21"/>
                </a:lnTo>
                <a:lnTo>
                  <a:pt x="336" y="22"/>
                </a:lnTo>
                <a:lnTo>
                  <a:pt x="336" y="22"/>
                </a:lnTo>
                <a:lnTo>
                  <a:pt x="347" y="25"/>
                </a:lnTo>
                <a:lnTo>
                  <a:pt x="361" y="28"/>
                </a:lnTo>
                <a:lnTo>
                  <a:pt x="399" y="33"/>
                </a:lnTo>
                <a:lnTo>
                  <a:pt x="447" y="38"/>
                </a:lnTo>
                <a:lnTo>
                  <a:pt x="447" y="38"/>
                </a:lnTo>
                <a:lnTo>
                  <a:pt x="428" y="41"/>
                </a:lnTo>
                <a:lnTo>
                  <a:pt x="388" y="47"/>
                </a:lnTo>
                <a:lnTo>
                  <a:pt x="368" y="51"/>
                </a:lnTo>
                <a:lnTo>
                  <a:pt x="349" y="55"/>
                </a:lnTo>
                <a:lnTo>
                  <a:pt x="339" y="59"/>
                </a:lnTo>
                <a:lnTo>
                  <a:pt x="336" y="62"/>
                </a:lnTo>
                <a:lnTo>
                  <a:pt x="336" y="65"/>
                </a:lnTo>
                <a:lnTo>
                  <a:pt x="336" y="65"/>
                </a:lnTo>
                <a:lnTo>
                  <a:pt x="339" y="67"/>
                </a:lnTo>
                <a:lnTo>
                  <a:pt x="345" y="68"/>
                </a:lnTo>
                <a:lnTo>
                  <a:pt x="365" y="72"/>
                </a:lnTo>
                <a:lnTo>
                  <a:pt x="390" y="75"/>
                </a:lnTo>
                <a:lnTo>
                  <a:pt x="419" y="76"/>
                </a:lnTo>
                <a:lnTo>
                  <a:pt x="468" y="82"/>
                </a:lnTo>
                <a:lnTo>
                  <a:pt x="482" y="83"/>
                </a:lnTo>
                <a:lnTo>
                  <a:pt x="485" y="84"/>
                </a:lnTo>
                <a:lnTo>
                  <a:pt x="484" y="86"/>
                </a:lnTo>
                <a:lnTo>
                  <a:pt x="484" y="86"/>
                </a:lnTo>
                <a:lnTo>
                  <a:pt x="460" y="93"/>
                </a:lnTo>
                <a:lnTo>
                  <a:pt x="423" y="107"/>
                </a:lnTo>
                <a:lnTo>
                  <a:pt x="390" y="120"/>
                </a:lnTo>
                <a:lnTo>
                  <a:pt x="380" y="124"/>
                </a:lnTo>
                <a:lnTo>
                  <a:pt x="378" y="126"/>
                </a:lnTo>
                <a:lnTo>
                  <a:pt x="378" y="128"/>
                </a:lnTo>
                <a:lnTo>
                  <a:pt x="378" y="128"/>
                </a:lnTo>
                <a:lnTo>
                  <a:pt x="381" y="129"/>
                </a:lnTo>
                <a:lnTo>
                  <a:pt x="388" y="129"/>
                </a:lnTo>
                <a:lnTo>
                  <a:pt x="405" y="130"/>
                </a:lnTo>
                <a:lnTo>
                  <a:pt x="457" y="128"/>
                </a:lnTo>
                <a:lnTo>
                  <a:pt x="531" y="122"/>
                </a:lnTo>
                <a:lnTo>
                  <a:pt x="531" y="122"/>
                </a:lnTo>
                <a:lnTo>
                  <a:pt x="489" y="146"/>
                </a:lnTo>
                <a:lnTo>
                  <a:pt x="457" y="164"/>
                </a:lnTo>
                <a:lnTo>
                  <a:pt x="436" y="175"/>
                </a:lnTo>
                <a:lnTo>
                  <a:pt x="436" y="175"/>
                </a:lnTo>
                <a:lnTo>
                  <a:pt x="426" y="178"/>
                </a:lnTo>
                <a:lnTo>
                  <a:pt x="405" y="182"/>
                </a:lnTo>
                <a:lnTo>
                  <a:pt x="376" y="187"/>
                </a:lnTo>
                <a:lnTo>
                  <a:pt x="340" y="191"/>
                </a:lnTo>
                <a:lnTo>
                  <a:pt x="299" y="196"/>
                </a:lnTo>
                <a:lnTo>
                  <a:pt x="253" y="197"/>
                </a:lnTo>
                <a:lnTo>
                  <a:pt x="206" y="199"/>
                </a:lnTo>
                <a:lnTo>
                  <a:pt x="182" y="197"/>
                </a:lnTo>
                <a:lnTo>
                  <a:pt x="157" y="196"/>
                </a:lnTo>
                <a:lnTo>
                  <a:pt x="157" y="196"/>
                </a:lnTo>
                <a:lnTo>
                  <a:pt x="28" y="186"/>
                </a:lnTo>
                <a:lnTo>
                  <a:pt x="5" y="184"/>
                </a:lnTo>
                <a:lnTo>
                  <a:pt x="0" y="184"/>
                </a:lnTo>
                <a:lnTo>
                  <a:pt x="0" y="186"/>
                </a:lnTo>
                <a:lnTo>
                  <a:pt x="0" y="186"/>
                </a:lnTo>
                <a:lnTo>
                  <a:pt x="0" y="186"/>
                </a:lnTo>
                <a:lnTo>
                  <a:pt x="6" y="188"/>
                </a:lnTo>
                <a:lnTo>
                  <a:pt x="23" y="193"/>
                </a:lnTo>
                <a:lnTo>
                  <a:pt x="72" y="205"/>
                </a:lnTo>
                <a:lnTo>
                  <a:pt x="142" y="222"/>
                </a:lnTo>
                <a:lnTo>
                  <a:pt x="142" y="222"/>
                </a:lnTo>
                <a:lnTo>
                  <a:pt x="90" y="222"/>
                </a:lnTo>
                <a:lnTo>
                  <a:pt x="55" y="225"/>
                </a:lnTo>
                <a:lnTo>
                  <a:pt x="44" y="226"/>
                </a:lnTo>
                <a:lnTo>
                  <a:pt x="42" y="226"/>
                </a:lnTo>
                <a:lnTo>
                  <a:pt x="42" y="228"/>
                </a:lnTo>
                <a:lnTo>
                  <a:pt x="42" y="228"/>
                </a:lnTo>
                <a:lnTo>
                  <a:pt x="51" y="230"/>
                </a:lnTo>
                <a:lnTo>
                  <a:pt x="73" y="233"/>
                </a:lnTo>
                <a:lnTo>
                  <a:pt x="139" y="239"/>
                </a:lnTo>
                <a:lnTo>
                  <a:pt x="231" y="249"/>
                </a:lnTo>
                <a:lnTo>
                  <a:pt x="231" y="249"/>
                </a:lnTo>
                <a:lnTo>
                  <a:pt x="218" y="253"/>
                </a:lnTo>
                <a:lnTo>
                  <a:pt x="186" y="262"/>
                </a:lnTo>
                <a:lnTo>
                  <a:pt x="144" y="274"/>
                </a:lnTo>
                <a:lnTo>
                  <a:pt x="122" y="278"/>
                </a:lnTo>
                <a:lnTo>
                  <a:pt x="100" y="280"/>
                </a:lnTo>
                <a:lnTo>
                  <a:pt x="100" y="280"/>
                </a:lnTo>
                <a:lnTo>
                  <a:pt x="39" y="285"/>
                </a:lnTo>
                <a:lnTo>
                  <a:pt x="31" y="285"/>
                </a:lnTo>
                <a:lnTo>
                  <a:pt x="27" y="287"/>
                </a:lnTo>
                <a:lnTo>
                  <a:pt x="25" y="288"/>
                </a:lnTo>
                <a:lnTo>
                  <a:pt x="26" y="291"/>
                </a:lnTo>
                <a:lnTo>
                  <a:pt x="26" y="291"/>
                </a:lnTo>
                <a:lnTo>
                  <a:pt x="30" y="293"/>
                </a:lnTo>
                <a:lnTo>
                  <a:pt x="35" y="296"/>
                </a:lnTo>
                <a:lnTo>
                  <a:pt x="50" y="301"/>
                </a:lnTo>
                <a:lnTo>
                  <a:pt x="68" y="305"/>
                </a:lnTo>
                <a:lnTo>
                  <a:pt x="78" y="307"/>
                </a:lnTo>
                <a:lnTo>
                  <a:pt x="89" y="307"/>
                </a:lnTo>
                <a:lnTo>
                  <a:pt x="89" y="307"/>
                </a:lnTo>
                <a:lnTo>
                  <a:pt x="242" y="296"/>
                </a:lnTo>
                <a:lnTo>
                  <a:pt x="242" y="296"/>
                </a:lnTo>
                <a:lnTo>
                  <a:pt x="203" y="310"/>
                </a:lnTo>
                <a:lnTo>
                  <a:pt x="168" y="324"/>
                </a:lnTo>
                <a:lnTo>
                  <a:pt x="136" y="333"/>
                </a:lnTo>
                <a:lnTo>
                  <a:pt x="136" y="333"/>
                </a:lnTo>
                <a:lnTo>
                  <a:pt x="113" y="339"/>
                </a:lnTo>
                <a:lnTo>
                  <a:pt x="100" y="343"/>
                </a:lnTo>
                <a:lnTo>
                  <a:pt x="93" y="347"/>
                </a:lnTo>
                <a:lnTo>
                  <a:pt x="93" y="347"/>
                </a:lnTo>
                <a:lnTo>
                  <a:pt x="94" y="349"/>
                </a:lnTo>
                <a:lnTo>
                  <a:pt x="94" y="349"/>
                </a:lnTo>
                <a:lnTo>
                  <a:pt x="115" y="351"/>
                </a:lnTo>
                <a:lnTo>
                  <a:pt x="132" y="354"/>
                </a:lnTo>
                <a:lnTo>
                  <a:pt x="152" y="354"/>
                </a:lnTo>
                <a:lnTo>
                  <a:pt x="152" y="354"/>
                </a:lnTo>
                <a:lnTo>
                  <a:pt x="167" y="353"/>
                </a:lnTo>
                <a:lnTo>
                  <a:pt x="186" y="349"/>
                </a:lnTo>
                <a:lnTo>
                  <a:pt x="234" y="335"/>
                </a:lnTo>
                <a:lnTo>
                  <a:pt x="294" y="317"/>
                </a:lnTo>
                <a:lnTo>
                  <a:pt x="294" y="317"/>
                </a:lnTo>
                <a:lnTo>
                  <a:pt x="267" y="329"/>
                </a:lnTo>
                <a:lnTo>
                  <a:pt x="209" y="356"/>
                </a:lnTo>
                <a:lnTo>
                  <a:pt x="178" y="370"/>
                </a:lnTo>
                <a:lnTo>
                  <a:pt x="153" y="383"/>
                </a:lnTo>
                <a:lnTo>
                  <a:pt x="138" y="392"/>
                </a:lnTo>
                <a:lnTo>
                  <a:pt x="135" y="395"/>
                </a:lnTo>
                <a:lnTo>
                  <a:pt x="135" y="396"/>
                </a:lnTo>
                <a:lnTo>
                  <a:pt x="136" y="396"/>
                </a:lnTo>
                <a:lnTo>
                  <a:pt x="136" y="396"/>
                </a:lnTo>
                <a:lnTo>
                  <a:pt x="148" y="395"/>
                </a:lnTo>
                <a:lnTo>
                  <a:pt x="171" y="389"/>
                </a:lnTo>
                <a:lnTo>
                  <a:pt x="227" y="372"/>
                </a:lnTo>
                <a:lnTo>
                  <a:pt x="305" y="349"/>
                </a:lnTo>
                <a:lnTo>
                  <a:pt x="305" y="349"/>
                </a:lnTo>
                <a:lnTo>
                  <a:pt x="293" y="356"/>
                </a:lnTo>
                <a:lnTo>
                  <a:pt x="267" y="374"/>
                </a:lnTo>
                <a:lnTo>
                  <a:pt x="253" y="384"/>
                </a:lnTo>
                <a:lnTo>
                  <a:pt x="242" y="393"/>
                </a:lnTo>
                <a:lnTo>
                  <a:pt x="234" y="401"/>
                </a:lnTo>
                <a:lnTo>
                  <a:pt x="231" y="404"/>
                </a:lnTo>
                <a:lnTo>
                  <a:pt x="231" y="406"/>
                </a:lnTo>
                <a:lnTo>
                  <a:pt x="231" y="406"/>
                </a:lnTo>
                <a:lnTo>
                  <a:pt x="232" y="408"/>
                </a:lnTo>
                <a:lnTo>
                  <a:pt x="236" y="408"/>
                </a:lnTo>
                <a:lnTo>
                  <a:pt x="248" y="408"/>
                </a:lnTo>
                <a:lnTo>
                  <a:pt x="264" y="405"/>
                </a:lnTo>
                <a:lnTo>
                  <a:pt x="282" y="403"/>
                </a:lnTo>
                <a:lnTo>
                  <a:pt x="317" y="395"/>
                </a:lnTo>
                <a:lnTo>
                  <a:pt x="331" y="391"/>
                </a:lnTo>
                <a:lnTo>
                  <a:pt x="331" y="391"/>
                </a:lnTo>
                <a:lnTo>
                  <a:pt x="324" y="397"/>
                </a:lnTo>
                <a:lnTo>
                  <a:pt x="310" y="410"/>
                </a:lnTo>
                <a:lnTo>
                  <a:pt x="303" y="418"/>
                </a:lnTo>
                <a:lnTo>
                  <a:pt x="299" y="425"/>
                </a:lnTo>
                <a:lnTo>
                  <a:pt x="299" y="427"/>
                </a:lnTo>
                <a:lnTo>
                  <a:pt x="299" y="430"/>
                </a:lnTo>
                <a:lnTo>
                  <a:pt x="302" y="431"/>
                </a:lnTo>
                <a:lnTo>
                  <a:pt x="305" y="433"/>
                </a:lnTo>
                <a:lnTo>
                  <a:pt x="305" y="433"/>
                </a:lnTo>
                <a:lnTo>
                  <a:pt x="314" y="434"/>
                </a:lnTo>
                <a:lnTo>
                  <a:pt x="323" y="434"/>
                </a:lnTo>
                <a:lnTo>
                  <a:pt x="344" y="431"/>
                </a:lnTo>
                <a:lnTo>
                  <a:pt x="368" y="427"/>
                </a:lnTo>
                <a:lnTo>
                  <a:pt x="368" y="427"/>
                </a:lnTo>
                <a:lnTo>
                  <a:pt x="369" y="431"/>
                </a:lnTo>
                <a:lnTo>
                  <a:pt x="373" y="441"/>
                </a:lnTo>
                <a:lnTo>
                  <a:pt x="376" y="446"/>
                </a:lnTo>
                <a:lnTo>
                  <a:pt x="381" y="450"/>
                </a:lnTo>
                <a:lnTo>
                  <a:pt x="386" y="454"/>
                </a:lnTo>
                <a:lnTo>
                  <a:pt x="394" y="454"/>
                </a:lnTo>
                <a:lnTo>
                  <a:pt x="394" y="454"/>
                </a:lnTo>
                <a:lnTo>
                  <a:pt x="403" y="451"/>
                </a:lnTo>
                <a:lnTo>
                  <a:pt x="415" y="446"/>
                </a:lnTo>
                <a:lnTo>
                  <a:pt x="427" y="439"/>
                </a:lnTo>
                <a:lnTo>
                  <a:pt x="439" y="433"/>
                </a:lnTo>
                <a:lnTo>
                  <a:pt x="460" y="418"/>
                </a:lnTo>
                <a:lnTo>
                  <a:pt x="468" y="412"/>
                </a:lnTo>
                <a:lnTo>
                  <a:pt x="468" y="412"/>
                </a:lnTo>
                <a:lnTo>
                  <a:pt x="464" y="417"/>
                </a:lnTo>
                <a:lnTo>
                  <a:pt x="459" y="429"/>
                </a:lnTo>
                <a:lnTo>
                  <a:pt x="455" y="435"/>
                </a:lnTo>
                <a:lnTo>
                  <a:pt x="453" y="443"/>
                </a:lnTo>
                <a:lnTo>
                  <a:pt x="455" y="449"/>
                </a:lnTo>
                <a:lnTo>
                  <a:pt x="456" y="451"/>
                </a:lnTo>
                <a:lnTo>
                  <a:pt x="457" y="454"/>
                </a:lnTo>
                <a:lnTo>
                  <a:pt x="457" y="454"/>
                </a:lnTo>
                <a:lnTo>
                  <a:pt x="463" y="456"/>
                </a:lnTo>
                <a:lnTo>
                  <a:pt x="469" y="459"/>
                </a:lnTo>
                <a:lnTo>
                  <a:pt x="476" y="459"/>
                </a:lnTo>
                <a:lnTo>
                  <a:pt x="484" y="460"/>
                </a:lnTo>
                <a:lnTo>
                  <a:pt x="495" y="459"/>
                </a:lnTo>
                <a:lnTo>
                  <a:pt x="505" y="459"/>
                </a:lnTo>
                <a:lnTo>
                  <a:pt x="505" y="459"/>
                </a:lnTo>
                <a:lnTo>
                  <a:pt x="522" y="463"/>
                </a:lnTo>
                <a:lnTo>
                  <a:pt x="532" y="464"/>
                </a:lnTo>
                <a:lnTo>
                  <a:pt x="541" y="464"/>
                </a:lnTo>
                <a:lnTo>
                  <a:pt x="541" y="464"/>
                </a:lnTo>
                <a:lnTo>
                  <a:pt x="547" y="462"/>
                </a:lnTo>
                <a:lnTo>
                  <a:pt x="552" y="458"/>
                </a:lnTo>
                <a:lnTo>
                  <a:pt x="566" y="446"/>
                </a:lnTo>
                <a:lnTo>
                  <a:pt x="584" y="427"/>
                </a:lnTo>
                <a:lnTo>
                  <a:pt x="584" y="427"/>
                </a:lnTo>
                <a:lnTo>
                  <a:pt x="594" y="438"/>
                </a:lnTo>
                <a:lnTo>
                  <a:pt x="605" y="445"/>
                </a:lnTo>
                <a:lnTo>
                  <a:pt x="610" y="447"/>
                </a:lnTo>
                <a:lnTo>
                  <a:pt x="615" y="449"/>
                </a:lnTo>
                <a:lnTo>
                  <a:pt x="615" y="449"/>
                </a:lnTo>
                <a:lnTo>
                  <a:pt x="624" y="449"/>
                </a:lnTo>
                <a:lnTo>
                  <a:pt x="632" y="447"/>
                </a:lnTo>
                <a:lnTo>
                  <a:pt x="639" y="446"/>
                </a:lnTo>
                <a:lnTo>
                  <a:pt x="643" y="447"/>
                </a:lnTo>
                <a:lnTo>
                  <a:pt x="647" y="449"/>
                </a:lnTo>
                <a:lnTo>
                  <a:pt x="647" y="449"/>
                </a:lnTo>
                <a:lnTo>
                  <a:pt x="652" y="452"/>
                </a:lnTo>
                <a:lnTo>
                  <a:pt x="657" y="456"/>
                </a:lnTo>
                <a:lnTo>
                  <a:pt x="664" y="463"/>
                </a:lnTo>
                <a:lnTo>
                  <a:pt x="678" y="475"/>
                </a:lnTo>
                <a:lnTo>
                  <a:pt x="678" y="475"/>
                </a:lnTo>
                <a:lnTo>
                  <a:pt x="687" y="481"/>
                </a:lnTo>
                <a:lnTo>
                  <a:pt x="695" y="485"/>
                </a:lnTo>
                <a:lnTo>
                  <a:pt x="708" y="491"/>
                </a:lnTo>
                <a:lnTo>
                  <a:pt x="718" y="493"/>
                </a:lnTo>
                <a:lnTo>
                  <a:pt x="726" y="496"/>
                </a:lnTo>
                <a:lnTo>
                  <a:pt x="726" y="496"/>
                </a:lnTo>
                <a:lnTo>
                  <a:pt x="740" y="500"/>
                </a:lnTo>
                <a:lnTo>
                  <a:pt x="766" y="506"/>
                </a:lnTo>
                <a:lnTo>
                  <a:pt x="794" y="512"/>
                </a:lnTo>
                <a:lnTo>
                  <a:pt x="806" y="512"/>
                </a:lnTo>
                <a:lnTo>
                  <a:pt x="815" y="512"/>
                </a:lnTo>
                <a:lnTo>
                  <a:pt x="815" y="512"/>
                </a:lnTo>
                <a:lnTo>
                  <a:pt x="819" y="510"/>
                </a:lnTo>
                <a:lnTo>
                  <a:pt x="824" y="505"/>
                </a:lnTo>
                <a:lnTo>
                  <a:pt x="837" y="492"/>
                </a:lnTo>
                <a:lnTo>
                  <a:pt x="852" y="472"/>
                </a:lnTo>
                <a:lnTo>
                  <a:pt x="868" y="450"/>
                </a:lnTo>
                <a:lnTo>
                  <a:pt x="895" y="412"/>
                </a:lnTo>
                <a:lnTo>
                  <a:pt x="904" y="400"/>
                </a:lnTo>
                <a:lnTo>
                  <a:pt x="907" y="396"/>
                </a:lnTo>
                <a:lnTo>
                  <a:pt x="910" y="396"/>
                </a:lnTo>
                <a:lnTo>
                  <a:pt x="910" y="396"/>
                </a:lnTo>
                <a:lnTo>
                  <a:pt x="916" y="403"/>
                </a:lnTo>
                <a:lnTo>
                  <a:pt x="923" y="410"/>
                </a:lnTo>
                <a:lnTo>
                  <a:pt x="931" y="422"/>
                </a:lnTo>
                <a:lnTo>
                  <a:pt x="931" y="4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C7F657A-8AA2-49B1-A165-3C7B76F0FFC9}"/>
              </a:ext>
            </a:extLst>
          </p:cNvPr>
          <p:cNvSpPr>
            <a:spLocks/>
          </p:cNvSpPr>
          <p:nvPr/>
        </p:nvSpPr>
        <p:spPr bwMode="auto">
          <a:xfrm>
            <a:off x="4143887" y="5069150"/>
            <a:ext cx="1808878" cy="839058"/>
          </a:xfrm>
          <a:custGeom>
            <a:avLst/>
            <a:gdLst>
              <a:gd name="T0" fmla="*/ 44 w 996"/>
              <a:gd name="T1" fmla="*/ 61 h 462"/>
              <a:gd name="T2" fmla="*/ 6 w 996"/>
              <a:gd name="T3" fmla="*/ 73 h 462"/>
              <a:gd name="T4" fmla="*/ 4 w 996"/>
              <a:gd name="T5" fmla="*/ 92 h 462"/>
              <a:gd name="T6" fmla="*/ 6 w 996"/>
              <a:gd name="T7" fmla="*/ 105 h 462"/>
              <a:gd name="T8" fmla="*/ 27 w 996"/>
              <a:gd name="T9" fmla="*/ 118 h 462"/>
              <a:gd name="T10" fmla="*/ 33 w 996"/>
              <a:gd name="T11" fmla="*/ 132 h 462"/>
              <a:gd name="T12" fmla="*/ 54 w 996"/>
              <a:gd name="T13" fmla="*/ 143 h 462"/>
              <a:gd name="T14" fmla="*/ 74 w 996"/>
              <a:gd name="T15" fmla="*/ 152 h 462"/>
              <a:gd name="T16" fmla="*/ 108 w 996"/>
              <a:gd name="T17" fmla="*/ 173 h 462"/>
              <a:gd name="T18" fmla="*/ 79 w 996"/>
              <a:gd name="T19" fmla="*/ 210 h 462"/>
              <a:gd name="T20" fmla="*/ 53 w 996"/>
              <a:gd name="T21" fmla="*/ 247 h 462"/>
              <a:gd name="T22" fmla="*/ 42 w 996"/>
              <a:gd name="T23" fmla="*/ 273 h 462"/>
              <a:gd name="T24" fmla="*/ 16 w 996"/>
              <a:gd name="T25" fmla="*/ 336 h 462"/>
              <a:gd name="T26" fmla="*/ 40 w 996"/>
              <a:gd name="T27" fmla="*/ 332 h 462"/>
              <a:gd name="T28" fmla="*/ 127 w 996"/>
              <a:gd name="T29" fmla="*/ 288 h 462"/>
              <a:gd name="T30" fmla="*/ 58 w 996"/>
              <a:gd name="T31" fmla="*/ 345 h 462"/>
              <a:gd name="T32" fmla="*/ 32 w 996"/>
              <a:gd name="T33" fmla="*/ 368 h 462"/>
              <a:gd name="T34" fmla="*/ 37 w 996"/>
              <a:gd name="T35" fmla="*/ 378 h 462"/>
              <a:gd name="T36" fmla="*/ 82 w 996"/>
              <a:gd name="T37" fmla="*/ 398 h 462"/>
              <a:gd name="T38" fmla="*/ 100 w 996"/>
              <a:gd name="T39" fmla="*/ 415 h 462"/>
              <a:gd name="T40" fmla="*/ 124 w 996"/>
              <a:gd name="T41" fmla="*/ 423 h 462"/>
              <a:gd name="T42" fmla="*/ 144 w 996"/>
              <a:gd name="T43" fmla="*/ 418 h 462"/>
              <a:gd name="T44" fmla="*/ 169 w 996"/>
              <a:gd name="T45" fmla="*/ 415 h 462"/>
              <a:gd name="T46" fmla="*/ 186 w 996"/>
              <a:gd name="T47" fmla="*/ 420 h 462"/>
              <a:gd name="T48" fmla="*/ 241 w 996"/>
              <a:gd name="T49" fmla="*/ 327 h 462"/>
              <a:gd name="T50" fmla="*/ 283 w 996"/>
              <a:gd name="T51" fmla="*/ 263 h 462"/>
              <a:gd name="T52" fmla="*/ 300 w 996"/>
              <a:gd name="T53" fmla="*/ 247 h 462"/>
              <a:gd name="T54" fmla="*/ 316 w 996"/>
              <a:gd name="T55" fmla="*/ 205 h 462"/>
              <a:gd name="T56" fmla="*/ 353 w 996"/>
              <a:gd name="T57" fmla="*/ 152 h 462"/>
              <a:gd name="T58" fmla="*/ 390 w 996"/>
              <a:gd name="T59" fmla="*/ 168 h 462"/>
              <a:gd name="T60" fmla="*/ 496 w 996"/>
              <a:gd name="T61" fmla="*/ 157 h 462"/>
              <a:gd name="T62" fmla="*/ 525 w 996"/>
              <a:gd name="T63" fmla="*/ 160 h 462"/>
              <a:gd name="T64" fmla="*/ 536 w 996"/>
              <a:gd name="T65" fmla="*/ 164 h 462"/>
              <a:gd name="T66" fmla="*/ 526 w 996"/>
              <a:gd name="T67" fmla="*/ 178 h 462"/>
              <a:gd name="T68" fmla="*/ 580 w 996"/>
              <a:gd name="T69" fmla="*/ 203 h 462"/>
              <a:gd name="T70" fmla="*/ 607 w 996"/>
              <a:gd name="T71" fmla="*/ 215 h 462"/>
              <a:gd name="T72" fmla="*/ 653 w 996"/>
              <a:gd name="T73" fmla="*/ 242 h 462"/>
              <a:gd name="T74" fmla="*/ 697 w 996"/>
              <a:gd name="T75" fmla="*/ 247 h 462"/>
              <a:gd name="T76" fmla="*/ 736 w 996"/>
              <a:gd name="T77" fmla="*/ 276 h 462"/>
              <a:gd name="T78" fmla="*/ 832 w 996"/>
              <a:gd name="T79" fmla="*/ 357 h 462"/>
              <a:gd name="T80" fmla="*/ 984 w 996"/>
              <a:gd name="T81" fmla="*/ 461 h 462"/>
              <a:gd name="T82" fmla="*/ 996 w 996"/>
              <a:gd name="T83" fmla="*/ 460 h 462"/>
              <a:gd name="T84" fmla="*/ 932 w 996"/>
              <a:gd name="T85" fmla="*/ 394 h 462"/>
              <a:gd name="T86" fmla="*/ 788 w 996"/>
              <a:gd name="T87" fmla="*/ 269 h 462"/>
              <a:gd name="T88" fmla="*/ 720 w 996"/>
              <a:gd name="T89" fmla="*/ 194 h 462"/>
              <a:gd name="T90" fmla="*/ 612 w 996"/>
              <a:gd name="T91" fmla="*/ 101 h 462"/>
              <a:gd name="T92" fmla="*/ 542 w 996"/>
              <a:gd name="T93" fmla="*/ 68 h 462"/>
              <a:gd name="T94" fmla="*/ 520 w 996"/>
              <a:gd name="T95" fmla="*/ 35 h 462"/>
              <a:gd name="T96" fmla="*/ 478 w 996"/>
              <a:gd name="T97" fmla="*/ 25 h 462"/>
              <a:gd name="T98" fmla="*/ 459 w 996"/>
              <a:gd name="T99" fmla="*/ 22 h 462"/>
              <a:gd name="T100" fmla="*/ 390 w 996"/>
              <a:gd name="T101" fmla="*/ 1 h 462"/>
              <a:gd name="T102" fmla="*/ 273 w 996"/>
              <a:gd name="T103" fmla="*/ 1 h 462"/>
              <a:gd name="T104" fmla="*/ 240 w 996"/>
              <a:gd name="T105" fmla="*/ 15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6" h="462">
                <a:moveTo>
                  <a:pt x="190" y="52"/>
                </a:moveTo>
                <a:lnTo>
                  <a:pt x="190" y="52"/>
                </a:lnTo>
                <a:lnTo>
                  <a:pt x="163" y="53"/>
                </a:lnTo>
                <a:lnTo>
                  <a:pt x="104" y="56"/>
                </a:lnTo>
                <a:lnTo>
                  <a:pt x="44" y="61"/>
                </a:lnTo>
                <a:lnTo>
                  <a:pt x="21" y="64"/>
                </a:lnTo>
                <a:lnTo>
                  <a:pt x="15" y="67"/>
                </a:lnTo>
                <a:lnTo>
                  <a:pt x="11" y="68"/>
                </a:lnTo>
                <a:lnTo>
                  <a:pt x="11" y="68"/>
                </a:lnTo>
                <a:lnTo>
                  <a:pt x="6" y="73"/>
                </a:lnTo>
                <a:lnTo>
                  <a:pt x="4" y="78"/>
                </a:lnTo>
                <a:lnTo>
                  <a:pt x="6" y="84"/>
                </a:lnTo>
                <a:lnTo>
                  <a:pt x="6" y="89"/>
                </a:lnTo>
                <a:lnTo>
                  <a:pt x="6" y="89"/>
                </a:lnTo>
                <a:lnTo>
                  <a:pt x="4" y="92"/>
                </a:lnTo>
                <a:lnTo>
                  <a:pt x="3" y="94"/>
                </a:lnTo>
                <a:lnTo>
                  <a:pt x="2" y="97"/>
                </a:lnTo>
                <a:lnTo>
                  <a:pt x="0" y="98"/>
                </a:lnTo>
                <a:lnTo>
                  <a:pt x="0" y="100"/>
                </a:lnTo>
                <a:lnTo>
                  <a:pt x="6" y="105"/>
                </a:lnTo>
                <a:lnTo>
                  <a:pt x="6" y="105"/>
                </a:lnTo>
                <a:lnTo>
                  <a:pt x="14" y="110"/>
                </a:lnTo>
                <a:lnTo>
                  <a:pt x="20" y="113"/>
                </a:lnTo>
                <a:lnTo>
                  <a:pt x="25" y="115"/>
                </a:lnTo>
                <a:lnTo>
                  <a:pt x="27" y="118"/>
                </a:lnTo>
                <a:lnTo>
                  <a:pt x="27" y="121"/>
                </a:lnTo>
                <a:lnTo>
                  <a:pt x="27" y="121"/>
                </a:lnTo>
                <a:lnTo>
                  <a:pt x="27" y="124"/>
                </a:lnTo>
                <a:lnTo>
                  <a:pt x="28" y="127"/>
                </a:lnTo>
                <a:lnTo>
                  <a:pt x="33" y="132"/>
                </a:lnTo>
                <a:lnTo>
                  <a:pt x="40" y="138"/>
                </a:lnTo>
                <a:lnTo>
                  <a:pt x="48" y="142"/>
                </a:lnTo>
                <a:lnTo>
                  <a:pt x="48" y="142"/>
                </a:lnTo>
                <a:lnTo>
                  <a:pt x="52" y="143"/>
                </a:lnTo>
                <a:lnTo>
                  <a:pt x="54" y="143"/>
                </a:lnTo>
                <a:lnTo>
                  <a:pt x="58" y="142"/>
                </a:lnTo>
                <a:lnTo>
                  <a:pt x="61" y="142"/>
                </a:lnTo>
                <a:lnTo>
                  <a:pt x="64" y="143"/>
                </a:lnTo>
                <a:lnTo>
                  <a:pt x="67" y="147"/>
                </a:lnTo>
                <a:lnTo>
                  <a:pt x="74" y="152"/>
                </a:lnTo>
                <a:lnTo>
                  <a:pt x="74" y="152"/>
                </a:lnTo>
                <a:lnTo>
                  <a:pt x="81" y="159"/>
                </a:lnTo>
                <a:lnTo>
                  <a:pt x="87" y="164"/>
                </a:lnTo>
                <a:lnTo>
                  <a:pt x="99" y="171"/>
                </a:lnTo>
                <a:lnTo>
                  <a:pt x="108" y="173"/>
                </a:lnTo>
                <a:lnTo>
                  <a:pt x="111" y="173"/>
                </a:lnTo>
                <a:lnTo>
                  <a:pt x="111" y="173"/>
                </a:lnTo>
                <a:lnTo>
                  <a:pt x="102" y="186"/>
                </a:lnTo>
                <a:lnTo>
                  <a:pt x="91" y="198"/>
                </a:lnTo>
                <a:lnTo>
                  <a:pt x="79" y="210"/>
                </a:lnTo>
                <a:lnTo>
                  <a:pt x="79" y="210"/>
                </a:lnTo>
                <a:lnTo>
                  <a:pt x="70" y="219"/>
                </a:lnTo>
                <a:lnTo>
                  <a:pt x="64" y="228"/>
                </a:lnTo>
                <a:lnTo>
                  <a:pt x="53" y="247"/>
                </a:lnTo>
                <a:lnTo>
                  <a:pt x="53" y="247"/>
                </a:lnTo>
                <a:lnTo>
                  <a:pt x="49" y="255"/>
                </a:lnTo>
                <a:lnTo>
                  <a:pt x="48" y="260"/>
                </a:lnTo>
                <a:lnTo>
                  <a:pt x="46" y="265"/>
                </a:lnTo>
                <a:lnTo>
                  <a:pt x="42" y="273"/>
                </a:lnTo>
                <a:lnTo>
                  <a:pt x="42" y="273"/>
                </a:lnTo>
                <a:lnTo>
                  <a:pt x="35" y="288"/>
                </a:lnTo>
                <a:lnTo>
                  <a:pt x="27" y="306"/>
                </a:lnTo>
                <a:lnTo>
                  <a:pt x="20" y="324"/>
                </a:lnTo>
                <a:lnTo>
                  <a:pt x="16" y="336"/>
                </a:lnTo>
                <a:lnTo>
                  <a:pt x="16" y="336"/>
                </a:lnTo>
                <a:lnTo>
                  <a:pt x="16" y="339"/>
                </a:lnTo>
                <a:lnTo>
                  <a:pt x="19" y="340"/>
                </a:lnTo>
                <a:lnTo>
                  <a:pt x="23" y="339"/>
                </a:lnTo>
                <a:lnTo>
                  <a:pt x="27" y="338"/>
                </a:lnTo>
                <a:lnTo>
                  <a:pt x="40" y="332"/>
                </a:lnTo>
                <a:lnTo>
                  <a:pt x="53" y="326"/>
                </a:lnTo>
                <a:lnTo>
                  <a:pt x="53" y="326"/>
                </a:lnTo>
                <a:lnTo>
                  <a:pt x="100" y="301"/>
                </a:lnTo>
                <a:lnTo>
                  <a:pt x="123" y="289"/>
                </a:lnTo>
                <a:lnTo>
                  <a:pt x="127" y="288"/>
                </a:lnTo>
                <a:lnTo>
                  <a:pt x="128" y="288"/>
                </a:lnTo>
                <a:lnTo>
                  <a:pt x="127" y="289"/>
                </a:lnTo>
                <a:lnTo>
                  <a:pt x="127" y="289"/>
                </a:lnTo>
                <a:lnTo>
                  <a:pt x="85" y="324"/>
                </a:lnTo>
                <a:lnTo>
                  <a:pt x="58" y="345"/>
                </a:lnTo>
                <a:lnTo>
                  <a:pt x="42" y="357"/>
                </a:lnTo>
                <a:lnTo>
                  <a:pt x="42" y="357"/>
                </a:lnTo>
                <a:lnTo>
                  <a:pt x="36" y="361"/>
                </a:lnTo>
                <a:lnTo>
                  <a:pt x="33" y="365"/>
                </a:lnTo>
                <a:lnTo>
                  <a:pt x="32" y="368"/>
                </a:lnTo>
                <a:lnTo>
                  <a:pt x="31" y="370"/>
                </a:lnTo>
                <a:lnTo>
                  <a:pt x="32" y="373"/>
                </a:lnTo>
                <a:lnTo>
                  <a:pt x="33" y="376"/>
                </a:lnTo>
                <a:lnTo>
                  <a:pt x="37" y="378"/>
                </a:lnTo>
                <a:lnTo>
                  <a:pt x="37" y="378"/>
                </a:lnTo>
                <a:lnTo>
                  <a:pt x="64" y="394"/>
                </a:lnTo>
                <a:lnTo>
                  <a:pt x="64" y="394"/>
                </a:lnTo>
                <a:lnTo>
                  <a:pt x="67" y="395"/>
                </a:lnTo>
                <a:lnTo>
                  <a:pt x="71" y="397"/>
                </a:lnTo>
                <a:lnTo>
                  <a:pt x="82" y="398"/>
                </a:lnTo>
                <a:lnTo>
                  <a:pt x="95" y="399"/>
                </a:lnTo>
                <a:lnTo>
                  <a:pt x="95" y="399"/>
                </a:lnTo>
                <a:lnTo>
                  <a:pt x="95" y="403"/>
                </a:lnTo>
                <a:lnTo>
                  <a:pt x="96" y="409"/>
                </a:lnTo>
                <a:lnTo>
                  <a:pt x="100" y="415"/>
                </a:lnTo>
                <a:lnTo>
                  <a:pt x="100" y="415"/>
                </a:lnTo>
                <a:lnTo>
                  <a:pt x="104" y="418"/>
                </a:lnTo>
                <a:lnTo>
                  <a:pt x="110" y="420"/>
                </a:lnTo>
                <a:lnTo>
                  <a:pt x="116" y="423"/>
                </a:lnTo>
                <a:lnTo>
                  <a:pt x="124" y="423"/>
                </a:lnTo>
                <a:lnTo>
                  <a:pt x="136" y="423"/>
                </a:lnTo>
                <a:lnTo>
                  <a:pt x="141" y="423"/>
                </a:lnTo>
                <a:lnTo>
                  <a:pt x="142" y="420"/>
                </a:lnTo>
                <a:lnTo>
                  <a:pt x="142" y="420"/>
                </a:lnTo>
                <a:lnTo>
                  <a:pt x="144" y="418"/>
                </a:lnTo>
                <a:lnTo>
                  <a:pt x="146" y="416"/>
                </a:lnTo>
                <a:lnTo>
                  <a:pt x="154" y="415"/>
                </a:lnTo>
                <a:lnTo>
                  <a:pt x="163" y="414"/>
                </a:lnTo>
                <a:lnTo>
                  <a:pt x="169" y="415"/>
                </a:lnTo>
                <a:lnTo>
                  <a:pt x="169" y="415"/>
                </a:lnTo>
                <a:lnTo>
                  <a:pt x="173" y="418"/>
                </a:lnTo>
                <a:lnTo>
                  <a:pt x="175" y="420"/>
                </a:lnTo>
                <a:lnTo>
                  <a:pt x="178" y="422"/>
                </a:lnTo>
                <a:lnTo>
                  <a:pt x="182" y="422"/>
                </a:lnTo>
                <a:lnTo>
                  <a:pt x="186" y="420"/>
                </a:lnTo>
                <a:lnTo>
                  <a:pt x="190" y="416"/>
                </a:lnTo>
                <a:lnTo>
                  <a:pt x="195" y="410"/>
                </a:lnTo>
                <a:lnTo>
                  <a:pt x="195" y="410"/>
                </a:lnTo>
                <a:lnTo>
                  <a:pt x="213" y="377"/>
                </a:lnTo>
                <a:lnTo>
                  <a:pt x="241" y="327"/>
                </a:lnTo>
                <a:lnTo>
                  <a:pt x="266" y="282"/>
                </a:lnTo>
                <a:lnTo>
                  <a:pt x="275" y="268"/>
                </a:lnTo>
                <a:lnTo>
                  <a:pt x="279" y="263"/>
                </a:lnTo>
                <a:lnTo>
                  <a:pt x="279" y="263"/>
                </a:lnTo>
                <a:lnTo>
                  <a:pt x="283" y="263"/>
                </a:lnTo>
                <a:lnTo>
                  <a:pt x="288" y="263"/>
                </a:lnTo>
                <a:lnTo>
                  <a:pt x="291" y="261"/>
                </a:lnTo>
                <a:lnTo>
                  <a:pt x="294" y="259"/>
                </a:lnTo>
                <a:lnTo>
                  <a:pt x="298" y="253"/>
                </a:lnTo>
                <a:lnTo>
                  <a:pt x="300" y="247"/>
                </a:lnTo>
                <a:lnTo>
                  <a:pt x="300" y="247"/>
                </a:lnTo>
                <a:lnTo>
                  <a:pt x="306" y="234"/>
                </a:lnTo>
                <a:lnTo>
                  <a:pt x="311" y="223"/>
                </a:lnTo>
                <a:lnTo>
                  <a:pt x="315" y="215"/>
                </a:lnTo>
                <a:lnTo>
                  <a:pt x="316" y="205"/>
                </a:lnTo>
                <a:lnTo>
                  <a:pt x="316" y="205"/>
                </a:lnTo>
                <a:lnTo>
                  <a:pt x="319" y="192"/>
                </a:lnTo>
                <a:lnTo>
                  <a:pt x="321" y="177"/>
                </a:lnTo>
                <a:lnTo>
                  <a:pt x="327" y="163"/>
                </a:lnTo>
                <a:lnTo>
                  <a:pt x="353" y="152"/>
                </a:lnTo>
                <a:lnTo>
                  <a:pt x="353" y="152"/>
                </a:lnTo>
                <a:lnTo>
                  <a:pt x="367" y="160"/>
                </a:lnTo>
                <a:lnTo>
                  <a:pt x="379" y="165"/>
                </a:lnTo>
                <a:lnTo>
                  <a:pt x="386" y="167"/>
                </a:lnTo>
                <a:lnTo>
                  <a:pt x="390" y="168"/>
                </a:lnTo>
                <a:lnTo>
                  <a:pt x="390" y="168"/>
                </a:lnTo>
                <a:lnTo>
                  <a:pt x="440" y="163"/>
                </a:lnTo>
                <a:lnTo>
                  <a:pt x="490" y="157"/>
                </a:lnTo>
                <a:lnTo>
                  <a:pt x="490" y="157"/>
                </a:lnTo>
                <a:lnTo>
                  <a:pt x="496" y="157"/>
                </a:lnTo>
                <a:lnTo>
                  <a:pt x="503" y="160"/>
                </a:lnTo>
                <a:lnTo>
                  <a:pt x="507" y="163"/>
                </a:lnTo>
                <a:lnTo>
                  <a:pt x="511" y="163"/>
                </a:lnTo>
                <a:lnTo>
                  <a:pt x="511" y="163"/>
                </a:lnTo>
                <a:lnTo>
                  <a:pt x="525" y="160"/>
                </a:lnTo>
                <a:lnTo>
                  <a:pt x="533" y="161"/>
                </a:lnTo>
                <a:lnTo>
                  <a:pt x="536" y="161"/>
                </a:lnTo>
                <a:lnTo>
                  <a:pt x="537" y="163"/>
                </a:lnTo>
                <a:lnTo>
                  <a:pt x="537" y="163"/>
                </a:lnTo>
                <a:lnTo>
                  <a:pt x="536" y="164"/>
                </a:lnTo>
                <a:lnTo>
                  <a:pt x="533" y="167"/>
                </a:lnTo>
                <a:lnTo>
                  <a:pt x="529" y="168"/>
                </a:lnTo>
                <a:lnTo>
                  <a:pt x="526" y="172"/>
                </a:lnTo>
                <a:lnTo>
                  <a:pt x="525" y="174"/>
                </a:lnTo>
                <a:lnTo>
                  <a:pt x="526" y="178"/>
                </a:lnTo>
                <a:lnTo>
                  <a:pt x="532" y="184"/>
                </a:lnTo>
                <a:lnTo>
                  <a:pt x="542" y="189"/>
                </a:lnTo>
                <a:lnTo>
                  <a:pt x="542" y="189"/>
                </a:lnTo>
                <a:lnTo>
                  <a:pt x="565" y="198"/>
                </a:lnTo>
                <a:lnTo>
                  <a:pt x="580" y="203"/>
                </a:lnTo>
                <a:lnTo>
                  <a:pt x="591" y="206"/>
                </a:lnTo>
                <a:lnTo>
                  <a:pt x="600" y="210"/>
                </a:lnTo>
                <a:lnTo>
                  <a:pt x="600" y="210"/>
                </a:lnTo>
                <a:lnTo>
                  <a:pt x="604" y="213"/>
                </a:lnTo>
                <a:lnTo>
                  <a:pt x="607" y="215"/>
                </a:lnTo>
                <a:lnTo>
                  <a:pt x="613" y="223"/>
                </a:lnTo>
                <a:lnTo>
                  <a:pt x="620" y="227"/>
                </a:lnTo>
                <a:lnTo>
                  <a:pt x="628" y="232"/>
                </a:lnTo>
                <a:lnTo>
                  <a:pt x="638" y="236"/>
                </a:lnTo>
                <a:lnTo>
                  <a:pt x="653" y="242"/>
                </a:lnTo>
                <a:lnTo>
                  <a:pt x="653" y="242"/>
                </a:lnTo>
                <a:lnTo>
                  <a:pt x="667" y="245"/>
                </a:lnTo>
                <a:lnTo>
                  <a:pt x="678" y="247"/>
                </a:lnTo>
                <a:lnTo>
                  <a:pt x="692" y="247"/>
                </a:lnTo>
                <a:lnTo>
                  <a:pt x="697" y="247"/>
                </a:lnTo>
                <a:lnTo>
                  <a:pt x="703" y="248"/>
                </a:lnTo>
                <a:lnTo>
                  <a:pt x="708" y="251"/>
                </a:lnTo>
                <a:lnTo>
                  <a:pt x="716" y="257"/>
                </a:lnTo>
                <a:lnTo>
                  <a:pt x="716" y="257"/>
                </a:lnTo>
                <a:lnTo>
                  <a:pt x="736" y="276"/>
                </a:lnTo>
                <a:lnTo>
                  <a:pt x="762" y="301"/>
                </a:lnTo>
                <a:lnTo>
                  <a:pt x="793" y="328"/>
                </a:lnTo>
                <a:lnTo>
                  <a:pt x="812" y="343"/>
                </a:lnTo>
                <a:lnTo>
                  <a:pt x="832" y="357"/>
                </a:lnTo>
                <a:lnTo>
                  <a:pt x="832" y="357"/>
                </a:lnTo>
                <a:lnTo>
                  <a:pt x="922" y="423"/>
                </a:lnTo>
                <a:lnTo>
                  <a:pt x="943" y="439"/>
                </a:lnTo>
                <a:lnTo>
                  <a:pt x="962" y="451"/>
                </a:lnTo>
                <a:lnTo>
                  <a:pt x="978" y="459"/>
                </a:lnTo>
                <a:lnTo>
                  <a:pt x="984" y="461"/>
                </a:lnTo>
                <a:lnTo>
                  <a:pt x="989" y="462"/>
                </a:lnTo>
                <a:lnTo>
                  <a:pt x="989" y="462"/>
                </a:lnTo>
                <a:lnTo>
                  <a:pt x="993" y="462"/>
                </a:lnTo>
                <a:lnTo>
                  <a:pt x="996" y="461"/>
                </a:lnTo>
                <a:lnTo>
                  <a:pt x="996" y="460"/>
                </a:lnTo>
                <a:lnTo>
                  <a:pt x="996" y="457"/>
                </a:lnTo>
                <a:lnTo>
                  <a:pt x="991" y="449"/>
                </a:lnTo>
                <a:lnTo>
                  <a:pt x="983" y="440"/>
                </a:lnTo>
                <a:lnTo>
                  <a:pt x="958" y="416"/>
                </a:lnTo>
                <a:lnTo>
                  <a:pt x="932" y="394"/>
                </a:lnTo>
                <a:lnTo>
                  <a:pt x="932" y="394"/>
                </a:lnTo>
                <a:lnTo>
                  <a:pt x="893" y="363"/>
                </a:lnTo>
                <a:lnTo>
                  <a:pt x="841" y="318"/>
                </a:lnTo>
                <a:lnTo>
                  <a:pt x="813" y="293"/>
                </a:lnTo>
                <a:lnTo>
                  <a:pt x="788" y="269"/>
                </a:lnTo>
                <a:lnTo>
                  <a:pt x="767" y="248"/>
                </a:lnTo>
                <a:lnTo>
                  <a:pt x="753" y="231"/>
                </a:lnTo>
                <a:lnTo>
                  <a:pt x="753" y="231"/>
                </a:lnTo>
                <a:lnTo>
                  <a:pt x="738" y="214"/>
                </a:lnTo>
                <a:lnTo>
                  <a:pt x="720" y="194"/>
                </a:lnTo>
                <a:lnTo>
                  <a:pt x="697" y="172"/>
                </a:lnTo>
                <a:lnTo>
                  <a:pt x="674" y="151"/>
                </a:lnTo>
                <a:lnTo>
                  <a:pt x="650" y="131"/>
                </a:lnTo>
                <a:lnTo>
                  <a:pt x="629" y="114"/>
                </a:lnTo>
                <a:lnTo>
                  <a:pt x="612" y="101"/>
                </a:lnTo>
                <a:lnTo>
                  <a:pt x="600" y="94"/>
                </a:lnTo>
                <a:lnTo>
                  <a:pt x="600" y="94"/>
                </a:lnTo>
                <a:lnTo>
                  <a:pt x="563" y="77"/>
                </a:lnTo>
                <a:lnTo>
                  <a:pt x="542" y="68"/>
                </a:lnTo>
                <a:lnTo>
                  <a:pt x="542" y="68"/>
                </a:lnTo>
                <a:lnTo>
                  <a:pt x="541" y="64"/>
                </a:lnTo>
                <a:lnTo>
                  <a:pt x="537" y="53"/>
                </a:lnTo>
                <a:lnTo>
                  <a:pt x="532" y="47"/>
                </a:lnTo>
                <a:lnTo>
                  <a:pt x="526" y="40"/>
                </a:lnTo>
                <a:lnTo>
                  <a:pt x="520" y="35"/>
                </a:lnTo>
                <a:lnTo>
                  <a:pt x="511" y="31"/>
                </a:lnTo>
                <a:lnTo>
                  <a:pt x="511" y="31"/>
                </a:lnTo>
                <a:lnTo>
                  <a:pt x="501" y="28"/>
                </a:lnTo>
                <a:lnTo>
                  <a:pt x="492" y="26"/>
                </a:lnTo>
                <a:lnTo>
                  <a:pt x="478" y="25"/>
                </a:lnTo>
                <a:lnTo>
                  <a:pt x="467" y="26"/>
                </a:lnTo>
                <a:lnTo>
                  <a:pt x="463" y="26"/>
                </a:lnTo>
                <a:lnTo>
                  <a:pt x="463" y="26"/>
                </a:lnTo>
                <a:lnTo>
                  <a:pt x="463" y="25"/>
                </a:lnTo>
                <a:lnTo>
                  <a:pt x="459" y="22"/>
                </a:lnTo>
                <a:lnTo>
                  <a:pt x="446" y="18"/>
                </a:lnTo>
                <a:lnTo>
                  <a:pt x="421" y="10"/>
                </a:lnTo>
                <a:lnTo>
                  <a:pt x="421" y="10"/>
                </a:lnTo>
                <a:lnTo>
                  <a:pt x="399" y="4"/>
                </a:lnTo>
                <a:lnTo>
                  <a:pt x="390" y="1"/>
                </a:lnTo>
                <a:lnTo>
                  <a:pt x="379" y="0"/>
                </a:lnTo>
                <a:lnTo>
                  <a:pt x="353" y="0"/>
                </a:lnTo>
                <a:lnTo>
                  <a:pt x="353" y="0"/>
                </a:lnTo>
                <a:lnTo>
                  <a:pt x="292" y="0"/>
                </a:lnTo>
                <a:lnTo>
                  <a:pt x="273" y="1"/>
                </a:lnTo>
                <a:lnTo>
                  <a:pt x="265" y="2"/>
                </a:lnTo>
                <a:lnTo>
                  <a:pt x="258" y="5"/>
                </a:lnTo>
                <a:lnTo>
                  <a:pt x="258" y="5"/>
                </a:lnTo>
                <a:lnTo>
                  <a:pt x="250" y="9"/>
                </a:lnTo>
                <a:lnTo>
                  <a:pt x="240" y="15"/>
                </a:lnTo>
                <a:lnTo>
                  <a:pt x="217" y="31"/>
                </a:lnTo>
                <a:lnTo>
                  <a:pt x="190" y="52"/>
                </a:lnTo>
                <a:lnTo>
                  <a:pt x="190" y="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id="{93E35FAF-B109-4927-8F10-3E86B8E3AE88}"/>
              </a:ext>
            </a:extLst>
          </p:cNvPr>
          <p:cNvSpPr>
            <a:spLocks/>
          </p:cNvSpPr>
          <p:nvPr/>
        </p:nvSpPr>
        <p:spPr bwMode="auto">
          <a:xfrm>
            <a:off x="7756667" y="5184195"/>
            <a:ext cx="1831714" cy="710971"/>
          </a:xfrm>
          <a:custGeom>
            <a:avLst/>
            <a:gdLst>
              <a:gd name="T0" fmla="*/ 482 w 1569"/>
              <a:gd name="T1" fmla="*/ 123 h 609"/>
              <a:gd name="T2" fmla="*/ 247 w 1569"/>
              <a:gd name="T3" fmla="*/ 71 h 609"/>
              <a:gd name="T4" fmla="*/ 92 w 1569"/>
              <a:gd name="T5" fmla="*/ 17 h 609"/>
              <a:gd name="T6" fmla="*/ 35 w 1569"/>
              <a:gd name="T7" fmla="*/ 2 h 609"/>
              <a:gd name="T8" fmla="*/ 34 w 1569"/>
              <a:gd name="T9" fmla="*/ 43 h 609"/>
              <a:gd name="T10" fmla="*/ 29 w 1569"/>
              <a:gd name="T11" fmla="*/ 37 h 609"/>
              <a:gd name="T12" fmla="*/ 19 w 1569"/>
              <a:gd name="T13" fmla="*/ 45 h 609"/>
              <a:gd name="T14" fmla="*/ 15 w 1569"/>
              <a:gd name="T15" fmla="*/ 80 h 609"/>
              <a:gd name="T16" fmla="*/ 9 w 1569"/>
              <a:gd name="T17" fmla="*/ 92 h 609"/>
              <a:gd name="T18" fmla="*/ 10 w 1569"/>
              <a:gd name="T19" fmla="*/ 133 h 609"/>
              <a:gd name="T20" fmla="*/ 4 w 1569"/>
              <a:gd name="T21" fmla="*/ 150 h 609"/>
              <a:gd name="T22" fmla="*/ 51 w 1569"/>
              <a:gd name="T23" fmla="*/ 189 h 609"/>
              <a:gd name="T24" fmla="*/ 161 w 1569"/>
              <a:gd name="T25" fmla="*/ 234 h 609"/>
              <a:gd name="T26" fmla="*/ 292 w 1569"/>
              <a:gd name="T27" fmla="*/ 250 h 609"/>
              <a:gd name="T28" fmla="*/ 467 w 1569"/>
              <a:gd name="T29" fmla="*/ 234 h 609"/>
              <a:gd name="T30" fmla="*/ 593 w 1569"/>
              <a:gd name="T31" fmla="*/ 210 h 609"/>
              <a:gd name="T32" fmla="*/ 651 w 1569"/>
              <a:gd name="T33" fmla="*/ 208 h 609"/>
              <a:gd name="T34" fmla="*/ 566 w 1569"/>
              <a:gd name="T35" fmla="*/ 234 h 609"/>
              <a:gd name="T36" fmla="*/ 473 w 1569"/>
              <a:gd name="T37" fmla="*/ 256 h 609"/>
              <a:gd name="T38" fmla="*/ 467 w 1569"/>
              <a:gd name="T39" fmla="*/ 265 h 609"/>
              <a:gd name="T40" fmla="*/ 514 w 1569"/>
              <a:gd name="T41" fmla="*/ 302 h 609"/>
              <a:gd name="T42" fmla="*/ 511 w 1569"/>
              <a:gd name="T43" fmla="*/ 313 h 609"/>
              <a:gd name="T44" fmla="*/ 548 w 1569"/>
              <a:gd name="T45" fmla="*/ 336 h 609"/>
              <a:gd name="T46" fmla="*/ 593 w 1569"/>
              <a:gd name="T47" fmla="*/ 376 h 609"/>
              <a:gd name="T48" fmla="*/ 643 w 1569"/>
              <a:gd name="T49" fmla="*/ 404 h 609"/>
              <a:gd name="T50" fmla="*/ 659 w 1569"/>
              <a:gd name="T51" fmla="*/ 405 h 609"/>
              <a:gd name="T52" fmla="*/ 682 w 1569"/>
              <a:gd name="T53" fmla="*/ 407 h 609"/>
              <a:gd name="T54" fmla="*/ 745 w 1569"/>
              <a:gd name="T55" fmla="*/ 434 h 609"/>
              <a:gd name="T56" fmla="*/ 808 w 1569"/>
              <a:gd name="T57" fmla="*/ 440 h 609"/>
              <a:gd name="T58" fmla="*/ 857 w 1569"/>
              <a:gd name="T59" fmla="*/ 439 h 609"/>
              <a:gd name="T60" fmla="*/ 933 w 1569"/>
              <a:gd name="T61" fmla="*/ 435 h 609"/>
              <a:gd name="T62" fmla="*/ 983 w 1569"/>
              <a:gd name="T63" fmla="*/ 414 h 609"/>
              <a:gd name="T64" fmla="*/ 1012 w 1569"/>
              <a:gd name="T65" fmla="*/ 414 h 609"/>
              <a:gd name="T66" fmla="*/ 1029 w 1569"/>
              <a:gd name="T67" fmla="*/ 407 h 609"/>
              <a:gd name="T68" fmla="*/ 1028 w 1569"/>
              <a:gd name="T69" fmla="*/ 379 h 609"/>
              <a:gd name="T70" fmla="*/ 970 w 1569"/>
              <a:gd name="T71" fmla="*/ 305 h 609"/>
              <a:gd name="T72" fmla="*/ 1091 w 1569"/>
              <a:gd name="T73" fmla="*/ 398 h 609"/>
              <a:gd name="T74" fmla="*/ 1302 w 1569"/>
              <a:gd name="T75" fmla="*/ 584 h 609"/>
              <a:gd name="T76" fmla="*/ 1350 w 1569"/>
              <a:gd name="T77" fmla="*/ 605 h 609"/>
              <a:gd name="T78" fmla="*/ 1463 w 1569"/>
              <a:gd name="T79" fmla="*/ 605 h 609"/>
              <a:gd name="T80" fmla="*/ 1482 w 1569"/>
              <a:gd name="T81" fmla="*/ 602 h 609"/>
              <a:gd name="T82" fmla="*/ 1561 w 1569"/>
              <a:gd name="T83" fmla="*/ 582 h 609"/>
              <a:gd name="T84" fmla="*/ 1529 w 1569"/>
              <a:gd name="T85" fmla="*/ 565 h 609"/>
              <a:gd name="T86" fmla="*/ 1569 w 1569"/>
              <a:gd name="T87" fmla="*/ 547 h 609"/>
              <a:gd name="T88" fmla="*/ 1561 w 1569"/>
              <a:gd name="T89" fmla="*/ 535 h 609"/>
              <a:gd name="T90" fmla="*/ 1525 w 1569"/>
              <a:gd name="T91" fmla="*/ 526 h 609"/>
              <a:gd name="T92" fmla="*/ 1509 w 1569"/>
              <a:gd name="T93" fmla="*/ 515 h 609"/>
              <a:gd name="T94" fmla="*/ 1492 w 1569"/>
              <a:gd name="T95" fmla="*/ 492 h 609"/>
              <a:gd name="T96" fmla="*/ 1445 w 1569"/>
              <a:gd name="T97" fmla="*/ 465 h 609"/>
              <a:gd name="T98" fmla="*/ 1387 w 1569"/>
              <a:gd name="T99" fmla="*/ 439 h 609"/>
              <a:gd name="T100" fmla="*/ 1366 w 1569"/>
              <a:gd name="T101" fmla="*/ 418 h 609"/>
              <a:gd name="T102" fmla="*/ 1340 w 1569"/>
              <a:gd name="T103" fmla="*/ 407 h 609"/>
              <a:gd name="T104" fmla="*/ 1225 w 1569"/>
              <a:gd name="T105" fmla="*/ 368 h 609"/>
              <a:gd name="T106" fmla="*/ 1064 w 1569"/>
              <a:gd name="T107" fmla="*/ 277 h 609"/>
              <a:gd name="T108" fmla="*/ 1001 w 1569"/>
              <a:gd name="T109" fmla="*/ 233 h 609"/>
              <a:gd name="T110" fmla="*/ 912 w 1569"/>
              <a:gd name="T111" fmla="*/ 213 h 609"/>
              <a:gd name="T112" fmla="*/ 878 w 1569"/>
              <a:gd name="T113" fmla="*/ 189 h 609"/>
              <a:gd name="T114" fmla="*/ 803 w 1569"/>
              <a:gd name="T115" fmla="*/ 150 h 609"/>
              <a:gd name="T116" fmla="*/ 739 w 1569"/>
              <a:gd name="T117" fmla="*/ 142 h 609"/>
              <a:gd name="T118" fmla="*/ 689 w 1569"/>
              <a:gd name="T119" fmla="*/ 151 h 609"/>
              <a:gd name="T120" fmla="*/ 651 w 1569"/>
              <a:gd name="T121" fmla="*/ 14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69" h="609">
                <a:moveTo>
                  <a:pt x="651" y="144"/>
                </a:moveTo>
                <a:lnTo>
                  <a:pt x="651" y="144"/>
                </a:lnTo>
                <a:lnTo>
                  <a:pt x="581" y="137"/>
                </a:lnTo>
                <a:lnTo>
                  <a:pt x="515" y="129"/>
                </a:lnTo>
                <a:lnTo>
                  <a:pt x="482" y="123"/>
                </a:lnTo>
                <a:lnTo>
                  <a:pt x="451" y="118"/>
                </a:lnTo>
                <a:lnTo>
                  <a:pt x="451" y="118"/>
                </a:lnTo>
                <a:lnTo>
                  <a:pt x="385" y="105"/>
                </a:lnTo>
                <a:lnTo>
                  <a:pt x="314" y="88"/>
                </a:lnTo>
                <a:lnTo>
                  <a:pt x="247" y="71"/>
                </a:lnTo>
                <a:lnTo>
                  <a:pt x="218" y="63"/>
                </a:lnTo>
                <a:lnTo>
                  <a:pt x="193" y="55"/>
                </a:lnTo>
                <a:lnTo>
                  <a:pt x="193" y="55"/>
                </a:lnTo>
                <a:lnTo>
                  <a:pt x="144" y="37"/>
                </a:lnTo>
                <a:lnTo>
                  <a:pt x="92" y="17"/>
                </a:lnTo>
                <a:lnTo>
                  <a:pt x="69" y="9"/>
                </a:lnTo>
                <a:lnTo>
                  <a:pt x="51" y="2"/>
                </a:lnTo>
                <a:lnTo>
                  <a:pt x="39" y="0"/>
                </a:lnTo>
                <a:lnTo>
                  <a:pt x="36" y="1"/>
                </a:lnTo>
                <a:lnTo>
                  <a:pt x="35" y="2"/>
                </a:lnTo>
                <a:lnTo>
                  <a:pt x="35" y="2"/>
                </a:lnTo>
                <a:lnTo>
                  <a:pt x="35" y="14"/>
                </a:lnTo>
                <a:lnTo>
                  <a:pt x="34" y="27"/>
                </a:lnTo>
                <a:lnTo>
                  <a:pt x="34" y="39"/>
                </a:lnTo>
                <a:lnTo>
                  <a:pt x="34" y="43"/>
                </a:lnTo>
                <a:lnTo>
                  <a:pt x="35" y="45"/>
                </a:lnTo>
                <a:lnTo>
                  <a:pt x="35" y="45"/>
                </a:lnTo>
                <a:lnTo>
                  <a:pt x="35" y="43"/>
                </a:lnTo>
                <a:lnTo>
                  <a:pt x="34" y="42"/>
                </a:lnTo>
                <a:lnTo>
                  <a:pt x="29" y="37"/>
                </a:lnTo>
                <a:lnTo>
                  <a:pt x="25" y="37"/>
                </a:lnTo>
                <a:lnTo>
                  <a:pt x="22" y="37"/>
                </a:lnTo>
                <a:lnTo>
                  <a:pt x="19" y="39"/>
                </a:lnTo>
                <a:lnTo>
                  <a:pt x="19" y="45"/>
                </a:lnTo>
                <a:lnTo>
                  <a:pt x="19" y="45"/>
                </a:lnTo>
                <a:lnTo>
                  <a:pt x="22" y="71"/>
                </a:lnTo>
                <a:lnTo>
                  <a:pt x="25" y="81"/>
                </a:lnTo>
                <a:lnTo>
                  <a:pt x="25" y="81"/>
                </a:lnTo>
                <a:lnTo>
                  <a:pt x="22" y="81"/>
                </a:lnTo>
                <a:lnTo>
                  <a:pt x="15" y="80"/>
                </a:lnTo>
                <a:lnTo>
                  <a:pt x="11" y="81"/>
                </a:lnTo>
                <a:lnTo>
                  <a:pt x="9" y="84"/>
                </a:lnTo>
                <a:lnTo>
                  <a:pt x="8" y="87"/>
                </a:lnTo>
                <a:lnTo>
                  <a:pt x="9" y="92"/>
                </a:lnTo>
                <a:lnTo>
                  <a:pt x="9" y="92"/>
                </a:lnTo>
                <a:lnTo>
                  <a:pt x="11" y="105"/>
                </a:lnTo>
                <a:lnTo>
                  <a:pt x="14" y="118"/>
                </a:lnTo>
                <a:lnTo>
                  <a:pt x="14" y="134"/>
                </a:lnTo>
                <a:lnTo>
                  <a:pt x="14" y="134"/>
                </a:lnTo>
                <a:lnTo>
                  <a:pt x="10" y="133"/>
                </a:lnTo>
                <a:lnTo>
                  <a:pt x="5" y="134"/>
                </a:lnTo>
                <a:lnTo>
                  <a:pt x="1" y="135"/>
                </a:lnTo>
                <a:lnTo>
                  <a:pt x="0" y="138"/>
                </a:lnTo>
                <a:lnTo>
                  <a:pt x="1" y="143"/>
                </a:lnTo>
                <a:lnTo>
                  <a:pt x="4" y="150"/>
                </a:lnTo>
                <a:lnTo>
                  <a:pt x="4" y="150"/>
                </a:lnTo>
                <a:lnTo>
                  <a:pt x="10" y="159"/>
                </a:lnTo>
                <a:lnTo>
                  <a:pt x="21" y="168"/>
                </a:lnTo>
                <a:lnTo>
                  <a:pt x="34" y="179"/>
                </a:lnTo>
                <a:lnTo>
                  <a:pt x="51" y="189"/>
                </a:lnTo>
                <a:lnTo>
                  <a:pt x="73" y="200"/>
                </a:lnTo>
                <a:lnTo>
                  <a:pt x="98" y="212"/>
                </a:lnTo>
                <a:lnTo>
                  <a:pt x="129" y="222"/>
                </a:lnTo>
                <a:lnTo>
                  <a:pt x="161" y="234"/>
                </a:lnTo>
                <a:lnTo>
                  <a:pt x="161" y="234"/>
                </a:lnTo>
                <a:lnTo>
                  <a:pt x="180" y="239"/>
                </a:lnTo>
                <a:lnTo>
                  <a:pt x="201" y="243"/>
                </a:lnTo>
                <a:lnTo>
                  <a:pt x="222" y="246"/>
                </a:lnTo>
                <a:lnTo>
                  <a:pt x="244" y="248"/>
                </a:lnTo>
                <a:lnTo>
                  <a:pt x="292" y="250"/>
                </a:lnTo>
                <a:lnTo>
                  <a:pt x="338" y="250"/>
                </a:lnTo>
                <a:lnTo>
                  <a:pt x="381" y="247"/>
                </a:lnTo>
                <a:lnTo>
                  <a:pt x="419" y="243"/>
                </a:lnTo>
                <a:lnTo>
                  <a:pt x="448" y="239"/>
                </a:lnTo>
                <a:lnTo>
                  <a:pt x="467" y="234"/>
                </a:lnTo>
                <a:lnTo>
                  <a:pt x="467" y="234"/>
                </a:lnTo>
                <a:lnTo>
                  <a:pt x="481" y="230"/>
                </a:lnTo>
                <a:lnTo>
                  <a:pt x="502" y="225"/>
                </a:lnTo>
                <a:lnTo>
                  <a:pt x="549" y="217"/>
                </a:lnTo>
                <a:lnTo>
                  <a:pt x="593" y="210"/>
                </a:lnTo>
                <a:lnTo>
                  <a:pt x="619" y="208"/>
                </a:lnTo>
                <a:lnTo>
                  <a:pt x="619" y="208"/>
                </a:lnTo>
                <a:lnTo>
                  <a:pt x="631" y="206"/>
                </a:lnTo>
                <a:lnTo>
                  <a:pt x="641" y="208"/>
                </a:lnTo>
                <a:lnTo>
                  <a:pt x="651" y="208"/>
                </a:lnTo>
                <a:lnTo>
                  <a:pt x="651" y="208"/>
                </a:lnTo>
                <a:lnTo>
                  <a:pt x="622" y="218"/>
                </a:lnTo>
                <a:lnTo>
                  <a:pt x="594" y="227"/>
                </a:lnTo>
                <a:lnTo>
                  <a:pt x="580" y="231"/>
                </a:lnTo>
                <a:lnTo>
                  <a:pt x="566" y="234"/>
                </a:lnTo>
                <a:lnTo>
                  <a:pt x="566" y="234"/>
                </a:lnTo>
                <a:lnTo>
                  <a:pt x="535" y="239"/>
                </a:lnTo>
                <a:lnTo>
                  <a:pt x="499" y="247"/>
                </a:lnTo>
                <a:lnTo>
                  <a:pt x="484" y="252"/>
                </a:lnTo>
                <a:lnTo>
                  <a:pt x="473" y="256"/>
                </a:lnTo>
                <a:lnTo>
                  <a:pt x="469" y="259"/>
                </a:lnTo>
                <a:lnTo>
                  <a:pt x="467" y="262"/>
                </a:lnTo>
                <a:lnTo>
                  <a:pt x="465" y="263"/>
                </a:lnTo>
                <a:lnTo>
                  <a:pt x="467" y="265"/>
                </a:lnTo>
                <a:lnTo>
                  <a:pt x="467" y="265"/>
                </a:lnTo>
                <a:lnTo>
                  <a:pt x="478" y="275"/>
                </a:lnTo>
                <a:lnTo>
                  <a:pt x="493" y="285"/>
                </a:lnTo>
                <a:lnTo>
                  <a:pt x="506" y="296"/>
                </a:lnTo>
                <a:lnTo>
                  <a:pt x="514" y="302"/>
                </a:lnTo>
                <a:lnTo>
                  <a:pt x="514" y="302"/>
                </a:lnTo>
                <a:lnTo>
                  <a:pt x="514" y="304"/>
                </a:lnTo>
                <a:lnTo>
                  <a:pt x="513" y="306"/>
                </a:lnTo>
                <a:lnTo>
                  <a:pt x="511" y="308"/>
                </a:lnTo>
                <a:lnTo>
                  <a:pt x="511" y="309"/>
                </a:lnTo>
                <a:lnTo>
                  <a:pt x="511" y="313"/>
                </a:lnTo>
                <a:lnTo>
                  <a:pt x="515" y="317"/>
                </a:lnTo>
                <a:lnTo>
                  <a:pt x="523" y="322"/>
                </a:lnTo>
                <a:lnTo>
                  <a:pt x="535" y="329"/>
                </a:lnTo>
                <a:lnTo>
                  <a:pt x="535" y="329"/>
                </a:lnTo>
                <a:lnTo>
                  <a:pt x="548" y="336"/>
                </a:lnTo>
                <a:lnTo>
                  <a:pt x="559" y="343"/>
                </a:lnTo>
                <a:lnTo>
                  <a:pt x="566" y="348"/>
                </a:lnTo>
                <a:lnTo>
                  <a:pt x="573" y="354"/>
                </a:lnTo>
                <a:lnTo>
                  <a:pt x="582" y="365"/>
                </a:lnTo>
                <a:lnTo>
                  <a:pt x="593" y="376"/>
                </a:lnTo>
                <a:lnTo>
                  <a:pt x="593" y="376"/>
                </a:lnTo>
                <a:lnTo>
                  <a:pt x="599" y="381"/>
                </a:lnTo>
                <a:lnTo>
                  <a:pt x="609" y="388"/>
                </a:lnTo>
                <a:lnTo>
                  <a:pt x="626" y="397"/>
                </a:lnTo>
                <a:lnTo>
                  <a:pt x="643" y="404"/>
                </a:lnTo>
                <a:lnTo>
                  <a:pt x="656" y="407"/>
                </a:lnTo>
                <a:lnTo>
                  <a:pt x="656" y="407"/>
                </a:lnTo>
                <a:lnTo>
                  <a:pt x="659" y="407"/>
                </a:lnTo>
                <a:lnTo>
                  <a:pt x="659" y="407"/>
                </a:lnTo>
                <a:lnTo>
                  <a:pt x="659" y="405"/>
                </a:lnTo>
                <a:lnTo>
                  <a:pt x="655" y="397"/>
                </a:lnTo>
                <a:lnTo>
                  <a:pt x="655" y="396"/>
                </a:lnTo>
                <a:lnTo>
                  <a:pt x="659" y="396"/>
                </a:lnTo>
                <a:lnTo>
                  <a:pt x="666" y="400"/>
                </a:lnTo>
                <a:lnTo>
                  <a:pt x="682" y="407"/>
                </a:lnTo>
                <a:lnTo>
                  <a:pt x="682" y="407"/>
                </a:lnTo>
                <a:lnTo>
                  <a:pt x="701" y="417"/>
                </a:lnTo>
                <a:lnTo>
                  <a:pt x="718" y="425"/>
                </a:lnTo>
                <a:lnTo>
                  <a:pt x="732" y="430"/>
                </a:lnTo>
                <a:lnTo>
                  <a:pt x="745" y="434"/>
                </a:lnTo>
                <a:lnTo>
                  <a:pt x="764" y="438"/>
                </a:lnTo>
                <a:lnTo>
                  <a:pt x="777" y="439"/>
                </a:lnTo>
                <a:lnTo>
                  <a:pt x="777" y="439"/>
                </a:lnTo>
                <a:lnTo>
                  <a:pt x="797" y="439"/>
                </a:lnTo>
                <a:lnTo>
                  <a:pt x="808" y="440"/>
                </a:lnTo>
                <a:lnTo>
                  <a:pt x="819" y="439"/>
                </a:lnTo>
                <a:lnTo>
                  <a:pt x="819" y="439"/>
                </a:lnTo>
                <a:lnTo>
                  <a:pt x="831" y="439"/>
                </a:lnTo>
                <a:lnTo>
                  <a:pt x="843" y="439"/>
                </a:lnTo>
                <a:lnTo>
                  <a:pt x="857" y="439"/>
                </a:lnTo>
                <a:lnTo>
                  <a:pt x="872" y="439"/>
                </a:lnTo>
                <a:lnTo>
                  <a:pt x="872" y="439"/>
                </a:lnTo>
                <a:lnTo>
                  <a:pt x="908" y="438"/>
                </a:lnTo>
                <a:lnTo>
                  <a:pt x="926" y="436"/>
                </a:lnTo>
                <a:lnTo>
                  <a:pt x="933" y="435"/>
                </a:lnTo>
                <a:lnTo>
                  <a:pt x="940" y="434"/>
                </a:lnTo>
                <a:lnTo>
                  <a:pt x="940" y="434"/>
                </a:lnTo>
                <a:lnTo>
                  <a:pt x="953" y="429"/>
                </a:lnTo>
                <a:lnTo>
                  <a:pt x="969" y="421"/>
                </a:lnTo>
                <a:lnTo>
                  <a:pt x="983" y="414"/>
                </a:lnTo>
                <a:lnTo>
                  <a:pt x="989" y="413"/>
                </a:lnTo>
                <a:lnTo>
                  <a:pt x="993" y="413"/>
                </a:lnTo>
                <a:lnTo>
                  <a:pt x="993" y="413"/>
                </a:lnTo>
                <a:lnTo>
                  <a:pt x="1002" y="414"/>
                </a:lnTo>
                <a:lnTo>
                  <a:pt x="1012" y="414"/>
                </a:lnTo>
                <a:lnTo>
                  <a:pt x="1018" y="414"/>
                </a:lnTo>
                <a:lnTo>
                  <a:pt x="1023" y="413"/>
                </a:lnTo>
                <a:lnTo>
                  <a:pt x="1027" y="411"/>
                </a:lnTo>
                <a:lnTo>
                  <a:pt x="1029" y="407"/>
                </a:lnTo>
                <a:lnTo>
                  <a:pt x="1029" y="407"/>
                </a:lnTo>
                <a:lnTo>
                  <a:pt x="1036" y="397"/>
                </a:lnTo>
                <a:lnTo>
                  <a:pt x="1036" y="392"/>
                </a:lnTo>
                <a:lnTo>
                  <a:pt x="1035" y="386"/>
                </a:lnTo>
                <a:lnTo>
                  <a:pt x="1035" y="386"/>
                </a:lnTo>
                <a:lnTo>
                  <a:pt x="1028" y="379"/>
                </a:lnTo>
                <a:lnTo>
                  <a:pt x="1015" y="365"/>
                </a:lnTo>
                <a:lnTo>
                  <a:pt x="976" y="327"/>
                </a:lnTo>
                <a:lnTo>
                  <a:pt x="919" y="276"/>
                </a:lnTo>
                <a:lnTo>
                  <a:pt x="919" y="276"/>
                </a:lnTo>
                <a:lnTo>
                  <a:pt x="970" y="305"/>
                </a:lnTo>
                <a:lnTo>
                  <a:pt x="1012" y="331"/>
                </a:lnTo>
                <a:lnTo>
                  <a:pt x="1031" y="344"/>
                </a:lnTo>
                <a:lnTo>
                  <a:pt x="1045" y="355"/>
                </a:lnTo>
                <a:lnTo>
                  <a:pt x="1045" y="355"/>
                </a:lnTo>
                <a:lnTo>
                  <a:pt x="1091" y="398"/>
                </a:lnTo>
                <a:lnTo>
                  <a:pt x="1169" y="471"/>
                </a:lnTo>
                <a:lnTo>
                  <a:pt x="1211" y="509"/>
                </a:lnTo>
                <a:lnTo>
                  <a:pt x="1252" y="544"/>
                </a:lnTo>
                <a:lnTo>
                  <a:pt x="1287" y="573"/>
                </a:lnTo>
                <a:lnTo>
                  <a:pt x="1302" y="584"/>
                </a:lnTo>
                <a:lnTo>
                  <a:pt x="1314" y="592"/>
                </a:lnTo>
                <a:lnTo>
                  <a:pt x="1314" y="592"/>
                </a:lnTo>
                <a:lnTo>
                  <a:pt x="1324" y="597"/>
                </a:lnTo>
                <a:lnTo>
                  <a:pt x="1337" y="601"/>
                </a:lnTo>
                <a:lnTo>
                  <a:pt x="1350" y="605"/>
                </a:lnTo>
                <a:lnTo>
                  <a:pt x="1364" y="607"/>
                </a:lnTo>
                <a:lnTo>
                  <a:pt x="1391" y="609"/>
                </a:lnTo>
                <a:lnTo>
                  <a:pt x="1419" y="609"/>
                </a:lnTo>
                <a:lnTo>
                  <a:pt x="1444" y="607"/>
                </a:lnTo>
                <a:lnTo>
                  <a:pt x="1463" y="605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482" y="602"/>
                </a:lnTo>
                <a:lnTo>
                  <a:pt x="1524" y="593"/>
                </a:lnTo>
                <a:lnTo>
                  <a:pt x="1552" y="586"/>
                </a:lnTo>
                <a:lnTo>
                  <a:pt x="1559" y="582"/>
                </a:lnTo>
                <a:lnTo>
                  <a:pt x="1561" y="582"/>
                </a:lnTo>
                <a:lnTo>
                  <a:pt x="1561" y="581"/>
                </a:lnTo>
                <a:lnTo>
                  <a:pt x="1561" y="581"/>
                </a:lnTo>
                <a:lnTo>
                  <a:pt x="1541" y="572"/>
                </a:lnTo>
                <a:lnTo>
                  <a:pt x="1529" y="565"/>
                </a:lnTo>
                <a:lnTo>
                  <a:pt x="1529" y="565"/>
                </a:lnTo>
                <a:lnTo>
                  <a:pt x="1537" y="563"/>
                </a:lnTo>
                <a:lnTo>
                  <a:pt x="1554" y="557"/>
                </a:lnTo>
                <a:lnTo>
                  <a:pt x="1561" y="553"/>
                </a:lnTo>
                <a:lnTo>
                  <a:pt x="1567" y="550"/>
                </a:lnTo>
                <a:lnTo>
                  <a:pt x="1569" y="547"/>
                </a:lnTo>
                <a:lnTo>
                  <a:pt x="1569" y="544"/>
                </a:lnTo>
                <a:lnTo>
                  <a:pt x="1569" y="542"/>
                </a:lnTo>
                <a:lnTo>
                  <a:pt x="1566" y="539"/>
                </a:lnTo>
                <a:lnTo>
                  <a:pt x="1566" y="539"/>
                </a:lnTo>
                <a:lnTo>
                  <a:pt x="1561" y="535"/>
                </a:lnTo>
                <a:lnTo>
                  <a:pt x="1554" y="531"/>
                </a:lnTo>
                <a:lnTo>
                  <a:pt x="1549" y="530"/>
                </a:lnTo>
                <a:lnTo>
                  <a:pt x="1542" y="528"/>
                </a:lnTo>
                <a:lnTo>
                  <a:pt x="1532" y="527"/>
                </a:lnTo>
                <a:lnTo>
                  <a:pt x="1525" y="526"/>
                </a:lnTo>
                <a:lnTo>
                  <a:pt x="1519" y="523"/>
                </a:lnTo>
                <a:lnTo>
                  <a:pt x="1519" y="523"/>
                </a:lnTo>
                <a:lnTo>
                  <a:pt x="1513" y="521"/>
                </a:lnTo>
                <a:lnTo>
                  <a:pt x="1511" y="518"/>
                </a:lnTo>
                <a:lnTo>
                  <a:pt x="1509" y="515"/>
                </a:lnTo>
                <a:lnTo>
                  <a:pt x="1509" y="513"/>
                </a:lnTo>
                <a:lnTo>
                  <a:pt x="1508" y="509"/>
                </a:lnTo>
                <a:lnTo>
                  <a:pt x="1506" y="503"/>
                </a:lnTo>
                <a:lnTo>
                  <a:pt x="1500" y="498"/>
                </a:lnTo>
                <a:lnTo>
                  <a:pt x="1492" y="492"/>
                </a:lnTo>
                <a:lnTo>
                  <a:pt x="1492" y="492"/>
                </a:lnTo>
                <a:lnTo>
                  <a:pt x="1478" y="481"/>
                </a:lnTo>
                <a:lnTo>
                  <a:pt x="1469" y="475"/>
                </a:lnTo>
                <a:lnTo>
                  <a:pt x="1460" y="471"/>
                </a:lnTo>
                <a:lnTo>
                  <a:pt x="1445" y="465"/>
                </a:lnTo>
                <a:lnTo>
                  <a:pt x="1445" y="465"/>
                </a:lnTo>
                <a:lnTo>
                  <a:pt x="1425" y="459"/>
                </a:lnTo>
                <a:lnTo>
                  <a:pt x="1408" y="451"/>
                </a:lnTo>
                <a:lnTo>
                  <a:pt x="1395" y="444"/>
                </a:lnTo>
                <a:lnTo>
                  <a:pt x="1387" y="439"/>
                </a:lnTo>
                <a:lnTo>
                  <a:pt x="1387" y="439"/>
                </a:lnTo>
                <a:lnTo>
                  <a:pt x="1378" y="429"/>
                </a:lnTo>
                <a:lnTo>
                  <a:pt x="1373" y="422"/>
                </a:lnTo>
                <a:lnTo>
                  <a:pt x="1366" y="418"/>
                </a:lnTo>
                <a:lnTo>
                  <a:pt x="1366" y="418"/>
                </a:lnTo>
                <a:lnTo>
                  <a:pt x="1364" y="417"/>
                </a:lnTo>
                <a:lnTo>
                  <a:pt x="1364" y="415"/>
                </a:lnTo>
                <a:lnTo>
                  <a:pt x="1358" y="413"/>
                </a:lnTo>
                <a:lnTo>
                  <a:pt x="1340" y="407"/>
                </a:lnTo>
                <a:lnTo>
                  <a:pt x="1340" y="407"/>
                </a:lnTo>
                <a:lnTo>
                  <a:pt x="1314" y="400"/>
                </a:lnTo>
                <a:lnTo>
                  <a:pt x="1289" y="392"/>
                </a:lnTo>
                <a:lnTo>
                  <a:pt x="1245" y="376"/>
                </a:lnTo>
                <a:lnTo>
                  <a:pt x="1245" y="376"/>
                </a:lnTo>
                <a:lnTo>
                  <a:pt x="1225" y="368"/>
                </a:lnTo>
                <a:lnTo>
                  <a:pt x="1200" y="355"/>
                </a:lnTo>
                <a:lnTo>
                  <a:pt x="1114" y="308"/>
                </a:lnTo>
                <a:lnTo>
                  <a:pt x="1114" y="308"/>
                </a:lnTo>
                <a:lnTo>
                  <a:pt x="1086" y="292"/>
                </a:lnTo>
                <a:lnTo>
                  <a:pt x="1064" y="277"/>
                </a:lnTo>
                <a:lnTo>
                  <a:pt x="1047" y="265"/>
                </a:lnTo>
                <a:lnTo>
                  <a:pt x="1033" y="254"/>
                </a:lnTo>
                <a:lnTo>
                  <a:pt x="1022" y="246"/>
                </a:lnTo>
                <a:lnTo>
                  <a:pt x="1011" y="238"/>
                </a:lnTo>
                <a:lnTo>
                  <a:pt x="1001" y="233"/>
                </a:lnTo>
                <a:lnTo>
                  <a:pt x="987" y="229"/>
                </a:lnTo>
                <a:lnTo>
                  <a:pt x="987" y="229"/>
                </a:lnTo>
                <a:lnTo>
                  <a:pt x="960" y="223"/>
                </a:lnTo>
                <a:lnTo>
                  <a:pt x="933" y="218"/>
                </a:lnTo>
                <a:lnTo>
                  <a:pt x="912" y="213"/>
                </a:lnTo>
                <a:lnTo>
                  <a:pt x="903" y="210"/>
                </a:lnTo>
                <a:lnTo>
                  <a:pt x="898" y="208"/>
                </a:lnTo>
                <a:lnTo>
                  <a:pt x="898" y="208"/>
                </a:lnTo>
                <a:lnTo>
                  <a:pt x="886" y="197"/>
                </a:lnTo>
                <a:lnTo>
                  <a:pt x="878" y="189"/>
                </a:lnTo>
                <a:lnTo>
                  <a:pt x="868" y="180"/>
                </a:lnTo>
                <a:lnTo>
                  <a:pt x="856" y="172"/>
                </a:lnTo>
                <a:lnTo>
                  <a:pt x="841" y="163"/>
                </a:lnTo>
                <a:lnTo>
                  <a:pt x="823" y="156"/>
                </a:lnTo>
                <a:lnTo>
                  <a:pt x="803" y="150"/>
                </a:lnTo>
                <a:lnTo>
                  <a:pt x="803" y="150"/>
                </a:lnTo>
                <a:lnTo>
                  <a:pt x="783" y="146"/>
                </a:lnTo>
                <a:lnTo>
                  <a:pt x="766" y="143"/>
                </a:lnTo>
                <a:lnTo>
                  <a:pt x="751" y="142"/>
                </a:lnTo>
                <a:lnTo>
                  <a:pt x="739" y="142"/>
                </a:lnTo>
                <a:lnTo>
                  <a:pt x="727" y="143"/>
                </a:lnTo>
                <a:lnTo>
                  <a:pt x="716" y="146"/>
                </a:lnTo>
                <a:lnTo>
                  <a:pt x="698" y="150"/>
                </a:lnTo>
                <a:lnTo>
                  <a:pt x="698" y="150"/>
                </a:lnTo>
                <a:lnTo>
                  <a:pt x="689" y="151"/>
                </a:lnTo>
                <a:lnTo>
                  <a:pt x="680" y="151"/>
                </a:lnTo>
                <a:lnTo>
                  <a:pt x="665" y="148"/>
                </a:lnTo>
                <a:lnTo>
                  <a:pt x="655" y="146"/>
                </a:lnTo>
                <a:lnTo>
                  <a:pt x="651" y="144"/>
                </a:lnTo>
                <a:lnTo>
                  <a:pt x="651" y="1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306D962C-2DA1-40F4-A5AA-2B762382AC41}"/>
              </a:ext>
            </a:extLst>
          </p:cNvPr>
          <p:cNvSpPr>
            <a:spLocks/>
          </p:cNvSpPr>
          <p:nvPr/>
        </p:nvSpPr>
        <p:spPr bwMode="auto">
          <a:xfrm>
            <a:off x="6012684" y="4704824"/>
            <a:ext cx="1550606" cy="1567710"/>
          </a:xfrm>
          <a:custGeom>
            <a:avLst/>
            <a:gdLst>
              <a:gd name="T0" fmla="*/ 194 w 272"/>
              <a:gd name="T1" fmla="*/ 88 h 275"/>
              <a:gd name="T2" fmla="*/ 140 w 272"/>
              <a:gd name="T3" fmla="*/ 53 h 275"/>
              <a:gd name="T4" fmla="*/ 97 w 272"/>
              <a:gd name="T5" fmla="*/ 35 h 275"/>
              <a:gd name="T6" fmla="*/ 56 w 272"/>
              <a:gd name="T7" fmla="*/ 31 h 275"/>
              <a:gd name="T8" fmla="*/ 0 w 272"/>
              <a:gd name="T9" fmla="*/ 25 h 275"/>
              <a:gd name="T10" fmla="*/ 15 w 272"/>
              <a:gd name="T11" fmla="*/ 42 h 275"/>
              <a:gd name="T12" fmla="*/ 46 w 272"/>
              <a:gd name="T13" fmla="*/ 68 h 275"/>
              <a:gd name="T14" fmla="*/ 48 w 272"/>
              <a:gd name="T15" fmla="*/ 76 h 275"/>
              <a:gd name="T16" fmla="*/ 55 w 272"/>
              <a:gd name="T17" fmla="*/ 80 h 275"/>
              <a:gd name="T18" fmla="*/ 61 w 272"/>
              <a:gd name="T19" fmla="*/ 84 h 275"/>
              <a:gd name="T20" fmla="*/ 61 w 272"/>
              <a:gd name="T21" fmla="*/ 101 h 275"/>
              <a:gd name="T22" fmla="*/ 75 w 272"/>
              <a:gd name="T23" fmla="*/ 108 h 275"/>
              <a:gd name="T24" fmla="*/ 88 w 272"/>
              <a:gd name="T25" fmla="*/ 116 h 275"/>
              <a:gd name="T26" fmla="*/ 88 w 272"/>
              <a:gd name="T27" fmla="*/ 122 h 275"/>
              <a:gd name="T28" fmla="*/ 106 w 272"/>
              <a:gd name="T29" fmla="*/ 135 h 275"/>
              <a:gd name="T30" fmla="*/ 113 w 272"/>
              <a:gd name="T31" fmla="*/ 139 h 275"/>
              <a:gd name="T32" fmla="*/ 135 w 272"/>
              <a:gd name="T33" fmla="*/ 163 h 275"/>
              <a:gd name="T34" fmla="*/ 151 w 272"/>
              <a:gd name="T35" fmla="*/ 173 h 275"/>
              <a:gd name="T36" fmla="*/ 160 w 272"/>
              <a:gd name="T37" fmla="*/ 176 h 275"/>
              <a:gd name="T38" fmla="*/ 167 w 272"/>
              <a:gd name="T39" fmla="*/ 192 h 275"/>
              <a:gd name="T40" fmla="*/ 151 w 272"/>
              <a:gd name="T41" fmla="*/ 204 h 275"/>
              <a:gd name="T42" fmla="*/ 93 w 272"/>
              <a:gd name="T43" fmla="*/ 230 h 275"/>
              <a:gd name="T44" fmla="*/ 88 w 272"/>
              <a:gd name="T45" fmla="*/ 237 h 275"/>
              <a:gd name="T46" fmla="*/ 109 w 272"/>
              <a:gd name="T47" fmla="*/ 252 h 275"/>
              <a:gd name="T48" fmla="*/ 126 w 272"/>
              <a:gd name="T49" fmla="*/ 266 h 275"/>
              <a:gd name="T50" fmla="*/ 150 w 272"/>
              <a:gd name="T51" fmla="*/ 271 h 275"/>
              <a:gd name="T52" fmla="*/ 175 w 272"/>
              <a:gd name="T53" fmla="*/ 273 h 275"/>
              <a:gd name="T54" fmla="*/ 186 w 272"/>
              <a:gd name="T55" fmla="*/ 275 h 275"/>
              <a:gd name="T56" fmla="*/ 213 w 272"/>
              <a:gd name="T57" fmla="*/ 266 h 275"/>
              <a:gd name="T58" fmla="*/ 242 w 272"/>
              <a:gd name="T59" fmla="*/ 246 h 275"/>
              <a:gd name="T60" fmla="*/ 246 w 272"/>
              <a:gd name="T61" fmla="*/ 237 h 275"/>
              <a:gd name="T62" fmla="*/ 246 w 272"/>
              <a:gd name="T63" fmla="*/ 226 h 275"/>
              <a:gd name="T64" fmla="*/ 251 w 272"/>
              <a:gd name="T65" fmla="*/ 216 h 275"/>
              <a:gd name="T66" fmla="*/ 235 w 272"/>
              <a:gd name="T67" fmla="*/ 193 h 275"/>
              <a:gd name="T68" fmla="*/ 246 w 272"/>
              <a:gd name="T69" fmla="*/ 179 h 275"/>
              <a:gd name="T70" fmla="*/ 255 w 272"/>
              <a:gd name="T71" fmla="*/ 137 h 275"/>
              <a:gd name="T72" fmla="*/ 267 w 272"/>
              <a:gd name="T73" fmla="*/ 116 h 275"/>
              <a:gd name="T74" fmla="*/ 267 w 272"/>
              <a:gd name="T75" fmla="*/ 104 h 275"/>
              <a:gd name="T76" fmla="*/ 257 w 272"/>
              <a:gd name="T77" fmla="*/ 99 h 275"/>
              <a:gd name="T78" fmla="*/ 240 w 272"/>
              <a:gd name="T79" fmla="*/ 105 h 275"/>
              <a:gd name="T80" fmla="*/ 235 w 272"/>
              <a:gd name="T81" fmla="*/ 34 h 275"/>
              <a:gd name="T82" fmla="*/ 230 w 272"/>
              <a:gd name="T83" fmla="*/ 21 h 275"/>
              <a:gd name="T84" fmla="*/ 198 w 272"/>
              <a:gd name="T85" fmla="*/ 0 h 275"/>
              <a:gd name="T86" fmla="*/ 193 w 272"/>
              <a:gd name="T87" fmla="*/ 3 h 275"/>
              <a:gd name="T88" fmla="*/ 202 w 272"/>
              <a:gd name="T89" fmla="*/ 30 h 275"/>
              <a:gd name="T90" fmla="*/ 203 w 272"/>
              <a:gd name="T91" fmla="*/ 47 h 275"/>
              <a:gd name="T92" fmla="*/ 209 w 272"/>
              <a:gd name="T93" fmla="*/ 63 h 275"/>
              <a:gd name="T94" fmla="*/ 214 w 272"/>
              <a:gd name="T95" fmla="*/ 74 h 275"/>
              <a:gd name="T96" fmla="*/ 219 w 272"/>
              <a:gd name="T97" fmla="*/ 9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2" h="275">
                <a:moveTo>
                  <a:pt x="209" y="105"/>
                </a:moveTo>
                <a:lnTo>
                  <a:pt x="209" y="105"/>
                </a:lnTo>
                <a:lnTo>
                  <a:pt x="205" y="100"/>
                </a:lnTo>
                <a:lnTo>
                  <a:pt x="194" y="88"/>
                </a:lnTo>
                <a:lnTo>
                  <a:pt x="184" y="80"/>
                </a:lnTo>
                <a:lnTo>
                  <a:pt x="172" y="71"/>
                </a:lnTo>
                <a:lnTo>
                  <a:pt x="157" y="62"/>
                </a:lnTo>
                <a:lnTo>
                  <a:pt x="140" y="53"/>
                </a:lnTo>
                <a:lnTo>
                  <a:pt x="140" y="53"/>
                </a:lnTo>
                <a:lnTo>
                  <a:pt x="113" y="41"/>
                </a:lnTo>
                <a:lnTo>
                  <a:pt x="104" y="37"/>
                </a:lnTo>
                <a:lnTo>
                  <a:pt x="97" y="35"/>
                </a:lnTo>
                <a:lnTo>
                  <a:pt x="81" y="35"/>
                </a:lnTo>
                <a:lnTo>
                  <a:pt x="71" y="34"/>
                </a:lnTo>
                <a:lnTo>
                  <a:pt x="56" y="31"/>
                </a:lnTo>
                <a:lnTo>
                  <a:pt x="56" y="31"/>
                </a:lnTo>
                <a:lnTo>
                  <a:pt x="27" y="26"/>
                </a:lnTo>
                <a:lnTo>
                  <a:pt x="9" y="24"/>
                </a:lnTo>
                <a:lnTo>
                  <a:pt x="2" y="24"/>
                </a:lnTo>
                <a:lnTo>
                  <a:pt x="0" y="25"/>
                </a:lnTo>
                <a:lnTo>
                  <a:pt x="1" y="28"/>
                </a:lnTo>
                <a:lnTo>
                  <a:pt x="4" y="31"/>
                </a:lnTo>
                <a:lnTo>
                  <a:pt x="4" y="31"/>
                </a:lnTo>
                <a:lnTo>
                  <a:pt x="15" y="42"/>
                </a:lnTo>
                <a:lnTo>
                  <a:pt x="31" y="53"/>
                </a:lnTo>
                <a:lnTo>
                  <a:pt x="42" y="62"/>
                </a:lnTo>
                <a:lnTo>
                  <a:pt x="46" y="66"/>
                </a:lnTo>
                <a:lnTo>
                  <a:pt x="46" y="68"/>
                </a:lnTo>
                <a:lnTo>
                  <a:pt x="46" y="68"/>
                </a:lnTo>
                <a:lnTo>
                  <a:pt x="44" y="72"/>
                </a:lnTo>
                <a:lnTo>
                  <a:pt x="46" y="74"/>
                </a:lnTo>
                <a:lnTo>
                  <a:pt x="48" y="76"/>
                </a:lnTo>
                <a:lnTo>
                  <a:pt x="51" y="79"/>
                </a:lnTo>
                <a:lnTo>
                  <a:pt x="51" y="79"/>
                </a:lnTo>
                <a:lnTo>
                  <a:pt x="52" y="80"/>
                </a:lnTo>
                <a:lnTo>
                  <a:pt x="55" y="80"/>
                </a:lnTo>
                <a:lnTo>
                  <a:pt x="57" y="80"/>
                </a:lnTo>
                <a:lnTo>
                  <a:pt x="60" y="80"/>
                </a:lnTo>
                <a:lnTo>
                  <a:pt x="61" y="81"/>
                </a:lnTo>
                <a:lnTo>
                  <a:pt x="61" y="84"/>
                </a:lnTo>
                <a:lnTo>
                  <a:pt x="61" y="84"/>
                </a:lnTo>
                <a:lnTo>
                  <a:pt x="60" y="96"/>
                </a:lnTo>
                <a:lnTo>
                  <a:pt x="60" y="99"/>
                </a:lnTo>
                <a:lnTo>
                  <a:pt x="61" y="101"/>
                </a:lnTo>
                <a:lnTo>
                  <a:pt x="64" y="102"/>
                </a:lnTo>
                <a:lnTo>
                  <a:pt x="67" y="105"/>
                </a:lnTo>
                <a:lnTo>
                  <a:pt x="67" y="105"/>
                </a:lnTo>
                <a:lnTo>
                  <a:pt x="75" y="108"/>
                </a:lnTo>
                <a:lnTo>
                  <a:pt x="81" y="110"/>
                </a:lnTo>
                <a:lnTo>
                  <a:pt x="85" y="112"/>
                </a:lnTo>
                <a:lnTo>
                  <a:pt x="86" y="113"/>
                </a:lnTo>
                <a:lnTo>
                  <a:pt x="88" y="116"/>
                </a:lnTo>
                <a:lnTo>
                  <a:pt x="88" y="116"/>
                </a:lnTo>
                <a:lnTo>
                  <a:pt x="88" y="120"/>
                </a:lnTo>
                <a:lnTo>
                  <a:pt x="86" y="121"/>
                </a:lnTo>
                <a:lnTo>
                  <a:pt x="88" y="122"/>
                </a:lnTo>
                <a:lnTo>
                  <a:pt x="93" y="126"/>
                </a:lnTo>
                <a:lnTo>
                  <a:pt x="93" y="126"/>
                </a:lnTo>
                <a:lnTo>
                  <a:pt x="104" y="133"/>
                </a:lnTo>
                <a:lnTo>
                  <a:pt x="106" y="135"/>
                </a:lnTo>
                <a:lnTo>
                  <a:pt x="109" y="137"/>
                </a:lnTo>
                <a:lnTo>
                  <a:pt x="109" y="137"/>
                </a:lnTo>
                <a:lnTo>
                  <a:pt x="111" y="138"/>
                </a:lnTo>
                <a:lnTo>
                  <a:pt x="113" y="139"/>
                </a:lnTo>
                <a:lnTo>
                  <a:pt x="119" y="147"/>
                </a:lnTo>
                <a:lnTo>
                  <a:pt x="119" y="147"/>
                </a:lnTo>
                <a:lnTo>
                  <a:pt x="129" y="156"/>
                </a:lnTo>
                <a:lnTo>
                  <a:pt x="135" y="163"/>
                </a:lnTo>
                <a:lnTo>
                  <a:pt x="135" y="163"/>
                </a:lnTo>
                <a:lnTo>
                  <a:pt x="143" y="168"/>
                </a:lnTo>
                <a:lnTo>
                  <a:pt x="147" y="171"/>
                </a:lnTo>
                <a:lnTo>
                  <a:pt x="151" y="173"/>
                </a:lnTo>
                <a:lnTo>
                  <a:pt x="151" y="173"/>
                </a:lnTo>
                <a:lnTo>
                  <a:pt x="153" y="176"/>
                </a:lnTo>
                <a:lnTo>
                  <a:pt x="157" y="176"/>
                </a:lnTo>
                <a:lnTo>
                  <a:pt x="160" y="176"/>
                </a:lnTo>
                <a:lnTo>
                  <a:pt x="161" y="179"/>
                </a:lnTo>
                <a:lnTo>
                  <a:pt x="161" y="179"/>
                </a:lnTo>
                <a:lnTo>
                  <a:pt x="165" y="187"/>
                </a:lnTo>
                <a:lnTo>
                  <a:pt x="167" y="192"/>
                </a:lnTo>
                <a:lnTo>
                  <a:pt x="167" y="193"/>
                </a:lnTo>
                <a:lnTo>
                  <a:pt x="167" y="195"/>
                </a:lnTo>
                <a:lnTo>
                  <a:pt x="167" y="195"/>
                </a:lnTo>
                <a:lnTo>
                  <a:pt x="151" y="204"/>
                </a:lnTo>
                <a:lnTo>
                  <a:pt x="119" y="221"/>
                </a:lnTo>
                <a:lnTo>
                  <a:pt x="119" y="221"/>
                </a:lnTo>
                <a:lnTo>
                  <a:pt x="104" y="227"/>
                </a:lnTo>
                <a:lnTo>
                  <a:pt x="93" y="230"/>
                </a:lnTo>
                <a:lnTo>
                  <a:pt x="88" y="233"/>
                </a:lnTo>
                <a:lnTo>
                  <a:pt x="86" y="234"/>
                </a:lnTo>
                <a:lnTo>
                  <a:pt x="88" y="237"/>
                </a:lnTo>
                <a:lnTo>
                  <a:pt x="88" y="237"/>
                </a:lnTo>
                <a:lnTo>
                  <a:pt x="92" y="242"/>
                </a:lnTo>
                <a:lnTo>
                  <a:pt x="98" y="245"/>
                </a:lnTo>
                <a:lnTo>
                  <a:pt x="104" y="248"/>
                </a:lnTo>
                <a:lnTo>
                  <a:pt x="109" y="252"/>
                </a:lnTo>
                <a:lnTo>
                  <a:pt x="109" y="252"/>
                </a:lnTo>
                <a:lnTo>
                  <a:pt x="113" y="258"/>
                </a:lnTo>
                <a:lnTo>
                  <a:pt x="118" y="262"/>
                </a:lnTo>
                <a:lnTo>
                  <a:pt x="126" y="266"/>
                </a:lnTo>
                <a:lnTo>
                  <a:pt x="135" y="268"/>
                </a:lnTo>
                <a:lnTo>
                  <a:pt x="135" y="268"/>
                </a:lnTo>
                <a:lnTo>
                  <a:pt x="144" y="269"/>
                </a:lnTo>
                <a:lnTo>
                  <a:pt x="150" y="271"/>
                </a:lnTo>
                <a:lnTo>
                  <a:pt x="155" y="273"/>
                </a:lnTo>
                <a:lnTo>
                  <a:pt x="161" y="273"/>
                </a:lnTo>
                <a:lnTo>
                  <a:pt x="161" y="273"/>
                </a:lnTo>
                <a:lnTo>
                  <a:pt x="175" y="273"/>
                </a:lnTo>
                <a:lnTo>
                  <a:pt x="178" y="272"/>
                </a:lnTo>
                <a:lnTo>
                  <a:pt x="182" y="273"/>
                </a:lnTo>
                <a:lnTo>
                  <a:pt x="182" y="273"/>
                </a:lnTo>
                <a:lnTo>
                  <a:pt x="186" y="275"/>
                </a:lnTo>
                <a:lnTo>
                  <a:pt x="192" y="275"/>
                </a:lnTo>
                <a:lnTo>
                  <a:pt x="198" y="273"/>
                </a:lnTo>
                <a:lnTo>
                  <a:pt x="198" y="273"/>
                </a:lnTo>
                <a:lnTo>
                  <a:pt x="213" y="266"/>
                </a:lnTo>
                <a:lnTo>
                  <a:pt x="225" y="258"/>
                </a:lnTo>
                <a:lnTo>
                  <a:pt x="235" y="252"/>
                </a:lnTo>
                <a:lnTo>
                  <a:pt x="235" y="252"/>
                </a:lnTo>
                <a:lnTo>
                  <a:pt x="242" y="246"/>
                </a:lnTo>
                <a:lnTo>
                  <a:pt x="246" y="241"/>
                </a:lnTo>
                <a:lnTo>
                  <a:pt x="246" y="238"/>
                </a:lnTo>
                <a:lnTo>
                  <a:pt x="246" y="237"/>
                </a:lnTo>
                <a:lnTo>
                  <a:pt x="246" y="237"/>
                </a:lnTo>
                <a:lnTo>
                  <a:pt x="243" y="234"/>
                </a:lnTo>
                <a:lnTo>
                  <a:pt x="243" y="231"/>
                </a:lnTo>
                <a:lnTo>
                  <a:pt x="246" y="226"/>
                </a:lnTo>
                <a:lnTo>
                  <a:pt x="246" y="226"/>
                </a:lnTo>
                <a:lnTo>
                  <a:pt x="250" y="221"/>
                </a:lnTo>
                <a:lnTo>
                  <a:pt x="252" y="220"/>
                </a:lnTo>
                <a:lnTo>
                  <a:pt x="253" y="218"/>
                </a:lnTo>
                <a:lnTo>
                  <a:pt x="251" y="216"/>
                </a:lnTo>
                <a:lnTo>
                  <a:pt x="230" y="195"/>
                </a:lnTo>
                <a:lnTo>
                  <a:pt x="230" y="195"/>
                </a:lnTo>
                <a:lnTo>
                  <a:pt x="231" y="195"/>
                </a:lnTo>
                <a:lnTo>
                  <a:pt x="235" y="193"/>
                </a:lnTo>
                <a:lnTo>
                  <a:pt x="238" y="192"/>
                </a:lnTo>
                <a:lnTo>
                  <a:pt x="240" y="189"/>
                </a:lnTo>
                <a:lnTo>
                  <a:pt x="243" y="185"/>
                </a:lnTo>
                <a:lnTo>
                  <a:pt x="246" y="179"/>
                </a:lnTo>
                <a:lnTo>
                  <a:pt x="246" y="179"/>
                </a:lnTo>
                <a:lnTo>
                  <a:pt x="250" y="164"/>
                </a:lnTo>
                <a:lnTo>
                  <a:pt x="252" y="149"/>
                </a:lnTo>
                <a:lnTo>
                  <a:pt x="255" y="137"/>
                </a:lnTo>
                <a:lnTo>
                  <a:pt x="256" y="131"/>
                </a:lnTo>
                <a:lnTo>
                  <a:pt x="261" y="126"/>
                </a:lnTo>
                <a:lnTo>
                  <a:pt x="272" y="126"/>
                </a:lnTo>
                <a:lnTo>
                  <a:pt x="267" y="116"/>
                </a:lnTo>
                <a:lnTo>
                  <a:pt x="267" y="116"/>
                </a:lnTo>
                <a:lnTo>
                  <a:pt x="267" y="114"/>
                </a:lnTo>
                <a:lnTo>
                  <a:pt x="268" y="109"/>
                </a:lnTo>
                <a:lnTo>
                  <a:pt x="267" y="104"/>
                </a:lnTo>
                <a:lnTo>
                  <a:pt x="264" y="102"/>
                </a:lnTo>
                <a:lnTo>
                  <a:pt x="261" y="100"/>
                </a:lnTo>
                <a:lnTo>
                  <a:pt x="261" y="100"/>
                </a:lnTo>
                <a:lnTo>
                  <a:pt x="257" y="99"/>
                </a:lnTo>
                <a:lnTo>
                  <a:pt x="255" y="99"/>
                </a:lnTo>
                <a:lnTo>
                  <a:pt x="247" y="101"/>
                </a:lnTo>
                <a:lnTo>
                  <a:pt x="243" y="104"/>
                </a:lnTo>
                <a:lnTo>
                  <a:pt x="240" y="105"/>
                </a:lnTo>
                <a:lnTo>
                  <a:pt x="240" y="105"/>
                </a:lnTo>
                <a:lnTo>
                  <a:pt x="235" y="42"/>
                </a:lnTo>
                <a:lnTo>
                  <a:pt x="235" y="42"/>
                </a:lnTo>
                <a:lnTo>
                  <a:pt x="235" y="34"/>
                </a:lnTo>
                <a:lnTo>
                  <a:pt x="236" y="31"/>
                </a:lnTo>
                <a:lnTo>
                  <a:pt x="235" y="28"/>
                </a:lnTo>
                <a:lnTo>
                  <a:pt x="230" y="21"/>
                </a:lnTo>
                <a:lnTo>
                  <a:pt x="230" y="21"/>
                </a:lnTo>
                <a:lnTo>
                  <a:pt x="226" y="16"/>
                </a:lnTo>
                <a:lnTo>
                  <a:pt x="221" y="12"/>
                </a:lnTo>
                <a:lnTo>
                  <a:pt x="209" y="4"/>
                </a:lnTo>
                <a:lnTo>
                  <a:pt x="198" y="0"/>
                </a:lnTo>
                <a:lnTo>
                  <a:pt x="194" y="0"/>
                </a:lnTo>
                <a:lnTo>
                  <a:pt x="193" y="0"/>
                </a:lnTo>
                <a:lnTo>
                  <a:pt x="193" y="0"/>
                </a:lnTo>
                <a:lnTo>
                  <a:pt x="193" y="3"/>
                </a:lnTo>
                <a:lnTo>
                  <a:pt x="193" y="8"/>
                </a:lnTo>
                <a:lnTo>
                  <a:pt x="198" y="21"/>
                </a:lnTo>
                <a:lnTo>
                  <a:pt x="198" y="21"/>
                </a:lnTo>
                <a:lnTo>
                  <a:pt x="202" y="30"/>
                </a:lnTo>
                <a:lnTo>
                  <a:pt x="203" y="37"/>
                </a:lnTo>
                <a:lnTo>
                  <a:pt x="203" y="37"/>
                </a:lnTo>
                <a:lnTo>
                  <a:pt x="203" y="43"/>
                </a:lnTo>
                <a:lnTo>
                  <a:pt x="203" y="47"/>
                </a:lnTo>
                <a:lnTo>
                  <a:pt x="203" y="47"/>
                </a:lnTo>
                <a:lnTo>
                  <a:pt x="205" y="54"/>
                </a:lnTo>
                <a:lnTo>
                  <a:pt x="206" y="59"/>
                </a:lnTo>
                <a:lnTo>
                  <a:pt x="209" y="63"/>
                </a:lnTo>
                <a:lnTo>
                  <a:pt x="209" y="63"/>
                </a:lnTo>
                <a:lnTo>
                  <a:pt x="213" y="68"/>
                </a:lnTo>
                <a:lnTo>
                  <a:pt x="214" y="74"/>
                </a:lnTo>
                <a:lnTo>
                  <a:pt x="214" y="74"/>
                </a:lnTo>
                <a:lnTo>
                  <a:pt x="218" y="84"/>
                </a:lnTo>
                <a:lnTo>
                  <a:pt x="219" y="91"/>
                </a:lnTo>
                <a:lnTo>
                  <a:pt x="219" y="93"/>
                </a:lnTo>
                <a:lnTo>
                  <a:pt x="219" y="95"/>
                </a:lnTo>
                <a:lnTo>
                  <a:pt x="209" y="1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96A99EAA-11A8-4C22-8E31-A4EF6A4127FE}"/>
              </a:ext>
            </a:extLst>
          </p:cNvPr>
          <p:cNvSpPr>
            <a:spLocks/>
          </p:cNvSpPr>
          <p:nvPr/>
        </p:nvSpPr>
        <p:spPr bwMode="auto">
          <a:xfrm>
            <a:off x="621139" y="2618910"/>
            <a:ext cx="1170130" cy="1807242"/>
          </a:xfrm>
          <a:custGeom>
            <a:avLst/>
            <a:gdLst>
              <a:gd name="T0" fmla="*/ 125 w 933"/>
              <a:gd name="T1" fmla="*/ 880 h 1441"/>
              <a:gd name="T2" fmla="*/ 123 w 933"/>
              <a:gd name="T3" fmla="*/ 934 h 1441"/>
              <a:gd name="T4" fmla="*/ 178 w 933"/>
              <a:gd name="T5" fmla="*/ 938 h 1441"/>
              <a:gd name="T6" fmla="*/ 219 w 933"/>
              <a:gd name="T7" fmla="*/ 1092 h 1441"/>
              <a:gd name="T8" fmla="*/ 74 w 933"/>
              <a:gd name="T9" fmla="*/ 1094 h 1441"/>
              <a:gd name="T10" fmla="*/ 158 w 933"/>
              <a:gd name="T11" fmla="*/ 1165 h 1441"/>
              <a:gd name="T12" fmla="*/ 187 w 933"/>
              <a:gd name="T13" fmla="*/ 1193 h 1441"/>
              <a:gd name="T14" fmla="*/ 273 w 933"/>
              <a:gd name="T15" fmla="*/ 1259 h 1441"/>
              <a:gd name="T16" fmla="*/ 296 w 933"/>
              <a:gd name="T17" fmla="*/ 1302 h 1441"/>
              <a:gd name="T18" fmla="*/ 363 w 933"/>
              <a:gd name="T19" fmla="*/ 1337 h 1441"/>
              <a:gd name="T20" fmla="*/ 407 w 933"/>
              <a:gd name="T21" fmla="*/ 1384 h 1441"/>
              <a:gd name="T22" fmla="*/ 505 w 933"/>
              <a:gd name="T23" fmla="*/ 1420 h 1441"/>
              <a:gd name="T24" fmla="*/ 542 w 933"/>
              <a:gd name="T25" fmla="*/ 1431 h 1441"/>
              <a:gd name="T26" fmla="*/ 629 w 933"/>
              <a:gd name="T27" fmla="*/ 1431 h 1441"/>
              <a:gd name="T28" fmla="*/ 679 w 933"/>
              <a:gd name="T29" fmla="*/ 1401 h 1441"/>
              <a:gd name="T30" fmla="*/ 742 w 933"/>
              <a:gd name="T31" fmla="*/ 1390 h 1441"/>
              <a:gd name="T32" fmla="*/ 796 w 933"/>
              <a:gd name="T33" fmla="*/ 1331 h 1441"/>
              <a:gd name="T34" fmla="*/ 833 w 933"/>
              <a:gd name="T35" fmla="*/ 1285 h 1441"/>
              <a:gd name="T36" fmla="*/ 901 w 933"/>
              <a:gd name="T37" fmla="*/ 1206 h 1441"/>
              <a:gd name="T38" fmla="*/ 932 w 933"/>
              <a:gd name="T39" fmla="*/ 1131 h 1441"/>
              <a:gd name="T40" fmla="*/ 932 w 933"/>
              <a:gd name="T41" fmla="*/ 1046 h 1441"/>
              <a:gd name="T42" fmla="*/ 928 w 933"/>
              <a:gd name="T43" fmla="*/ 977 h 1441"/>
              <a:gd name="T44" fmla="*/ 851 w 933"/>
              <a:gd name="T45" fmla="*/ 997 h 1441"/>
              <a:gd name="T46" fmla="*/ 647 w 933"/>
              <a:gd name="T47" fmla="*/ 1053 h 1441"/>
              <a:gd name="T48" fmla="*/ 547 w 933"/>
              <a:gd name="T49" fmla="*/ 1040 h 1441"/>
              <a:gd name="T50" fmla="*/ 551 w 933"/>
              <a:gd name="T51" fmla="*/ 917 h 1441"/>
              <a:gd name="T52" fmla="*/ 584 w 933"/>
              <a:gd name="T53" fmla="*/ 863 h 1441"/>
              <a:gd name="T54" fmla="*/ 612 w 933"/>
              <a:gd name="T55" fmla="*/ 818 h 1441"/>
              <a:gd name="T56" fmla="*/ 665 w 933"/>
              <a:gd name="T57" fmla="*/ 758 h 1441"/>
              <a:gd name="T58" fmla="*/ 721 w 933"/>
              <a:gd name="T59" fmla="*/ 605 h 1441"/>
              <a:gd name="T60" fmla="*/ 750 w 933"/>
              <a:gd name="T61" fmla="*/ 517 h 1441"/>
              <a:gd name="T62" fmla="*/ 758 w 933"/>
              <a:gd name="T63" fmla="*/ 458 h 1441"/>
              <a:gd name="T64" fmla="*/ 797 w 933"/>
              <a:gd name="T65" fmla="*/ 341 h 1441"/>
              <a:gd name="T66" fmla="*/ 833 w 933"/>
              <a:gd name="T67" fmla="*/ 59 h 1441"/>
              <a:gd name="T68" fmla="*/ 821 w 933"/>
              <a:gd name="T69" fmla="*/ 8 h 1441"/>
              <a:gd name="T70" fmla="*/ 767 w 933"/>
              <a:gd name="T71" fmla="*/ 263 h 1441"/>
              <a:gd name="T72" fmla="*/ 670 w 933"/>
              <a:gd name="T73" fmla="*/ 467 h 1441"/>
              <a:gd name="T74" fmla="*/ 474 w 933"/>
              <a:gd name="T75" fmla="*/ 784 h 1441"/>
              <a:gd name="T76" fmla="*/ 442 w 933"/>
              <a:gd name="T77" fmla="*/ 727 h 1441"/>
              <a:gd name="T78" fmla="*/ 411 w 933"/>
              <a:gd name="T79" fmla="*/ 647 h 1441"/>
              <a:gd name="T80" fmla="*/ 390 w 933"/>
              <a:gd name="T81" fmla="*/ 616 h 1441"/>
              <a:gd name="T82" fmla="*/ 395 w 933"/>
              <a:gd name="T83" fmla="*/ 495 h 1441"/>
              <a:gd name="T84" fmla="*/ 357 w 933"/>
              <a:gd name="T85" fmla="*/ 397 h 1441"/>
              <a:gd name="T86" fmla="*/ 216 w 933"/>
              <a:gd name="T87" fmla="*/ 484 h 1441"/>
              <a:gd name="T88" fmla="*/ 311 w 933"/>
              <a:gd name="T89" fmla="*/ 305 h 1441"/>
              <a:gd name="T90" fmla="*/ 342 w 933"/>
              <a:gd name="T91" fmla="*/ 168 h 1441"/>
              <a:gd name="T92" fmla="*/ 296 w 933"/>
              <a:gd name="T93" fmla="*/ 203 h 1441"/>
              <a:gd name="T94" fmla="*/ 295 w 933"/>
              <a:gd name="T95" fmla="*/ 121 h 1441"/>
              <a:gd name="T96" fmla="*/ 254 w 933"/>
              <a:gd name="T97" fmla="*/ 145 h 1441"/>
              <a:gd name="T98" fmla="*/ 221 w 933"/>
              <a:gd name="T99" fmla="*/ 97 h 1441"/>
              <a:gd name="T100" fmla="*/ 207 w 933"/>
              <a:gd name="T101" fmla="*/ 87 h 1441"/>
              <a:gd name="T102" fmla="*/ 127 w 933"/>
              <a:gd name="T103" fmla="*/ 134 h 1441"/>
              <a:gd name="T104" fmla="*/ 124 w 933"/>
              <a:gd name="T105" fmla="*/ 71 h 1441"/>
              <a:gd name="T106" fmla="*/ 37 w 933"/>
              <a:gd name="T107" fmla="*/ 289 h 1441"/>
              <a:gd name="T108" fmla="*/ 19 w 933"/>
              <a:gd name="T109" fmla="*/ 566 h 1441"/>
              <a:gd name="T110" fmla="*/ 0 w 933"/>
              <a:gd name="T111" fmla="*/ 618 h 1441"/>
              <a:gd name="T112" fmla="*/ 40 w 933"/>
              <a:gd name="T113" fmla="*/ 705 h 1441"/>
              <a:gd name="T114" fmla="*/ 134 w 933"/>
              <a:gd name="T115" fmla="*/ 83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33" h="1441">
                <a:moveTo>
                  <a:pt x="142" y="852"/>
                </a:moveTo>
                <a:lnTo>
                  <a:pt x="142" y="852"/>
                </a:lnTo>
                <a:lnTo>
                  <a:pt x="141" y="854"/>
                </a:lnTo>
                <a:lnTo>
                  <a:pt x="137" y="856"/>
                </a:lnTo>
                <a:lnTo>
                  <a:pt x="132" y="863"/>
                </a:lnTo>
                <a:lnTo>
                  <a:pt x="127" y="873"/>
                </a:lnTo>
                <a:lnTo>
                  <a:pt x="127" y="873"/>
                </a:lnTo>
                <a:lnTo>
                  <a:pt x="125" y="880"/>
                </a:lnTo>
                <a:lnTo>
                  <a:pt x="124" y="886"/>
                </a:lnTo>
                <a:lnTo>
                  <a:pt x="124" y="898"/>
                </a:lnTo>
                <a:lnTo>
                  <a:pt x="125" y="907"/>
                </a:lnTo>
                <a:lnTo>
                  <a:pt x="127" y="910"/>
                </a:lnTo>
                <a:lnTo>
                  <a:pt x="106" y="942"/>
                </a:lnTo>
                <a:lnTo>
                  <a:pt x="106" y="942"/>
                </a:lnTo>
                <a:lnTo>
                  <a:pt x="111" y="939"/>
                </a:lnTo>
                <a:lnTo>
                  <a:pt x="123" y="934"/>
                </a:lnTo>
                <a:lnTo>
                  <a:pt x="131" y="932"/>
                </a:lnTo>
                <a:lnTo>
                  <a:pt x="138" y="931"/>
                </a:lnTo>
                <a:lnTo>
                  <a:pt x="146" y="930"/>
                </a:lnTo>
                <a:lnTo>
                  <a:pt x="153" y="931"/>
                </a:lnTo>
                <a:lnTo>
                  <a:pt x="153" y="931"/>
                </a:lnTo>
                <a:lnTo>
                  <a:pt x="166" y="934"/>
                </a:lnTo>
                <a:lnTo>
                  <a:pt x="171" y="935"/>
                </a:lnTo>
                <a:lnTo>
                  <a:pt x="178" y="938"/>
                </a:lnTo>
                <a:lnTo>
                  <a:pt x="183" y="942"/>
                </a:lnTo>
                <a:lnTo>
                  <a:pt x="190" y="947"/>
                </a:lnTo>
                <a:lnTo>
                  <a:pt x="195" y="956"/>
                </a:lnTo>
                <a:lnTo>
                  <a:pt x="200" y="968"/>
                </a:lnTo>
                <a:lnTo>
                  <a:pt x="200" y="968"/>
                </a:lnTo>
                <a:lnTo>
                  <a:pt x="248" y="1094"/>
                </a:lnTo>
                <a:lnTo>
                  <a:pt x="248" y="1094"/>
                </a:lnTo>
                <a:lnTo>
                  <a:pt x="219" y="1092"/>
                </a:lnTo>
                <a:lnTo>
                  <a:pt x="156" y="1086"/>
                </a:lnTo>
                <a:lnTo>
                  <a:pt x="123" y="1086"/>
                </a:lnTo>
                <a:lnTo>
                  <a:pt x="95" y="1086"/>
                </a:lnTo>
                <a:lnTo>
                  <a:pt x="85" y="1088"/>
                </a:lnTo>
                <a:lnTo>
                  <a:pt x="78" y="1089"/>
                </a:lnTo>
                <a:lnTo>
                  <a:pt x="74" y="1092"/>
                </a:lnTo>
                <a:lnTo>
                  <a:pt x="73" y="1093"/>
                </a:lnTo>
                <a:lnTo>
                  <a:pt x="74" y="1094"/>
                </a:lnTo>
                <a:lnTo>
                  <a:pt x="74" y="1094"/>
                </a:lnTo>
                <a:lnTo>
                  <a:pt x="85" y="1107"/>
                </a:lnTo>
                <a:lnTo>
                  <a:pt x="96" y="1120"/>
                </a:lnTo>
                <a:lnTo>
                  <a:pt x="113" y="1134"/>
                </a:lnTo>
                <a:lnTo>
                  <a:pt x="137" y="1152"/>
                </a:lnTo>
                <a:lnTo>
                  <a:pt x="137" y="1152"/>
                </a:lnTo>
                <a:lnTo>
                  <a:pt x="149" y="1160"/>
                </a:lnTo>
                <a:lnTo>
                  <a:pt x="158" y="1165"/>
                </a:lnTo>
                <a:lnTo>
                  <a:pt x="165" y="1167"/>
                </a:lnTo>
                <a:lnTo>
                  <a:pt x="169" y="1167"/>
                </a:lnTo>
                <a:lnTo>
                  <a:pt x="171" y="1168"/>
                </a:lnTo>
                <a:lnTo>
                  <a:pt x="174" y="1169"/>
                </a:lnTo>
                <a:lnTo>
                  <a:pt x="177" y="1172"/>
                </a:lnTo>
                <a:lnTo>
                  <a:pt x="179" y="1178"/>
                </a:lnTo>
                <a:lnTo>
                  <a:pt x="179" y="1178"/>
                </a:lnTo>
                <a:lnTo>
                  <a:pt x="187" y="1193"/>
                </a:lnTo>
                <a:lnTo>
                  <a:pt x="191" y="1198"/>
                </a:lnTo>
                <a:lnTo>
                  <a:pt x="196" y="1203"/>
                </a:lnTo>
                <a:lnTo>
                  <a:pt x="212" y="1216"/>
                </a:lnTo>
                <a:lnTo>
                  <a:pt x="237" y="1236"/>
                </a:lnTo>
                <a:lnTo>
                  <a:pt x="237" y="1236"/>
                </a:lnTo>
                <a:lnTo>
                  <a:pt x="250" y="1245"/>
                </a:lnTo>
                <a:lnTo>
                  <a:pt x="261" y="1252"/>
                </a:lnTo>
                <a:lnTo>
                  <a:pt x="273" y="1259"/>
                </a:lnTo>
                <a:lnTo>
                  <a:pt x="277" y="1260"/>
                </a:lnTo>
                <a:lnTo>
                  <a:pt x="279" y="1263"/>
                </a:lnTo>
                <a:lnTo>
                  <a:pt x="282" y="1266"/>
                </a:lnTo>
                <a:lnTo>
                  <a:pt x="284" y="1273"/>
                </a:lnTo>
                <a:lnTo>
                  <a:pt x="284" y="1273"/>
                </a:lnTo>
                <a:lnTo>
                  <a:pt x="290" y="1288"/>
                </a:lnTo>
                <a:lnTo>
                  <a:pt x="294" y="1297"/>
                </a:lnTo>
                <a:lnTo>
                  <a:pt x="296" y="1302"/>
                </a:lnTo>
                <a:lnTo>
                  <a:pt x="302" y="1306"/>
                </a:lnTo>
                <a:lnTo>
                  <a:pt x="308" y="1310"/>
                </a:lnTo>
                <a:lnTo>
                  <a:pt x="316" y="1315"/>
                </a:lnTo>
                <a:lnTo>
                  <a:pt x="316" y="1315"/>
                </a:lnTo>
                <a:lnTo>
                  <a:pt x="334" y="1323"/>
                </a:lnTo>
                <a:lnTo>
                  <a:pt x="349" y="1330"/>
                </a:lnTo>
                <a:lnTo>
                  <a:pt x="355" y="1334"/>
                </a:lnTo>
                <a:lnTo>
                  <a:pt x="363" y="1337"/>
                </a:lnTo>
                <a:lnTo>
                  <a:pt x="371" y="1344"/>
                </a:lnTo>
                <a:lnTo>
                  <a:pt x="379" y="1352"/>
                </a:lnTo>
                <a:lnTo>
                  <a:pt x="379" y="1352"/>
                </a:lnTo>
                <a:lnTo>
                  <a:pt x="386" y="1360"/>
                </a:lnTo>
                <a:lnTo>
                  <a:pt x="390" y="1366"/>
                </a:lnTo>
                <a:lnTo>
                  <a:pt x="396" y="1376"/>
                </a:lnTo>
                <a:lnTo>
                  <a:pt x="400" y="1380"/>
                </a:lnTo>
                <a:lnTo>
                  <a:pt x="407" y="1384"/>
                </a:lnTo>
                <a:lnTo>
                  <a:pt x="417" y="1389"/>
                </a:lnTo>
                <a:lnTo>
                  <a:pt x="432" y="1394"/>
                </a:lnTo>
                <a:lnTo>
                  <a:pt x="432" y="1394"/>
                </a:lnTo>
                <a:lnTo>
                  <a:pt x="461" y="1406"/>
                </a:lnTo>
                <a:lnTo>
                  <a:pt x="480" y="1414"/>
                </a:lnTo>
                <a:lnTo>
                  <a:pt x="494" y="1419"/>
                </a:lnTo>
                <a:lnTo>
                  <a:pt x="500" y="1420"/>
                </a:lnTo>
                <a:lnTo>
                  <a:pt x="505" y="1420"/>
                </a:lnTo>
                <a:lnTo>
                  <a:pt x="505" y="1420"/>
                </a:lnTo>
                <a:lnTo>
                  <a:pt x="512" y="1420"/>
                </a:lnTo>
                <a:lnTo>
                  <a:pt x="515" y="1423"/>
                </a:lnTo>
                <a:lnTo>
                  <a:pt x="516" y="1424"/>
                </a:lnTo>
                <a:lnTo>
                  <a:pt x="521" y="1426"/>
                </a:lnTo>
                <a:lnTo>
                  <a:pt x="529" y="1428"/>
                </a:lnTo>
                <a:lnTo>
                  <a:pt x="542" y="1431"/>
                </a:lnTo>
                <a:lnTo>
                  <a:pt x="542" y="1431"/>
                </a:lnTo>
                <a:lnTo>
                  <a:pt x="571" y="1436"/>
                </a:lnTo>
                <a:lnTo>
                  <a:pt x="596" y="1440"/>
                </a:lnTo>
                <a:lnTo>
                  <a:pt x="607" y="1441"/>
                </a:lnTo>
                <a:lnTo>
                  <a:pt x="615" y="1440"/>
                </a:lnTo>
                <a:lnTo>
                  <a:pt x="621" y="1439"/>
                </a:lnTo>
                <a:lnTo>
                  <a:pt x="626" y="1436"/>
                </a:lnTo>
                <a:lnTo>
                  <a:pt x="626" y="1436"/>
                </a:lnTo>
                <a:lnTo>
                  <a:pt x="629" y="1431"/>
                </a:lnTo>
                <a:lnTo>
                  <a:pt x="630" y="1426"/>
                </a:lnTo>
                <a:lnTo>
                  <a:pt x="633" y="1414"/>
                </a:lnTo>
                <a:lnTo>
                  <a:pt x="636" y="1408"/>
                </a:lnTo>
                <a:lnTo>
                  <a:pt x="640" y="1403"/>
                </a:lnTo>
                <a:lnTo>
                  <a:pt x="647" y="1401"/>
                </a:lnTo>
                <a:lnTo>
                  <a:pt x="658" y="1399"/>
                </a:lnTo>
                <a:lnTo>
                  <a:pt x="658" y="1399"/>
                </a:lnTo>
                <a:lnTo>
                  <a:pt x="679" y="1401"/>
                </a:lnTo>
                <a:lnTo>
                  <a:pt x="691" y="1401"/>
                </a:lnTo>
                <a:lnTo>
                  <a:pt x="696" y="1401"/>
                </a:lnTo>
                <a:lnTo>
                  <a:pt x="701" y="1401"/>
                </a:lnTo>
                <a:lnTo>
                  <a:pt x="716" y="1394"/>
                </a:lnTo>
                <a:lnTo>
                  <a:pt x="716" y="1394"/>
                </a:lnTo>
                <a:lnTo>
                  <a:pt x="724" y="1391"/>
                </a:lnTo>
                <a:lnTo>
                  <a:pt x="730" y="1390"/>
                </a:lnTo>
                <a:lnTo>
                  <a:pt x="742" y="1390"/>
                </a:lnTo>
                <a:lnTo>
                  <a:pt x="747" y="1389"/>
                </a:lnTo>
                <a:lnTo>
                  <a:pt x="755" y="1385"/>
                </a:lnTo>
                <a:lnTo>
                  <a:pt x="763" y="1378"/>
                </a:lnTo>
                <a:lnTo>
                  <a:pt x="774" y="1368"/>
                </a:lnTo>
                <a:lnTo>
                  <a:pt x="774" y="1368"/>
                </a:lnTo>
                <a:lnTo>
                  <a:pt x="784" y="1355"/>
                </a:lnTo>
                <a:lnTo>
                  <a:pt x="791" y="1343"/>
                </a:lnTo>
                <a:lnTo>
                  <a:pt x="796" y="1331"/>
                </a:lnTo>
                <a:lnTo>
                  <a:pt x="799" y="1320"/>
                </a:lnTo>
                <a:lnTo>
                  <a:pt x="803" y="1311"/>
                </a:lnTo>
                <a:lnTo>
                  <a:pt x="805" y="1303"/>
                </a:lnTo>
                <a:lnTo>
                  <a:pt x="809" y="1298"/>
                </a:lnTo>
                <a:lnTo>
                  <a:pt x="816" y="1294"/>
                </a:lnTo>
                <a:lnTo>
                  <a:pt x="816" y="1294"/>
                </a:lnTo>
                <a:lnTo>
                  <a:pt x="824" y="1290"/>
                </a:lnTo>
                <a:lnTo>
                  <a:pt x="833" y="1285"/>
                </a:lnTo>
                <a:lnTo>
                  <a:pt x="854" y="1269"/>
                </a:lnTo>
                <a:lnTo>
                  <a:pt x="872" y="1251"/>
                </a:lnTo>
                <a:lnTo>
                  <a:pt x="879" y="1243"/>
                </a:lnTo>
                <a:lnTo>
                  <a:pt x="884" y="1236"/>
                </a:lnTo>
                <a:lnTo>
                  <a:pt x="884" y="1236"/>
                </a:lnTo>
                <a:lnTo>
                  <a:pt x="891" y="1226"/>
                </a:lnTo>
                <a:lnTo>
                  <a:pt x="896" y="1215"/>
                </a:lnTo>
                <a:lnTo>
                  <a:pt x="901" y="1206"/>
                </a:lnTo>
                <a:lnTo>
                  <a:pt x="910" y="1194"/>
                </a:lnTo>
                <a:lnTo>
                  <a:pt x="910" y="1194"/>
                </a:lnTo>
                <a:lnTo>
                  <a:pt x="921" y="1180"/>
                </a:lnTo>
                <a:lnTo>
                  <a:pt x="929" y="1163"/>
                </a:lnTo>
                <a:lnTo>
                  <a:pt x="932" y="1153"/>
                </a:lnTo>
                <a:lnTo>
                  <a:pt x="933" y="1145"/>
                </a:lnTo>
                <a:lnTo>
                  <a:pt x="933" y="1138"/>
                </a:lnTo>
                <a:lnTo>
                  <a:pt x="932" y="1131"/>
                </a:lnTo>
                <a:lnTo>
                  <a:pt x="932" y="1131"/>
                </a:lnTo>
                <a:lnTo>
                  <a:pt x="928" y="1122"/>
                </a:lnTo>
                <a:lnTo>
                  <a:pt x="925" y="1114"/>
                </a:lnTo>
                <a:lnTo>
                  <a:pt x="925" y="1102"/>
                </a:lnTo>
                <a:lnTo>
                  <a:pt x="926" y="1078"/>
                </a:lnTo>
                <a:lnTo>
                  <a:pt x="926" y="1078"/>
                </a:lnTo>
                <a:lnTo>
                  <a:pt x="929" y="1056"/>
                </a:lnTo>
                <a:lnTo>
                  <a:pt x="932" y="1046"/>
                </a:lnTo>
                <a:lnTo>
                  <a:pt x="933" y="1039"/>
                </a:lnTo>
                <a:lnTo>
                  <a:pt x="932" y="1026"/>
                </a:lnTo>
                <a:lnTo>
                  <a:pt x="932" y="1026"/>
                </a:lnTo>
                <a:lnTo>
                  <a:pt x="930" y="1017"/>
                </a:lnTo>
                <a:lnTo>
                  <a:pt x="932" y="1006"/>
                </a:lnTo>
                <a:lnTo>
                  <a:pt x="932" y="989"/>
                </a:lnTo>
                <a:lnTo>
                  <a:pt x="930" y="982"/>
                </a:lnTo>
                <a:lnTo>
                  <a:pt x="928" y="977"/>
                </a:lnTo>
                <a:lnTo>
                  <a:pt x="926" y="976"/>
                </a:lnTo>
                <a:lnTo>
                  <a:pt x="924" y="975"/>
                </a:lnTo>
                <a:lnTo>
                  <a:pt x="916" y="973"/>
                </a:lnTo>
                <a:lnTo>
                  <a:pt x="916" y="973"/>
                </a:lnTo>
                <a:lnTo>
                  <a:pt x="907" y="975"/>
                </a:lnTo>
                <a:lnTo>
                  <a:pt x="899" y="976"/>
                </a:lnTo>
                <a:lnTo>
                  <a:pt x="879" y="984"/>
                </a:lnTo>
                <a:lnTo>
                  <a:pt x="851" y="997"/>
                </a:lnTo>
                <a:lnTo>
                  <a:pt x="830" y="1006"/>
                </a:lnTo>
                <a:lnTo>
                  <a:pt x="805" y="1015"/>
                </a:lnTo>
                <a:lnTo>
                  <a:pt x="805" y="1015"/>
                </a:lnTo>
                <a:lnTo>
                  <a:pt x="775" y="1026"/>
                </a:lnTo>
                <a:lnTo>
                  <a:pt x="743" y="1035"/>
                </a:lnTo>
                <a:lnTo>
                  <a:pt x="711" y="1043"/>
                </a:lnTo>
                <a:lnTo>
                  <a:pt x="678" y="1048"/>
                </a:lnTo>
                <a:lnTo>
                  <a:pt x="647" y="1053"/>
                </a:lnTo>
                <a:lnTo>
                  <a:pt x="621" y="1057"/>
                </a:lnTo>
                <a:lnTo>
                  <a:pt x="599" y="1059"/>
                </a:lnTo>
                <a:lnTo>
                  <a:pt x="584" y="1057"/>
                </a:lnTo>
                <a:lnTo>
                  <a:pt x="584" y="1057"/>
                </a:lnTo>
                <a:lnTo>
                  <a:pt x="574" y="1055"/>
                </a:lnTo>
                <a:lnTo>
                  <a:pt x="563" y="1051"/>
                </a:lnTo>
                <a:lnTo>
                  <a:pt x="554" y="1047"/>
                </a:lnTo>
                <a:lnTo>
                  <a:pt x="547" y="1040"/>
                </a:lnTo>
                <a:lnTo>
                  <a:pt x="541" y="1034"/>
                </a:lnTo>
                <a:lnTo>
                  <a:pt x="537" y="1024"/>
                </a:lnTo>
                <a:lnTo>
                  <a:pt x="536" y="1015"/>
                </a:lnTo>
                <a:lnTo>
                  <a:pt x="537" y="1005"/>
                </a:lnTo>
                <a:lnTo>
                  <a:pt x="537" y="1005"/>
                </a:lnTo>
                <a:lnTo>
                  <a:pt x="542" y="977"/>
                </a:lnTo>
                <a:lnTo>
                  <a:pt x="546" y="944"/>
                </a:lnTo>
                <a:lnTo>
                  <a:pt x="551" y="917"/>
                </a:lnTo>
                <a:lnTo>
                  <a:pt x="555" y="906"/>
                </a:lnTo>
                <a:lnTo>
                  <a:pt x="558" y="900"/>
                </a:lnTo>
                <a:lnTo>
                  <a:pt x="558" y="900"/>
                </a:lnTo>
                <a:lnTo>
                  <a:pt x="565" y="890"/>
                </a:lnTo>
                <a:lnTo>
                  <a:pt x="572" y="879"/>
                </a:lnTo>
                <a:lnTo>
                  <a:pt x="579" y="869"/>
                </a:lnTo>
                <a:lnTo>
                  <a:pt x="584" y="863"/>
                </a:lnTo>
                <a:lnTo>
                  <a:pt x="584" y="863"/>
                </a:lnTo>
                <a:lnTo>
                  <a:pt x="587" y="860"/>
                </a:lnTo>
                <a:lnTo>
                  <a:pt x="590" y="855"/>
                </a:lnTo>
                <a:lnTo>
                  <a:pt x="595" y="842"/>
                </a:lnTo>
                <a:lnTo>
                  <a:pt x="600" y="829"/>
                </a:lnTo>
                <a:lnTo>
                  <a:pt x="603" y="823"/>
                </a:lnTo>
                <a:lnTo>
                  <a:pt x="605" y="821"/>
                </a:lnTo>
                <a:lnTo>
                  <a:pt x="605" y="821"/>
                </a:lnTo>
                <a:lnTo>
                  <a:pt x="612" y="818"/>
                </a:lnTo>
                <a:lnTo>
                  <a:pt x="621" y="817"/>
                </a:lnTo>
                <a:lnTo>
                  <a:pt x="630" y="814"/>
                </a:lnTo>
                <a:lnTo>
                  <a:pt x="634" y="813"/>
                </a:lnTo>
                <a:lnTo>
                  <a:pt x="637" y="810"/>
                </a:lnTo>
                <a:lnTo>
                  <a:pt x="637" y="810"/>
                </a:lnTo>
                <a:lnTo>
                  <a:pt x="645" y="798"/>
                </a:lnTo>
                <a:lnTo>
                  <a:pt x="655" y="779"/>
                </a:lnTo>
                <a:lnTo>
                  <a:pt x="665" y="758"/>
                </a:lnTo>
                <a:lnTo>
                  <a:pt x="668" y="747"/>
                </a:lnTo>
                <a:lnTo>
                  <a:pt x="668" y="747"/>
                </a:lnTo>
                <a:lnTo>
                  <a:pt x="671" y="723"/>
                </a:lnTo>
                <a:lnTo>
                  <a:pt x="674" y="705"/>
                </a:lnTo>
                <a:lnTo>
                  <a:pt x="674" y="705"/>
                </a:lnTo>
                <a:lnTo>
                  <a:pt x="693" y="664"/>
                </a:lnTo>
                <a:lnTo>
                  <a:pt x="721" y="605"/>
                </a:lnTo>
                <a:lnTo>
                  <a:pt x="721" y="605"/>
                </a:lnTo>
                <a:lnTo>
                  <a:pt x="725" y="594"/>
                </a:lnTo>
                <a:lnTo>
                  <a:pt x="728" y="584"/>
                </a:lnTo>
                <a:lnTo>
                  <a:pt x="733" y="562"/>
                </a:lnTo>
                <a:lnTo>
                  <a:pt x="737" y="537"/>
                </a:lnTo>
                <a:lnTo>
                  <a:pt x="737" y="537"/>
                </a:lnTo>
                <a:lnTo>
                  <a:pt x="739" y="534"/>
                </a:lnTo>
                <a:lnTo>
                  <a:pt x="745" y="527"/>
                </a:lnTo>
                <a:lnTo>
                  <a:pt x="750" y="517"/>
                </a:lnTo>
                <a:lnTo>
                  <a:pt x="751" y="512"/>
                </a:lnTo>
                <a:lnTo>
                  <a:pt x="753" y="505"/>
                </a:lnTo>
                <a:lnTo>
                  <a:pt x="753" y="505"/>
                </a:lnTo>
                <a:lnTo>
                  <a:pt x="753" y="492"/>
                </a:lnTo>
                <a:lnTo>
                  <a:pt x="754" y="479"/>
                </a:lnTo>
                <a:lnTo>
                  <a:pt x="754" y="468"/>
                </a:lnTo>
                <a:lnTo>
                  <a:pt x="755" y="463"/>
                </a:lnTo>
                <a:lnTo>
                  <a:pt x="758" y="458"/>
                </a:lnTo>
                <a:lnTo>
                  <a:pt x="758" y="458"/>
                </a:lnTo>
                <a:lnTo>
                  <a:pt x="764" y="446"/>
                </a:lnTo>
                <a:lnTo>
                  <a:pt x="772" y="429"/>
                </a:lnTo>
                <a:lnTo>
                  <a:pt x="782" y="404"/>
                </a:lnTo>
                <a:lnTo>
                  <a:pt x="786" y="389"/>
                </a:lnTo>
                <a:lnTo>
                  <a:pt x="789" y="374"/>
                </a:lnTo>
                <a:lnTo>
                  <a:pt x="789" y="374"/>
                </a:lnTo>
                <a:lnTo>
                  <a:pt x="797" y="341"/>
                </a:lnTo>
                <a:lnTo>
                  <a:pt x="807" y="309"/>
                </a:lnTo>
                <a:lnTo>
                  <a:pt x="814" y="275"/>
                </a:lnTo>
                <a:lnTo>
                  <a:pt x="818" y="256"/>
                </a:lnTo>
                <a:lnTo>
                  <a:pt x="821" y="237"/>
                </a:lnTo>
                <a:lnTo>
                  <a:pt x="821" y="237"/>
                </a:lnTo>
                <a:lnTo>
                  <a:pt x="826" y="176"/>
                </a:lnTo>
                <a:lnTo>
                  <a:pt x="832" y="96"/>
                </a:lnTo>
                <a:lnTo>
                  <a:pt x="833" y="59"/>
                </a:lnTo>
                <a:lnTo>
                  <a:pt x="833" y="29"/>
                </a:lnTo>
                <a:lnTo>
                  <a:pt x="830" y="8"/>
                </a:lnTo>
                <a:lnTo>
                  <a:pt x="829" y="1"/>
                </a:lnTo>
                <a:lnTo>
                  <a:pt x="828" y="0"/>
                </a:lnTo>
                <a:lnTo>
                  <a:pt x="826" y="0"/>
                </a:lnTo>
                <a:lnTo>
                  <a:pt x="826" y="0"/>
                </a:lnTo>
                <a:lnTo>
                  <a:pt x="824" y="3"/>
                </a:lnTo>
                <a:lnTo>
                  <a:pt x="821" y="8"/>
                </a:lnTo>
                <a:lnTo>
                  <a:pt x="814" y="29"/>
                </a:lnTo>
                <a:lnTo>
                  <a:pt x="808" y="59"/>
                </a:lnTo>
                <a:lnTo>
                  <a:pt x="801" y="95"/>
                </a:lnTo>
                <a:lnTo>
                  <a:pt x="789" y="168"/>
                </a:lnTo>
                <a:lnTo>
                  <a:pt x="784" y="199"/>
                </a:lnTo>
                <a:lnTo>
                  <a:pt x="779" y="221"/>
                </a:lnTo>
                <a:lnTo>
                  <a:pt x="779" y="221"/>
                </a:lnTo>
                <a:lnTo>
                  <a:pt x="767" y="263"/>
                </a:lnTo>
                <a:lnTo>
                  <a:pt x="758" y="289"/>
                </a:lnTo>
                <a:lnTo>
                  <a:pt x="747" y="318"/>
                </a:lnTo>
                <a:lnTo>
                  <a:pt x="736" y="349"/>
                </a:lnTo>
                <a:lnTo>
                  <a:pt x="722" y="380"/>
                </a:lnTo>
                <a:lnTo>
                  <a:pt x="707" y="409"/>
                </a:lnTo>
                <a:lnTo>
                  <a:pt x="690" y="437"/>
                </a:lnTo>
                <a:lnTo>
                  <a:pt x="690" y="437"/>
                </a:lnTo>
                <a:lnTo>
                  <a:pt x="670" y="467"/>
                </a:lnTo>
                <a:lnTo>
                  <a:pt x="646" y="505"/>
                </a:lnTo>
                <a:lnTo>
                  <a:pt x="595" y="589"/>
                </a:lnTo>
                <a:lnTo>
                  <a:pt x="549" y="665"/>
                </a:lnTo>
                <a:lnTo>
                  <a:pt x="521" y="710"/>
                </a:lnTo>
                <a:lnTo>
                  <a:pt x="521" y="710"/>
                </a:lnTo>
                <a:lnTo>
                  <a:pt x="490" y="758"/>
                </a:lnTo>
                <a:lnTo>
                  <a:pt x="474" y="784"/>
                </a:lnTo>
                <a:lnTo>
                  <a:pt x="474" y="784"/>
                </a:lnTo>
                <a:lnTo>
                  <a:pt x="469" y="779"/>
                </a:lnTo>
                <a:lnTo>
                  <a:pt x="458" y="767"/>
                </a:lnTo>
                <a:lnTo>
                  <a:pt x="453" y="759"/>
                </a:lnTo>
                <a:lnTo>
                  <a:pt x="448" y="751"/>
                </a:lnTo>
                <a:lnTo>
                  <a:pt x="444" y="743"/>
                </a:lnTo>
                <a:lnTo>
                  <a:pt x="442" y="736"/>
                </a:lnTo>
                <a:lnTo>
                  <a:pt x="442" y="736"/>
                </a:lnTo>
                <a:lnTo>
                  <a:pt x="442" y="727"/>
                </a:lnTo>
                <a:lnTo>
                  <a:pt x="441" y="721"/>
                </a:lnTo>
                <a:lnTo>
                  <a:pt x="437" y="713"/>
                </a:lnTo>
                <a:lnTo>
                  <a:pt x="432" y="700"/>
                </a:lnTo>
                <a:lnTo>
                  <a:pt x="432" y="700"/>
                </a:lnTo>
                <a:lnTo>
                  <a:pt x="421" y="669"/>
                </a:lnTo>
                <a:lnTo>
                  <a:pt x="416" y="658"/>
                </a:lnTo>
                <a:lnTo>
                  <a:pt x="411" y="647"/>
                </a:lnTo>
                <a:lnTo>
                  <a:pt x="411" y="647"/>
                </a:lnTo>
                <a:lnTo>
                  <a:pt x="407" y="643"/>
                </a:lnTo>
                <a:lnTo>
                  <a:pt x="404" y="640"/>
                </a:lnTo>
                <a:lnTo>
                  <a:pt x="396" y="637"/>
                </a:lnTo>
                <a:lnTo>
                  <a:pt x="394" y="634"/>
                </a:lnTo>
                <a:lnTo>
                  <a:pt x="392" y="630"/>
                </a:lnTo>
                <a:lnTo>
                  <a:pt x="390" y="625"/>
                </a:lnTo>
                <a:lnTo>
                  <a:pt x="390" y="616"/>
                </a:lnTo>
                <a:lnTo>
                  <a:pt x="390" y="616"/>
                </a:lnTo>
                <a:lnTo>
                  <a:pt x="388" y="600"/>
                </a:lnTo>
                <a:lnTo>
                  <a:pt x="388" y="589"/>
                </a:lnTo>
                <a:lnTo>
                  <a:pt x="387" y="581"/>
                </a:lnTo>
                <a:lnTo>
                  <a:pt x="390" y="568"/>
                </a:lnTo>
                <a:lnTo>
                  <a:pt x="390" y="568"/>
                </a:lnTo>
                <a:lnTo>
                  <a:pt x="392" y="554"/>
                </a:lnTo>
                <a:lnTo>
                  <a:pt x="395" y="541"/>
                </a:lnTo>
                <a:lnTo>
                  <a:pt x="395" y="495"/>
                </a:lnTo>
                <a:lnTo>
                  <a:pt x="395" y="416"/>
                </a:lnTo>
                <a:lnTo>
                  <a:pt x="395" y="416"/>
                </a:lnTo>
                <a:lnTo>
                  <a:pt x="394" y="410"/>
                </a:lnTo>
                <a:lnTo>
                  <a:pt x="390" y="402"/>
                </a:lnTo>
                <a:lnTo>
                  <a:pt x="384" y="395"/>
                </a:lnTo>
                <a:lnTo>
                  <a:pt x="384" y="395"/>
                </a:lnTo>
                <a:lnTo>
                  <a:pt x="370" y="395"/>
                </a:lnTo>
                <a:lnTo>
                  <a:pt x="357" y="397"/>
                </a:lnTo>
                <a:lnTo>
                  <a:pt x="352" y="399"/>
                </a:lnTo>
                <a:lnTo>
                  <a:pt x="348" y="400"/>
                </a:lnTo>
                <a:lnTo>
                  <a:pt x="348" y="400"/>
                </a:lnTo>
                <a:lnTo>
                  <a:pt x="274" y="447"/>
                </a:lnTo>
                <a:lnTo>
                  <a:pt x="231" y="476"/>
                </a:lnTo>
                <a:lnTo>
                  <a:pt x="219" y="484"/>
                </a:lnTo>
                <a:lnTo>
                  <a:pt x="216" y="485"/>
                </a:lnTo>
                <a:lnTo>
                  <a:pt x="216" y="484"/>
                </a:lnTo>
                <a:lnTo>
                  <a:pt x="216" y="484"/>
                </a:lnTo>
                <a:lnTo>
                  <a:pt x="221" y="476"/>
                </a:lnTo>
                <a:lnTo>
                  <a:pt x="231" y="463"/>
                </a:lnTo>
                <a:lnTo>
                  <a:pt x="255" y="420"/>
                </a:lnTo>
                <a:lnTo>
                  <a:pt x="283" y="364"/>
                </a:lnTo>
                <a:lnTo>
                  <a:pt x="298" y="334"/>
                </a:lnTo>
                <a:lnTo>
                  <a:pt x="311" y="305"/>
                </a:lnTo>
                <a:lnTo>
                  <a:pt x="311" y="305"/>
                </a:lnTo>
                <a:lnTo>
                  <a:pt x="323" y="276"/>
                </a:lnTo>
                <a:lnTo>
                  <a:pt x="332" y="249"/>
                </a:lnTo>
                <a:lnTo>
                  <a:pt x="338" y="224"/>
                </a:lnTo>
                <a:lnTo>
                  <a:pt x="344" y="201"/>
                </a:lnTo>
                <a:lnTo>
                  <a:pt x="345" y="184"/>
                </a:lnTo>
                <a:lnTo>
                  <a:pt x="345" y="178"/>
                </a:lnTo>
                <a:lnTo>
                  <a:pt x="344" y="172"/>
                </a:lnTo>
                <a:lnTo>
                  <a:pt x="342" y="168"/>
                </a:lnTo>
                <a:lnTo>
                  <a:pt x="340" y="167"/>
                </a:lnTo>
                <a:lnTo>
                  <a:pt x="336" y="167"/>
                </a:lnTo>
                <a:lnTo>
                  <a:pt x="332" y="168"/>
                </a:lnTo>
                <a:lnTo>
                  <a:pt x="332" y="168"/>
                </a:lnTo>
                <a:lnTo>
                  <a:pt x="323" y="175"/>
                </a:lnTo>
                <a:lnTo>
                  <a:pt x="312" y="184"/>
                </a:lnTo>
                <a:lnTo>
                  <a:pt x="304" y="193"/>
                </a:lnTo>
                <a:lnTo>
                  <a:pt x="296" y="203"/>
                </a:lnTo>
                <a:lnTo>
                  <a:pt x="283" y="220"/>
                </a:lnTo>
                <a:lnTo>
                  <a:pt x="279" y="226"/>
                </a:lnTo>
                <a:lnTo>
                  <a:pt x="279" y="226"/>
                </a:lnTo>
                <a:lnTo>
                  <a:pt x="283" y="208"/>
                </a:lnTo>
                <a:lnTo>
                  <a:pt x="291" y="168"/>
                </a:lnTo>
                <a:lnTo>
                  <a:pt x="294" y="146"/>
                </a:lnTo>
                <a:lnTo>
                  <a:pt x="295" y="128"/>
                </a:lnTo>
                <a:lnTo>
                  <a:pt x="295" y="121"/>
                </a:lnTo>
                <a:lnTo>
                  <a:pt x="294" y="114"/>
                </a:lnTo>
                <a:lnTo>
                  <a:pt x="292" y="112"/>
                </a:lnTo>
                <a:lnTo>
                  <a:pt x="290" y="111"/>
                </a:lnTo>
                <a:lnTo>
                  <a:pt x="290" y="111"/>
                </a:lnTo>
                <a:lnTo>
                  <a:pt x="286" y="112"/>
                </a:lnTo>
                <a:lnTo>
                  <a:pt x="280" y="116"/>
                </a:lnTo>
                <a:lnTo>
                  <a:pt x="269" y="128"/>
                </a:lnTo>
                <a:lnTo>
                  <a:pt x="254" y="145"/>
                </a:lnTo>
                <a:lnTo>
                  <a:pt x="238" y="163"/>
                </a:lnTo>
                <a:lnTo>
                  <a:pt x="212" y="200"/>
                </a:lnTo>
                <a:lnTo>
                  <a:pt x="200" y="216"/>
                </a:lnTo>
                <a:lnTo>
                  <a:pt x="200" y="216"/>
                </a:lnTo>
                <a:lnTo>
                  <a:pt x="206" y="193"/>
                </a:lnTo>
                <a:lnTo>
                  <a:pt x="215" y="145"/>
                </a:lnTo>
                <a:lnTo>
                  <a:pt x="219" y="120"/>
                </a:lnTo>
                <a:lnTo>
                  <a:pt x="221" y="97"/>
                </a:lnTo>
                <a:lnTo>
                  <a:pt x="221" y="89"/>
                </a:lnTo>
                <a:lnTo>
                  <a:pt x="220" y="83"/>
                </a:lnTo>
                <a:lnTo>
                  <a:pt x="219" y="79"/>
                </a:lnTo>
                <a:lnTo>
                  <a:pt x="217" y="79"/>
                </a:lnTo>
                <a:lnTo>
                  <a:pt x="216" y="79"/>
                </a:lnTo>
                <a:lnTo>
                  <a:pt x="216" y="79"/>
                </a:lnTo>
                <a:lnTo>
                  <a:pt x="212" y="82"/>
                </a:lnTo>
                <a:lnTo>
                  <a:pt x="207" y="87"/>
                </a:lnTo>
                <a:lnTo>
                  <a:pt x="194" y="101"/>
                </a:lnTo>
                <a:lnTo>
                  <a:pt x="177" y="122"/>
                </a:lnTo>
                <a:lnTo>
                  <a:pt x="159" y="145"/>
                </a:lnTo>
                <a:lnTo>
                  <a:pt x="129" y="187"/>
                </a:lnTo>
                <a:lnTo>
                  <a:pt x="116" y="205"/>
                </a:lnTo>
                <a:lnTo>
                  <a:pt x="116" y="205"/>
                </a:lnTo>
                <a:lnTo>
                  <a:pt x="120" y="183"/>
                </a:lnTo>
                <a:lnTo>
                  <a:pt x="127" y="134"/>
                </a:lnTo>
                <a:lnTo>
                  <a:pt x="129" y="109"/>
                </a:lnTo>
                <a:lnTo>
                  <a:pt x="131" y="88"/>
                </a:lnTo>
                <a:lnTo>
                  <a:pt x="131" y="72"/>
                </a:lnTo>
                <a:lnTo>
                  <a:pt x="129" y="70"/>
                </a:lnTo>
                <a:lnTo>
                  <a:pt x="128" y="68"/>
                </a:lnTo>
                <a:lnTo>
                  <a:pt x="127" y="68"/>
                </a:lnTo>
                <a:lnTo>
                  <a:pt x="127" y="68"/>
                </a:lnTo>
                <a:lnTo>
                  <a:pt x="124" y="71"/>
                </a:lnTo>
                <a:lnTo>
                  <a:pt x="120" y="76"/>
                </a:lnTo>
                <a:lnTo>
                  <a:pt x="110" y="93"/>
                </a:lnTo>
                <a:lnTo>
                  <a:pt x="98" y="118"/>
                </a:lnTo>
                <a:lnTo>
                  <a:pt x="85" y="149"/>
                </a:lnTo>
                <a:lnTo>
                  <a:pt x="71" y="184"/>
                </a:lnTo>
                <a:lnTo>
                  <a:pt x="58" y="220"/>
                </a:lnTo>
                <a:lnTo>
                  <a:pt x="46" y="256"/>
                </a:lnTo>
                <a:lnTo>
                  <a:pt x="37" y="289"/>
                </a:lnTo>
                <a:lnTo>
                  <a:pt x="37" y="289"/>
                </a:lnTo>
                <a:lnTo>
                  <a:pt x="33" y="306"/>
                </a:lnTo>
                <a:lnTo>
                  <a:pt x="31" y="325"/>
                </a:lnTo>
                <a:lnTo>
                  <a:pt x="25" y="368"/>
                </a:lnTo>
                <a:lnTo>
                  <a:pt x="23" y="414"/>
                </a:lnTo>
                <a:lnTo>
                  <a:pt x="21" y="460"/>
                </a:lnTo>
                <a:lnTo>
                  <a:pt x="19" y="539"/>
                </a:lnTo>
                <a:lnTo>
                  <a:pt x="19" y="566"/>
                </a:lnTo>
                <a:lnTo>
                  <a:pt x="17" y="573"/>
                </a:lnTo>
                <a:lnTo>
                  <a:pt x="16" y="579"/>
                </a:lnTo>
                <a:lnTo>
                  <a:pt x="16" y="579"/>
                </a:lnTo>
                <a:lnTo>
                  <a:pt x="11" y="589"/>
                </a:lnTo>
                <a:lnTo>
                  <a:pt x="4" y="598"/>
                </a:lnTo>
                <a:lnTo>
                  <a:pt x="2" y="604"/>
                </a:lnTo>
                <a:lnTo>
                  <a:pt x="0" y="610"/>
                </a:lnTo>
                <a:lnTo>
                  <a:pt x="0" y="618"/>
                </a:lnTo>
                <a:lnTo>
                  <a:pt x="0" y="626"/>
                </a:lnTo>
                <a:lnTo>
                  <a:pt x="0" y="626"/>
                </a:lnTo>
                <a:lnTo>
                  <a:pt x="3" y="637"/>
                </a:lnTo>
                <a:lnTo>
                  <a:pt x="7" y="648"/>
                </a:lnTo>
                <a:lnTo>
                  <a:pt x="13" y="662"/>
                </a:lnTo>
                <a:lnTo>
                  <a:pt x="21" y="676"/>
                </a:lnTo>
                <a:lnTo>
                  <a:pt x="29" y="690"/>
                </a:lnTo>
                <a:lnTo>
                  <a:pt x="40" y="705"/>
                </a:lnTo>
                <a:lnTo>
                  <a:pt x="52" y="718"/>
                </a:lnTo>
                <a:lnTo>
                  <a:pt x="63" y="731"/>
                </a:lnTo>
                <a:lnTo>
                  <a:pt x="63" y="731"/>
                </a:lnTo>
                <a:lnTo>
                  <a:pt x="77" y="746"/>
                </a:lnTo>
                <a:lnTo>
                  <a:pt x="90" y="763"/>
                </a:lnTo>
                <a:lnTo>
                  <a:pt x="103" y="784"/>
                </a:lnTo>
                <a:lnTo>
                  <a:pt x="115" y="804"/>
                </a:lnTo>
                <a:lnTo>
                  <a:pt x="134" y="838"/>
                </a:lnTo>
                <a:lnTo>
                  <a:pt x="142" y="852"/>
                </a:lnTo>
                <a:lnTo>
                  <a:pt x="142" y="852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7711B5E1-4403-497A-AA86-223FA4D4204D}"/>
              </a:ext>
            </a:extLst>
          </p:cNvPr>
          <p:cNvSpPr>
            <a:spLocks/>
          </p:cNvSpPr>
          <p:nvPr/>
        </p:nvSpPr>
        <p:spPr bwMode="auto">
          <a:xfrm>
            <a:off x="2257889" y="2822780"/>
            <a:ext cx="1635667" cy="1399501"/>
          </a:xfrm>
          <a:custGeom>
            <a:avLst/>
            <a:gdLst>
              <a:gd name="T0" fmla="*/ 449 w 1309"/>
              <a:gd name="T1" fmla="*/ 668 h 1120"/>
              <a:gd name="T2" fmla="*/ 333 w 1309"/>
              <a:gd name="T3" fmla="*/ 489 h 1120"/>
              <a:gd name="T4" fmla="*/ 257 w 1309"/>
              <a:gd name="T5" fmla="*/ 214 h 1120"/>
              <a:gd name="T6" fmla="*/ 299 w 1309"/>
              <a:gd name="T7" fmla="*/ 44 h 1120"/>
              <a:gd name="T8" fmla="*/ 299 w 1309"/>
              <a:gd name="T9" fmla="*/ 6 h 1120"/>
              <a:gd name="T10" fmla="*/ 238 w 1309"/>
              <a:gd name="T11" fmla="*/ 15 h 1120"/>
              <a:gd name="T12" fmla="*/ 224 w 1309"/>
              <a:gd name="T13" fmla="*/ 59 h 1120"/>
              <a:gd name="T14" fmla="*/ 223 w 1309"/>
              <a:gd name="T15" fmla="*/ 131 h 1120"/>
              <a:gd name="T16" fmla="*/ 212 w 1309"/>
              <a:gd name="T17" fmla="*/ 161 h 1120"/>
              <a:gd name="T18" fmla="*/ 196 w 1309"/>
              <a:gd name="T19" fmla="*/ 221 h 1120"/>
              <a:gd name="T20" fmla="*/ 175 w 1309"/>
              <a:gd name="T21" fmla="*/ 221 h 1120"/>
              <a:gd name="T22" fmla="*/ 188 w 1309"/>
              <a:gd name="T23" fmla="*/ 299 h 1120"/>
              <a:gd name="T24" fmla="*/ 212 w 1309"/>
              <a:gd name="T25" fmla="*/ 415 h 1120"/>
              <a:gd name="T26" fmla="*/ 230 w 1309"/>
              <a:gd name="T27" fmla="*/ 495 h 1120"/>
              <a:gd name="T28" fmla="*/ 249 w 1309"/>
              <a:gd name="T29" fmla="*/ 557 h 1120"/>
              <a:gd name="T30" fmla="*/ 270 w 1309"/>
              <a:gd name="T31" fmla="*/ 662 h 1120"/>
              <a:gd name="T32" fmla="*/ 312 w 1309"/>
              <a:gd name="T33" fmla="*/ 726 h 1120"/>
              <a:gd name="T34" fmla="*/ 359 w 1309"/>
              <a:gd name="T35" fmla="*/ 766 h 1120"/>
              <a:gd name="T36" fmla="*/ 438 w 1309"/>
              <a:gd name="T37" fmla="*/ 861 h 1120"/>
              <a:gd name="T38" fmla="*/ 302 w 1309"/>
              <a:gd name="T39" fmla="*/ 840 h 1120"/>
              <a:gd name="T40" fmla="*/ 109 w 1309"/>
              <a:gd name="T41" fmla="*/ 705 h 1120"/>
              <a:gd name="T42" fmla="*/ 81 w 1309"/>
              <a:gd name="T43" fmla="*/ 726 h 1120"/>
              <a:gd name="T44" fmla="*/ 28 w 1309"/>
              <a:gd name="T45" fmla="*/ 799 h 1120"/>
              <a:gd name="T46" fmla="*/ 16 w 1309"/>
              <a:gd name="T47" fmla="*/ 865 h 1120"/>
              <a:gd name="T48" fmla="*/ 2 w 1309"/>
              <a:gd name="T49" fmla="*/ 915 h 1120"/>
              <a:gd name="T50" fmla="*/ 23 w 1309"/>
              <a:gd name="T51" fmla="*/ 987 h 1120"/>
              <a:gd name="T52" fmla="*/ 62 w 1309"/>
              <a:gd name="T53" fmla="*/ 1050 h 1120"/>
              <a:gd name="T54" fmla="*/ 104 w 1309"/>
              <a:gd name="T55" fmla="*/ 1094 h 1120"/>
              <a:gd name="T56" fmla="*/ 137 w 1309"/>
              <a:gd name="T57" fmla="*/ 1083 h 1120"/>
              <a:gd name="T58" fmla="*/ 242 w 1309"/>
              <a:gd name="T59" fmla="*/ 1114 h 1120"/>
              <a:gd name="T60" fmla="*/ 337 w 1309"/>
              <a:gd name="T61" fmla="*/ 1119 h 1120"/>
              <a:gd name="T62" fmla="*/ 459 w 1309"/>
              <a:gd name="T63" fmla="*/ 1110 h 1120"/>
              <a:gd name="T64" fmla="*/ 516 w 1309"/>
              <a:gd name="T65" fmla="*/ 1100 h 1120"/>
              <a:gd name="T66" fmla="*/ 599 w 1309"/>
              <a:gd name="T67" fmla="*/ 1083 h 1120"/>
              <a:gd name="T68" fmla="*/ 637 w 1309"/>
              <a:gd name="T69" fmla="*/ 1070 h 1120"/>
              <a:gd name="T70" fmla="*/ 690 w 1309"/>
              <a:gd name="T71" fmla="*/ 1024 h 1120"/>
              <a:gd name="T72" fmla="*/ 754 w 1309"/>
              <a:gd name="T73" fmla="*/ 958 h 1120"/>
              <a:gd name="T74" fmla="*/ 801 w 1309"/>
              <a:gd name="T75" fmla="*/ 928 h 1120"/>
              <a:gd name="T76" fmla="*/ 796 w 1309"/>
              <a:gd name="T77" fmla="*/ 904 h 1120"/>
              <a:gd name="T78" fmla="*/ 1001 w 1309"/>
              <a:gd name="T79" fmla="*/ 820 h 1120"/>
              <a:gd name="T80" fmla="*/ 1116 w 1309"/>
              <a:gd name="T81" fmla="*/ 732 h 1120"/>
              <a:gd name="T82" fmla="*/ 1259 w 1309"/>
              <a:gd name="T83" fmla="*/ 565 h 1120"/>
              <a:gd name="T84" fmla="*/ 1309 w 1309"/>
              <a:gd name="T85" fmla="*/ 413 h 1120"/>
              <a:gd name="T86" fmla="*/ 1280 w 1309"/>
              <a:gd name="T87" fmla="*/ 422 h 1120"/>
              <a:gd name="T88" fmla="*/ 1218 w 1309"/>
              <a:gd name="T89" fmla="*/ 332 h 1120"/>
              <a:gd name="T90" fmla="*/ 1155 w 1309"/>
              <a:gd name="T91" fmla="*/ 420 h 1120"/>
              <a:gd name="T92" fmla="*/ 1149 w 1309"/>
              <a:gd name="T93" fmla="*/ 315 h 1120"/>
              <a:gd name="T94" fmla="*/ 1106 w 1309"/>
              <a:gd name="T95" fmla="*/ 384 h 1120"/>
              <a:gd name="T96" fmla="*/ 1059 w 1309"/>
              <a:gd name="T97" fmla="*/ 398 h 1120"/>
              <a:gd name="T98" fmla="*/ 1017 w 1309"/>
              <a:gd name="T99" fmla="*/ 410 h 1120"/>
              <a:gd name="T100" fmla="*/ 970 w 1309"/>
              <a:gd name="T101" fmla="*/ 484 h 1120"/>
              <a:gd name="T102" fmla="*/ 904 w 1309"/>
              <a:gd name="T103" fmla="*/ 538 h 1120"/>
              <a:gd name="T104" fmla="*/ 828 w 1309"/>
              <a:gd name="T105" fmla="*/ 626 h 1120"/>
              <a:gd name="T106" fmla="*/ 801 w 1309"/>
              <a:gd name="T107" fmla="*/ 662 h 1120"/>
              <a:gd name="T108" fmla="*/ 646 w 1309"/>
              <a:gd name="T109" fmla="*/ 745 h 1120"/>
              <a:gd name="T110" fmla="*/ 591 w 1309"/>
              <a:gd name="T111" fmla="*/ 791 h 1120"/>
              <a:gd name="T112" fmla="*/ 549 w 1309"/>
              <a:gd name="T113" fmla="*/ 81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9" h="1120">
                <a:moveTo>
                  <a:pt x="544" y="815"/>
                </a:moveTo>
                <a:lnTo>
                  <a:pt x="544" y="815"/>
                </a:lnTo>
                <a:lnTo>
                  <a:pt x="541" y="812"/>
                </a:lnTo>
                <a:lnTo>
                  <a:pt x="537" y="808"/>
                </a:lnTo>
                <a:lnTo>
                  <a:pt x="528" y="795"/>
                </a:lnTo>
                <a:lnTo>
                  <a:pt x="503" y="755"/>
                </a:lnTo>
                <a:lnTo>
                  <a:pt x="475" y="707"/>
                </a:lnTo>
                <a:lnTo>
                  <a:pt x="462" y="686"/>
                </a:lnTo>
                <a:lnTo>
                  <a:pt x="449" y="668"/>
                </a:lnTo>
                <a:lnTo>
                  <a:pt x="449" y="668"/>
                </a:lnTo>
                <a:lnTo>
                  <a:pt x="423" y="634"/>
                </a:lnTo>
                <a:lnTo>
                  <a:pt x="407" y="615"/>
                </a:lnTo>
                <a:lnTo>
                  <a:pt x="391" y="594"/>
                </a:lnTo>
                <a:lnTo>
                  <a:pt x="376" y="572"/>
                </a:lnTo>
                <a:lnTo>
                  <a:pt x="361" y="547"/>
                </a:lnTo>
                <a:lnTo>
                  <a:pt x="346" y="519"/>
                </a:lnTo>
                <a:lnTo>
                  <a:pt x="333" y="489"/>
                </a:lnTo>
                <a:lnTo>
                  <a:pt x="333" y="489"/>
                </a:lnTo>
                <a:lnTo>
                  <a:pt x="307" y="420"/>
                </a:lnTo>
                <a:lnTo>
                  <a:pt x="280" y="352"/>
                </a:lnTo>
                <a:lnTo>
                  <a:pt x="269" y="322"/>
                </a:lnTo>
                <a:lnTo>
                  <a:pt x="261" y="293"/>
                </a:lnTo>
                <a:lnTo>
                  <a:pt x="255" y="269"/>
                </a:lnTo>
                <a:lnTo>
                  <a:pt x="254" y="260"/>
                </a:lnTo>
                <a:lnTo>
                  <a:pt x="254" y="252"/>
                </a:lnTo>
                <a:lnTo>
                  <a:pt x="254" y="252"/>
                </a:lnTo>
                <a:lnTo>
                  <a:pt x="257" y="214"/>
                </a:lnTo>
                <a:lnTo>
                  <a:pt x="261" y="164"/>
                </a:lnTo>
                <a:lnTo>
                  <a:pt x="262" y="139"/>
                </a:lnTo>
                <a:lnTo>
                  <a:pt x="266" y="117"/>
                </a:lnTo>
                <a:lnTo>
                  <a:pt x="270" y="97"/>
                </a:lnTo>
                <a:lnTo>
                  <a:pt x="273" y="90"/>
                </a:lnTo>
                <a:lnTo>
                  <a:pt x="275" y="84"/>
                </a:lnTo>
                <a:lnTo>
                  <a:pt x="275" y="84"/>
                </a:lnTo>
                <a:lnTo>
                  <a:pt x="288" y="63"/>
                </a:lnTo>
                <a:lnTo>
                  <a:pt x="299" y="44"/>
                </a:lnTo>
                <a:lnTo>
                  <a:pt x="307" y="31"/>
                </a:lnTo>
                <a:lnTo>
                  <a:pt x="308" y="27"/>
                </a:lnTo>
                <a:lnTo>
                  <a:pt x="308" y="26"/>
                </a:lnTo>
                <a:lnTo>
                  <a:pt x="307" y="26"/>
                </a:lnTo>
                <a:lnTo>
                  <a:pt x="307" y="26"/>
                </a:lnTo>
                <a:lnTo>
                  <a:pt x="304" y="25"/>
                </a:lnTo>
                <a:lnTo>
                  <a:pt x="303" y="21"/>
                </a:lnTo>
                <a:lnTo>
                  <a:pt x="300" y="10"/>
                </a:lnTo>
                <a:lnTo>
                  <a:pt x="299" y="6"/>
                </a:lnTo>
                <a:lnTo>
                  <a:pt x="298" y="1"/>
                </a:lnTo>
                <a:lnTo>
                  <a:pt x="295" y="0"/>
                </a:lnTo>
                <a:lnTo>
                  <a:pt x="291" y="0"/>
                </a:lnTo>
                <a:lnTo>
                  <a:pt x="291" y="0"/>
                </a:lnTo>
                <a:lnTo>
                  <a:pt x="279" y="4"/>
                </a:lnTo>
                <a:lnTo>
                  <a:pt x="262" y="8"/>
                </a:lnTo>
                <a:lnTo>
                  <a:pt x="246" y="10"/>
                </a:lnTo>
                <a:lnTo>
                  <a:pt x="241" y="13"/>
                </a:lnTo>
                <a:lnTo>
                  <a:pt x="238" y="15"/>
                </a:lnTo>
                <a:lnTo>
                  <a:pt x="238" y="15"/>
                </a:lnTo>
                <a:lnTo>
                  <a:pt x="234" y="21"/>
                </a:lnTo>
                <a:lnTo>
                  <a:pt x="229" y="27"/>
                </a:lnTo>
                <a:lnTo>
                  <a:pt x="227" y="31"/>
                </a:lnTo>
                <a:lnTo>
                  <a:pt x="224" y="35"/>
                </a:lnTo>
                <a:lnTo>
                  <a:pt x="223" y="40"/>
                </a:lnTo>
                <a:lnTo>
                  <a:pt x="223" y="47"/>
                </a:lnTo>
                <a:lnTo>
                  <a:pt x="223" y="47"/>
                </a:lnTo>
                <a:lnTo>
                  <a:pt x="224" y="59"/>
                </a:lnTo>
                <a:lnTo>
                  <a:pt x="227" y="68"/>
                </a:lnTo>
                <a:lnTo>
                  <a:pt x="228" y="76"/>
                </a:lnTo>
                <a:lnTo>
                  <a:pt x="228" y="84"/>
                </a:lnTo>
                <a:lnTo>
                  <a:pt x="228" y="84"/>
                </a:lnTo>
                <a:lnTo>
                  <a:pt x="227" y="93"/>
                </a:lnTo>
                <a:lnTo>
                  <a:pt x="227" y="105"/>
                </a:lnTo>
                <a:lnTo>
                  <a:pt x="225" y="118"/>
                </a:lnTo>
                <a:lnTo>
                  <a:pt x="223" y="131"/>
                </a:lnTo>
                <a:lnTo>
                  <a:pt x="223" y="131"/>
                </a:lnTo>
                <a:lnTo>
                  <a:pt x="221" y="138"/>
                </a:lnTo>
                <a:lnTo>
                  <a:pt x="221" y="144"/>
                </a:lnTo>
                <a:lnTo>
                  <a:pt x="223" y="156"/>
                </a:lnTo>
                <a:lnTo>
                  <a:pt x="223" y="160"/>
                </a:lnTo>
                <a:lnTo>
                  <a:pt x="223" y="163"/>
                </a:lnTo>
                <a:lnTo>
                  <a:pt x="221" y="164"/>
                </a:lnTo>
                <a:lnTo>
                  <a:pt x="217" y="163"/>
                </a:lnTo>
                <a:lnTo>
                  <a:pt x="217" y="163"/>
                </a:lnTo>
                <a:lnTo>
                  <a:pt x="212" y="161"/>
                </a:lnTo>
                <a:lnTo>
                  <a:pt x="208" y="160"/>
                </a:lnTo>
                <a:lnTo>
                  <a:pt x="203" y="161"/>
                </a:lnTo>
                <a:lnTo>
                  <a:pt x="199" y="164"/>
                </a:lnTo>
                <a:lnTo>
                  <a:pt x="195" y="167"/>
                </a:lnTo>
                <a:lnTo>
                  <a:pt x="192" y="169"/>
                </a:lnTo>
                <a:lnTo>
                  <a:pt x="191" y="175"/>
                </a:lnTo>
                <a:lnTo>
                  <a:pt x="191" y="179"/>
                </a:lnTo>
                <a:lnTo>
                  <a:pt x="191" y="179"/>
                </a:lnTo>
                <a:lnTo>
                  <a:pt x="196" y="221"/>
                </a:lnTo>
                <a:lnTo>
                  <a:pt x="196" y="221"/>
                </a:lnTo>
                <a:lnTo>
                  <a:pt x="192" y="215"/>
                </a:lnTo>
                <a:lnTo>
                  <a:pt x="186" y="207"/>
                </a:lnTo>
                <a:lnTo>
                  <a:pt x="181" y="205"/>
                </a:lnTo>
                <a:lnTo>
                  <a:pt x="179" y="205"/>
                </a:lnTo>
                <a:lnTo>
                  <a:pt x="178" y="206"/>
                </a:lnTo>
                <a:lnTo>
                  <a:pt x="177" y="207"/>
                </a:lnTo>
                <a:lnTo>
                  <a:pt x="175" y="210"/>
                </a:lnTo>
                <a:lnTo>
                  <a:pt x="175" y="221"/>
                </a:lnTo>
                <a:lnTo>
                  <a:pt x="175" y="221"/>
                </a:lnTo>
                <a:lnTo>
                  <a:pt x="177" y="234"/>
                </a:lnTo>
                <a:lnTo>
                  <a:pt x="179" y="248"/>
                </a:lnTo>
                <a:lnTo>
                  <a:pt x="186" y="276"/>
                </a:lnTo>
                <a:lnTo>
                  <a:pt x="194" y="297"/>
                </a:lnTo>
                <a:lnTo>
                  <a:pt x="196" y="305"/>
                </a:lnTo>
                <a:lnTo>
                  <a:pt x="196" y="305"/>
                </a:lnTo>
                <a:lnTo>
                  <a:pt x="194" y="302"/>
                </a:lnTo>
                <a:lnTo>
                  <a:pt x="188" y="299"/>
                </a:lnTo>
                <a:lnTo>
                  <a:pt x="186" y="299"/>
                </a:lnTo>
                <a:lnTo>
                  <a:pt x="183" y="301"/>
                </a:lnTo>
                <a:lnTo>
                  <a:pt x="182" y="303"/>
                </a:lnTo>
                <a:lnTo>
                  <a:pt x="181" y="310"/>
                </a:lnTo>
                <a:lnTo>
                  <a:pt x="181" y="310"/>
                </a:lnTo>
                <a:lnTo>
                  <a:pt x="181" y="321"/>
                </a:lnTo>
                <a:lnTo>
                  <a:pt x="184" y="334"/>
                </a:lnTo>
                <a:lnTo>
                  <a:pt x="194" y="364"/>
                </a:lnTo>
                <a:lnTo>
                  <a:pt x="212" y="415"/>
                </a:lnTo>
                <a:lnTo>
                  <a:pt x="212" y="415"/>
                </a:lnTo>
                <a:lnTo>
                  <a:pt x="217" y="427"/>
                </a:lnTo>
                <a:lnTo>
                  <a:pt x="223" y="439"/>
                </a:lnTo>
                <a:lnTo>
                  <a:pt x="227" y="449"/>
                </a:lnTo>
                <a:lnTo>
                  <a:pt x="228" y="456"/>
                </a:lnTo>
                <a:lnTo>
                  <a:pt x="228" y="463"/>
                </a:lnTo>
                <a:lnTo>
                  <a:pt x="228" y="463"/>
                </a:lnTo>
                <a:lnTo>
                  <a:pt x="229" y="478"/>
                </a:lnTo>
                <a:lnTo>
                  <a:pt x="230" y="495"/>
                </a:lnTo>
                <a:lnTo>
                  <a:pt x="234" y="511"/>
                </a:lnTo>
                <a:lnTo>
                  <a:pt x="236" y="516"/>
                </a:lnTo>
                <a:lnTo>
                  <a:pt x="238" y="520"/>
                </a:lnTo>
                <a:lnTo>
                  <a:pt x="238" y="520"/>
                </a:lnTo>
                <a:lnTo>
                  <a:pt x="242" y="526"/>
                </a:lnTo>
                <a:lnTo>
                  <a:pt x="246" y="534"/>
                </a:lnTo>
                <a:lnTo>
                  <a:pt x="248" y="544"/>
                </a:lnTo>
                <a:lnTo>
                  <a:pt x="249" y="557"/>
                </a:lnTo>
                <a:lnTo>
                  <a:pt x="249" y="557"/>
                </a:lnTo>
                <a:lnTo>
                  <a:pt x="249" y="566"/>
                </a:lnTo>
                <a:lnTo>
                  <a:pt x="252" y="576"/>
                </a:lnTo>
                <a:lnTo>
                  <a:pt x="257" y="597"/>
                </a:lnTo>
                <a:lnTo>
                  <a:pt x="265" y="626"/>
                </a:lnTo>
                <a:lnTo>
                  <a:pt x="265" y="626"/>
                </a:lnTo>
                <a:lnTo>
                  <a:pt x="269" y="644"/>
                </a:lnTo>
                <a:lnTo>
                  <a:pt x="270" y="655"/>
                </a:lnTo>
                <a:lnTo>
                  <a:pt x="270" y="662"/>
                </a:lnTo>
                <a:lnTo>
                  <a:pt x="270" y="662"/>
                </a:lnTo>
                <a:lnTo>
                  <a:pt x="270" y="669"/>
                </a:lnTo>
                <a:lnTo>
                  <a:pt x="273" y="677"/>
                </a:lnTo>
                <a:lnTo>
                  <a:pt x="277" y="683"/>
                </a:lnTo>
                <a:lnTo>
                  <a:pt x="280" y="689"/>
                </a:lnTo>
                <a:lnTo>
                  <a:pt x="280" y="689"/>
                </a:lnTo>
                <a:lnTo>
                  <a:pt x="287" y="695"/>
                </a:lnTo>
                <a:lnTo>
                  <a:pt x="296" y="707"/>
                </a:lnTo>
                <a:lnTo>
                  <a:pt x="312" y="726"/>
                </a:lnTo>
                <a:lnTo>
                  <a:pt x="312" y="726"/>
                </a:lnTo>
                <a:lnTo>
                  <a:pt x="316" y="727"/>
                </a:lnTo>
                <a:lnTo>
                  <a:pt x="323" y="728"/>
                </a:lnTo>
                <a:lnTo>
                  <a:pt x="328" y="731"/>
                </a:lnTo>
                <a:lnTo>
                  <a:pt x="330" y="732"/>
                </a:lnTo>
                <a:lnTo>
                  <a:pt x="333" y="736"/>
                </a:lnTo>
                <a:lnTo>
                  <a:pt x="333" y="736"/>
                </a:lnTo>
                <a:lnTo>
                  <a:pt x="337" y="741"/>
                </a:lnTo>
                <a:lnTo>
                  <a:pt x="342" y="748"/>
                </a:lnTo>
                <a:lnTo>
                  <a:pt x="359" y="766"/>
                </a:lnTo>
                <a:lnTo>
                  <a:pt x="378" y="786"/>
                </a:lnTo>
                <a:lnTo>
                  <a:pt x="386" y="795"/>
                </a:lnTo>
                <a:lnTo>
                  <a:pt x="391" y="804"/>
                </a:lnTo>
                <a:lnTo>
                  <a:pt x="391" y="804"/>
                </a:lnTo>
                <a:lnTo>
                  <a:pt x="396" y="812"/>
                </a:lnTo>
                <a:lnTo>
                  <a:pt x="404" y="823"/>
                </a:lnTo>
                <a:lnTo>
                  <a:pt x="421" y="841"/>
                </a:lnTo>
                <a:lnTo>
                  <a:pt x="436" y="856"/>
                </a:lnTo>
                <a:lnTo>
                  <a:pt x="438" y="861"/>
                </a:lnTo>
                <a:lnTo>
                  <a:pt x="440" y="862"/>
                </a:lnTo>
                <a:lnTo>
                  <a:pt x="438" y="862"/>
                </a:lnTo>
                <a:lnTo>
                  <a:pt x="438" y="862"/>
                </a:lnTo>
                <a:lnTo>
                  <a:pt x="379" y="857"/>
                </a:lnTo>
                <a:lnTo>
                  <a:pt x="341" y="853"/>
                </a:lnTo>
                <a:lnTo>
                  <a:pt x="323" y="852"/>
                </a:lnTo>
                <a:lnTo>
                  <a:pt x="323" y="852"/>
                </a:lnTo>
                <a:lnTo>
                  <a:pt x="316" y="849"/>
                </a:lnTo>
                <a:lnTo>
                  <a:pt x="302" y="840"/>
                </a:lnTo>
                <a:lnTo>
                  <a:pt x="255" y="812"/>
                </a:lnTo>
                <a:lnTo>
                  <a:pt x="209" y="782"/>
                </a:lnTo>
                <a:lnTo>
                  <a:pt x="181" y="762"/>
                </a:lnTo>
                <a:lnTo>
                  <a:pt x="181" y="762"/>
                </a:lnTo>
                <a:lnTo>
                  <a:pt x="163" y="747"/>
                </a:lnTo>
                <a:lnTo>
                  <a:pt x="141" y="727"/>
                </a:lnTo>
                <a:lnTo>
                  <a:pt x="131" y="716"/>
                </a:lnTo>
                <a:lnTo>
                  <a:pt x="119" y="708"/>
                </a:lnTo>
                <a:lnTo>
                  <a:pt x="109" y="705"/>
                </a:lnTo>
                <a:lnTo>
                  <a:pt x="106" y="705"/>
                </a:lnTo>
                <a:lnTo>
                  <a:pt x="102" y="705"/>
                </a:lnTo>
                <a:lnTo>
                  <a:pt x="102" y="705"/>
                </a:lnTo>
                <a:lnTo>
                  <a:pt x="95" y="707"/>
                </a:lnTo>
                <a:lnTo>
                  <a:pt x="91" y="711"/>
                </a:lnTo>
                <a:lnTo>
                  <a:pt x="84" y="718"/>
                </a:lnTo>
                <a:lnTo>
                  <a:pt x="82" y="723"/>
                </a:lnTo>
                <a:lnTo>
                  <a:pt x="81" y="726"/>
                </a:lnTo>
                <a:lnTo>
                  <a:pt x="81" y="726"/>
                </a:lnTo>
                <a:lnTo>
                  <a:pt x="74" y="728"/>
                </a:lnTo>
                <a:lnTo>
                  <a:pt x="61" y="735"/>
                </a:lnTo>
                <a:lnTo>
                  <a:pt x="53" y="740"/>
                </a:lnTo>
                <a:lnTo>
                  <a:pt x="46" y="745"/>
                </a:lnTo>
                <a:lnTo>
                  <a:pt x="41" y="752"/>
                </a:lnTo>
                <a:lnTo>
                  <a:pt x="38" y="757"/>
                </a:lnTo>
                <a:lnTo>
                  <a:pt x="38" y="757"/>
                </a:lnTo>
                <a:lnTo>
                  <a:pt x="28" y="799"/>
                </a:lnTo>
                <a:lnTo>
                  <a:pt x="28" y="799"/>
                </a:lnTo>
                <a:lnTo>
                  <a:pt x="24" y="802"/>
                </a:lnTo>
                <a:lnTo>
                  <a:pt x="16" y="810"/>
                </a:lnTo>
                <a:lnTo>
                  <a:pt x="12" y="816"/>
                </a:lnTo>
                <a:lnTo>
                  <a:pt x="8" y="822"/>
                </a:lnTo>
                <a:lnTo>
                  <a:pt x="7" y="829"/>
                </a:lnTo>
                <a:lnTo>
                  <a:pt x="7" y="836"/>
                </a:lnTo>
                <a:lnTo>
                  <a:pt x="7" y="836"/>
                </a:lnTo>
                <a:lnTo>
                  <a:pt x="11" y="851"/>
                </a:lnTo>
                <a:lnTo>
                  <a:pt x="16" y="865"/>
                </a:lnTo>
                <a:lnTo>
                  <a:pt x="23" y="878"/>
                </a:lnTo>
                <a:lnTo>
                  <a:pt x="23" y="878"/>
                </a:lnTo>
                <a:lnTo>
                  <a:pt x="19" y="882"/>
                </a:lnTo>
                <a:lnTo>
                  <a:pt x="10" y="890"/>
                </a:lnTo>
                <a:lnTo>
                  <a:pt x="6" y="897"/>
                </a:lnTo>
                <a:lnTo>
                  <a:pt x="2" y="903"/>
                </a:lnTo>
                <a:lnTo>
                  <a:pt x="0" y="908"/>
                </a:lnTo>
                <a:lnTo>
                  <a:pt x="2" y="915"/>
                </a:lnTo>
                <a:lnTo>
                  <a:pt x="2" y="915"/>
                </a:lnTo>
                <a:lnTo>
                  <a:pt x="4" y="919"/>
                </a:lnTo>
                <a:lnTo>
                  <a:pt x="7" y="922"/>
                </a:lnTo>
                <a:lnTo>
                  <a:pt x="10" y="924"/>
                </a:lnTo>
                <a:lnTo>
                  <a:pt x="12" y="925"/>
                </a:lnTo>
                <a:lnTo>
                  <a:pt x="13" y="929"/>
                </a:lnTo>
                <a:lnTo>
                  <a:pt x="17" y="947"/>
                </a:lnTo>
                <a:lnTo>
                  <a:pt x="17" y="947"/>
                </a:lnTo>
                <a:lnTo>
                  <a:pt x="20" y="969"/>
                </a:lnTo>
                <a:lnTo>
                  <a:pt x="23" y="987"/>
                </a:lnTo>
                <a:lnTo>
                  <a:pt x="24" y="996"/>
                </a:lnTo>
                <a:lnTo>
                  <a:pt x="27" y="1006"/>
                </a:lnTo>
                <a:lnTo>
                  <a:pt x="32" y="1015"/>
                </a:lnTo>
                <a:lnTo>
                  <a:pt x="38" y="1025"/>
                </a:lnTo>
                <a:lnTo>
                  <a:pt x="38" y="1025"/>
                </a:lnTo>
                <a:lnTo>
                  <a:pt x="46" y="1035"/>
                </a:lnTo>
                <a:lnTo>
                  <a:pt x="52" y="1041"/>
                </a:lnTo>
                <a:lnTo>
                  <a:pt x="58" y="1046"/>
                </a:lnTo>
                <a:lnTo>
                  <a:pt x="62" y="1050"/>
                </a:lnTo>
                <a:lnTo>
                  <a:pt x="73" y="1056"/>
                </a:lnTo>
                <a:lnTo>
                  <a:pt x="79" y="1061"/>
                </a:lnTo>
                <a:lnTo>
                  <a:pt x="86" y="1067"/>
                </a:lnTo>
                <a:lnTo>
                  <a:pt x="86" y="1067"/>
                </a:lnTo>
                <a:lnTo>
                  <a:pt x="91" y="1075"/>
                </a:lnTo>
                <a:lnTo>
                  <a:pt x="95" y="1081"/>
                </a:lnTo>
                <a:lnTo>
                  <a:pt x="99" y="1089"/>
                </a:lnTo>
                <a:lnTo>
                  <a:pt x="100" y="1091"/>
                </a:lnTo>
                <a:lnTo>
                  <a:pt x="104" y="1094"/>
                </a:lnTo>
                <a:lnTo>
                  <a:pt x="109" y="1094"/>
                </a:lnTo>
                <a:lnTo>
                  <a:pt x="117" y="1094"/>
                </a:lnTo>
                <a:lnTo>
                  <a:pt x="117" y="1094"/>
                </a:lnTo>
                <a:lnTo>
                  <a:pt x="125" y="1092"/>
                </a:lnTo>
                <a:lnTo>
                  <a:pt x="129" y="1090"/>
                </a:lnTo>
                <a:lnTo>
                  <a:pt x="132" y="1087"/>
                </a:lnTo>
                <a:lnTo>
                  <a:pt x="132" y="1085"/>
                </a:lnTo>
                <a:lnTo>
                  <a:pt x="134" y="1083"/>
                </a:lnTo>
                <a:lnTo>
                  <a:pt x="137" y="1083"/>
                </a:lnTo>
                <a:lnTo>
                  <a:pt x="144" y="1085"/>
                </a:lnTo>
                <a:lnTo>
                  <a:pt x="154" y="1089"/>
                </a:lnTo>
                <a:lnTo>
                  <a:pt x="154" y="1089"/>
                </a:lnTo>
                <a:lnTo>
                  <a:pt x="175" y="1096"/>
                </a:lnTo>
                <a:lnTo>
                  <a:pt x="188" y="1100"/>
                </a:lnTo>
                <a:lnTo>
                  <a:pt x="223" y="1110"/>
                </a:lnTo>
                <a:lnTo>
                  <a:pt x="223" y="1110"/>
                </a:lnTo>
                <a:lnTo>
                  <a:pt x="234" y="1112"/>
                </a:lnTo>
                <a:lnTo>
                  <a:pt x="242" y="1114"/>
                </a:lnTo>
                <a:lnTo>
                  <a:pt x="254" y="1112"/>
                </a:lnTo>
                <a:lnTo>
                  <a:pt x="265" y="1111"/>
                </a:lnTo>
                <a:lnTo>
                  <a:pt x="271" y="1112"/>
                </a:lnTo>
                <a:lnTo>
                  <a:pt x="280" y="1115"/>
                </a:lnTo>
                <a:lnTo>
                  <a:pt x="280" y="1115"/>
                </a:lnTo>
                <a:lnTo>
                  <a:pt x="291" y="1117"/>
                </a:lnTo>
                <a:lnTo>
                  <a:pt x="300" y="1119"/>
                </a:lnTo>
                <a:lnTo>
                  <a:pt x="319" y="1119"/>
                </a:lnTo>
                <a:lnTo>
                  <a:pt x="337" y="1119"/>
                </a:lnTo>
                <a:lnTo>
                  <a:pt x="359" y="1120"/>
                </a:lnTo>
                <a:lnTo>
                  <a:pt x="359" y="1120"/>
                </a:lnTo>
                <a:lnTo>
                  <a:pt x="373" y="1120"/>
                </a:lnTo>
                <a:lnTo>
                  <a:pt x="387" y="1120"/>
                </a:lnTo>
                <a:lnTo>
                  <a:pt x="416" y="1115"/>
                </a:lnTo>
                <a:lnTo>
                  <a:pt x="442" y="1110"/>
                </a:lnTo>
                <a:lnTo>
                  <a:pt x="451" y="1110"/>
                </a:lnTo>
                <a:lnTo>
                  <a:pt x="459" y="1110"/>
                </a:lnTo>
                <a:lnTo>
                  <a:pt x="459" y="1110"/>
                </a:lnTo>
                <a:lnTo>
                  <a:pt x="465" y="1110"/>
                </a:lnTo>
                <a:lnTo>
                  <a:pt x="470" y="1108"/>
                </a:lnTo>
                <a:lnTo>
                  <a:pt x="479" y="1104"/>
                </a:lnTo>
                <a:lnTo>
                  <a:pt x="484" y="1100"/>
                </a:lnTo>
                <a:lnTo>
                  <a:pt x="491" y="1099"/>
                </a:lnTo>
                <a:lnTo>
                  <a:pt x="497" y="1098"/>
                </a:lnTo>
                <a:lnTo>
                  <a:pt x="507" y="1099"/>
                </a:lnTo>
                <a:lnTo>
                  <a:pt x="507" y="1099"/>
                </a:lnTo>
                <a:lnTo>
                  <a:pt x="516" y="1100"/>
                </a:lnTo>
                <a:lnTo>
                  <a:pt x="525" y="1100"/>
                </a:lnTo>
                <a:lnTo>
                  <a:pt x="541" y="1098"/>
                </a:lnTo>
                <a:lnTo>
                  <a:pt x="551" y="1095"/>
                </a:lnTo>
                <a:lnTo>
                  <a:pt x="559" y="1094"/>
                </a:lnTo>
                <a:lnTo>
                  <a:pt x="559" y="1094"/>
                </a:lnTo>
                <a:lnTo>
                  <a:pt x="567" y="1092"/>
                </a:lnTo>
                <a:lnTo>
                  <a:pt x="578" y="1089"/>
                </a:lnTo>
                <a:lnTo>
                  <a:pt x="591" y="1085"/>
                </a:lnTo>
                <a:lnTo>
                  <a:pt x="599" y="1083"/>
                </a:lnTo>
                <a:lnTo>
                  <a:pt x="607" y="1083"/>
                </a:lnTo>
                <a:lnTo>
                  <a:pt x="607" y="1083"/>
                </a:lnTo>
                <a:lnTo>
                  <a:pt x="621" y="1083"/>
                </a:lnTo>
                <a:lnTo>
                  <a:pt x="630" y="1081"/>
                </a:lnTo>
                <a:lnTo>
                  <a:pt x="637" y="1077"/>
                </a:lnTo>
                <a:lnTo>
                  <a:pt x="638" y="1075"/>
                </a:lnTo>
                <a:lnTo>
                  <a:pt x="638" y="1073"/>
                </a:lnTo>
                <a:lnTo>
                  <a:pt x="638" y="1073"/>
                </a:lnTo>
                <a:lnTo>
                  <a:pt x="637" y="1070"/>
                </a:lnTo>
                <a:lnTo>
                  <a:pt x="634" y="1066"/>
                </a:lnTo>
                <a:lnTo>
                  <a:pt x="625" y="1054"/>
                </a:lnTo>
                <a:lnTo>
                  <a:pt x="612" y="1041"/>
                </a:lnTo>
                <a:lnTo>
                  <a:pt x="612" y="1041"/>
                </a:lnTo>
                <a:lnTo>
                  <a:pt x="624" y="1040"/>
                </a:lnTo>
                <a:lnTo>
                  <a:pt x="650" y="1035"/>
                </a:lnTo>
                <a:lnTo>
                  <a:pt x="665" y="1032"/>
                </a:lnTo>
                <a:lnTo>
                  <a:pt x="679" y="1028"/>
                </a:lnTo>
                <a:lnTo>
                  <a:pt x="690" y="1024"/>
                </a:lnTo>
                <a:lnTo>
                  <a:pt x="693" y="1023"/>
                </a:lnTo>
                <a:lnTo>
                  <a:pt x="696" y="1020"/>
                </a:lnTo>
                <a:lnTo>
                  <a:pt x="696" y="1020"/>
                </a:lnTo>
                <a:lnTo>
                  <a:pt x="707" y="1006"/>
                </a:lnTo>
                <a:lnTo>
                  <a:pt x="722" y="986"/>
                </a:lnTo>
                <a:lnTo>
                  <a:pt x="730" y="975"/>
                </a:lnTo>
                <a:lnTo>
                  <a:pt x="739" y="966"/>
                </a:lnTo>
                <a:lnTo>
                  <a:pt x="750" y="960"/>
                </a:lnTo>
                <a:lnTo>
                  <a:pt x="754" y="958"/>
                </a:lnTo>
                <a:lnTo>
                  <a:pt x="759" y="957"/>
                </a:lnTo>
                <a:lnTo>
                  <a:pt x="759" y="957"/>
                </a:lnTo>
                <a:lnTo>
                  <a:pt x="770" y="956"/>
                </a:lnTo>
                <a:lnTo>
                  <a:pt x="782" y="956"/>
                </a:lnTo>
                <a:lnTo>
                  <a:pt x="807" y="958"/>
                </a:lnTo>
                <a:lnTo>
                  <a:pt x="833" y="962"/>
                </a:lnTo>
                <a:lnTo>
                  <a:pt x="812" y="931"/>
                </a:lnTo>
                <a:lnTo>
                  <a:pt x="812" y="931"/>
                </a:lnTo>
                <a:lnTo>
                  <a:pt x="801" y="928"/>
                </a:lnTo>
                <a:lnTo>
                  <a:pt x="795" y="924"/>
                </a:lnTo>
                <a:lnTo>
                  <a:pt x="792" y="923"/>
                </a:lnTo>
                <a:lnTo>
                  <a:pt x="791" y="920"/>
                </a:lnTo>
                <a:lnTo>
                  <a:pt x="791" y="920"/>
                </a:lnTo>
                <a:lnTo>
                  <a:pt x="789" y="915"/>
                </a:lnTo>
                <a:lnTo>
                  <a:pt x="789" y="912"/>
                </a:lnTo>
                <a:lnTo>
                  <a:pt x="791" y="908"/>
                </a:lnTo>
                <a:lnTo>
                  <a:pt x="796" y="904"/>
                </a:lnTo>
                <a:lnTo>
                  <a:pt x="796" y="904"/>
                </a:lnTo>
                <a:lnTo>
                  <a:pt x="885" y="852"/>
                </a:lnTo>
                <a:lnTo>
                  <a:pt x="885" y="852"/>
                </a:lnTo>
                <a:lnTo>
                  <a:pt x="899" y="849"/>
                </a:lnTo>
                <a:lnTo>
                  <a:pt x="929" y="844"/>
                </a:lnTo>
                <a:lnTo>
                  <a:pt x="947" y="840"/>
                </a:lnTo>
                <a:lnTo>
                  <a:pt x="967" y="833"/>
                </a:lnTo>
                <a:lnTo>
                  <a:pt x="985" y="828"/>
                </a:lnTo>
                <a:lnTo>
                  <a:pt x="1001" y="820"/>
                </a:lnTo>
                <a:lnTo>
                  <a:pt x="1001" y="820"/>
                </a:lnTo>
                <a:lnTo>
                  <a:pt x="1014" y="812"/>
                </a:lnTo>
                <a:lnTo>
                  <a:pt x="1026" y="804"/>
                </a:lnTo>
                <a:lnTo>
                  <a:pt x="1037" y="797"/>
                </a:lnTo>
                <a:lnTo>
                  <a:pt x="1045" y="789"/>
                </a:lnTo>
                <a:lnTo>
                  <a:pt x="1055" y="777"/>
                </a:lnTo>
                <a:lnTo>
                  <a:pt x="1059" y="773"/>
                </a:lnTo>
                <a:lnTo>
                  <a:pt x="1059" y="773"/>
                </a:lnTo>
                <a:lnTo>
                  <a:pt x="1076" y="761"/>
                </a:lnTo>
                <a:lnTo>
                  <a:pt x="1116" y="732"/>
                </a:lnTo>
                <a:lnTo>
                  <a:pt x="1138" y="714"/>
                </a:lnTo>
                <a:lnTo>
                  <a:pt x="1159" y="695"/>
                </a:lnTo>
                <a:lnTo>
                  <a:pt x="1177" y="678"/>
                </a:lnTo>
                <a:lnTo>
                  <a:pt x="1185" y="670"/>
                </a:lnTo>
                <a:lnTo>
                  <a:pt x="1191" y="662"/>
                </a:lnTo>
                <a:lnTo>
                  <a:pt x="1191" y="662"/>
                </a:lnTo>
                <a:lnTo>
                  <a:pt x="1214" y="628"/>
                </a:lnTo>
                <a:lnTo>
                  <a:pt x="1245" y="587"/>
                </a:lnTo>
                <a:lnTo>
                  <a:pt x="1259" y="565"/>
                </a:lnTo>
                <a:lnTo>
                  <a:pt x="1272" y="543"/>
                </a:lnTo>
                <a:lnTo>
                  <a:pt x="1283" y="520"/>
                </a:lnTo>
                <a:lnTo>
                  <a:pt x="1287" y="510"/>
                </a:lnTo>
                <a:lnTo>
                  <a:pt x="1291" y="499"/>
                </a:lnTo>
                <a:lnTo>
                  <a:pt x="1291" y="499"/>
                </a:lnTo>
                <a:lnTo>
                  <a:pt x="1301" y="459"/>
                </a:lnTo>
                <a:lnTo>
                  <a:pt x="1305" y="442"/>
                </a:lnTo>
                <a:lnTo>
                  <a:pt x="1308" y="426"/>
                </a:lnTo>
                <a:lnTo>
                  <a:pt x="1309" y="413"/>
                </a:lnTo>
                <a:lnTo>
                  <a:pt x="1309" y="405"/>
                </a:lnTo>
                <a:lnTo>
                  <a:pt x="1308" y="401"/>
                </a:lnTo>
                <a:lnTo>
                  <a:pt x="1306" y="399"/>
                </a:lnTo>
                <a:lnTo>
                  <a:pt x="1304" y="399"/>
                </a:lnTo>
                <a:lnTo>
                  <a:pt x="1301" y="399"/>
                </a:lnTo>
                <a:lnTo>
                  <a:pt x="1301" y="399"/>
                </a:lnTo>
                <a:lnTo>
                  <a:pt x="1297" y="402"/>
                </a:lnTo>
                <a:lnTo>
                  <a:pt x="1292" y="407"/>
                </a:lnTo>
                <a:lnTo>
                  <a:pt x="1280" y="422"/>
                </a:lnTo>
                <a:lnTo>
                  <a:pt x="1248" y="465"/>
                </a:lnTo>
                <a:lnTo>
                  <a:pt x="1220" y="507"/>
                </a:lnTo>
                <a:lnTo>
                  <a:pt x="1206" y="526"/>
                </a:lnTo>
                <a:lnTo>
                  <a:pt x="1206" y="526"/>
                </a:lnTo>
                <a:lnTo>
                  <a:pt x="1209" y="495"/>
                </a:lnTo>
                <a:lnTo>
                  <a:pt x="1216" y="428"/>
                </a:lnTo>
                <a:lnTo>
                  <a:pt x="1220" y="361"/>
                </a:lnTo>
                <a:lnTo>
                  <a:pt x="1220" y="339"/>
                </a:lnTo>
                <a:lnTo>
                  <a:pt x="1218" y="332"/>
                </a:lnTo>
                <a:lnTo>
                  <a:pt x="1217" y="331"/>
                </a:lnTo>
                <a:lnTo>
                  <a:pt x="1217" y="331"/>
                </a:lnTo>
                <a:lnTo>
                  <a:pt x="1214" y="332"/>
                </a:lnTo>
                <a:lnTo>
                  <a:pt x="1212" y="336"/>
                </a:lnTo>
                <a:lnTo>
                  <a:pt x="1204" y="347"/>
                </a:lnTo>
                <a:lnTo>
                  <a:pt x="1183" y="378"/>
                </a:lnTo>
                <a:lnTo>
                  <a:pt x="1163" y="410"/>
                </a:lnTo>
                <a:lnTo>
                  <a:pt x="1156" y="419"/>
                </a:lnTo>
                <a:lnTo>
                  <a:pt x="1155" y="420"/>
                </a:lnTo>
                <a:lnTo>
                  <a:pt x="1154" y="420"/>
                </a:lnTo>
                <a:lnTo>
                  <a:pt x="1154" y="420"/>
                </a:lnTo>
                <a:lnTo>
                  <a:pt x="1155" y="402"/>
                </a:lnTo>
                <a:lnTo>
                  <a:pt x="1156" y="367"/>
                </a:lnTo>
                <a:lnTo>
                  <a:pt x="1156" y="348"/>
                </a:lnTo>
                <a:lnTo>
                  <a:pt x="1156" y="332"/>
                </a:lnTo>
                <a:lnTo>
                  <a:pt x="1154" y="321"/>
                </a:lnTo>
                <a:lnTo>
                  <a:pt x="1151" y="317"/>
                </a:lnTo>
                <a:lnTo>
                  <a:pt x="1149" y="315"/>
                </a:lnTo>
                <a:lnTo>
                  <a:pt x="1149" y="315"/>
                </a:lnTo>
                <a:lnTo>
                  <a:pt x="1146" y="315"/>
                </a:lnTo>
                <a:lnTo>
                  <a:pt x="1142" y="317"/>
                </a:lnTo>
                <a:lnTo>
                  <a:pt x="1135" y="324"/>
                </a:lnTo>
                <a:lnTo>
                  <a:pt x="1129" y="335"/>
                </a:lnTo>
                <a:lnTo>
                  <a:pt x="1122" y="348"/>
                </a:lnTo>
                <a:lnTo>
                  <a:pt x="1110" y="372"/>
                </a:lnTo>
                <a:lnTo>
                  <a:pt x="1106" y="384"/>
                </a:lnTo>
                <a:lnTo>
                  <a:pt x="1106" y="384"/>
                </a:lnTo>
                <a:lnTo>
                  <a:pt x="1104" y="377"/>
                </a:lnTo>
                <a:lnTo>
                  <a:pt x="1099" y="364"/>
                </a:lnTo>
                <a:lnTo>
                  <a:pt x="1095" y="357"/>
                </a:lnTo>
                <a:lnTo>
                  <a:pt x="1092" y="352"/>
                </a:lnTo>
                <a:lnTo>
                  <a:pt x="1088" y="351"/>
                </a:lnTo>
                <a:lnTo>
                  <a:pt x="1087" y="351"/>
                </a:lnTo>
                <a:lnTo>
                  <a:pt x="1085" y="352"/>
                </a:lnTo>
                <a:lnTo>
                  <a:pt x="1085" y="352"/>
                </a:lnTo>
                <a:lnTo>
                  <a:pt x="1059" y="398"/>
                </a:lnTo>
                <a:lnTo>
                  <a:pt x="1038" y="436"/>
                </a:lnTo>
                <a:lnTo>
                  <a:pt x="1038" y="436"/>
                </a:lnTo>
                <a:lnTo>
                  <a:pt x="1037" y="431"/>
                </a:lnTo>
                <a:lnTo>
                  <a:pt x="1031" y="419"/>
                </a:lnTo>
                <a:lnTo>
                  <a:pt x="1029" y="414"/>
                </a:lnTo>
                <a:lnTo>
                  <a:pt x="1025" y="410"/>
                </a:lnTo>
                <a:lnTo>
                  <a:pt x="1021" y="409"/>
                </a:lnTo>
                <a:lnTo>
                  <a:pt x="1018" y="409"/>
                </a:lnTo>
                <a:lnTo>
                  <a:pt x="1017" y="410"/>
                </a:lnTo>
                <a:lnTo>
                  <a:pt x="1017" y="410"/>
                </a:lnTo>
                <a:lnTo>
                  <a:pt x="1013" y="414"/>
                </a:lnTo>
                <a:lnTo>
                  <a:pt x="1010" y="419"/>
                </a:lnTo>
                <a:lnTo>
                  <a:pt x="1004" y="434"/>
                </a:lnTo>
                <a:lnTo>
                  <a:pt x="999" y="443"/>
                </a:lnTo>
                <a:lnTo>
                  <a:pt x="991" y="455"/>
                </a:lnTo>
                <a:lnTo>
                  <a:pt x="981" y="468"/>
                </a:lnTo>
                <a:lnTo>
                  <a:pt x="970" y="484"/>
                </a:lnTo>
                <a:lnTo>
                  <a:pt x="970" y="484"/>
                </a:lnTo>
                <a:lnTo>
                  <a:pt x="945" y="513"/>
                </a:lnTo>
                <a:lnTo>
                  <a:pt x="926" y="531"/>
                </a:lnTo>
                <a:lnTo>
                  <a:pt x="913" y="543"/>
                </a:lnTo>
                <a:lnTo>
                  <a:pt x="907" y="547"/>
                </a:lnTo>
                <a:lnTo>
                  <a:pt x="907" y="547"/>
                </a:lnTo>
                <a:lnTo>
                  <a:pt x="905" y="545"/>
                </a:lnTo>
                <a:lnTo>
                  <a:pt x="905" y="543"/>
                </a:lnTo>
                <a:lnTo>
                  <a:pt x="905" y="538"/>
                </a:lnTo>
                <a:lnTo>
                  <a:pt x="904" y="538"/>
                </a:lnTo>
                <a:lnTo>
                  <a:pt x="901" y="539"/>
                </a:lnTo>
                <a:lnTo>
                  <a:pt x="897" y="543"/>
                </a:lnTo>
                <a:lnTo>
                  <a:pt x="891" y="552"/>
                </a:lnTo>
                <a:lnTo>
                  <a:pt x="891" y="552"/>
                </a:lnTo>
                <a:lnTo>
                  <a:pt x="883" y="563"/>
                </a:lnTo>
                <a:lnTo>
                  <a:pt x="874" y="574"/>
                </a:lnTo>
                <a:lnTo>
                  <a:pt x="855" y="594"/>
                </a:lnTo>
                <a:lnTo>
                  <a:pt x="839" y="612"/>
                </a:lnTo>
                <a:lnTo>
                  <a:pt x="828" y="626"/>
                </a:lnTo>
                <a:lnTo>
                  <a:pt x="828" y="626"/>
                </a:lnTo>
                <a:lnTo>
                  <a:pt x="825" y="631"/>
                </a:lnTo>
                <a:lnTo>
                  <a:pt x="822" y="636"/>
                </a:lnTo>
                <a:lnTo>
                  <a:pt x="818" y="645"/>
                </a:lnTo>
                <a:lnTo>
                  <a:pt x="817" y="649"/>
                </a:lnTo>
                <a:lnTo>
                  <a:pt x="813" y="655"/>
                </a:lnTo>
                <a:lnTo>
                  <a:pt x="809" y="659"/>
                </a:lnTo>
                <a:lnTo>
                  <a:pt x="801" y="662"/>
                </a:lnTo>
                <a:lnTo>
                  <a:pt x="801" y="662"/>
                </a:lnTo>
                <a:lnTo>
                  <a:pt x="759" y="681"/>
                </a:lnTo>
                <a:lnTo>
                  <a:pt x="728" y="694"/>
                </a:lnTo>
                <a:lnTo>
                  <a:pt x="728" y="694"/>
                </a:lnTo>
                <a:lnTo>
                  <a:pt x="716" y="702"/>
                </a:lnTo>
                <a:lnTo>
                  <a:pt x="696" y="715"/>
                </a:lnTo>
                <a:lnTo>
                  <a:pt x="676" y="728"/>
                </a:lnTo>
                <a:lnTo>
                  <a:pt x="665" y="736"/>
                </a:lnTo>
                <a:lnTo>
                  <a:pt x="665" y="736"/>
                </a:lnTo>
                <a:lnTo>
                  <a:pt x="646" y="745"/>
                </a:lnTo>
                <a:lnTo>
                  <a:pt x="636" y="752"/>
                </a:lnTo>
                <a:lnTo>
                  <a:pt x="628" y="757"/>
                </a:lnTo>
                <a:lnTo>
                  <a:pt x="628" y="757"/>
                </a:lnTo>
                <a:lnTo>
                  <a:pt x="624" y="760"/>
                </a:lnTo>
                <a:lnTo>
                  <a:pt x="624" y="761"/>
                </a:lnTo>
                <a:lnTo>
                  <a:pt x="620" y="766"/>
                </a:lnTo>
                <a:lnTo>
                  <a:pt x="607" y="778"/>
                </a:lnTo>
                <a:lnTo>
                  <a:pt x="607" y="778"/>
                </a:lnTo>
                <a:lnTo>
                  <a:pt x="591" y="791"/>
                </a:lnTo>
                <a:lnTo>
                  <a:pt x="580" y="797"/>
                </a:lnTo>
                <a:lnTo>
                  <a:pt x="575" y="801"/>
                </a:lnTo>
                <a:lnTo>
                  <a:pt x="570" y="804"/>
                </a:lnTo>
                <a:lnTo>
                  <a:pt x="570" y="804"/>
                </a:lnTo>
                <a:lnTo>
                  <a:pt x="565" y="810"/>
                </a:lnTo>
                <a:lnTo>
                  <a:pt x="559" y="814"/>
                </a:lnTo>
                <a:lnTo>
                  <a:pt x="557" y="816"/>
                </a:lnTo>
                <a:lnTo>
                  <a:pt x="553" y="816"/>
                </a:lnTo>
                <a:lnTo>
                  <a:pt x="549" y="816"/>
                </a:lnTo>
                <a:lnTo>
                  <a:pt x="544" y="815"/>
                </a:lnTo>
                <a:lnTo>
                  <a:pt x="544" y="815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132F9439-0336-4F4A-965D-2601475A391F}"/>
              </a:ext>
            </a:extLst>
          </p:cNvPr>
          <p:cNvSpPr>
            <a:spLocks/>
          </p:cNvSpPr>
          <p:nvPr/>
        </p:nvSpPr>
        <p:spPr bwMode="auto">
          <a:xfrm>
            <a:off x="6078125" y="2745518"/>
            <a:ext cx="1485165" cy="1684868"/>
          </a:xfrm>
          <a:custGeom>
            <a:avLst/>
            <a:gdLst>
              <a:gd name="T0" fmla="*/ 156 w 766"/>
              <a:gd name="T1" fmla="*/ 338 h 869"/>
              <a:gd name="T2" fmla="*/ 142 w 766"/>
              <a:gd name="T3" fmla="*/ 373 h 869"/>
              <a:gd name="T4" fmla="*/ 121 w 766"/>
              <a:gd name="T5" fmla="*/ 411 h 869"/>
              <a:gd name="T6" fmla="*/ 148 w 766"/>
              <a:gd name="T7" fmla="*/ 406 h 869"/>
              <a:gd name="T8" fmla="*/ 298 w 766"/>
              <a:gd name="T9" fmla="*/ 512 h 869"/>
              <a:gd name="T10" fmla="*/ 429 w 766"/>
              <a:gd name="T11" fmla="*/ 624 h 869"/>
              <a:gd name="T12" fmla="*/ 479 w 766"/>
              <a:gd name="T13" fmla="*/ 722 h 869"/>
              <a:gd name="T14" fmla="*/ 582 w 766"/>
              <a:gd name="T15" fmla="*/ 865 h 869"/>
              <a:gd name="T16" fmla="*/ 600 w 766"/>
              <a:gd name="T17" fmla="*/ 852 h 869"/>
              <a:gd name="T18" fmla="*/ 608 w 766"/>
              <a:gd name="T19" fmla="*/ 823 h 869"/>
              <a:gd name="T20" fmla="*/ 658 w 766"/>
              <a:gd name="T21" fmla="*/ 822 h 869"/>
              <a:gd name="T22" fmla="*/ 674 w 766"/>
              <a:gd name="T23" fmla="*/ 800 h 869"/>
              <a:gd name="T24" fmla="*/ 716 w 766"/>
              <a:gd name="T25" fmla="*/ 779 h 869"/>
              <a:gd name="T26" fmla="*/ 732 w 766"/>
              <a:gd name="T27" fmla="*/ 723 h 869"/>
              <a:gd name="T28" fmla="*/ 743 w 766"/>
              <a:gd name="T29" fmla="*/ 701 h 869"/>
              <a:gd name="T30" fmla="*/ 741 w 766"/>
              <a:gd name="T31" fmla="*/ 661 h 869"/>
              <a:gd name="T32" fmla="*/ 721 w 766"/>
              <a:gd name="T33" fmla="*/ 610 h 869"/>
              <a:gd name="T34" fmla="*/ 713 w 766"/>
              <a:gd name="T35" fmla="*/ 589 h 869"/>
              <a:gd name="T36" fmla="*/ 658 w 766"/>
              <a:gd name="T37" fmla="*/ 581 h 869"/>
              <a:gd name="T38" fmla="*/ 526 w 766"/>
              <a:gd name="T39" fmla="*/ 506 h 869"/>
              <a:gd name="T40" fmla="*/ 649 w 766"/>
              <a:gd name="T41" fmla="*/ 535 h 869"/>
              <a:gd name="T42" fmla="*/ 666 w 766"/>
              <a:gd name="T43" fmla="*/ 522 h 869"/>
              <a:gd name="T44" fmla="*/ 695 w 766"/>
              <a:gd name="T45" fmla="*/ 474 h 869"/>
              <a:gd name="T46" fmla="*/ 709 w 766"/>
              <a:gd name="T47" fmla="*/ 427 h 869"/>
              <a:gd name="T48" fmla="*/ 737 w 766"/>
              <a:gd name="T49" fmla="*/ 378 h 869"/>
              <a:gd name="T50" fmla="*/ 733 w 766"/>
              <a:gd name="T51" fmla="*/ 339 h 869"/>
              <a:gd name="T52" fmla="*/ 730 w 766"/>
              <a:gd name="T53" fmla="*/ 326 h 869"/>
              <a:gd name="T54" fmla="*/ 763 w 766"/>
              <a:gd name="T55" fmla="*/ 290 h 869"/>
              <a:gd name="T56" fmla="*/ 743 w 766"/>
              <a:gd name="T57" fmla="*/ 276 h 869"/>
              <a:gd name="T58" fmla="*/ 755 w 766"/>
              <a:gd name="T59" fmla="*/ 244 h 869"/>
              <a:gd name="T60" fmla="*/ 734 w 766"/>
              <a:gd name="T61" fmla="*/ 227 h 869"/>
              <a:gd name="T62" fmla="*/ 732 w 766"/>
              <a:gd name="T63" fmla="*/ 218 h 869"/>
              <a:gd name="T64" fmla="*/ 663 w 766"/>
              <a:gd name="T65" fmla="*/ 259 h 869"/>
              <a:gd name="T66" fmla="*/ 684 w 766"/>
              <a:gd name="T67" fmla="*/ 206 h 869"/>
              <a:gd name="T68" fmla="*/ 626 w 766"/>
              <a:gd name="T69" fmla="*/ 255 h 869"/>
              <a:gd name="T70" fmla="*/ 630 w 766"/>
              <a:gd name="T71" fmla="*/ 222 h 869"/>
              <a:gd name="T72" fmla="*/ 622 w 766"/>
              <a:gd name="T73" fmla="*/ 207 h 869"/>
              <a:gd name="T74" fmla="*/ 558 w 766"/>
              <a:gd name="T75" fmla="*/ 301 h 869"/>
              <a:gd name="T76" fmla="*/ 486 w 766"/>
              <a:gd name="T77" fmla="*/ 347 h 869"/>
              <a:gd name="T78" fmla="*/ 455 w 766"/>
              <a:gd name="T79" fmla="*/ 327 h 869"/>
              <a:gd name="T80" fmla="*/ 433 w 766"/>
              <a:gd name="T81" fmla="*/ 360 h 869"/>
              <a:gd name="T82" fmla="*/ 415 w 766"/>
              <a:gd name="T83" fmla="*/ 381 h 869"/>
              <a:gd name="T84" fmla="*/ 374 w 766"/>
              <a:gd name="T85" fmla="*/ 366 h 869"/>
              <a:gd name="T86" fmla="*/ 353 w 766"/>
              <a:gd name="T87" fmla="*/ 332 h 869"/>
              <a:gd name="T88" fmla="*/ 323 w 766"/>
              <a:gd name="T89" fmla="*/ 311 h 869"/>
              <a:gd name="T90" fmla="*/ 300 w 766"/>
              <a:gd name="T91" fmla="*/ 311 h 869"/>
              <a:gd name="T92" fmla="*/ 245 w 766"/>
              <a:gd name="T93" fmla="*/ 227 h 869"/>
              <a:gd name="T94" fmla="*/ 205 w 766"/>
              <a:gd name="T95" fmla="*/ 218 h 869"/>
              <a:gd name="T96" fmla="*/ 198 w 766"/>
              <a:gd name="T97" fmla="*/ 136 h 869"/>
              <a:gd name="T98" fmla="*/ 178 w 766"/>
              <a:gd name="T99" fmla="*/ 100 h 869"/>
              <a:gd name="T100" fmla="*/ 152 w 766"/>
              <a:gd name="T101" fmla="*/ 65 h 869"/>
              <a:gd name="T102" fmla="*/ 138 w 766"/>
              <a:gd name="T103" fmla="*/ 43 h 869"/>
              <a:gd name="T104" fmla="*/ 111 w 766"/>
              <a:gd name="T105" fmla="*/ 90 h 869"/>
              <a:gd name="T106" fmla="*/ 94 w 766"/>
              <a:gd name="T107" fmla="*/ 1 h 869"/>
              <a:gd name="T108" fmla="*/ 75 w 766"/>
              <a:gd name="T109" fmla="*/ 43 h 869"/>
              <a:gd name="T110" fmla="*/ 53 w 766"/>
              <a:gd name="T111" fmla="*/ 122 h 869"/>
              <a:gd name="T112" fmla="*/ 37 w 766"/>
              <a:gd name="T113" fmla="*/ 85 h 869"/>
              <a:gd name="T114" fmla="*/ 12 w 766"/>
              <a:gd name="T115" fmla="*/ 5 h 869"/>
              <a:gd name="T116" fmla="*/ 0 w 766"/>
              <a:gd name="T117" fmla="*/ 73 h 869"/>
              <a:gd name="T118" fmla="*/ 31 w 766"/>
              <a:gd name="T119" fmla="*/ 188 h 869"/>
              <a:gd name="T120" fmla="*/ 104 w 766"/>
              <a:gd name="T121" fmla="*/ 278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6" h="869">
                <a:moveTo>
                  <a:pt x="174" y="327"/>
                </a:moveTo>
                <a:lnTo>
                  <a:pt x="174" y="327"/>
                </a:lnTo>
                <a:lnTo>
                  <a:pt x="171" y="327"/>
                </a:lnTo>
                <a:lnTo>
                  <a:pt x="166" y="328"/>
                </a:lnTo>
                <a:lnTo>
                  <a:pt x="162" y="331"/>
                </a:lnTo>
                <a:lnTo>
                  <a:pt x="158" y="334"/>
                </a:lnTo>
                <a:lnTo>
                  <a:pt x="156" y="338"/>
                </a:lnTo>
                <a:lnTo>
                  <a:pt x="153" y="343"/>
                </a:lnTo>
                <a:lnTo>
                  <a:pt x="153" y="343"/>
                </a:lnTo>
                <a:lnTo>
                  <a:pt x="149" y="353"/>
                </a:lnTo>
                <a:lnTo>
                  <a:pt x="148" y="363"/>
                </a:lnTo>
                <a:lnTo>
                  <a:pt x="148" y="369"/>
                </a:lnTo>
                <a:lnTo>
                  <a:pt x="148" y="369"/>
                </a:lnTo>
                <a:lnTo>
                  <a:pt x="142" y="373"/>
                </a:lnTo>
                <a:lnTo>
                  <a:pt x="137" y="378"/>
                </a:lnTo>
                <a:lnTo>
                  <a:pt x="132" y="385"/>
                </a:lnTo>
                <a:lnTo>
                  <a:pt x="132" y="385"/>
                </a:lnTo>
                <a:lnTo>
                  <a:pt x="123" y="401"/>
                </a:lnTo>
                <a:lnTo>
                  <a:pt x="120" y="407"/>
                </a:lnTo>
                <a:lnTo>
                  <a:pt x="120" y="410"/>
                </a:lnTo>
                <a:lnTo>
                  <a:pt x="121" y="411"/>
                </a:lnTo>
                <a:lnTo>
                  <a:pt x="121" y="411"/>
                </a:lnTo>
                <a:lnTo>
                  <a:pt x="123" y="411"/>
                </a:lnTo>
                <a:lnTo>
                  <a:pt x="125" y="411"/>
                </a:lnTo>
                <a:lnTo>
                  <a:pt x="131" y="409"/>
                </a:lnTo>
                <a:lnTo>
                  <a:pt x="138" y="406"/>
                </a:lnTo>
                <a:lnTo>
                  <a:pt x="142" y="405"/>
                </a:lnTo>
                <a:lnTo>
                  <a:pt x="148" y="406"/>
                </a:lnTo>
                <a:lnTo>
                  <a:pt x="148" y="406"/>
                </a:lnTo>
                <a:lnTo>
                  <a:pt x="174" y="413"/>
                </a:lnTo>
                <a:lnTo>
                  <a:pt x="190" y="416"/>
                </a:lnTo>
                <a:lnTo>
                  <a:pt x="190" y="416"/>
                </a:lnTo>
                <a:lnTo>
                  <a:pt x="240" y="460"/>
                </a:lnTo>
                <a:lnTo>
                  <a:pt x="280" y="495"/>
                </a:lnTo>
                <a:lnTo>
                  <a:pt x="298" y="512"/>
                </a:lnTo>
                <a:lnTo>
                  <a:pt x="311" y="527"/>
                </a:lnTo>
                <a:lnTo>
                  <a:pt x="311" y="527"/>
                </a:lnTo>
                <a:lnTo>
                  <a:pt x="324" y="541"/>
                </a:lnTo>
                <a:lnTo>
                  <a:pt x="342" y="557"/>
                </a:lnTo>
                <a:lnTo>
                  <a:pt x="383" y="589"/>
                </a:lnTo>
                <a:lnTo>
                  <a:pt x="419" y="615"/>
                </a:lnTo>
                <a:lnTo>
                  <a:pt x="429" y="624"/>
                </a:lnTo>
                <a:lnTo>
                  <a:pt x="432" y="627"/>
                </a:lnTo>
                <a:lnTo>
                  <a:pt x="432" y="627"/>
                </a:lnTo>
                <a:lnTo>
                  <a:pt x="432" y="631"/>
                </a:lnTo>
                <a:lnTo>
                  <a:pt x="436" y="639"/>
                </a:lnTo>
                <a:lnTo>
                  <a:pt x="449" y="669"/>
                </a:lnTo>
                <a:lnTo>
                  <a:pt x="469" y="704"/>
                </a:lnTo>
                <a:lnTo>
                  <a:pt x="479" y="722"/>
                </a:lnTo>
                <a:lnTo>
                  <a:pt x="490" y="737"/>
                </a:lnTo>
                <a:lnTo>
                  <a:pt x="490" y="737"/>
                </a:lnTo>
                <a:lnTo>
                  <a:pt x="515" y="774"/>
                </a:lnTo>
                <a:lnTo>
                  <a:pt x="543" y="818"/>
                </a:lnTo>
                <a:lnTo>
                  <a:pt x="558" y="837"/>
                </a:lnTo>
                <a:lnTo>
                  <a:pt x="571" y="854"/>
                </a:lnTo>
                <a:lnTo>
                  <a:pt x="582" y="865"/>
                </a:lnTo>
                <a:lnTo>
                  <a:pt x="586" y="868"/>
                </a:lnTo>
                <a:lnTo>
                  <a:pt x="590" y="869"/>
                </a:lnTo>
                <a:lnTo>
                  <a:pt x="590" y="869"/>
                </a:lnTo>
                <a:lnTo>
                  <a:pt x="592" y="868"/>
                </a:lnTo>
                <a:lnTo>
                  <a:pt x="595" y="866"/>
                </a:lnTo>
                <a:lnTo>
                  <a:pt x="599" y="861"/>
                </a:lnTo>
                <a:lnTo>
                  <a:pt x="600" y="852"/>
                </a:lnTo>
                <a:lnTo>
                  <a:pt x="603" y="843"/>
                </a:lnTo>
                <a:lnTo>
                  <a:pt x="604" y="827"/>
                </a:lnTo>
                <a:lnTo>
                  <a:pt x="604" y="822"/>
                </a:lnTo>
                <a:lnTo>
                  <a:pt x="604" y="822"/>
                </a:lnTo>
                <a:lnTo>
                  <a:pt x="605" y="822"/>
                </a:lnTo>
                <a:lnTo>
                  <a:pt x="605" y="822"/>
                </a:lnTo>
                <a:lnTo>
                  <a:pt x="608" y="823"/>
                </a:lnTo>
                <a:lnTo>
                  <a:pt x="613" y="825"/>
                </a:lnTo>
                <a:lnTo>
                  <a:pt x="629" y="827"/>
                </a:lnTo>
                <a:lnTo>
                  <a:pt x="637" y="828"/>
                </a:lnTo>
                <a:lnTo>
                  <a:pt x="646" y="827"/>
                </a:lnTo>
                <a:lnTo>
                  <a:pt x="653" y="824"/>
                </a:lnTo>
                <a:lnTo>
                  <a:pt x="658" y="822"/>
                </a:lnTo>
                <a:lnTo>
                  <a:pt x="658" y="822"/>
                </a:lnTo>
                <a:lnTo>
                  <a:pt x="662" y="818"/>
                </a:lnTo>
                <a:lnTo>
                  <a:pt x="663" y="814"/>
                </a:lnTo>
                <a:lnTo>
                  <a:pt x="666" y="807"/>
                </a:lnTo>
                <a:lnTo>
                  <a:pt x="667" y="804"/>
                </a:lnTo>
                <a:lnTo>
                  <a:pt x="668" y="802"/>
                </a:lnTo>
                <a:lnTo>
                  <a:pt x="670" y="800"/>
                </a:lnTo>
                <a:lnTo>
                  <a:pt x="674" y="800"/>
                </a:lnTo>
                <a:lnTo>
                  <a:pt x="674" y="800"/>
                </a:lnTo>
                <a:lnTo>
                  <a:pt x="683" y="799"/>
                </a:lnTo>
                <a:lnTo>
                  <a:pt x="693" y="797"/>
                </a:lnTo>
                <a:lnTo>
                  <a:pt x="699" y="794"/>
                </a:lnTo>
                <a:lnTo>
                  <a:pt x="704" y="790"/>
                </a:lnTo>
                <a:lnTo>
                  <a:pt x="709" y="786"/>
                </a:lnTo>
                <a:lnTo>
                  <a:pt x="716" y="779"/>
                </a:lnTo>
                <a:lnTo>
                  <a:pt x="716" y="779"/>
                </a:lnTo>
                <a:lnTo>
                  <a:pt x="726" y="768"/>
                </a:lnTo>
                <a:lnTo>
                  <a:pt x="733" y="757"/>
                </a:lnTo>
                <a:lnTo>
                  <a:pt x="737" y="749"/>
                </a:lnTo>
                <a:lnTo>
                  <a:pt x="737" y="743"/>
                </a:lnTo>
                <a:lnTo>
                  <a:pt x="737" y="743"/>
                </a:lnTo>
                <a:lnTo>
                  <a:pt x="732" y="723"/>
                </a:lnTo>
                <a:lnTo>
                  <a:pt x="730" y="712"/>
                </a:lnTo>
                <a:lnTo>
                  <a:pt x="730" y="708"/>
                </a:lnTo>
                <a:lnTo>
                  <a:pt x="732" y="706"/>
                </a:lnTo>
                <a:lnTo>
                  <a:pt x="732" y="706"/>
                </a:lnTo>
                <a:lnTo>
                  <a:pt x="734" y="704"/>
                </a:lnTo>
                <a:lnTo>
                  <a:pt x="737" y="703"/>
                </a:lnTo>
                <a:lnTo>
                  <a:pt x="743" y="701"/>
                </a:lnTo>
                <a:lnTo>
                  <a:pt x="746" y="698"/>
                </a:lnTo>
                <a:lnTo>
                  <a:pt x="749" y="694"/>
                </a:lnTo>
                <a:lnTo>
                  <a:pt x="749" y="687"/>
                </a:lnTo>
                <a:lnTo>
                  <a:pt x="747" y="679"/>
                </a:lnTo>
                <a:lnTo>
                  <a:pt x="747" y="679"/>
                </a:lnTo>
                <a:lnTo>
                  <a:pt x="745" y="670"/>
                </a:lnTo>
                <a:lnTo>
                  <a:pt x="741" y="661"/>
                </a:lnTo>
                <a:lnTo>
                  <a:pt x="733" y="645"/>
                </a:lnTo>
                <a:lnTo>
                  <a:pt x="725" y="633"/>
                </a:lnTo>
                <a:lnTo>
                  <a:pt x="721" y="627"/>
                </a:lnTo>
                <a:lnTo>
                  <a:pt x="721" y="627"/>
                </a:lnTo>
                <a:lnTo>
                  <a:pt x="721" y="622"/>
                </a:lnTo>
                <a:lnTo>
                  <a:pt x="722" y="614"/>
                </a:lnTo>
                <a:lnTo>
                  <a:pt x="721" y="610"/>
                </a:lnTo>
                <a:lnTo>
                  <a:pt x="721" y="605"/>
                </a:lnTo>
                <a:lnTo>
                  <a:pt x="718" y="601"/>
                </a:lnTo>
                <a:lnTo>
                  <a:pt x="716" y="595"/>
                </a:lnTo>
                <a:lnTo>
                  <a:pt x="716" y="595"/>
                </a:lnTo>
                <a:lnTo>
                  <a:pt x="714" y="593"/>
                </a:lnTo>
                <a:lnTo>
                  <a:pt x="713" y="590"/>
                </a:lnTo>
                <a:lnTo>
                  <a:pt x="713" y="589"/>
                </a:lnTo>
                <a:lnTo>
                  <a:pt x="714" y="587"/>
                </a:lnTo>
                <a:lnTo>
                  <a:pt x="718" y="586"/>
                </a:lnTo>
                <a:lnTo>
                  <a:pt x="718" y="586"/>
                </a:lnTo>
                <a:lnTo>
                  <a:pt x="705" y="585"/>
                </a:lnTo>
                <a:lnTo>
                  <a:pt x="705" y="585"/>
                </a:lnTo>
                <a:lnTo>
                  <a:pt x="683" y="582"/>
                </a:lnTo>
                <a:lnTo>
                  <a:pt x="658" y="581"/>
                </a:lnTo>
                <a:lnTo>
                  <a:pt x="632" y="580"/>
                </a:lnTo>
                <a:lnTo>
                  <a:pt x="632" y="580"/>
                </a:lnTo>
                <a:lnTo>
                  <a:pt x="592" y="555"/>
                </a:lnTo>
                <a:lnTo>
                  <a:pt x="563" y="537"/>
                </a:lnTo>
                <a:lnTo>
                  <a:pt x="547" y="527"/>
                </a:lnTo>
                <a:lnTo>
                  <a:pt x="526" y="506"/>
                </a:lnTo>
                <a:lnTo>
                  <a:pt x="526" y="506"/>
                </a:lnTo>
                <a:lnTo>
                  <a:pt x="575" y="522"/>
                </a:lnTo>
                <a:lnTo>
                  <a:pt x="613" y="534"/>
                </a:lnTo>
                <a:lnTo>
                  <a:pt x="628" y="536"/>
                </a:lnTo>
                <a:lnTo>
                  <a:pt x="637" y="537"/>
                </a:lnTo>
                <a:lnTo>
                  <a:pt x="637" y="537"/>
                </a:lnTo>
                <a:lnTo>
                  <a:pt x="643" y="536"/>
                </a:lnTo>
                <a:lnTo>
                  <a:pt x="649" y="535"/>
                </a:lnTo>
                <a:lnTo>
                  <a:pt x="658" y="530"/>
                </a:lnTo>
                <a:lnTo>
                  <a:pt x="664" y="524"/>
                </a:lnTo>
                <a:lnTo>
                  <a:pt x="668" y="522"/>
                </a:lnTo>
                <a:lnTo>
                  <a:pt x="668" y="522"/>
                </a:lnTo>
                <a:lnTo>
                  <a:pt x="664" y="524"/>
                </a:lnTo>
                <a:lnTo>
                  <a:pt x="664" y="524"/>
                </a:lnTo>
                <a:lnTo>
                  <a:pt x="666" y="522"/>
                </a:lnTo>
                <a:lnTo>
                  <a:pt x="674" y="511"/>
                </a:lnTo>
                <a:lnTo>
                  <a:pt x="674" y="511"/>
                </a:lnTo>
                <a:lnTo>
                  <a:pt x="686" y="497"/>
                </a:lnTo>
                <a:lnTo>
                  <a:pt x="692" y="486"/>
                </a:lnTo>
                <a:lnTo>
                  <a:pt x="695" y="480"/>
                </a:lnTo>
                <a:lnTo>
                  <a:pt x="695" y="474"/>
                </a:lnTo>
                <a:lnTo>
                  <a:pt x="695" y="474"/>
                </a:lnTo>
                <a:lnTo>
                  <a:pt x="695" y="472"/>
                </a:lnTo>
                <a:lnTo>
                  <a:pt x="695" y="470"/>
                </a:lnTo>
                <a:lnTo>
                  <a:pt x="699" y="465"/>
                </a:lnTo>
                <a:lnTo>
                  <a:pt x="701" y="459"/>
                </a:lnTo>
                <a:lnTo>
                  <a:pt x="705" y="448"/>
                </a:lnTo>
                <a:lnTo>
                  <a:pt x="705" y="448"/>
                </a:lnTo>
                <a:lnTo>
                  <a:pt x="709" y="427"/>
                </a:lnTo>
                <a:lnTo>
                  <a:pt x="711" y="416"/>
                </a:lnTo>
                <a:lnTo>
                  <a:pt x="711" y="416"/>
                </a:lnTo>
                <a:lnTo>
                  <a:pt x="713" y="410"/>
                </a:lnTo>
                <a:lnTo>
                  <a:pt x="720" y="401"/>
                </a:lnTo>
                <a:lnTo>
                  <a:pt x="732" y="385"/>
                </a:lnTo>
                <a:lnTo>
                  <a:pt x="732" y="385"/>
                </a:lnTo>
                <a:lnTo>
                  <a:pt x="737" y="378"/>
                </a:lnTo>
                <a:lnTo>
                  <a:pt x="742" y="370"/>
                </a:lnTo>
                <a:lnTo>
                  <a:pt x="743" y="366"/>
                </a:lnTo>
                <a:lnTo>
                  <a:pt x="745" y="363"/>
                </a:lnTo>
                <a:lnTo>
                  <a:pt x="745" y="357"/>
                </a:lnTo>
                <a:lnTo>
                  <a:pt x="742" y="353"/>
                </a:lnTo>
                <a:lnTo>
                  <a:pt x="742" y="353"/>
                </a:lnTo>
                <a:lnTo>
                  <a:pt x="733" y="339"/>
                </a:lnTo>
                <a:lnTo>
                  <a:pt x="730" y="335"/>
                </a:lnTo>
                <a:lnTo>
                  <a:pt x="732" y="332"/>
                </a:lnTo>
                <a:lnTo>
                  <a:pt x="732" y="332"/>
                </a:lnTo>
                <a:lnTo>
                  <a:pt x="732" y="331"/>
                </a:lnTo>
                <a:lnTo>
                  <a:pt x="732" y="331"/>
                </a:lnTo>
                <a:lnTo>
                  <a:pt x="730" y="328"/>
                </a:lnTo>
                <a:lnTo>
                  <a:pt x="730" y="326"/>
                </a:lnTo>
                <a:lnTo>
                  <a:pt x="732" y="323"/>
                </a:lnTo>
                <a:lnTo>
                  <a:pt x="733" y="320"/>
                </a:lnTo>
                <a:lnTo>
                  <a:pt x="737" y="317"/>
                </a:lnTo>
                <a:lnTo>
                  <a:pt x="737" y="317"/>
                </a:lnTo>
                <a:lnTo>
                  <a:pt x="747" y="307"/>
                </a:lnTo>
                <a:lnTo>
                  <a:pt x="759" y="295"/>
                </a:lnTo>
                <a:lnTo>
                  <a:pt x="763" y="290"/>
                </a:lnTo>
                <a:lnTo>
                  <a:pt x="766" y="286"/>
                </a:lnTo>
                <a:lnTo>
                  <a:pt x="766" y="282"/>
                </a:lnTo>
                <a:lnTo>
                  <a:pt x="764" y="281"/>
                </a:lnTo>
                <a:lnTo>
                  <a:pt x="763" y="280"/>
                </a:lnTo>
                <a:lnTo>
                  <a:pt x="763" y="280"/>
                </a:lnTo>
                <a:lnTo>
                  <a:pt x="753" y="277"/>
                </a:lnTo>
                <a:lnTo>
                  <a:pt x="743" y="276"/>
                </a:lnTo>
                <a:lnTo>
                  <a:pt x="732" y="274"/>
                </a:lnTo>
                <a:lnTo>
                  <a:pt x="732" y="274"/>
                </a:lnTo>
                <a:lnTo>
                  <a:pt x="737" y="269"/>
                </a:lnTo>
                <a:lnTo>
                  <a:pt x="747" y="259"/>
                </a:lnTo>
                <a:lnTo>
                  <a:pt x="753" y="252"/>
                </a:lnTo>
                <a:lnTo>
                  <a:pt x="755" y="247"/>
                </a:lnTo>
                <a:lnTo>
                  <a:pt x="755" y="244"/>
                </a:lnTo>
                <a:lnTo>
                  <a:pt x="755" y="243"/>
                </a:lnTo>
                <a:lnTo>
                  <a:pt x="753" y="243"/>
                </a:lnTo>
                <a:lnTo>
                  <a:pt x="753" y="243"/>
                </a:lnTo>
                <a:lnTo>
                  <a:pt x="716" y="248"/>
                </a:lnTo>
                <a:lnTo>
                  <a:pt x="716" y="248"/>
                </a:lnTo>
                <a:lnTo>
                  <a:pt x="730" y="232"/>
                </a:lnTo>
                <a:lnTo>
                  <a:pt x="734" y="227"/>
                </a:lnTo>
                <a:lnTo>
                  <a:pt x="738" y="222"/>
                </a:lnTo>
                <a:lnTo>
                  <a:pt x="738" y="218"/>
                </a:lnTo>
                <a:lnTo>
                  <a:pt x="738" y="217"/>
                </a:lnTo>
                <a:lnTo>
                  <a:pt x="737" y="217"/>
                </a:lnTo>
                <a:lnTo>
                  <a:pt x="737" y="217"/>
                </a:lnTo>
                <a:lnTo>
                  <a:pt x="734" y="217"/>
                </a:lnTo>
                <a:lnTo>
                  <a:pt x="732" y="218"/>
                </a:lnTo>
                <a:lnTo>
                  <a:pt x="721" y="223"/>
                </a:lnTo>
                <a:lnTo>
                  <a:pt x="697" y="240"/>
                </a:lnTo>
                <a:lnTo>
                  <a:pt x="674" y="255"/>
                </a:lnTo>
                <a:lnTo>
                  <a:pt x="666" y="259"/>
                </a:lnTo>
                <a:lnTo>
                  <a:pt x="664" y="260"/>
                </a:lnTo>
                <a:lnTo>
                  <a:pt x="663" y="259"/>
                </a:lnTo>
                <a:lnTo>
                  <a:pt x="663" y="259"/>
                </a:lnTo>
                <a:lnTo>
                  <a:pt x="664" y="255"/>
                </a:lnTo>
                <a:lnTo>
                  <a:pt x="667" y="248"/>
                </a:lnTo>
                <a:lnTo>
                  <a:pt x="676" y="231"/>
                </a:lnTo>
                <a:lnTo>
                  <a:pt x="684" y="215"/>
                </a:lnTo>
                <a:lnTo>
                  <a:pt x="686" y="209"/>
                </a:lnTo>
                <a:lnTo>
                  <a:pt x="686" y="207"/>
                </a:lnTo>
                <a:lnTo>
                  <a:pt x="684" y="206"/>
                </a:lnTo>
                <a:lnTo>
                  <a:pt x="684" y="206"/>
                </a:lnTo>
                <a:lnTo>
                  <a:pt x="683" y="206"/>
                </a:lnTo>
                <a:lnTo>
                  <a:pt x="680" y="207"/>
                </a:lnTo>
                <a:lnTo>
                  <a:pt x="672" y="213"/>
                </a:lnTo>
                <a:lnTo>
                  <a:pt x="653" y="230"/>
                </a:lnTo>
                <a:lnTo>
                  <a:pt x="633" y="248"/>
                </a:lnTo>
                <a:lnTo>
                  <a:pt x="626" y="255"/>
                </a:lnTo>
                <a:lnTo>
                  <a:pt x="621" y="259"/>
                </a:lnTo>
                <a:lnTo>
                  <a:pt x="621" y="259"/>
                </a:lnTo>
                <a:lnTo>
                  <a:pt x="620" y="259"/>
                </a:lnTo>
                <a:lnTo>
                  <a:pt x="620" y="257"/>
                </a:lnTo>
                <a:lnTo>
                  <a:pt x="621" y="252"/>
                </a:lnTo>
                <a:lnTo>
                  <a:pt x="628" y="232"/>
                </a:lnTo>
                <a:lnTo>
                  <a:pt x="630" y="222"/>
                </a:lnTo>
                <a:lnTo>
                  <a:pt x="632" y="213"/>
                </a:lnTo>
                <a:lnTo>
                  <a:pt x="632" y="210"/>
                </a:lnTo>
                <a:lnTo>
                  <a:pt x="630" y="207"/>
                </a:lnTo>
                <a:lnTo>
                  <a:pt x="629" y="206"/>
                </a:lnTo>
                <a:lnTo>
                  <a:pt x="626" y="206"/>
                </a:lnTo>
                <a:lnTo>
                  <a:pt x="626" y="206"/>
                </a:lnTo>
                <a:lnTo>
                  <a:pt x="622" y="207"/>
                </a:lnTo>
                <a:lnTo>
                  <a:pt x="620" y="210"/>
                </a:lnTo>
                <a:lnTo>
                  <a:pt x="611" y="219"/>
                </a:lnTo>
                <a:lnTo>
                  <a:pt x="601" y="232"/>
                </a:lnTo>
                <a:lnTo>
                  <a:pt x="592" y="248"/>
                </a:lnTo>
                <a:lnTo>
                  <a:pt x="574" y="278"/>
                </a:lnTo>
                <a:lnTo>
                  <a:pt x="565" y="292"/>
                </a:lnTo>
                <a:lnTo>
                  <a:pt x="558" y="301"/>
                </a:lnTo>
                <a:lnTo>
                  <a:pt x="558" y="301"/>
                </a:lnTo>
                <a:lnTo>
                  <a:pt x="550" y="309"/>
                </a:lnTo>
                <a:lnTo>
                  <a:pt x="540" y="317"/>
                </a:lnTo>
                <a:lnTo>
                  <a:pt x="517" y="332"/>
                </a:lnTo>
                <a:lnTo>
                  <a:pt x="504" y="339"/>
                </a:lnTo>
                <a:lnTo>
                  <a:pt x="494" y="344"/>
                </a:lnTo>
                <a:lnTo>
                  <a:pt x="486" y="347"/>
                </a:lnTo>
                <a:lnTo>
                  <a:pt x="479" y="348"/>
                </a:lnTo>
                <a:lnTo>
                  <a:pt x="479" y="348"/>
                </a:lnTo>
                <a:lnTo>
                  <a:pt x="475" y="347"/>
                </a:lnTo>
                <a:lnTo>
                  <a:pt x="471" y="343"/>
                </a:lnTo>
                <a:lnTo>
                  <a:pt x="463" y="335"/>
                </a:lnTo>
                <a:lnTo>
                  <a:pt x="459" y="330"/>
                </a:lnTo>
                <a:lnTo>
                  <a:pt x="455" y="327"/>
                </a:lnTo>
                <a:lnTo>
                  <a:pt x="451" y="326"/>
                </a:lnTo>
                <a:lnTo>
                  <a:pt x="447" y="327"/>
                </a:lnTo>
                <a:lnTo>
                  <a:pt x="447" y="327"/>
                </a:lnTo>
                <a:lnTo>
                  <a:pt x="444" y="331"/>
                </a:lnTo>
                <a:lnTo>
                  <a:pt x="441" y="335"/>
                </a:lnTo>
                <a:lnTo>
                  <a:pt x="437" y="348"/>
                </a:lnTo>
                <a:lnTo>
                  <a:pt x="433" y="360"/>
                </a:lnTo>
                <a:lnTo>
                  <a:pt x="430" y="365"/>
                </a:lnTo>
                <a:lnTo>
                  <a:pt x="426" y="369"/>
                </a:lnTo>
                <a:lnTo>
                  <a:pt x="426" y="369"/>
                </a:lnTo>
                <a:lnTo>
                  <a:pt x="422" y="372"/>
                </a:lnTo>
                <a:lnTo>
                  <a:pt x="420" y="374"/>
                </a:lnTo>
                <a:lnTo>
                  <a:pt x="417" y="380"/>
                </a:lnTo>
                <a:lnTo>
                  <a:pt x="415" y="381"/>
                </a:lnTo>
                <a:lnTo>
                  <a:pt x="412" y="382"/>
                </a:lnTo>
                <a:lnTo>
                  <a:pt x="407" y="381"/>
                </a:lnTo>
                <a:lnTo>
                  <a:pt x="400" y="380"/>
                </a:lnTo>
                <a:lnTo>
                  <a:pt x="400" y="380"/>
                </a:lnTo>
                <a:lnTo>
                  <a:pt x="392" y="377"/>
                </a:lnTo>
                <a:lnTo>
                  <a:pt x="384" y="374"/>
                </a:lnTo>
                <a:lnTo>
                  <a:pt x="374" y="366"/>
                </a:lnTo>
                <a:lnTo>
                  <a:pt x="366" y="361"/>
                </a:lnTo>
                <a:lnTo>
                  <a:pt x="363" y="359"/>
                </a:lnTo>
                <a:lnTo>
                  <a:pt x="353" y="348"/>
                </a:lnTo>
                <a:lnTo>
                  <a:pt x="353" y="348"/>
                </a:lnTo>
                <a:lnTo>
                  <a:pt x="355" y="343"/>
                </a:lnTo>
                <a:lnTo>
                  <a:pt x="355" y="338"/>
                </a:lnTo>
                <a:lnTo>
                  <a:pt x="353" y="332"/>
                </a:lnTo>
                <a:lnTo>
                  <a:pt x="353" y="332"/>
                </a:lnTo>
                <a:lnTo>
                  <a:pt x="348" y="327"/>
                </a:lnTo>
                <a:lnTo>
                  <a:pt x="341" y="322"/>
                </a:lnTo>
                <a:lnTo>
                  <a:pt x="332" y="317"/>
                </a:lnTo>
                <a:lnTo>
                  <a:pt x="332" y="317"/>
                </a:lnTo>
                <a:lnTo>
                  <a:pt x="328" y="314"/>
                </a:lnTo>
                <a:lnTo>
                  <a:pt x="323" y="311"/>
                </a:lnTo>
                <a:lnTo>
                  <a:pt x="316" y="311"/>
                </a:lnTo>
                <a:lnTo>
                  <a:pt x="316" y="311"/>
                </a:lnTo>
                <a:lnTo>
                  <a:pt x="311" y="313"/>
                </a:lnTo>
                <a:lnTo>
                  <a:pt x="307" y="315"/>
                </a:lnTo>
                <a:lnTo>
                  <a:pt x="305" y="315"/>
                </a:lnTo>
                <a:lnTo>
                  <a:pt x="304" y="315"/>
                </a:lnTo>
                <a:lnTo>
                  <a:pt x="300" y="311"/>
                </a:lnTo>
                <a:lnTo>
                  <a:pt x="300" y="311"/>
                </a:lnTo>
                <a:lnTo>
                  <a:pt x="291" y="294"/>
                </a:lnTo>
                <a:lnTo>
                  <a:pt x="275" y="264"/>
                </a:lnTo>
                <a:lnTo>
                  <a:pt x="266" y="249"/>
                </a:lnTo>
                <a:lnTo>
                  <a:pt x="257" y="238"/>
                </a:lnTo>
                <a:lnTo>
                  <a:pt x="249" y="230"/>
                </a:lnTo>
                <a:lnTo>
                  <a:pt x="245" y="227"/>
                </a:lnTo>
                <a:lnTo>
                  <a:pt x="242" y="227"/>
                </a:lnTo>
                <a:lnTo>
                  <a:pt x="242" y="227"/>
                </a:lnTo>
                <a:lnTo>
                  <a:pt x="236" y="227"/>
                </a:lnTo>
                <a:lnTo>
                  <a:pt x="228" y="227"/>
                </a:lnTo>
                <a:lnTo>
                  <a:pt x="220" y="226"/>
                </a:lnTo>
                <a:lnTo>
                  <a:pt x="212" y="222"/>
                </a:lnTo>
                <a:lnTo>
                  <a:pt x="205" y="218"/>
                </a:lnTo>
                <a:lnTo>
                  <a:pt x="199" y="213"/>
                </a:lnTo>
                <a:lnTo>
                  <a:pt x="196" y="207"/>
                </a:lnTo>
                <a:lnTo>
                  <a:pt x="195" y="201"/>
                </a:lnTo>
                <a:lnTo>
                  <a:pt x="195" y="201"/>
                </a:lnTo>
                <a:lnTo>
                  <a:pt x="196" y="180"/>
                </a:lnTo>
                <a:lnTo>
                  <a:pt x="199" y="151"/>
                </a:lnTo>
                <a:lnTo>
                  <a:pt x="198" y="136"/>
                </a:lnTo>
                <a:lnTo>
                  <a:pt x="196" y="123"/>
                </a:lnTo>
                <a:lnTo>
                  <a:pt x="194" y="113"/>
                </a:lnTo>
                <a:lnTo>
                  <a:pt x="192" y="109"/>
                </a:lnTo>
                <a:lnTo>
                  <a:pt x="190" y="106"/>
                </a:lnTo>
                <a:lnTo>
                  <a:pt x="190" y="106"/>
                </a:lnTo>
                <a:lnTo>
                  <a:pt x="184" y="102"/>
                </a:lnTo>
                <a:lnTo>
                  <a:pt x="178" y="100"/>
                </a:lnTo>
                <a:lnTo>
                  <a:pt x="171" y="100"/>
                </a:lnTo>
                <a:lnTo>
                  <a:pt x="166" y="100"/>
                </a:lnTo>
                <a:lnTo>
                  <a:pt x="157" y="100"/>
                </a:lnTo>
                <a:lnTo>
                  <a:pt x="153" y="101"/>
                </a:lnTo>
                <a:lnTo>
                  <a:pt x="153" y="101"/>
                </a:lnTo>
                <a:lnTo>
                  <a:pt x="153" y="90"/>
                </a:lnTo>
                <a:lnTo>
                  <a:pt x="152" y="65"/>
                </a:lnTo>
                <a:lnTo>
                  <a:pt x="150" y="54"/>
                </a:lnTo>
                <a:lnTo>
                  <a:pt x="149" y="44"/>
                </a:lnTo>
                <a:lnTo>
                  <a:pt x="146" y="38"/>
                </a:lnTo>
                <a:lnTo>
                  <a:pt x="145" y="36"/>
                </a:lnTo>
                <a:lnTo>
                  <a:pt x="142" y="38"/>
                </a:lnTo>
                <a:lnTo>
                  <a:pt x="142" y="38"/>
                </a:lnTo>
                <a:lnTo>
                  <a:pt x="138" y="43"/>
                </a:lnTo>
                <a:lnTo>
                  <a:pt x="133" y="50"/>
                </a:lnTo>
                <a:lnTo>
                  <a:pt x="124" y="69"/>
                </a:lnTo>
                <a:lnTo>
                  <a:pt x="116" y="85"/>
                </a:lnTo>
                <a:lnTo>
                  <a:pt x="113" y="89"/>
                </a:lnTo>
                <a:lnTo>
                  <a:pt x="112" y="90"/>
                </a:lnTo>
                <a:lnTo>
                  <a:pt x="111" y="90"/>
                </a:lnTo>
                <a:lnTo>
                  <a:pt x="111" y="90"/>
                </a:lnTo>
                <a:lnTo>
                  <a:pt x="109" y="85"/>
                </a:lnTo>
                <a:lnTo>
                  <a:pt x="107" y="73"/>
                </a:lnTo>
                <a:lnTo>
                  <a:pt x="103" y="39"/>
                </a:lnTo>
                <a:lnTo>
                  <a:pt x="100" y="23"/>
                </a:lnTo>
                <a:lnTo>
                  <a:pt x="98" y="9"/>
                </a:lnTo>
                <a:lnTo>
                  <a:pt x="96" y="5"/>
                </a:lnTo>
                <a:lnTo>
                  <a:pt x="94" y="1"/>
                </a:lnTo>
                <a:lnTo>
                  <a:pt x="92" y="0"/>
                </a:lnTo>
                <a:lnTo>
                  <a:pt x="90" y="1"/>
                </a:lnTo>
                <a:lnTo>
                  <a:pt x="90" y="1"/>
                </a:lnTo>
                <a:lnTo>
                  <a:pt x="87" y="5"/>
                </a:lnTo>
                <a:lnTo>
                  <a:pt x="84" y="10"/>
                </a:lnTo>
                <a:lnTo>
                  <a:pt x="81" y="25"/>
                </a:lnTo>
                <a:lnTo>
                  <a:pt x="75" y="43"/>
                </a:lnTo>
                <a:lnTo>
                  <a:pt x="71" y="64"/>
                </a:lnTo>
                <a:lnTo>
                  <a:pt x="63" y="103"/>
                </a:lnTo>
                <a:lnTo>
                  <a:pt x="61" y="117"/>
                </a:lnTo>
                <a:lnTo>
                  <a:pt x="58" y="122"/>
                </a:lnTo>
                <a:lnTo>
                  <a:pt x="58" y="122"/>
                </a:lnTo>
                <a:lnTo>
                  <a:pt x="56" y="122"/>
                </a:lnTo>
                <a:lnTo>
                  <a:pt x="53" y="122"/>
                </a:lnTo>
                <a:lnTo>
                  <a:pt x="49" y="119"/>
                </a:lnTo>
                <a:lnTo>
                  <a:pt x="46" y="115"/>
                </a:lnTo>
                <a:lnTo>
                  <a:pt x="42" y="109"/>
                </a:lnTo>
                <a:lnTo>
                  <a:pt x="40" y="102"/>
                </a:lnTo>
                <a:lnTo>
                  <a:pt x="38" y="94"/>
                </a:lnTo>
                <a:lnTo>
                  <a:pt x="37" y="85"/>
                </a:lnTo>
                <a:lnTo>
                  <a:pt x="37" y="85"/>
                </a:lnTo>
                <a:lnTo>
                  <a:pt x="36" y="73"/>
                </a:lnTo>
                <a:lnTo>
                  <a:pt x="33" y="60"/>
                </a:lnTo>
                <a:lnTo>
                  <a:pt x="27" y="31"/>
                </a:lnTo>
                <a:lnTo>
                  <a:pt x="21" y="19"/>
                </a:lnTo>
                <a:lnTo>
                  <a:pt x="17" y="10"/>
                </a:lnTo>
                <a:lnTo>
                  <a:pt x="13" y="5"/>
                </a:lnTo>
                <a:lnTo>
                  <a:pt x="12" y="5"/>
                </a:lnTo>
                <a:lnTo>
                  <a:pt x="11" y="6"/>
                </a:lnTo>
                <a:lnTo>
                  <a:pt x="11" y="6"/>
                </a:lnTo>
                <a:lnTo>
                  <a:pt x="8" y="13"/>
                </a:lnTo>
                <a:lnTo>
                  <a:pt x="6" y="25"/>
                </a:lnTo>
                <a:lnTo>
                  <a:pt x="3" y="39"/>
                </a:lnTo>
                <a:lnTo>
                  <a:pt x="2" y="56"/>
                </a:lnTo>
                <a:lnTo>
                  <a:pt x="0" y="73"/>
                </a:lnTo>
                <a:lnTo>
                  <a:pt x="2" y="92"/>
                </a:lnTo>
                <a:lnTo>
                  <a:pt x="3" y="107"/>
                </a:lnTo>
                <a:lnTo>
                  <a:pt x="6" y="122"/>
                </a:lnTo>
                <a:lnTo>
                  <a:pt x="6" y="122"/>
                </a:lnTo>
                <a:lnTo>
                  <a:pt x="16" y="152"/>
                </a:lnTo>
                <a:lnTo>
                  <a:pt x="23" y="169"/>
                </a:lnTo>
                <a:lnTo>
                  <a:pt x="31" y="188"/>
                </a:lnTo>
                <a:lnTo>
                  <a:pt x="40" y="206"/>
                </a:lnTo>
                <a:lnTo>
                  <a:pt x="50" y="224"/>
                </a:lnTo>
                <a:lnTo>
                  <a:pt x="61" y="240"/>
                </a:lnTo>
                <a:lnTo>
                  <a:pt x="74" y="253"/>
                </a:lnTo>
                <a:lnTo>
                  <a:pt x="74" y="253"/>
                </a:lnTo>
                <a:lnTo>
                  <a:pt x="88" y="265"/>
                </a:lnTo>
                <a:lnTo>
                  <a:pt x="104" y="278"/>
                </a:lnTo>
                <a:lnTo>
                  <a:pt x="137" y="302"/>
                </a:lnTo>
                <a:lnTo>
                  <a:pt x="174" y="327"/>
                </a:lnTo>
                <a:lnTo>
                  <a:pt x="174" y="32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FE4673BD-D025-465F-9A1B-80AF4556C9D8}"/>
              </a:ext>
            </a:extLst>
          </p:cNvPr>
          <p:cNvSpPr>
            <a:spLocks/>
          </p:cNvSpPr>
          <p:nvPr/>
        </p:nvSpPr>
        <p:spPr bwMode="auto">
          <a:xfrm>
            <a:off x="7923381" y="3059775"/>
            <a:ext cx="1665000" cy="925510"/>
          </a:xfrm>
          <a:custGeom>
            <a:avLst/>
            <a:gdLst>
              <a:gd name="T0" fmla="*/ 329 w 725"/>
              <a:gd name="T1" fmla="*/ 234 h 403"/>
              <a:gd name="T2" fmla="*/ 291 w 725"/>
              <a:gd name="T3" fmla="*/ 228 h 403"/>
              <a:gd name="T4" fmla="*/ 234 w 725"/>
              <a:gd name="T5" fmla="*/ 197 h 403"/>
              <a:gd name="T6" fmla="*/ 160 w 725"/>
              <a:gd name="T7" fmla="*/ 149 h 403"/>
              <a:gd name="T8" fmla="*/ 105 w 725"/>
              <a:gd name="T9" fmla="*/ 105 h 403"/>
              <a:gd name="T10" fmla="*/ 41 w 725"/>
              <a:gd name="T11" fmla="*/ 38 h 403"/>
              <a:gd name="T12" fmla="*/ 3 w 725"/>
              <a:gd name="T13" fmla="*/ 0 h 403"/>
              <a:gd name="T14" fmla="*/ 0 w 725"/>
              <a:gd name="T15" fmla="*/ 7 h 403"/>
              <a:gd name="T16" fmla="*/ 9 w 725"/>
              <a:gd name="T17" fmla="*/ 34 h 403"/>
              <a:gd name="T18" fmla="*/ 5 w 725"/>
              <a:gd name="T19" fmla="*/ 36 h 403"/>
              <a:gd name="T20" fmla="*/ 1 w 725"/>
              <a:gd name="T21" fmla="*/ 38 h 403"/>
              <a:gd name="T22" fmla="*/ 41 w 725"/>
              <a:gd name="T23" fmla="*/ 83 h 403"/>
              <a:gd name="T24" fmla="*/ 97 w 725"/>
              <a:gd name="T25" fmla="*/ 130 h 403"/>
              <a:gd name="T26" fmla="*/ 159 w 725"/>
              <a:gd name="T27" fmla="*/ 186 h 403"/>
              <a:gd name="T28" fmla="*/ 195 w 725"/>
              <a:gd name="T29" fmla="*/ 216 h 403"/>
              <a:gd name="T30" fmla="*/ 277 w 725"/>
              <a:gd name="T31" fmla="*/ 275 h 403"/>
              <a:gd name="T32" fmla="*/ 280 w 725"/>
              <a:gd name="T33" fmla="*/ 280 h 403"/>
              <a:gd name="T34" fmla="*/ 264 w 725"/>
              <a:gd name="T35" fmla="*/ 292 h 403"/>
              <a:gd name="T36" fmla="*/ 231 w 725"/>
              <a:gd name="T37" fmla="*/ 307 h 403"/>
              <a:gd name="T38" fmla="*/ 201 w 725"/>
              <a:gd name="T39" fmla="*/ 312 h 403"/>
              <a:gd name="T40" fmla="*/ 147 w 725"/>
              <a:gd name="T41" fmla="*/ 322 h 403"/>
              <a:gd name="T42" fmla="*/ 143 w 725"/>
              <a:gd name="T43" fmla="*/ 328 h 403"/>
              <a:gd name="T44" fmla="*/ 163 w 725"/>
              <a:gd name="T45" fmla="*/ 337 h 403"/>
              <a:gd name="T46" fmla="*/ 170 w 725"/>
              <a:gd name="T47" fmla="*/ 343 h 403"/>
              <a:gd name="T48" fmla="*/ 184 w 725"/>
              <a:gd name="T49" fmla="*/ 360 h 403"/>
              <a:gd name="T50" fmla="*/ 199 w 725"/>
              <a:gd name="T51" fmla="*/ 367 h 403"/>
              <a:gd name="T52" fmla="*/ 222 w 725"/>
              <a:gd name="T53" fmla="*/ 375 h 403"/>
              <a:gd name="T54" fmla="*/ 239 w 725"/>
              <a:gd name="T55" fmla="*/ 384 h 403"/>
              <a:gd name="T56" fmla="*/ 259 w 725"/>
              <a:gd name="T57" fmla="*/ 391 h 403"/>
              <a:gd name="T58" fmla="*/ 280 w 725"/>
              <a:gd name="T59" fmla="*/ 397 h 403"/>
              <a:gd name="T60" fmla="*/ 301 w 725"/>
              <a:gd name="T61" fmla="*/ 401 h 403"/>
              <a:gd name="T62" fmla="*/ 331 w 725"/>
              <a:gd name="T63" fmla="*/ 401 h 403"/>
              <a:gd name="T64" fmla="*/ 359 w 725"/>
              <a:gd name="T65" fmla="*/ 401 h 403"/>
              <a:gd name="T66" fmla="*/ 389 w 725"/>
              <a:gd name="T67" fmla="*/ 388 h 403"/>
              <a:gd name="T68" fmla="*/ 417 w 725"/>
              <a:gd name="T69" fmla="*/ 375 h 403"/>
              <a:gd name="T70" fmla="*/ 434 w 725"/>
              <a:gd name="T71" fmla="*/ 366 h 403"/>
              <a:gd name="T72" fmla="*/ 441 w 725"/>
              <a:gd name="T73" fmla="*/ 357 h 403"/>
              <a:gd name="T74" fmla="*/ 444 w 725"/>
              <a:gd name="T75" fmla="*/ 354 h 403"/>
              <a:gd name="T76" fmla="*/ 418 w 725"/>
              <a:gd name="T77" fmla="*/ 335 h 403"/>
              <a:gd name="T78" fmla="*/ 351 w 725"/>
              <a:gd name="T79" fmla="*/ 291 h 403"/>
              <a:gd name="T80" fmla="*/ 348 w 725"/>
              <a:gd name="T81" fmla="*/ 286 h 403"/>
              <a:gd name="T82" fmla="*/ 354 w 725"/>
              <a:gd name="T83" fmla="*/ 274 h 403"/>
              <a:gd name="T84" fmla="*/ 369 w 725"/>
              <a:gd name="T85" fmla="*/ 263 h 403"/>
              <a:gd name="T86" fmla="*/ 385 w 725"/>
              <a:gd name="T87" fmla="*/ 259 h 403"/>
              <a:gd name="T88" fmla="*/ 517 w 725"/>
              <a:gd name="T89" fmla="*/ 212 h 403"/>
              <a:gd name="T90" fmla="*/ 610 w 725"/>
              <a:gd name="T91" fmla="*/ 170 h 403"/>
              <a:gd name="T92" fmla="*/ 660 w 725"/>
              <a:gd name="T93" fmla="*/ 138 h 403"/>
              <a:gd name="T94" fmla="*/ 688 w 725"/>
              <a:gd name="T95" fmla="*/ 116 h 403"/>
              <a:gd name="T96" fmla="*/ 715 w 725"/>
              <a:gd name="T97" fmla="*/ 82 h 403"/>
              <a:gd name="T98" fmla="*/ 725 w 725"/>
              <a:gd name="T99" fmla="*/ 59 h 403"/>
              <a:gd name="T100" fmla="*/ 722 w 725"/>
              <a:gd name="T101" fmla="*/ 59 h 403"/>
              <a:gd name="T102" fmla="*/ 715 w 725"/>
              <a:gd name="T103" fmla="*/ 54 h 403"/>
              <a:gd name="T104" fmla="*/ 710 w 725"/>
              <a:gd name="T105" fmla="*/ 49 h 403"/>
              <a:gd name="T106" fmla="*/ 701 w 725"/>
              <a:gd name="T107" fmla="*/ 51 h 403"/>
              <a:gd name="T108" fmla="*/ 672 w 725"/>
              <a:gd name="T109" fmla="*/ 87 h 403"/>
              <a:gd name="T110" fmla="*/ 633 w 725"/>
              <a:gd name="T111" fmla="*/ 122 h 403"/>
              <a:gd name="T112" fmla="*/ 597 w 725"/>
              <a:gd name="T113" fmla="*/ 145 h 403"/>
              <a:gd name="T114" fmla="*/ 523 w 725"/>
              <a:gd name="T115" fmla="*/ 179 h 403"/>
              <a:gd name="T116" fmla="*/ 454 w 725"/>
              <a:gd name="T117" fmla="*/ 204 h 403"/>
              <a:gd name="T118" fmla="*/ 381 w 725"/>
              <a:gd name="T119" fmla="*/ 228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5" h="403">
                <a:moveTo>
                  <a:pt x="354" y="238"/>
                </a:moveTo>
                <a:lnTo>
                  <a:pt x="354" y="238"/>
                </a:lnTo>
                <a:lnTo>
                  <a:pt x="329" y="234"/>
                </a:lnTo>
                <a:lnTo>
                  <a:pt x="308" y="232"/>
                </a:lnTo>
                <a:lnTo>
                  <a:pt x="291" y="228"/>
                </a:lnTo>
                <a:lnTo>
                  <a:pt x="291" y="228"/>
                </a:lnTo>
                <a:lnTo>
                  <a:pt x="281" y="224"/>
                </a:lnTo>
                <a:lnTo>
                  <a:pt x="270" y="218"/>
                </a:lnTo>
                <a:lnTo>
                  <a:pt x="234" y="197"/>
                </a:lnTo>
                <a:lnTo>
                  <a:pt x="212" y="184"/>
                </a:lnTo>
                <a:lnTo>
                  <a:pt x="187" y="167"/>
                </a:lnTo>
                <a:lnTo>
                  <a:pt x="160" y="149"/>
                </a:lnTo>
                <a:lnTo>
                  <a:pt x="133" y="128"/>
                </a:lnTo>
                <a:lnTo>
                  <a:pt x="133" y="128"/>
                </a:lnTo>
                <a:lnTo>
                  <a:pt x="105" y="105"/>
                </a:lnTo>
                <a:lnTo>
                  <a:pt x="80" y="82"/>
                </a:lnTo>
                <a:lnTo>
                  <a:pt x="59" y="58"/>
                </a:lnTo>
                <a:lnTo>
                  <a:pt x="41" y="38"/>
                </a:lnTo>
                <a:lnTo>
                  <a:pt x="13" y="8"/>
                </a:lnTo>
                <a:lnTo>
                  <a:pt x="5" y="1"/>
                </a:lnTo>
                <a:lnTo>
                  <a:pt x="3" y="0"/>
                </a:lnTo>
                <a:lnTo>
                  <a:pt x="1" y="1"/>
                </a:lnTo>
                <a:lnTo>
                  <a:pt x="1" y="1"/>
                </a:lnTo>
                <a:lnTo>
                  <a:pt x="0" y="7"/>
                </a:lnTo>
                <a:lnTo>
                  <a:pt x="1" y="12"/>
                </a:lnTo>
                <a:lnTo>
                  <a:pt x="5" y="24"/>
                </a:lnTo>
                <a:lnTo>
                  <a:pt x="9" y="34"/>
                </a:lnTo>
                <a:lnTo>
                  <a:pt x="12" y="38"/>
                </a:lnTo>
                <a:lnTo>
                  <a:pt x="12" y="38"/>
                </a:lnTo>
                <a:lnTo>
                  <a:pt x="5" y="36"/>
                </a:lnTo>
                <a:lnTo>
                  <a:pt x="1" y="36"/>
                </a:lnTo>
                <a:lnTo>
                  <a:pt x="0" y="37"/>
                </a:lnTo>
                <a:lnTo>
                  <a:pt x="1" y="38"/>
                </a:lnTo>
                <a:lnTo>
                  <a:pt x="1" y="38"/>
                </a:lnTo>
                <a:lnTo>
                  <a:pt x="25" y="65"/>
                </a:lnTo>
                <a:lnTo>
                  <a:pt x="41" y="83"/>
                </a:lnTo>
                <a:lnTo>
                  <a:pt x="54" y="96"/>
                </a:lnTo>
                <a:lnTo>
                  <a:pt x="54" y="96"/>
                </a:lnTo>
                <a:lnTo>
                  <a:pt x="97" y="130"/>
                </a:lnTo>
                <a:lnTo>
                  <a:pt x="129" y="157"/>
                </a:lnTo>
                <a:lnTo>
                  <a:pt x="145" y="171"/>
                </a:lnTo>
                <a:lnTo>
                  <a:pt x="159" y="186"/>
                </a:lnTo>
                <a:lnTo>
                  <a:pt x="159" y="186"/>
                </a:lnTo>
                <a:lnTo>
                  <a:pt x="175" y="200"/>
                </a:lnTo>
                <a:lnTo>
                  <a:pt x="195" y="216"/>
                </a:lnTo>
                <a:lnTo>
                  <a:pt x="235" y="245"/>
                </a:lnTo>
                <a:lnTo>
                  <a:pt x="268" y="267"/>
                </a:lnTo>
                <a:lnTo>
                  <a:pt x="277" y="275"/>
                </a:lnTo>
                <a:lnTo>
                  <a:pt x="280" y="279"/>
                </a:lnTo>
                <a:lnTo>
                  <a:pt x="280" y="280"/>
                </a:lnTo>
                <a:lnTo>
                  <a:pt x="280" y="280"/>
                </a:lnTo>
                <a:lnTo>
                  <a:pt x="277" y="284"/>
                </a:lnTo>
                <a:lnTo>
                  <a:pt x="272" y="288"/>
                </a:lnTo>
                <a:lnTo>
                  <a:pt x="264" y="292"/>
                </a:lnTo>
                <a:lnTo>
                  <a:pt x="255" y="297"/>
                </a:lnTo>
                <a:lnTo>
                  <a:pt x="243" y="303"/>
                </a:lnTo>
                <a:lnTo>
                  <a:pt x="231" y="307"/>
                </a:lnTo>
                <a:lnTo>
                  <a:pt x="217" y="309"/>
                </a:lnTo>
                <a:lnTo>
                  <a:pt x="201" y="312"/>
                </a:lnTo>
                <a:lnTo>
                  <a:pt x="201" y="312"/>
                </a:lnTo>
                <a:lnTo>
                  <a:pt x="174" y="316"/>
                </a:lnTo>
                <a:lnTo>
                  <a:pt x="154" y="320"/>
                </a:lnTo>
                <a:lnTo>
                  <a:pt x="147" y="322"/>
                </a:lnTo>
                <a:lnTo>
                  <a:pt x="143" y="325"/>
                </a:lnTo>
                <a:lnTo>
                  <a:pt x="142" y="326"/>
                </a:lnTo>
                <a:lnTo>
                  <a:pt x="143" y="328"/>
                </a:lnTo>
                <a:lnTo>
                  <a:pt x="143" y="328"/>
                </a:lnTo>
                <a:lnTo>
                  <a:pt x="156" y="333"/>
                </a:lnTo>
                <a:lnTo>
                  <a:pt x="163" y="337"/>
                </a:lnTo>
                <a:lnTo>
                  <a:pt x="167" y="339"/>
                </a:lnTo>
                <a:lnTo>
                  <a:pt x="170" y="343"/>
                </a:lnTo>
                <a:lnTo>
                  <a:pt x="170" y="343"/>
                </a:lnTo>
                <a:lnTo>
                  <a:pt x="174" y="350"/>
                </a:lnTo>
                <a:lnTo>
                  <a:pt x="179" y="355"/>
                </a:lnTo>
                <a:lnTo>
                  <a:pt x="184" y="360"/>
                </a:lnTo>
                <a:lnTo>
                  <a:pt x="191" y="364"/>
                </a:lnTo>
                <a:lnTo>
                  <a:pt x="191" y="364"/>
                </a:lnTo>
                <a:lnTo>
                  <a:pt x="199" y="367"/>
                </a:lnTo>
                <a:lnTo>
                  <a:pt x="205" y="370"/>
                </a:lnTo>
                <a:lnTo>
                  <a:pt x="213" y="371"/>
                </a:lnTo>
                <a:lnTo>
                  <a:pt x="222" y="375"/>
                </a:lnTo>
                <a:lnTo>
                  <a:pt x="222" y="375"/>
                </a:lnTo>
                <a:lnTo>
                  <a:pt x="231" y="380"/>
                </a:lnTo>
                <a:lnTo>
                  <a:pt x="239" y="384"/>
                </a:lnTo>
                <a:lnTo>
                  <a:pt x="247" y="388"/>
                </a:lnTo>
                <a:lnTo>
                  <a:pt x="259" y="391"/>
                </a:lnTo>
                <a:lnTo>
                  <a:pt x="259" y="391"/>
                </a:lnTo>
                <a:lnTo>
                  <a:pt x="266" y="392"/>
                </a:lnTo>
                <a:lnTo>
                  <a:pt x="271" y="393"/>
                </a:lnTo>
                <a:lnTo>
                  <a:pt x="280" y="397"/>
                </a:lnTo>
                <a:lnTo>
                  <a:pt x="289" y="401"/>
                </a:lnTo>
                <a:lnTo>
                  <a:pt x="295" y="401"/>
                </a:lnTo>
                <a:lnTo>
                  <a:pt x="301" y="401"/>
                </a:lnTo>
                <a:lnTo>
                  <a:pt x="301" y="401"/>
                </a:lnTo>
                <a:lnTo>
                  <a:pt x="316" y="400"/>
                </a:lnTo>
                <a:lnTo>
                  <a:pt x="331" y="401"/>
                </a:lnTo>
                <a:lnTo>
                  <a:pt x="346" y="403"/>
                </a:lnTo>
                <a:lnTo>
                  <a:pt x="359" y="401"/>
                </a:lnTo>
                <a:lnTo>
                  <a:pt x="359" y="401"/>
                </a:lnTo>
                <a:lnTo>
                  <a:pt x="366" y="400"/>
                </a:lnTo>
                <a:lnTo>
                  <a:pt x="372" y="396"/>
                </a:lnTo>
                <a:lnTo>
                  <a:pt x="389" y="388"/>
                </a:lnTo>
                <a:lnTo>
                  <a:pt x="405" y="380"/>
                </a:lnTo>
                <a:lnTo>
                  <a:pt x="417" y="375"/>
                </a:lnTo>
                <a:lnTo>
                  <a:pt x="417" y="375"/>
                </a:lnTo>
                <a:lnTo>
                  <a:pt x="425" y="372"/>
                </a:lnTo>
                <a:lnTo>
                  <a:pt x="430" y="370"/>
                </a:lnTo>
                <a:lnTo>
                  <a:pt x="434" y="366"/>
                </a:lnTo>
                <a:lnTo>
                  <a:pt x="438" y="359"/>
                </a:lnTo>
                <a:lnTo>
                  <a:pt x="438" y="359"/>
                </a:lnTo>
                <a:lnTo>
                  <a:pt x="441" y="357"/>
                </a:lnTo>
                <a:lnTo>
                  <a:pt x="442" y="355"/>
                </a:lnTo>
                <a:lnTo>
                  <a:pt x="446" y="355"/>
                </a:lnTo>
                <a:lnTo>
                  <a:pt x="444" y="354"/>
                </a:lnTo>
                <a:lnTo>
                  <a:pt x="438" y="349"/>
                </a:lnTo>
                <a:lnTo>
                  <a:pt x="438" y="349"/>
                </a:lnTo>
                <a:lnTo>
                  <a:pt x="418" y="335"/>
                </a:lnTo>
                <a:lnTo>
                  <a:pt x="388" y="317"/>
                </a:lnTo>
                <a:lnTo>
                  <a:pt x="360" y="299"/>
                </a:lnTo>
                <a:lnTo>
                  <a:pt x="351" y="291"/>
                </a:lnTo>
                <a:lnTo>
                  <a:pt x="350" y="288"/>
                </a:lnTo>
                <a:lnTo>
                  <a:pt x="348" y="286"/>
                </a:lnTo>
                <a:lnTo>
                  <a:pt x="348" y="286"/>
                </a:lnTo>
                <a:lnTo>
                  <a:pt x="348" y="282"/>
                </a:lnTo>
                <a:lnTo>
                  <a:pt x="351" y="278"/>
                </a:lnTo>
                <a:lnTo>
                  <a:pt x="354" y="274"/>
                </a:lnTo>
                <a:lnTo>
                  <a:pt x="358" y="270"/>
                </a:lnTo>
                <a:lnTo>
                  <a:pt x="363" y="267"/>
                </a:lnTo>
                <a:lnTo>
                  <a:pt x="369" y="263"/>
                </a:lnTo>
                <a:lnTo>
                  <a:pt x="376" y="261"/>
                </a:lnTo>
                <a:lnTo>
                  <a:pt x="385" y="259"/>
                </a:lnTo>
                <a:lnTo>
                  <a:pt x="385" y="259"/>
                </a:lnTo>
                <a:lnTo>
                  <a:pt x="406" y="254"/>
                </a:lnTo>
                <a:lnTo>
                  <a:pt x="434" y="245"/>
                </a:lnTo>
                <a:lnTo>
                  <a:pt x="517" y="212"/>
                </a:lnTo>
                <a:lnTo>
                  <a:pt x="517" y="212"/>
                </a:lnTo>
                <a:lnTo>
                  <a:pt x="567" y="191"/>
                </a:lnTo>
                <a:lnTo>
                  <a:pt x="610" y="170"/>
                </a:lnTo>
                <a:lnTo>
                  <a:pt x="629" y="159"/>
                </a:lnTo>
                <a:lnTo>
                  <a:pt x="646" y="149"/>
                </a:lnTo>
                <a:lnTo>
                  <a:pt x="660" y="138"/>
                </a:lnTo>
                <a:lnTo>
                  <a:pt x="675" y="128"/>
                </a:lnTo>
                <a:lnTo>
                  <a:pt x="675" y="128"/>
                </a:lnTo>
                <a:lnTo>
                  <a:pt x="688" y="116"/>
                </a:lnTo>
                <a:lnTo>
                  <a:pt x="698" y="104"/>
                </a:lnTo>
                <a:lnTo>
                  <a:pt x="707" y="92"/>
                </a:lnTo>
                <a:lnTo>
                  <a:pt x="715" y="82"/>
                </a:lnTo>
                <a:lnTo>
                  <a:pt x="721" y="71"/>
                </a:lnTo>
                <a:lnTo>
                  <a:pt x="723" y="65"/>
                </a:lnTo>
                <a:lnTo>
                  <a:pt x="725" y="59"/>
                </a:lnTo>
                <a:lnTo>
                  <a:pt x="723" y="59"/>
                </a:lnTo>
                <a:lnTo>
                  <a:pt x="722" y="59"/>
                </a:lnTo>
                <a:lnTo>
                  <a:pt x="722" y="59"/>
                </a:lnTo>
                <a:lnTo>
                  <a:pt x="719" y="59"/>
                </a:lnTo>
                <a:lnTo>
                  <a:pt x="718" y="59"/>
                </a:lnTo>
                <a:lnTo>
                  <a:pt x="715" y="54"/>
                </a:lnTo>
                <a:lnTo>
                  <a:pt x="714" y="51"/>
                </a:lnTo>
                <a:lnTo>
                  <a:pt x="713" y="49"/>
                </a:lnTo>
                <a:lnTo>
                  <a:pt x="710" y="49"/>
                </a:lnTo>
                <a:lnTo>
                  <a:pt x="706" y="49"/>
                </a:lnTo>
                <a:lnTo>
                  <a:pt x="706" y="49"/>
                </a:lnTo>
                <a:lnTo>
                  <a:pt x="701" y="51"/>
                </a:lnTo>
                <a:lnTo>
                  <a:pt x="696" y="58"/>
                </a:lnTo>
                <a:lnTo>
                  <a:pt x="681" y="75"/>
                </a:lnTo>
                <a:lnTo>
                  <a:pt x="672" y="87"/>
                </a:lnTo>
                <a:lnTo>
                  <a:pt x="661" y="99"/>
                </a:lnTo>
                <a:lnTo>
                  <a:pt x="648" y="111"/>
                </a:lnTo>
                <a:lnTo>
                  <a:pt x="633" y="122"/>
                </a:lnTo>
                <a:lnTo>
                  <a:pt x="633" y="122"/>
                </a:lnTo>
                <a:lnTo>
                  <a:pt x="615" y="134"/>
                </a:lnTo>
                <a:lnTo>
                  <a:pt x="597" y="145"/>
                </a:lnTo>
                <a:lnTo>
                  <a:pt x="579" y="154"/>
                </a:lnTo>
                <a:lnTo>
                  <a:pt x="560" y="163"/>
                </a:lnTo>
                <a:lnTo>
                  <a:pt x="523" y="179"/>
                </a:lnTo>
                <a:lnTo>
                  <a:pt x="490" y="191"/>
                </a:lnTo>
                <a:lnTo>
                  <a:pt x="490" y="191"/>
                </a:lnTo>
                <a:lnTo>
                  <a:pt x="454" y="204"/>
                </a:lnTo>
                <a:lnTo>
                  <a:pt x="427" y="212"/>
                </a:lnTo>
                <a:lnTo>
                  <a:pt x="427" y="212"/>
                </a:lnTo>
                <a:lnTo>
                  <a:pt x="381" y="228"/>
                </a:lnTo>
                <a:lnTo>
                  <a:pt x="354" y="238"/>
                </a:lnTo>
                <a:lnTo>
                  <a:pt x="354" y="238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A59BEB1B-79D1-418C-8D3B-E7AC660B9464}"/>
              </a:ext>
            </a:extLst>
          </p:cNvPr>
          <p:cNvSpPr>
            <a:spLocks/>
          </p:cNvSpPr>
          <p:nvPr/>
        </p:nvSpPr>
        <p:spPr bwMode="auto">
          <a:xfrm>
            <a:off x="4136357" y="3050849"/>
            <a:ext cx="1698968" cy="943362"/>
          </a:xfrm>
          <a:custGeom>
            <a:avLst/>
            <a:gdLst>
              <a:gd name="T0" fmla="*/ 299 w 742"/>
              <a:gd name="T1" fmla="*/ 164 h 412"/>
              <a:gd name="T2" fmla="*/ 262 w 742"/>
              <a:gd name="T3" fmla="*/ 99 h 412"/>
              <a:gd name="T4" fmla="*/ 204 w 742"/>
              <a:gd name="T5" fmla="*/ 60 h 412"/>
              <a:gd name="T6" fmla="*/ 137 w 742"/>
              <a:gd name="T7" fmla="*/ 27 h 412"/>
              <a:gd name="T8" fmla="*/ 40 w 742"/>
              <a:gd name="T9" fmla="*/ 23 h 412"/>
              <a:gd name="T10" fmla="*/ 0 w 742"/>
              <a:gd name="T11" fmla="*/ 39 h 412"/>
              <a:gd name="T12" fmla="*/ 12 w 742"/>
              <a:gd name="T13" fmla="*/ 47 h 412"/>
              <a:gd name="T14" fmla="*/ 27 w 742"/>
              <a:gd name="T15" fmla="*/ 66 h 412"/>
              <a:gd name="T16" fmla="*/ 37 w 742"/>
              <a:gd name="T17" fmla="*/ 90 h 412"/>
              <a:gd name="T18" fmla="*/ 61 w 742"/>
              <a:gd name="T19" fmla="*/ 108 h 412"/>
              <a:gd name="T20" fmla="*/ 57 w 742"/>
              <a:gd name="T21" fmla="*/ 119 h 412"/>
              <a:gd name="T22" fmla="*/ 65 w 742"/>
              <a:gd name="T23" fmla="*/ 132 h 412"/>
              <a:gd name="T24" fmla="*/ 98 w 742"/>
              <a:gd name="T25" fmla="*/ 148 h 412"/>
              <a:gd name="T26" fmla="*/ 106 w 742"/>
              <a:gd name="T27" fmla="*/ 165 h 412"/>
              <a:gd name="T28" fmla="*/ 127 w 742"/>
              <a:gd name="T29" fmla="*/ 185 h 412"/>
              <a:gd name="T30" fmla="*/ 169 w 742"/>
              <a:gd name="T31" fmla="*/ 208 h 412"/>
              <a:gd name="T32" fmla="*/ 209 w 742"/>
              <a:gd name="T33" fmla="*/ 223 h 412"/>
              <a:gd name="T34" fmla="*/ 236 w 742"/>
              <a:gd name="T35" fmla="*/ 232 h 412"/>
              <a:gd name="T36" fmla="*/ 253 w 742"/>
              <a:gd name="T37" fmla="*/ 274 h 412"/>
              <a:gd name="T38" fmla="*/ 258 w 742"/>
              <a:gd name="T39" fmla="*/ 295 h 412"/>
              <a:gd name="T40" fmla="*/ 171 w 742"/>
              <a:gd name="T41" fmla="*/ 298 h 412"/>
              <a:gd name="T42" fmla="*/ 144 w 742"/>
              <a:gd name="T43" fmla="*/ 308 h 412"/>
              <a:gd name="T44" fmla="*/ 162 w 742"/>
              <a:gd name="T45" fmla="*/ 331 h 412"/>
              <a:gd name="T46" fmla="*/ 192 w 742"/>
              <a:gd name="T47" fmla="*/ 361 h 412"/>
              <a:gd name="T48" fmla="*/ 213 w 742"/>
              <a:gd name="T49" fmla="*/ 365 h 412"/>
              <a:gd name="T50" fmla="*/ 257 w 742"/>
              <a:gd name="T51" fmla="*/ 384 h 412"/>
              <a:gd name="T52" fmla="*/ 319 w 742"/>
              <a:gd name="T53" fmla="*/ 407 h 412"/>
              <a:gd name="T54" fmla="*/ 344 w 742"/>
              <a:gd name="T55" fmla="*/ 408 h 412"/>
              <a:gd name="T56" fmla="*/ 365 w 742"/>
              <a:gd name="T57" fmla="*/ 407 h 412"/>
              <a:gd name="T58" fmla="*/ 415 w 742"/>
              <a:gd name="T59" fmla="*/ 395 h 412"/>
              <a:gd name="T60" fmla="*/ 437 w 742"/>
              <a:gd name="T61" fmla="*/ 388 h 412"/>
              <a:gd name="T62" fmla="*/ 462 w 742"/>
              <a:gd name="T63" fmla="*/ 384 h 412"/>
              <a:gd name="T64" fmla="*/ 487 w 742"/>
              <a:gd name="T65" fmla="*/ 363 h 412"/>
              <a:gd name="T66" fmla="*/ 509 w 742"/>
              <a:gd name="T67" fmla="*/ 342 h 412"/>
              <a:gd name="T68" fmla="*/ 499 w 742"/>
              <a:gd name="T69" fmla="*/ 332 h 412"/>
              <a:gd name="T70" fmla="*/ 433 w 742"/>
              <a:gd name="T71" fmla="*/ 328 h 412"/>
              <a:gd name="T72" fmla="*/ 400 w 742"/>
              <a:gd name="T73" fmla="*/ 312 h 412"/>
              <a:gd name="T74" fmla="*/ 391 w 742"/>
              <a:gd name="T75" fmla="*/ 277 h 412"/>
              <a:gd name="T76" fmla="*/ 480 w 742"/>
              <a:gd name="T77" fmla="*/ 227 h 412"/>
              <a:gd name="T78" fmla="*/ 570 w 742"/>
              <a:gd name="T79" fmla="*/ 191 h 412"/>
              <a:gd name="T80" fmla="*/ 620 w 742"/>
              <a:gd name="T81" fmla="*/ 143 h 412"/>
              <a:gd name="T82" fmla="*/ 651 w 742"/>
              <a:gd name="T83" fmla="*/ 121 h 412"/>
              <a:gd name="T84" fmla="*/ 651 w 742"/>
              <a:gd name="T85" fmla="*/ 106 h 412"/>
              <a:gd name="T86" fmla="*/ 683 w 742"/>
              <a:gd name="T87" fmla="*/ 81 h 412"/>
              <a:gd name="T88" fmla="*/ 704 w 742"/>
              <a:gd name="T89" fmla="*/ 49 h 412"/>
              <a:gd name="T90" fmla="*/ 715 w 742"/>
              <a:gd name="T91" fmla="*/ 32 h 412"/>
              <a:gd name="T92" fmla="*/ 742 w 742"/>
              <a:gd name="T93" fmla="*/ 14 h 412"/>
              <a:gd name="T94" fmla="*/ 715 w 742"/>
              <a:gd name="T95" fmla="*/ 0 h 412"/>
              <a:gd name="T96" fmla="*/ 667 w 742"/>
              <a:gd name="T97" fmla="*/ 7 h 412"/>
              <a:gd name="T98" fmla="*/ 491 w 742"/>
              <a:gd name="T99" fmla="*/ 62 h 412"/>
              <a:gd name="T100" fmla="*/ 433 w 742"/>
              <a:gd name="T101" fmla="*/ 94 h 412"/>
              <a:gd name="T102" fmla="*/ 373 w 742"/>
              <a:gd name="T103" fmla="*/ 181 h 412"/>
              <a:gd name="T104" fmla="*/ 352 w 742"/>
              <a:gd name="T105" fmla="*/ 22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42" h="412">
                <a:moveTo>
                  <a:pt x="320" y="237"/>
                </a:moveTo>
                <a:lnTo>
                  <a:pt x="320" y="237"/>
                </a:lnTo>
                <a:lnTo>
                  <a:pt x="315" y="216"/>
                </a:lnTo>
                <a:lnTo>
                  <a:pt x="299" y="164"/>
                </a:lnTo>
                <a:lnTo>
                  <a:pt x="299" y="164"/>
                </a:lnTo>
                <a:lnTo>
                  <a:pt x="294" y="149"/>
                </a:lnTo>
                <a:lnTo>
                  <a:pt x="287" y="135"/>
                </a:lnTo>
                <a:lnTo>
                  <a:pt x="280" y="121"/>
                </a:lnTo>
                <a:lnTo>
                  <a:pt x="273" y="110"/>
                </a:lnTo>
                <a:lnTo>
                  <a:pt x="262" y="99"/>
                </a:lnTo>
                <a:lnTo>
                  <a:pt x="250" y="89"/>
                </a:lnTo>
                <a:lnTo>
                  <a:pt x="237" y="78"/>
                </a:lnTo>
                <a:lnTo>
                  <a:pt x="220" y="69"/>
                </a:lnTo>
                <a:lnTo>
                  <a:pt x="220" y="69"/>
                </a:lnTo>
                <a:lnTo>
                  <a:pt x="204" y="60"/>
                </a:lnTo>
                <a:lnTo>
                  <a:pt x="191" y="52"/>
                </a:lnTo>
                <a:lnTo>
                  <a:pt x="179" y="44"/>
                </a:lnTo>
                <a:lnTo>
                  <a:pt x="167" y="37"/>
                </a:lnTo>
                <a:lnTo>
                  <a:pt x="153" y="32"/>
                </a:lnTo>
                <a:lnTo>
                  <a:pt x="137" y="27"/>
                </a:lnTo>
                <a:lnTo>
                  <a:pt x="116" y="24"/>
                </a:lnTo>
                <a:lnTo>
                  <a:pt x="88" y="22"/>
                </a:lnTo>
                <a:lnTo>
                  <a:pt x="88" y="22"/>
                </a:lnTo>
                <a:lnTo>
                  <a:pt x="61" y="22"/>
                </a:lnTo>
                <a:lnTo>
                  <a:pt x="40" y="23"/>
                </a:lnTo>
                <a:lnTo>
                  <a:pt x="23" y="25"/>
                </a:lnTo>
                <a:lnTo>
                  <a:pt x="11" y="29"/>
                </a:lnTo>
                <a:lnTo>
                  <a:pt x="4" y="33"/>
                </a:lnTo>
                <a:lnTo>
                  <a:pt x="0" y="37"/>
                </a:lnTo>
                <a:lnTo>
                  <a:pt x="0" y="39"/>
                </a:lnTo>
                <a:lnTo>
                  <a:pt x="2" y="40"/>
                </a:lnTo>
                <a:lnTo>
                  <a:pt x="4" y="43"/>
                </a:lnTo>
                <a:lnTo>
                  <a:pt x="4" y="43"/>
                </a:lnTo>
                <a:lnTo>
                  <a:pt x="8" y="44"/>
                </a:lnTo>
                <a:lnTo>
                  <a:pt x="12" y="47"/>
                </a:lnTo>
                <a:lnTo>
                  <a:pt x="16" y="52"/>
                </a:lnTo>
                <a:lnTo>
                  <a:pt x="19" y="57"/>
                </a:lnTo>
                <a:lnTo>
                  <a:pt x="20" y="58"/>
                </a:lnTo>
                <a:lnTo>
                  <a:pt x="20" y="58"/>
                </a:lnTo>
                <a:lnTo>
                  <a:pt x="27" y="66"/>
                </a:lnTo>
                <a:lnTo>
                  <a:pt x="32" y="73"/>
                </a:lnTo>
                <a:lnTo>
                  <a:pt x="36" y="79"/>
                </a:lnTo>
                <a:lnTo>
                  <a:pt x="36" y="79"/>
                </a:lnTo>
                <a:lnTo>
                  <a:pt x="37" y="85"/>
                </a:lnTo>
                <a:lnTo>
                  <a:pt x="37" y="90"/>
                </a:lnTo>
                <a:lnTo>
                  <a:pt x="40" y="95"/>
                </a:lnTo>
                <a:lnTo>
                  <a:pt x="46" y="100"/>
                </a:lnTo>
                <a:lnTo>
                  <a:pt x="46" y="100"/>
                </a:lnTo>
                <a:lnTo>
                  <a:pt x="54" y="106"/>
                </a:lnTo>
                <a:lnTo>
                  <a:pt x="61" y="108"/>
                </a:lnTo>
                <a:lnTo>
                  <a:pt x="67" y="111"/>
                </a:lnTo>
                <a:lnTo>
                  <a:pt x="67" y="111"/>
                </a:lnTo>
                <a:lnTo>
                  <a:pt x="65" y="112"/>
                </a:lnTo>
                <a:lnTo>
                  <a:pt x="60" y="116"/>
                </a:lnTo>
                <a:lnTo>
                  <a:pt x="57" y="119"/>
                </a:lnTo>
                <a:lnTo>
                  <a:pt x="56" y="121"/>
                </a:lnTo>
                <a:lnTo>
                  <a:pt x="56" y="124"/>
                </a:lnTo>
                <a:lnTo>
                  <a:pt x="57" y="127"/>
                </a:lnTo>
                <a:lnTo>
                  <a:pt x="57" y="127"/>
                </a:lnTo>
                <a:lnTo>
                  <a:pt x="65" y="132"/>
                </a:lnTo>
                <a:lnTo>
                  <a:pt x="74" y="136"/>
                </a:lnTo>
                <a:lnTo>
                  <a:pt x="88" y="143"/>
                </a:lnTo>
                <a:lnTo>
                  <a:pt x="88" y="143"/>
                </a:lnTo>
                <a:lnTo>
                  <a:pt x="92" y="144"/>
                </a:lnTo>
                <a:lnTo>
                  <a:pt x="98" y="148"/>
                </a:lnTo>
                <a:lnTo>
                  <a:pt x="103" y="152"/>
                </a:lnTo>
                <a:lnTo>
                  <a:pt x="104" y="154"/>
                </a:lnTo>
                <a:lnTo>
                  <a:pt x="104" y="158"/>
                </a:lnTo>
                <a:lnTo>
                  <a:pt x="104" y="158"/>
                </a:lnTo>
                <a:lnTo>
                  <a:pt x="106" y="165"/>
                </a:lnTo>
                <a:lnTo>
                  <a:pt x="108" y="169"/>
                </a:lnTo>
                <a:lnTo>
                  <a:pt x="112" y="174"/>
                </a:lnTo>
                <a:lnTo>
                  <a:pt x="120" y="179"/>
                </a:lnTo>
                <a:lnTo>
                  <a:pt x="120" y="179"/>
                </a:lnTo>
                <a:lnTo>
                  <a:pt x="127" y="185"/>
                </a:lnTo>
                <a:lnTo>
                  <a:pt x="131" y="189"/>
                </a:lnTo>
                <a:lnTo>
                  <a:pt x="137" y="194"/>
                </a:lnTo>
                <a:lnTo>
                  <a:pt x="152" y="200"/>
                </a:lnTo>
                <a:lnTo>
                  <a:pt x="152" y="200"/>
                </a:lnTo>
                <a:lnTo>
                  <a:pt x="169" y="208"/>
                </a:lnTo>
                <a:lnTo>
                  <a:pt x="179" y="215"/>
                </a:lnTo>
                <a:lnTo>
                  <a:pt x="190" y="219"/>
                </a:lnTo>
                <a:lnTo>
                  <a:pt x="199" y="221"/>
                </a:lnTo>
                <a:lnTo>
                  <a:pt x="199" y="221"/>
                </a:lnTo>
                <a:lnTo>
                  <a:pt x="209" y="223"/>
                </a:lnTo>
                <a:lnTo>
                  <a:pt x="221" y="224"/>
                </a:lnTo>
                <a:lnTo>
                  <a:pt x="231" y="228"/>
                </a:lnTo>
                <a:lnTo>
                  <a:pt x="233" y="229"/>
                </a:lnTo>
                <a:lnTo>
                  <a:pt x="236" y="232"/>
                </a:lnTo>
                <a:lnTo>
                  <a:pt x="236" y="232"/>
                </a:lnTo>
                <a:lnTo>
                  <a:pt x="244" y="246"/>
                </a:lnTo>
                <a:lnTo>
                  <a:pt x="249" y="257"/>
                </a:lnTo>
                <a:lnTo>
                  <a:pt x="252" y="269"/>
                </a:lnTo>
                <a:lnTo>
                  <a:pt x="252" y="269"/>
                </a:lnTo>
                <a:lnTo>
                  <a:pt x="253" y="274"/>
                </a:lnTo>
                <a:lnTo>
                  <a:pt x="256" y="279"/>
                </a:lnTo>
                <a:lnTo>
                  <a:pt x="261" y="288"/>
                </a:lnTo>
                <a:lnTo>
                  <a:pt x="262" y="291"/>
                </a:lnTo>
                <a:lnTo>
                  <a:pt x="262" y="294"/>
                </a:lnTo>
                <a:lnTo>
                  <a:pt x="258" y="295"/>
                </a:lnTo>
                <a:lnTo>
                  <a:pt x="252" y="295"/>
                </a:lnTo>
                <a:lnTo>
                  <a:pt x="252" y="295"/>
                </a:lnTo>
                <a:lnTo>
                  <a:pt x="229" y="295"/>
                </a:lnTo>
                <a:lnTo>
                  <a:pt x="200" y="296"/>
                </a:lnTo>
                <a:lnTo>
                  <a:pt x="171" y="298"/>
                </a:lnTo>
                <a:lnTo>
                  <a:pt x="152" y="300"/>
                </a:lnTo>
                <a:lnTo>
                  <a:pt x="152" y="300"/>
                </a:lnTo>
                <a:lnTo>
                  <a:pt x="146" y="302"/>
                </a:lnTo>
                <a:lnTo>
                  <a:pt x="144" y="306"/>
                </a:lnTo>
                <a:lnTo>
                  <a:pt x="144" y="308"/>
                </a:lnTo>
                <a:lnTo>
                  <a:pt x="145" y="313"/>
                </a:lnTo>
                <a:lnTo>
                  <a:pt x="152" y="321"/>
                </a:lnTo>
                <a:lnTo>
                  <a:pt x="157" y="327"/>
                </a:lnTo>
                <a:lnTo>
                  <a:pt x="157" y="327"/>
                </a:lnTo>
                <a:lnTo>
                  <a:pt x="162" y="331"/>
                </a:lnTo>
                <a:lnTo>
                  <a:pt x="173" y="342"/>
                </a:lnTo>
                <a:lnTo>
                  <a:pt x="173" y="342"/>
                </a:lnTo>
                <a:lnTo>
                  <a:pt x="181" y="352"/>
                </a:lnTo>
                <a:lnTo>
                  <a:pt x="187" y="357"/>
                </a:lnTo>
                <a:lnTo>
                  <a:pt x="192" y="361"/>
                </a:lnTo>
                <a:lnTo>
                  <a:pt x="199" y="363"/>
                </a:lnTo>
                <a:lnTo>
                  <a:pt x="199" y="363"/>
                </a:lnTo>
                <a:lnTo>
                  <a:pt x="204" y="365"/>
                </a:lnTo>
                <a:lnTo>
                  <a:pt x="208" y="363"/>
                </a:lnTo>
                <a:lnTo>
                  <a:pt x="213" y="365"/>
                </a:lnTo>
                <a:lnTo>
                  <a:pt x="220" y="369"/>
                </a:lnTo>
                <a:lnTo>
                  <a:pt x="220" y="369"/>
                </a:lnTo>
                <a:lnTo>
                  <a:pt x="231" y="374"/>
                </a:lnTo>
                <a:lnTo>
                  <a:pt x="241" y="379"/>
                </a:lnTo>
                <a:lnTo>
                  <a:pt x="257" y="384"/>
                </a:lnTo>
                <a:lnTo>
                  <a:pt x="257" y="384"/>
                </a:lnTo>
                <a:lnTo>
                  <a:pt x="269" y="387"/>
                </a:lnTo>
                <a:lnTo>
                  <a:pt x="288" y="395"/>
                </a:lnTo>
                <a:lnTo>
                  <a:pt x="288" y="395"/>
                </a:lnTo>
                <a:lnTo>
                  <a:pt x="319" y="407"/>
                </a:lnTo>
                <a:lnTo>
                  <a:pt x="333" y="412"/>
                </a:lnTo>
                <a:lnTo>
                  <a:pt x="337" y="412"/>
                </a:lnTo>
                <a:lnTo>
                  <a:pt x="341" y="411"/>
                </a:lnTo>
                <a:lnTo>
                  <a:pt x="341" y="411"/>
                </a:lnTo>
                <a:lnTo>
                  <a:pt x="344" y="408"/>
                </a:lnTo>
                <a:lnTo>
                  <a:pt x="344" y="406"/>
                </a:lnTo>
                <a:lnTo>
                  <a:pt x="345" y="406"/>
                </a:lnTo>
                <a:lnTo>
                  <a:pt x="352" y="406"/>
                </a:lnTo>
                <a:lnTo>
                  <a:pt x="352" y="406"/>
                </a:lnTo>
                <a:lnTo>
                  <a:pt x="365" y="407"/>
                </a:lnTo>
                <a:lnTo>
                  <a:pt x="371" y="407"/>
                </a:lnTo>
                <a:lnTo>
                  <a:pt x="378" y="406"/>
                </a:lnTo>
                <a:lnTo>
                  <a:pt x="378" y="406"/>
                </a:lnTo>
                <a:lnTo>
                  <a:pt x="396" y="400"/>
                </a:lnTo>
                <a:lnTo>
                  <a:pt x="415" y="395"/>
                </a:lnTo>
                <a:lnTo>
                  <a:pt x="415" y="395"/>
                </a:lnTo>
                <a:lnTo>
                  <a:pt x="424" y="392"/>
                </a:lnTo>
                <a:lnTo>
                  <a:pt x="430" y="390"/>
                </a:lnTo>
                <a:lnTo>
                  <a:pt x="430" y="390"/>
                </a:lnTo>
                <a:lnTo>
                  <a:pt x="437" y="388"/>
                </a:lnTo>
                <a:lnTo>
                  <a:pt x="446" y="388"/>
                </a:lnTo>
                <a:lnTo>
                  <a:pt x="455" y="388"/>
                </a:lnTo>
                <a:lnTo>
                  <a:pt x="459" y="387"/>
                </a:lnTo>
                <a:lnTo>
                  <a:pt x="462" y="384"/>
                </a:lnTo>
                <a:lnTo>
                  <a:pt x="462" y="384"/>
                </a:lnTo>
                <a:lnTo>
                  <a:pt x="470" y="375"/>
                </a:lnTo>
                <a:lnTo>
                  <a:pt x="473" y="371"/>
                </a:lnTo>
                <a:lnTo>
                  <a:pt x="478" y="369"/>
                </a:lnTo>
                <a:lnTo>
                  <a:pt x="478" y="369"/>
                </a:lnTo>
                <a:lnTo>
                  <a:pt x="487" y="363"/>
                </a:lnTo>
                <a:lnTo>
                  <a:pt x="498" y="356"/>
                </a:lnTo>
                <a:lnTo>
                  <a:pt x="508" y="348"/>
                </a:lnTo>
                <a:lnTo>
                  <a:pt x="509" y="345"/>
                </a:lnTo>
                <a:lnTo>
                  <a:pt x="509" y="344"/>
                </a:lnTo>
                <a:lnTo>
                  <a:pt x="509" y="342"/>
                </a:lnTo>
                <a:lnTo>
                  <a:pt x="509" y="342"/>
                </a:lnTo>
                <a:lnTo>
                  <a:pt x="507" y="338"/>
                </a:lnTo>
                <a:lnTo>
                  <a:pt x="503" y="335"/>
                </a:lnTo>
                <a:lnTo>
                  <a:pt x="501" y="333"/>
                </a:lnTo>
                <a:lnTo>
                  <a:pt x="499" y="332"/>
                </a:lnTo>
                <a:lnTo>
                  <a:pt x="488" y="332"/>
                </a:lnTo>
                <a:lnTo>
                  <a:pt x="488" y="332"/>
                </a:lnTo>
                <a:lnTo>
                  <a:pt x="473" y="332"/>
                </a:lnTo>
                <a:lnTo>
                  <a:pt x="453" y="331"/>
                </a:lnTo>
                <a:lnTo>
                  <a:pt x="433" y="328"/>
                </a:lnTo>
                <a:lnTo>
                  <a:pt x="424" y="324"/>
                </a:lnTo>
                <a:lnTo>
                  <a:pt x="415" y="321"/>
                </a:lnTo>
                <a:lnTo>
                  <a:pt x="415" y="321"/>
                </a:lnTo>
                <a:lnTo>
                  <a:pt x="407" y="317"/>
                </a:lnTo>
                <a:lnTo>
                  <a:pt x="400" y="312"/>
                </a:lnTo>
                <a:lnTo>
                  <a:pt x="388" y="302"/>
                </a:lnTo>
                <a:lnTo>
                  <a:pt x="380" y="294"/>
                </a:lnTo>
                <a:lnTo>
                  <a:pt x="378" y="290"/>
                </a:lnTo>
                <a:lnTo>
                  <a:pt x="378" y="290"/>
                </a:lnTo>
                <a:lnTo>
                  <a:pt x="391" y="277"/>
                </a:lnTo>
                <a:lnTo>
                  <a:pt x="420" y="253"/>
                </a:lnTo>
                <a:lnTo>
                  <a:pt x="420" y="253"/>
                </a:lnTo>
                <a:lnTo>
                  <a:pt x="429" y="246"/>
                </a:lnTo>
                <a:lnTo>
                  <a:pt x="444" y="240"/>
                </a:lnTo>
                <a:lnTo>
                  <a:pt x="480" y="227"/>
                </a:lnTo>
                <a:lnTo>
                  <a:pt x="517" y="215"/>
                </a:lnTo>
                <a:lnTo>
                  <a:pt x="546" y="206"/>
                </a:lnTo>
                <a:lnTo>
                  <a:pt x="546" y="206"/>
                </a:lnTo>
                <a:lnTo>
                  <a:pt x="558" y="200"/>
                </a:lnTo>
                <a:lnTo>
                  <a:pt x="570" y="191"/>
                </a:lnTo>
                <a:lnTo>
                  <a:pt x="582" y="181"/>
                </a:lnTo>
                <a:lnTo>
                  <a:pt x="594" y="170"/>
                </a:lnTo>
                <a:lnTo>
                  <a:pt x="613" y="152"/>
                </a:lnTo>
                <a:lnTo>
                  <a:pt x="620" y="143"/>
                </a:lnTo>
                <a:lnTo>
                  <a:pt x="620" y="143"/>
                </a:lnTo>
                <a:lnTo>
                  <a:pt x="624" y="139"/>
                </a:lnTo>
                <a:lnTo>
                  <a:pt x="636" y="132"/>
                </a:lnTo>
                <a:lnTo>
                  <a:pt x="646" y="125"/>
                </a:lnTo>
                <a:lnTo>
                  <a:pt x="651" y="121"/>
                </a:lnTo>
                <a:lnTo>
                  <a:pt x="651" y="121"/>
                </a:lnTo>
                <a:lnTo>
                  <a:pt x="650" y="115"/>
                </a:lnTo>
                <a:lnTo>
                  <a:pt x="649" y="110"/>
                </a:lnTo>
                <a:lnTo>
                  <a:pt x="650" y="108"/>
                </a:lnTo>
                <a:lnTo>
                  <a:pt x="651" y="106"/>
                </a:lnTo>
                <a:lnTo>
                  <a:pt x="651" y="106"/>
                </a:lnTo>
                <a:lnTo>
                  <a:pt x="665" y="94"/>
                </a:lnTo>
                <a:lnTo>
                  <a:pt x="672" y="87"/>
                </a:lnTo>
                <a:lnTo>
                  <a:pt x="678" y="85"/>
                </a:lnTo>
                <a:lnTo>
                  <a:pt x="678" y="85"/>
                </a:lnTo>
                <a:lnTo>
                  <a:pt x="683" y="81"/>
                </a:lnTo>
                <a:lnTo>
                  <a:pt x="692" y="74"/>
                </a:lnTo>
                <a:lnTo>
                  <a:pt x="704" y="64"/>
                </a:lnTo>
                <a:lnTo>
                  <a:pt x="704" y="64"/>
                </a:lnTo>
                <a:lnTo>
                  <a:pt x="704" y="58"/>
                </a:lnTo>
                <a:lnTo>
                  <a:pt x="704" y="49"/>
                </a:lnTo>
                <a:lnTo>
                  <a:pt x="705" y="45"/>
                </a:lnTo>
                <a:lnTo>
                  <a:pt x="707" y="40"/>
                </a:lnTo>
                <a:lnTo>
                  <a:pt x="709" y="36"/>
                </a:lnTo>
                <a:lnTo>
                  <a:pt x="715" y="32"/>
                </a:lnTo>
                <a:lnTo>
                  <a:pt x="715" y="32"/>
                </a:lnTo>
                <a:lnTo>
                  <a:pt x="733" y="22"/>
                </a:lnTo>
                <a:lnTo>
                  <a:pt x="738" y="19"/>
                </a:lnTo>
                <a:lnTo>
                  <a:pt x="741" y="16"/>
                </a:lnTo>
                <a:lnTo>
                  <a:pt x="741" y="16"/>
                </a:lnTo>
                <a:lnTo>
                  <a:pt x="742" y="14"/>
                </a:lnTo>
                <a:lnTo>
                  <a:pt x="741" y="11"/>
                </a:lnTo>
                <a:lnTo>
                  <a:pt x="741" y="11"/>
                </a:lnTo>
                <a:lnTo>
                  <a:pt x="737" y="8"/>
                </a:lnTo>
                <a:lnTo>
                  <a:pt x="728" y="4"/>
                </a:lnTo>
                <a:lnTo>
                  <a:pt x="715" y="0"/>
                </a:lnTo>
                <a:lnTo>
                  <a:pt x="708" y="0"/>
                </a:lnTo>
                <a:lnTo>
                  <a:pt x="699" y="0"/>
                </a:lnTo>
                <a:lnTo>
                  <a:pt x="699" y="0"/>
                </a:lnTo>
                <a:lnTo>
                  <a:pt x="686" y="3"/>
                </a:lnTo>
                <a:lnTo>
                  <a:pt x="667" y="7"/>
                </a:lnTo>
                <a:lnTo>
                  <a:pt x="617" y="22"/>
                </a:lnTo>
                <a:lnTo>
                  <a:pt x="530" y="48"/>
                </a:lnTo>
                <a:lnTo>
                  <a:pt x="530" y="48"/>
                </a:lnTo>
                <a:lnTo>
                  <a:pt x="511" y="54"/>
                </a:lnTo>
                <a:lnTo>
                  <a:pt x="491" y="62"/>
                </a:lnTo>
                <a:lnTo>
                  <a:pt x="471" y="71"/>
                </a:lnTo>
                <a:lnTo>
                  <a:pt x="446" y="85"/>
                </a:lnTo>
                <a:lnTo>
                  <a:pt x="446" y="85"/>
                </a:lnTo>
                <a:lnTo>
                  <a:pt x="440" y="89"/>
                </a:lnTo>
                <a:lnTo>
                  <a:pt x="433" y="94"/>
                </a:lnTo>
                <a:lnTo>
                  <a:pt x="420" y="107"/>
                </a:lnTo>
                <a:lnTo>
                  <a:pt x="409" y="123"/>
                </a:lnTo>
                <a:lnTo>
                  <a:pt x="399" y="139"/>
                </a:lnTo>
                <a:lnTo>
                  <a:pt x="380" y="169"/>
                </a:lnTo>
                <a:lnTo>
                  <a:pt x="373" y="181"/>
                </a:lnTo>
                <a:lnTo>
                  <a:pt x="367" y="190"/>
                </a:lnTo>
                <a:lnTo>
                  <a:pt x="367" y="190"/>
                </a:lnTo>
                <a:lnTo>
                  <a:pt x="362" y="196"/>
                </a:lnTo>
                <a:lnTo>
                  <a:pt x="358" y="204"/>
                </a:lnTo>
                <a:lnTo>
                  <a:pt x="352" y="220"/>
                </a:lnTo>
                <a:lnTo>
                  <a:pt x="346" y="237"/>
                </a:lnTo>
                <a:lnTo>
                  <a:pt x="320" y="237"/>
                </a:lnTo>
                <a:close/>
              </a:path>
            </a:pathLst>
          </a:custGeom>
          <a:gradFill>
            <a:gsLst>
              <a:gs pos="0">
                <a:srgbClr val="99FF66"/>
              </a:gs>
              <a:gs pos="100000">
                <a:srgbClr val="0099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pptx812_走る人のシルエット（３）</dc:title>
  <dc:subject>pptx812_走る人のシルエット（３）</dc:subject>
  <dc:creator>Digipot.net</dc:creator>
  <cp:revision>1</cp:revision>
  <dcterms:created xsi:type="dcterms:W3CDTF">2018-05-20T00:31:01Z</dcterms:created>
  <dcterms:modified xsi:type="dcterms:W3CDTF">2018-07-14T23:29:02Z</dcterms:modified>
  <cp:version>1</cp:version>
</cp:coreProperties>
</file>