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>
        <p:scale>
          <a:sx n="75" d="100"/>
          <a:sy n="75" d="100"/>
        </p:scale>
        <p:origin x="1074" y="87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Copyright©2018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9" name="Rectangle 11">
            <a:extLst>
              <a:ext uri="{FF2B5EF4-FFF2-40B4-BE49-F238E27FC236}">
                <a16:creationId xmlns:a16="http://schemas.microsoft.com/office/drawing/2014/main" id="{6C399C7D-E96D-4555-956D-028CA8A7E4E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0" name="Rectangle 12">
            <a:extLst>
              <a:ext uri="{FF2B5EF4-FFF2-40B4-BE49-F238E27FC236}">
                <a16:creationId xmlns:a16="http://schemas.microsoft.com/office/drawing/2014/main" id="{416732F9-C046-49C9-82B4-377C3A8B809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1" name="Rectangle 13">
            <a:extLst>
              <a:ext uri="{FF2B5EF4-FFF2-40B4-BE49-F238E27FC236}">
                <a16:creationId xmlns:a16="http://schemas.microsoft.com/office/drawing/2014/main" id="{3F4616B4-E62E-4D84-A045-97A064EC8A8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2" name="Rectangle 14">
            <a:extLst>
              <a:ext uri="{FF2B5EF4-FFF2-40B4-BE49-F238E27FC236}">
                <a16:creationId xmlns:a16="http://schemas.microsoft.com/office/drawing/2014/main" id="{62045FF3-7F40-456A-8480-D854056C998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3" name="Rectangle 15">
            <a:extLst>
              <a:ext uri="{FF2B5EF4-FFF2-40B4-BE49-F238E27FC236}">
                <a16:creationId xmlns:a16="http://schemas.microsoft.com/office/drawing/2014/main" id="{99E7FC19-D041-4B56-AE03-5524E7FA10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4" name="Rectangle 16">
            <a:extLst>
              <a:ext uri="{FF2B5EF4-FFF2-40B4-BE49-F238E27FC236}">
                <a16:creationId xmlns:a16="http://schemas.microsoft.com/office/drawing/2014/main" id="{61C3D1A3-388E-46F8-90C8-DCF281E9F71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5" name="Rectangle 18">
            <a:extLst>
              <a:ext uri="{FF2B5EF4-FFF2-40B4-BE49-F238E27FC236}">
                <a16:creationId xmlns:a16="http://schemas.microsoft.com/office/drawing/2014/main" id="{E5F1C9A9-357D-4D80-8261-5B2ABA7467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6" name="Rectangle 19">
            <a:extLst>
              <a:ext uri="{FF2B5EF4-FFF2-40B4-BE49-F238E27FC236}">
                <a16:creationId xmlns:a16="http://schemas.microsoft.com/office/drawing/2014/main" id="{90A700ED-856B-4A43-A141-EEE78781625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7" name="Rectangle 20">
            <a:extLst>
              <a:ext uri="{FF2B5EF4-FFF2-40B4-BE49-F238E27FC236}">
                <a16:creationId xmlns:a16="http://schemas.microsoft.com/office/drawing/2014/main" id="{8E752726-137B-4947-BDF3-C1FDAB9CC72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8" name="Rectangle 21">
            <a:extLst>
              <a:ext uri="{FF2B5EF4-FFF2-40B4-BE49-F238E27FC236}">
                <a16:creationId xmlns:a16="http://schemas.microsoft.com/office/drawing/2014/main" id="{A0AD43DF-054A-4B4E-B14A-9B746C5652D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9" name="Rectangle 22">
            <a:extLst>
              <a:ext uri="{FF2B5EF4-FFF2-40B4-BE49-F238E27FC236}">
                <a16:creationId xmlns:a16="http://schemas.microsoft.com/office/drawing/2014/main" id="{7C635A92-7876-4DC8-9840-16637324B0C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0" name="Rectangle 23">
            <a:extLst>
              <a:ext uri="{FF2B5EF4-FFF2-40B4-BE49-F238E27FC236}">
                <a16:creationId xmlns:a16="http://schemas.microsoft.com/office/drawing/2014/main" id="{D847748C-6EE1-4D3B-8EF2-C2D6B5433D4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1" name="Rectangle 24">
            <a:extLst>
              <a:ext uri="{FF2B5EF4-FFF2-40B4-BE49-F238E27FC236}">
                <a16:creationId xmlns:a16="http://schemas.microsoft.com/office/drawing/2014/main" id="{50E6FD18-C571-402B-9D2B-B848E5E23B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2" name="Rectangle 25">
            <a:extLst>
              <a:ext uri="{FF2B5EF4-FFF2-40B4-BE49-F238E27FC236}">
                <a16:creationId xmlns:a16="http://schemas.microsoft.com/office/drawing/2014/main" id="{7DC3E59C-F060-4CF6-A64F-88AF89D276B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3" name="Rectangle 26">
            <a:extLst>
              <a:ext uri="{FF2B5EF4-FFF2-40B4-BE49-F238E27FC236}">
                <a16:creationId xmlns:a16="http://schemas.microsoft.com/office/drawing/2014/main" id="{5B5E6A1B-1A9C-435D-B245-3CC7CE84ACD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9">
            <a:extLst>
              <a:ext uri="{FF2B5EF4-FFF2-40B4-BE49-F238E27FC236}">
                <a16:creationId xmlns:a16="http://schemas.microsoft.com/office/drawing/2014/main" id="{EA0DE230-EF4F-4E86-B4E7-880D77C9E3F1}"/>
              </a:ext>
            </a:extLst>
          </p:cNvPr>
          <p:cNvSpPr>
            <a:spLocks noEditPoints="1"/>
          </p:cNvSpPr>
          <p:nvPr/>
        </p:nvSpPr>
        <p:spPr bwMode="auto">
          <a:xfrm>
            <a:off x="568242" y="863715"/>
            <a:ext cx="1384816" cy="1485165"/>
          </a:xfrm>
          <a:custGeom>
            <a:avLst/>
            <a:gdLst>
              <a:gd name="T0" fmla="*/ 859 w 1242"/>
              <a:gd name="T1" fmla="*/ 337 h 1332"/>
              <a:gd name="T2" fmla="*/ 820 w 1242"/>
              <a:gd name="T3" fmla="*/ 363 h 1332"/>
              <a:gd name="T4" fmla="*/ 733 w 1242"/>
              <a:gd name="T5" fmla="*/ 322 h 1332"/>
              <a:gd name="T6" fmla="*/ 647 w 1242"/>
              <a:gd name="T7" fmla="*/ 287 h 1332"/>
              <a:gd name="T8" fmla="*/ 505 w 1242"/>
              <a:gd name="T9" fmla="*/ 344 h 1332"/>
              <a:gd name="T10" fmla="*/ 222 w 1242"/>
              <a:gd name="T11" fmla="*/ 532 h 1332"/>
              <a:gd name="T12" fmla="*/ 49 w 1242"/>
              <a:gd name="T13" fmla="*/ 780 h 1332"/>
              <a:gd name="T14" fmla="*/ 16 w 1242"/>
              <a:gd name="T15" fmla="*/ 879 h 1332"/>
              <a:gd name="T16" fmla="*/ 3 w 1242"/>
              <a:gd name="T17" fmla="*/ 957 h 1332"/>
              <a:gd name="T18" fmla="*/ 35 w 1242"/>
              <a:gd name="T19" fmla="*/ 942 h 1332"/>
              <a:gd name="T20" fmla="*/ 148 w 1242"/>
              <a:gd name="T21" fmla="*/ 864 h 1332"/>
              <a:gd name="T22" fmla="*/ 465 w 1242"/>
              <a:gd name="T23" fmla="*/ 735 h 1332"/>
              <a:gd name="T24" fmla="*/ 426 w 1242"/>
              <a:gd name="T25" fmla="*/ 868 h 1332"/>
              <a:gd name="T26" fmla="*/ 408 w 1242"/>
              <a:gd name="T27" fmla="*/ 959 h 1332"/>
              <a:gd name="T28" fmla="*/ 467 w 1242"/>
              <a:gd name="T29" fmla="*/ 1167 h 1332"/>
              <a:gd name="T30" fmla="*/ 491 w 1242"/>
              <a:gd name="T31" fmla="*/ 1275 h 1332"/>
              <a:gd name="T32" fmla="*/ 404 w 1242"/>
              <a:gd name="T33" fmla="*/ 1304 h 1332"/>
              <a:gd name="T34" fmla="*/ 459 w 1242"/>
              <a:gd name="T35" fmla="*/ 1293 h 1332"/>
              <a:gd name="T36" fmla="*/ 479 w 1242"/>
              <a:gd name="T37" fmla="*/ 1307 h 1332"/>
              <a:gd name="T38" fmla="*/ 530 w 1242"/>
              <a:gd name="T39" fmla="*/ 1301 h 1332"/>
              <a:gd name="T40" fmla="*/ 580 w 1242"/>
              <a:gd name="T41" fmla="*/ 1287 h 1332"/>
              <a:gd name="T42" fmla="*/ 662 w 1242"/>
              <a:gd name="T43" fmla="*/ 1298 h 1332"/>
              <a:gd name="T44" fmla="*/ 587 w 1242"/>
              <a:gd name="T45" fmla="*/ 1268 h 1332"/>
              <a:gd name="T46" fmla="*/ 562 w 1242"/>
              <a:gd name="T47" fmla="*/ 1256 h 1332"/>
              <a:gd name="T48" fmla="*/ 472 w 1242"/>
              <a:gd name="T49" fmla="*/ 965 h 1332"/>
              <a:gd name="T50" fmla="*/ 479 w 1242"/>
              <a:gd name="T51" fmla="*/ 897 h 1332"/>
              <a:gd name="T52" fmla="*/ 493 w 1242"/>
              <a:gd name="T53" fmla="*/ 838 h 1332"/>
              <a:gd name="T54" fmla="*/ 548 w 1242"/>
              <a:gd name="T55" fmla="*/ 749 h 1332"/>
              <a:gd name="T56" fmla="*/ 590 w 1242"/>
              <a:gd name="T57" fmla="*/ 740 h 1332"/>
              <a:gd name="T58" fmla="*/ 605 w 1242"/>
              <a:gd name="T59" fmla="*/ 696 h 1332"/>
              <a:gd name="T60" fmla="*/ 613 w 1242"/>
              <a:gd name="T61" fmla="*/ 733 h 1332"/>
              <a:gd name="T62" fmla="*/ 673 w 1242"/>
              <a:gd name="T63" fmla="*/ 634 h 1332"/>
              <a:gd name="T64" fmla="*/ 714 w 1242"/>
              <a:gd name="T65" fmla="*/ 569 h 1332"/>
              <a:gd name="T66" fmla="*/ 729 w 1242"/>
              <a:gd name="T67" fmla="*/ 619 h 1332"/>
              <a:gd name="T68" fmla="*/ 739 w 1242"/>
              <a:gd name="T69" fmla="*/ 593 h 1332"/>
              <a:gd name="T70" fmla="*/ 770 w 1242"/>
              <a:gd name="T71" fmla="*/ 524 h 1332"/>
              <a:gd name="T72" fmla="*/ 859 w 1242"/>
              <a:gd name="T73" fmla="*/ 474 h 1332"/>
              <a:gd name="T74" fmla="*/ 943 w 1242"/>
              <a:gd name="T75" fmla="*/ 379 h 1332"/>
              <a:gd name="T76" fmla="*/ 942 w 1242"/>
              <a:gd name="T77" fmla="*/ 265 h 1332"/>
              <a:gd name="T78" fmla="*/ 898 w 1242"/>
              <a:gd name="T79" fmla="*/ 206 h 1332"/>
              <a:gd name="T80" fmla="*/ 849 w 1242"/>
              <a:gd name="T81" fmla="*/ 162 h 1332"/>
              <a:gd name="T82" fmla="*/ 855 w 1242"/>
              <a:gd name="T83" fmla="*/ 124 h 1332"/>
              <a:gd name="T84" fmla="*/ 947 w 1242"/>
              <a:gd name="T85" fmla="*/ 114 h 1332"/>
              <a:gd name="T86" fmla="*/ 1101 w 1242"/>
              <a:gd name="T87" fmla="*/ 145 h 1332"/>
              <a:gd name="T88" fmla="*/ 1236 w 1242"/>
              <a:gd name="T89" fmla="*/ 156 h 1332"/>
              <a:gd name="T90" fmla="*/ 1190 w 1242"/>
              <a:gd name="T91" fmla="*/ 124 h 1332"/>
              <a:gd name="T92" fmla="*/ 994 w 1242"/>
              <a:gd name="T93" fmla="*/ 57 h 1332"/>
              <a:gd name="T94" fmla="*/ 909 w 1242"/>
              <a:gd name="T95" fmla="*/ 4 h 1332"/>
              <a:gd name="T96" fmla="*/ 831 w 1242"/>
              <a:gd name="T97" fmla="*/ 7 h 1332"/>
              <a:gd name="T98" fmla="*/ 766 w 1242"/>
              <a:gd name="T99" fmla="*/ 59 h 1332"/>
              <a:gd name="T100" fmla="*/ 688 w 1242"/>
              <a:gd name="T101" fmla="*/ 197 h 1332"/>
              <a:gd name="T102" fmla="*/ 720 w 1242"/>
              <a:gd name="T103" fmla="*/ 145 h 1332"/>
              <a:gd name="T104" fmla="*/ 746 w 1242"/>
              <a:gd name="T105" fmla="*/ 127 h 1332"/>
              <a:gd name="T106" fmla="*/ 759 w 1242"/>
              <a:gd name="T107" fmla="*/ 190 h 1332"/>
              <a:gd name="T108" fmla="*/ 849 w 1242"/>
              <a:gd name="T109" fmla="*/ 259 h 1332"/>
              <a:gd name="T110" fmla="*/ 860 w 1242"/>
              <a:gd name="T111" fmla="*/ 278 h 1332"/>
              <a:gd name="T112" fmla="*/ 536 w 1242"/>
              <a:gd name="T113" fmla="*/ 1262 h 1332"/>
              <a:gd name="T114" fmla="*/ 486 w 1242"/>
              <a:gd name="T115" fmla="*/ 1165 h 13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242" h="1332">
                <a:moveTo>
                  <a:pt x="860" y="278"/>
                </a:moveTo>
                <a:lnTo>
                  <a:pt x="860" y="278"/>
                </a:lnTo>
                <a:lnTo>
                  <a:pt x="861" y="290"/>
                </a:lnTo>
                <a:lnTo>
                  <a:pt x="862" y="301"/>
                </a:lnTo>
                <a:lnTo>
                  <a:pt x="862" y="315"/>
                </a:lnTo>
                <a:lnTo>
                  <a:pt x="860" y="329"/>
                </a:lnTo>
                <a:lnTo>
                  <a:pt x="859" y="337"/>
                </a:lnTo>
                <a:lnTo>
                  <a:pt x="855" y="343"/>
                </a:lnTo>
                <a:lnTo>
                  <a:pt x="851" y="348"/>
                </a:lnTo>
                <a:lnTo>
                  <a:pt x="848" y="353"/>
                </a:lnTo>
                <a:lnTo>
                  <a:pt x="841" y="358"/>
                </a:lnTo>
                <a:lnTo>
                  <a:pt x="834" y="360"/>
                </a:lnTo>
                <a:lnTo>
                  <a:pt x="834" y="360"/>
                </a:lnTo>
                <a:lnTo>
                  <a:pt x="820" y="363"/>
                </a:lnTo>
                <a:lnTo>
                  <a:pt x="808" y="363"/>
                </a:lnTo>
                <a:lnTo>
                  <a:pt x="797" y="360"/>
                </a:lnTo>
                <a:lnTo>
                  <a:pt x="786" y="357"/>
                </a:lnTo>
                <a:lnTo>
                  <a:pt x="773" y="350"/>
                </a:lnTo>
                <a:lnTo>
                  <a:pt x="762" y="342"/>
                </a:lnTo>
                <a:lnTo>
                  <a:pt x="733" y="322"/>
                </a:lnTo>
                <a:lnTo>
                  <a:pt x="733" y="322"/>
                </a:lnTo>
                <a:lnTo>
                  <a:pt x="718" y="312"/>
                </a:lnTo>
                <a:lnTo>
                  <a:pt x="707" y="303"/>
                </a:lnTo>
                <a:lnTo>
                  <a:pt x="698" y="296"/>
                </a:lnTo>
                <a:lnTo>
                  <a:pt x="688" y="291"/>
                </a:lnTo>
                <a:lnTo>
                  <a:pt x="678" y="289"/>
                </a:lnTo>
                <a:lnTo>
                  <a:pt x="665" y="287"/>
                </a:lnTo>
                <a:lnTo>
                  <a:pt x="647" y="287"/>
                </a:lnTo>
                <a:lnTo>
                  <a:pt x="625" y="291"/>
                </a:lnTo>
                <a:lnTo>
                  <a:pt x="625" y="291"/>
                </a:lnTo>
                <a:lnTo>
                  <a:pt x="609" y="295"/>
                </a:lnTo>
                <a:lnTo>
                  <a:pt x="589" y="302"/>
                </a:lnTo>
                <a:lnTo>
                  <a:pt x="564" y="313"/>
                </a:lnTo>
                <a:lnTo>
                  <a:pt x="536" y="328"/>
                </a:lnTo>
                <a:lnTo>
                  <a:pt x="505" y="344"/>
                </a:lnTo>
                <a:lnTo>
                  <a:pt x="473" y="363"/>
                </a:lnTo>
                <a:lnTo>
                  <a:pt x="406" y="404"/>
                </a:lnTo>
                <a:lnTo>
                  <a:pt x="340" y="446"/>
                </a:lnTo>
                <a:lnTo>
                  <a:pt x="282" y="485"/>
                </a:lnTo>
                <a:lnTo>
                  <a:pt x="258" y="504"/>
                </a:lnTo>
                <a:lnTo>
                  <a:pt x="238" y="519"/>
                </a:lnTo>
                <a:lnTo>
                  <a:pt x="222" y="532"/>
                </a:lnTo>
                <a:lnTo>
                  <a:pt x="212" y="543"/>
                </a:lnTo>
                <a:lnTo>
                  <a:pt x="212" y="543"/>
                </a:lnTo>
                <a:lnTo>
                  <a:pt x="175" y="594"/>
                </a:lnTo>
                <a:lnTo>
                  <a:pt x="125" y="665"/>
                </a:lnTo>
                <a:lnTo>
                  <a:pt x="54" y="770"/>
                </a:lnTo>
                <a:lnTo>
                  <a:pt x="54" y="770"/>
                </a:lnTo>
                <a:lnTo>
                  <a:pt x="49" y="780"/>
                </a:lnTo>
                <a:lnTo>
                  <a:pt x="44" y="790"/>
                </a:lnTo>
                <a:lnTo>
                  <a:pt x="37" y="813"/>
                </a:lnTo>
                <a:lnTo>
                  <a:pt x="31" y="839"/>
                </a:lnTo>
                <a:lnTo>
                  <a:pt x="26" y="852"/>
                </a:lnTo>
                <a:lnTo>
                  <a:pt x="21" y="865"/>
                </a:lnTo>
                <a:lnTo>
                  <a:pt x="21" y="865"/>
                </a:lnTo>
                <a:lnTo>
                  <a:pt x="16" y="879"/>
                </a:lnTo>
                <a:lnTo>
                  <a:pt x="10" y="894"/>
                </a:lnTo>
                <a:lnTo>
                  <a:pt x="7" y="910"/>
                </a:lnTo>
                <a:lnTo>
                  <a:pt x="3" y="925"/>
                </a:lnTo>
                <a:lnTo>
                  <a:pt x="0" y="938"/>
                </a:lnTo>
                <a:lnTo>
                  <a:pt x="0" y="949"/>
                </a:lnTo>
                <a:lnTo>
                  <a:pt x="2" y="953"/>
                </a:lnTo>
                <a:lnTo>
                  <a:pt x="3" y="957"/>
                </a:lnTo>
                <a:lnTo>
                  <a:pt x="5" y="959"/>
                </a:lnTo>
                <a:lnTo>
                  <a:pt x="9" y="959"/>
                </a:lnTo>
                <a:lnTo>
                  <a:pt x="9" y="959"/>
                </a:lnTo>
                <a:lnTo>
                  <a:pt x="13" y="959"/>
                </a:lnTo>
                <a:lnTo>
                  <a:pt x="16" y="957"/>
                </a:lnTo>
                <a:lnTo>
                  <a:pt x="25" y="950"/>
                </a:lnTo>
                <a:lnTo>
                  <a:pt x="35" y="942"/>
                </a:lnTo>
                <a:lnTo>
                  <a:pt x="47" y="931"/>
                </a:lnTo>
                <a:lnTo>
                  <a:pt x="60" y="918"/>
                </a:lnTo>
                <a:lnTo>
                  <a:pt x="75" y="906"/>
                </a:lnTo>
                <a:lnTo>
                  <a:pt x="92" y="894"/>
                </a:lnTo>
                <a:lnTo>
                  <a:pt x="110" y="884"/>
                </a:lnTo>
                <a:lnTo>
                  <a:pt x="110" y="884"/>
                </a:lnTo>
                <a:lnTo>
                  <a:pt x="148" y="864"/>
                </a:lnTo>
                <a:lnTo>
                  <a:pt x="185" y="844"/>
                </a:lnTo>
                <a:lnTo>
                  <a:pt x="225" y="823"/>
                </a:lnTo>
                <a:lnTo>
                  <a:pt x="249" y="813"/>
                </a:lnTo>
                <a:lnTo>
                  <a:pt x="276" y="802"/>
                </a:lnTo>
                <a:lnTo>
                  <a:pt x="467" y="725"/>
                </a:lnTo>
                <a:lnTo>
                  <a:pt x="467" y="725"/>
                </a:lnTo>
                <a:lnTo>
                  <a:pt x="465" y="735"/>
                </a:lnTo>
                <a:lnTo>
                  <a:pt x="462" y="760"/>
                </a:lnTo>
                <a:lnTo>
                  <a:pt x="458" y="776"/>
                </a:lnTo>
                <a:lnTo>
                  <a:pt x="453" y="795"/>
                </a:lnTo>
                <a:lnTo>
                  <a:pt x="448" y="813"/>
                </a:lnTo>
                <a:lnTo>
                  <a:pt x="441" y="833"/>
                </a:lnTo>
                <a:lnTo>
                  <a:pt x="441" y="833"/>
                </a:lnTo>
                <a:lnTo>
                  <a:pt x="426" y="868"/>
                </a:lnTo>
                <a:lnTo>
                  <a:pt x="420" y="882"/>
                </a:lnTo>
                <a:lnTo>
                  <a:pt x="415" y="896"/>
                </a:lnTo>
                <a:lnTo>
                  <a:pt x="411" y="910"/>
                </a:lnTo>
                <a:lnTo>
                  <a:pt x="410" y="925"/>
                </a:lnTo>
                <a:lnTo>
                  <a:pt x="408" y="941"/>
                </a:lnTo>
                <a:lnTo>
                  <a:pt x="408" y="959"/>
                </a:lnTo>
                <a:lnTo>
                  <a:pt x="408" y="959"/>
                </a:lnTo>
                <a:lnTo>
                  <a:pt x="412" y="983"/>
                </a:lnTo>
                <a:lnTo>
                  <a:pt x="418" y="1010"/>
                </a:lnTo>
                <a:lnTo>
                  <a:pt x="427" y="1040"/>
                </a:lnTo>
                <a:lnTo>
                  <a:pt x="437" y="1072"/>
                </a:lnTo>
                <a:lnTo>
                  <a:pt x="455" y="1129"/>
                </a:lnTo>
                <a:lnTo>
                  <a:pt x="462" y="1152"/>
                </a:lnTo>
                <a:lnTo>
                  <a:pt x="467" y="1167"/>
                </a:lnTo>
                <a:lnTo>
                  <a:pt x="467" y="1167"/>
                </a:lnTo>
                <a:lnTo>
                  <a:pt x="473" y="1198"/>
                </a:lnTo>
                <a:lnTo>
                  <a:pt x="481" y="1233"/>
                </a:lnTo>
                <a:lnTo>
                  <a:pt x="490" y="1262"/>
                </a:lnTo>
                <a:lnTo>
                  <a:pt x="491" y="1271"/>
                </a:lnTo>
                <a:lnTo>
                  <a:pt x="491" y="1275"/>
                </a:lnTo>
                <a:lnTo>
                  <a:pt x="491" y="1275"/>
                </a:lnTo>
                <a:lnTo>
                  <a:pt x="478" y="1277"/>
                </a:lnTo>
                <a:lnTo>
                  <a:pt x="453" y="1281"/>
                </a:lnTo>
                <a:lnTo>
                  <a:pt x="453" y="1281"/>
                </a:lnTo>
                <a:lnTo>
                  <a:pt x="438" y="1286"/>
                </a:lnTo>
                <a:lnTo>
                  <a:pt x="421" y="1294"/>
                </a:lnTo>
                <a:lnTo>
                  <a:pt x="407" y="1302"/>
                </a:lnTo>
                <a:lnTo>
                  <a:pt x="404" y="1304"/>
                </a:lnTo>
                <a:lnTo>
                  <a:pt x="402" y="1307"/>
                </a:lnTo>
                <a:lnTo>
                  <a:pt x="402" y="1307"/>
                </a:lnTo>
                <a:lnTo>
                  <a:pt x="406" y="1307"/>
                </a:lnTo>
                <a:lnTo>
                  <a:pt x="411" y="1306"/>
                </a:lnTo>
                <a:lnTo>
                  <a:pt x="428" y="1301"/>
                </a:lnTo>
                <a:lnTo>
                  <a:pt x="447" y="1297"/>
                </a:lnTo>
                <a:lnTo>
                  <a:pt x="459" y="1293"/>
                </a:lnTo>
                <a:lnTo>
                  <a:pt x="459" y="1293"/>
                </a:lnTo>
                <a:lnTo>
                  <a:pt x="511" y="1287"/>
                </a:lnTo>
                <a:lnTo>
                  <a:pt x="511" y="1287"/>
                </a:lnTo>
                <a:lnTo>
                  <a:pt x="499" y="1296"/>
                </a:lnTo>
                <a:lnTo>
                  <a:pt x="489" y="1302"/>
                </a:lnTo>
                <a:lnTo>
                  <a:pt x="479" y="1307"/>
                </a:lnTo>
                <a:lnTo>
                  <a:pt x="479" y="1307"/>
                </a:lnTo>
                <a:lnTo>
                  <a:pt x="474" y="1308"/>
                </a:lnTo>
                <a:lnTo>
                  <a:pt x="469" y="1312"/>
                </a:lnTo>
                <a:lnTo>
                  <a:pt x="458" y="1320"/>
                </a:lnTo>
                <a:lnTo>
                  <a:pt x="447" y="1332"/>
                </a:lnTo>
                <a:lnTo>
                  <a:pt x="447" y="1332"/>
                </a:lnTo>
                <a:lnTo>
                  <a:pt x="478" y="1320"/>
                </a:lnTo>
                <a:lnTo>
                  <a:pt x="530" y="1301"/>
                </a:lnTo>
                <a:lnTo>
                  <a:pt x="530" y="1301"/>
                </a:lnTo>
                <a:lnTo>
                  <a:pt x="540" y="1296"/>
                </a:lnTo>
                <a:lnTo>
                  <a:pt x="549" y="1293"/>
                </a:lnTo>
                <a:lnTo>
                  <a:pt x="566" y="1291"/>
                </a:lnTo>
                <a:lnTo>
                  <a:pt x="575" y="1289"/>
                </a:lnTo>
                <a:lnTo>
                  <a:pt x="579" y="1288"/>
                </a:lnTo>
                <a:lnTo>
                  <a:pt x="580" y="1287"/>
                </a:lnTo>
                <a:lnTo>
                  <a:pt x="580" y="1287"/>
                </a:lnTo>
                <a:lnTo>
                  <a:pt x="584" y="1287"/>
                </a:lnTo>
                <a:lnTo>
                  <a:pt x="594" y="1288"/>
                </a:lnTo>
                <a:lnTo>
                  <a:pt x="622" y="1292"/>
                </a:lnTo>
                <a:lnTo>
                  <a:pt x="663" y="1301"/>
                </a:lnTo>
                <a:lnTo>
                  <a:pt x="663" y="1301"/>
                </a:lnTo>
                <a:lnTo>
                  <a:pt x="662" y="1298"/>
                </a:lnTo>
                <a:lnTo>
                  <a:pt x="657" y="1293"/>
                </a:lnTo>
                <a:lnTo>
                  <a:pt x="647" y="1287"/>
                </a:lnTo>
                <a:lnTo>
                  <a:pt x="640" y="1285"/>
                </a:lnTo>
                <a:lnTo>
                  <a:pt x="631" y="1281"/>
                </a:lnTo>
                <a:lnTo>
                  <a:pt x="631" y="1281"/>
                </a:lnTo>
                <a:lnTo>
                  <a:pt x="587" y="1268"/>
                </a:lnTo>
                <a:lnTo>
                  <a:pt x="587" y="1268"/>
                </a:lnTo>
                <a:lnTo>
                  <a:pt x="588" y="1267"/>
                </a:lnTo>
                <a:lnTo>
                  <a:pt x="588" y="1266"/>
                </a:lnTo>
                <a:lnTo>
                  <a:pt x="585" y="1263"/>
                </a:lnTo>
                <a:lnTo>
                  <a:pt x="580" y="1262"/>
                </a:lnTo>
                <a:lnTo>
                  <a:pt x="580" y="1262"/>
                </a:lnTo>
                <a:lnTo>
                  <a:pt x="567" y="1259"/>
                </a:lnTo>
                <a:lnTo>
                  <a:pt x="562" y="1256"/>
                </a:lnTo>
                <a:lnTo>
                  <a:pt x="562" y="1256"/>
                </a:lnTo>
                <a:lnTo>
                  <a:pt x="524" y="1142"/>
                </a:lnTo>
                <a:lnTo>
                  <a:pt x="496" y="1054"/>
                </a:lnTo>
                <a:lnTo>
                  <a:pt x="479" y="998"/>
                </a:lnTo>
                <a:lnTo>
                  <a:pt x="479" y="998"/>
                </a:lnTo>
                <a:lnTo>
                  <a:pt x="473" y="975"/>
                </a:lnTo>
                <a:lnTo>
                  <a:pt x="472" y="965"/>
                </a:lnTo>
                <a:lnTo>
                  <a:pt x="472" y="959"/>
                </a:lnTo>
                <a:lnTo>
                  <a:pt x="473" y="947"/>
                </a:lnTo>
                <a:lnTo>
                  <a:pt x="473" y="947"/>
                </a:lnTo>
                <a:lnTo>
                  <a:pt x="474" y="929"/>
                </a:lnTo>
                <a:lnTo>
                  <a:pt x="477" y="913"/>
                </a:lnTo>
                <a:lnTo>
                  <a:pt x="479" y="901"/>
                </a:lnTo>
                <a:lnTo>
                  <a:pt x="479" y="897"/>
                </a:lnTo>
                <a:lnTo>
                  <a:pt x="479" y="896"/>
                </a:lnTo>
                <a:lnTo>
                  <a:pt x="479" y="896"/>
                </a:lnTo>
                <a:lnTo>
                  <a:pt x="479" y="892"/>
                </a:lnTo>
                <a:lnTo>
                  <a:pt x="480" y="884"/>
                </a:lnTo>
                <a:lnTo>
                  <a:pt x="483" y="871"/>
                </a:lnTo>
                <a:lnTo>
                  <a:pt x="486" y="855"/>
                </a:lnTo>
                <a:lnTo>
                  <a:pt x="493" y="838"/>
                </a:lnTo>
                <a:lnTo>
                  <a:pt x="500" y="818"/>
                </a:lnTo>
                <a:lnTo>
                  <a:pt x="511" y="800"/>
                </a:lnTo>
                <a:lnTo>
                  <a:pt x="516" y="791"/>
                </a:lnTo>
                <a:lnTo>
                  <a:pt x="524" y="782"/>
                </a:lnTo>
                <a:lnTo>
                  <a:pt x="524" y="782"/>
                </a:lnTo>
                <a:lnTo>
                  <a:pt x="536" y="766"/>
                </a:lnTo>
                <a:lnTo>
                  <a:pt x="548" y="749"/>
                </a:lnTo>
                <a:lnTo>
                  <a:pt x="558" y="732"/>
                </a:lnTo>
                <a:lnTo>
                  <a:pt x="566" y="717"/>
                </a:lnTo>
                <a:lnTo>
                  <a:pt x="577" y="692"/>
                </a:lnTo>
                <a:lnTo>
                  <a:pt x="580" y="682"/>
                </a:lnTo>
                <a:lnTo>
                  <a:pt x="580" y="682"/>
                </a:lnTo>
                <a:lnTo>
                  <a:pt x="585" y="718"/>
                </a:lnTo>
                <a:lnTo>
                  <a:pt x="590" y="740"/>
                </a:lnTo>
                <a:lnTo>
                  <a:pt x="592" y="746"/>
                </a:lnTo>
                <a:lnTo>
                  <a:pt x="593" y="746"/>
                </a:lnTo>
                <a:lnTo>
                  <a:pt x="593" y="745"/>
                </a:lnTo>
                <a:lnTo>
                  <a:pt x="593" y="745"/>
                </a:lnTo>
                <a:lnTo>
                  <a:pt x="599" y="714"/>
                </a:lnTo>
                <a:lnTo>
                  <a:pt x="603" y="699"/>
                </a:lnTo>
                <a:lnTo>
                  <a:pt x="605" y="696"/>
                </a:lnTo>
                <a:lnTo>
                  <a:pt x="606" y="694"/>
                </a:lnTo>
                <a:lnTo>
                  <a:pt x="606" y="694"/>
                </a:lnTo>
                <a:lnTo>
                  <a:pt x="606" y="704"/>
                </a:lnTo>
                <a:lnTo>
                  <a:pt x="608" y="722"/>
                </a:lnTo>
                <a:lnTo>
                  <a:pt x="609" y="728"/>
                </a:lnTo>
                <a:lnTo>
                  <a:pt x="611" y="733"/>
                </a:lnTo>
                <a:lnTo>
                  <a:pt x="613" y="733"/>
                </a:lnTo>
                <a:lnTo>
                  <a:pt x="614" y="733"/>
                </a:lnTo>
                <a:lnTo>
                  <a:pt x="619" y="725"/>
                </a:lnTo>
                <a:lnTo>
                  <a:pt x="619" y="725"/>
                </a:lnTo>
                <a:lnTo>
                  <a:pt x="632" y="702"/>
                </a:lnTo>
                <a:lnTo>
                  <a:pt x="651" y="672"/>
                </a:lnTo>
                <a:lnTo>
                  <a:pt x="668" y="645"/>
                </a:lnTo>
                <a:lnTo>
                  <a:pt x="673" y="634"/>
                </a:lnTo>
                <a:lnTo>
                  <a:pt x="676" y="625"/>
                </a:lnTo>
                <a:lnTo>
                  <a:pt x="676" y="625"/>
                </a:lnTo>
                <a:lnTo>
                  <a:pt x="678" y="618"/>
                </a:lnTo>
                <a:lnTo>
                  <a:pt x="683" y="608"/>
                </a:lnTo>
                <a:lnTo>
                  <a:pt x="690" y="597"/>
                </a:lnTo>
                <a:lnTo>
                  <a:pt x="699" y="587"/>
                </a:lnTo>
                <a:lnTo>
                  <a:pt x="714" y="569"/>
                </a:lnTo>
                <a:lnTo>
                  <a:pt x="720" y="562"/>
                </a:lnTo>
                <a:lnTo>
                  <a:pt x="720" y="562"/>
                </a:lnTo>
                <a:lnTo>
                  <a:pt x="721" y="578"/>
                </a:lnTo>
                <a:lnTo>
                  <a:pt x="723" y="594"/>
                </a:lnTo>
                <a:lnTo>
                  <a:pt x="726" y="613"/>
                </a:lnTo>
                <a:lnTo>
                  <a:pt x="726" y="613"/>
                </a:lnTo>
                <a:lnTo>
                  <a:pt x="729" y="619"/>
                </a:lnTo>
                <a:lnTo>
                  <a:pt x="730" y="620"/>
                </a:lnTo>
                <a:lnTo>
                  <a:pt x="730" y="620"/>
                </a:lnTo>
                <a:lnTo>
                  <a:pt x="733" y="619"/>
                </a:lnTo>
                <a:lnTo>
                  <a:pt x="735" y="614"/>
                </a:lnTo>
                <a:lnTo>
                  <a:pt x="737" y="602"/>
                </a:lnTo>
                <a:lnTo>
                  <a:pt x="739" y="593"/>
                </a:lnTo>
                <a:lnTo>
                  <a:pt x="739" y="593"/>
                </a:lnTo>
                <a:lnTo>
                  <a:pt x="744" y="569"/>
                </a:lnTo>
                <a:lnTo>
                  <a:pt x="747" y="553"/>
                </a:lnTo>
                <a:lnTo>
                  <a:pt x="750" y="547"/>
                </a:lnTo>
                <a:lnTo>
                  <a:pt x="752" y="543"/>
                </a:lnTo>
                <a:lnTo>
                  <a:pt x="752" y="543"/>
                </a:lnTo>
                <a:lnTo>
                  <a:pt x="761" y="532"/>
                </a:lnTo>
                <a:lnTo>
                  <a:pt x="770" y="524"/>
                </a:lnTo>
                <a:lnTo>
                  <a:pt x="780" y="514"/>
                </a:lnTo>
                <a:lnTo>
                  <a:pt x="792" y="504"/>
                </a:lnTo>
                <a:lnTo>
                  <a:pt x="807" y="495"/>
                </a:lnTo>
                <a:lnTo>
                  <a:pt x="823" y="487"/>
                </a:lnTo>
                <a:lnTo>
                  <a:pt x="841" y="480"/>
                </a:lnTo>
                <a:lnTo>
                  <a:pt x="841" y="480"/>
                </a:lnTo>
                <a:lnTo>
                  <a:pt x="859" y="474"/>
                </a:lnTo>
                <a:lnTo>
                  <a:pt x="876" y="466"/>
                </a:lnTo>
                <a:lnTo>
                  <a:pt x="891" y="454"/>
                </a:lnTo>
                <a:lnTo>
                  <a:pt x="904" y="442"/>
                </a:lnTo>
                <a:lnTo>
                  <a:pt x="917" y="428"/>
                </a:lnTo>
                <a:lnTo>
                  <a:pt x="927" y="414"/>
                </a:lnTo>
                <a:lnTo>
                  <a:pt x="935" y="396"/>
                </a:lnTo>
                <a:lnTo>
                  <a:pt x="943" y="379"/>
                </a:lnTo>
                <a:lnTo>
                  <a:pt x="943" y="379"/>
                </a:lnTo>
                <a:lnTo>
                  <a:pt x="948" y="360"/>
                </a:lnTo>
                <a:lnTo>
                  <a:pt x="950" y="341"/>
                </a:lnTo>
                <a:lnTo>
                  <a:pt x="950" y="321"/>
                </a:lnTo>
                <a:lnTo>
                  <a:pt x="949" y="302"/>
                </a:lnTo>
                <a:lnTo>
                  <a:pt x="945" y="282"/>
                </a:lnTo>
                <a:lnTo>
                  <a:pt x="942" y="265"/>
                </a:lnTo>
                <a:lnTo>
                  <a:pt x="937" y="248"/>
                </a:lnTo>
                <a:lnTo>
                  <a:pt x="929" y="234"/>
                </a:lnTo>
                <a:lnTo>
                  <a:pt x="929" y="234"/>
                </a:lnTo>
                <a:lnTo>
                  <a:pt x="923" y="223"/>
                </a:lnTo>
                <a:lnTo>
                  <a:pt x="914" y="214"/>
                </a:lnTo>
                <a:lnTo>
                  <a:pt x="907" y="209"/>
                </a:lnTo>
                <a:lnTo>
                  <a:pt x="898" y="206"/>
                </a:lnTo>
                <a:lnTo>
                  <a:pt x="881" y="201"/>
                </a:lnTo>
                <a:lnTo>
                  <a:pt x="874" y="196"/>
                </a:lnTo>
                <a:lnTo>
                  <a:pt x="866" y="190"/>
                </a:lnTo>
                <a:lnTo>
                  <a:pt x="866" y="190"/>
                </a:lnTo>
                <a:lnTo>
                  <a:pt x="860" y="181"/>
                </a:lnTo>
                <a:lnTo>
                  <a:pt x="854" y="172"/>
                </a:lnTo>
                <a:lnTo>
                  <a:pt x="849" y="162"/>
                </a:lnTo>
                <a:lnTo>
                  <a:pt x="846" y="154"/>
                </a:lnTo>
                <a:lnTo>
                  <a:pt x="845" y="144"/>
                </a:lnTo>
                <a:lnTo>
                  <a:pt x="845" y="140"/>
                </a:lnTo>
                <a:lnTo>
                  <a:pt x="846" y="135"/>
                </a:lnTo>
                <a:lnTo>
                  <a:pt x="849" y="132"/>
                </a:lnTo>
                <a:lnTo>
                  <a:pt x="851" y="128"/>
                </a:lnTo>
                <a:lnTo>
                  <a:pt x="855" y="124"/>
                </a:lnTo>
                <a:lnTo>
                  <a:pt x="860" y="120"/>
                </a:lnTo>
                <a:lnTo>
                  <a:pt x="860" y="120"/>
                </a:lnTo>
                <a:lnTo>
                  <a:pt x="866" y="118"/>
                </a:lnTo>
                <a:lnTo>
                  <a:pt x="875" y="115"/>
                </a:lnTo>
                <a:lnTo>
                  <a:pt x="896" y="113"/>
                </a:lnTo>
                <a:lnTo>
                  <a:pt x="921" y="113"/>
                </a:lnTo>
                <a:lnTo>
                  <a:pt x="947" y="114"/>
                </a:lnTo>
                <a:lnTo>
                  <a:pt x="992" y="118"/>
                </a:lnTo>
                <a:lnTo>
                  <a:pt x="1012" y="120"/>
                </a:lnTo>
                <a:lnTo>
                  <a:pt x="1012" y="120"/>
                </a:lnTo>
                <a:lnTo>
                  <a:pt x="1044" y="129"/>
                </a:lnTo>
                <a:lnTo>
                  <a:pt x="1074" y="138"/>
                </a:lnTo>
                <a:lnTo>
                  <a:pt x="1101" y="145"/>
                </a:lnTo>
                <a:lnTo>
                  <a:pt x="1101" y="145"/>
                </a:lnTo>
                <a:lnTo>
                  <a:pt x="1117" y="149"/>
                </a:lnTo>
                <a:lnTo>
                  <a:pt x="1138" y="153"/>
                </a:lnTo>
                <a:lnTo>
                  <a:pt x="1163" y="155"/>
                </a:lnTo>
                <a:lnTo>
                  <a:pt x="1189" y="158"/>
                </a:lnTo>
                <a:lnTo>
                  <a:pt x="1211" y="158"/>
                </a:lnTo>
                <a:lnTo>
                  <a:pt x="1230" y="158"/>
                </a:lnTo>
                <a:lnTo>
                  <a:pt x="1236" y="156"/>
                </a:lnTo>
                <a:lnTo>
                  <a:pt x="1241" y="155"/>
                </a:lnTo>
                <a:lnTo>
                  <a:pt x="1242" y="154"/>
                </a:lnTo>
                <a:lnTo>
                  <a:pt x="1241" y="151"/>
                </a:lnTo>
                <a:lnTo>
                  <a:pt x="1241" y="151"/>
                </a:lnTo>
                <a:lnTo>
                  <a:pt x="1233" y="146"/>
                </a:lnTo>
                <a:lnTo>
                  <a:pt x="1221" y="140"/>
                </a:lnTo>
                <a:lnTo>
                  <a:pt x="1190" y="124"/>
                </a:lnTo>
                <a:lnTo>
                  <a:pt x="1154" y="108"/>
                </a:lnTo>
                <a:lnTo>
                  <a:pt x="1136" y="101"/>
                </a:lnTo>
                <a:lnTo>
                  <a:pt x="1120" y="96"/>
                </a:lnTo>
                <a:lnTo>
                  <a:pt x="1120" y="96"/>
                </a:lnTo>
                <a:lnTo>
                  <a:pt x="1043" y="72"/>
                </a:lnTo>
                <a:lnTo>
                  <a:pt x="1008" y="62"/>
                </a:lnTo>
                <a:lnTo>
                  <a:pt x="994" y="57"/>
                </a:lnTo>
                <a:lnTo>
                  <a:pt x="994" y="57"/>
                </a:lnTo>
                <a:lnTo>
                  <a:pt x="981" y="46"/>
                </a:lnTo>
                <a:lnTo>
                  <a:pt x="970" y="38"/>
                </a:lnTo>
                <a:lnTo>
                  <a:pt x="955" y="26"/>
                </a:lnTo>
                <a:lnTo>
                  <a:pt x="938" y="16"/>
                </a:lnTo>
                <a:lnTo>
                  <a:pt x="918" y="8"/>
                </a:lnTo>
                <a:lnTo>
                  <a:pt x="909" y="4"/>
                </a:lnTo>
                <a:lnTo>
                  <a:pt x="898" y="2"/>
                </a:lnTo>
                <a:lnTo>
                  <a:pt x="888" y="0"/>
                </a:lnTo>
                <a:lnTo>
                  <a:pt x="878" y="0"/>
                </a:lnTo>
                <a:lnTo>
                  <a:pt x="878" y="0"/>
                </a:lnTo>
                <a:lnTo>
                  <a:pt x="861" y="2"/>
                </a:lnTo>
                <a:lnTo>
                  <a:pt x="845" y="4"/>
                </a:lnTo>
                <a:lnTo>
                  <a:pt x="831" y="7"/>
                </a:lnTo>
                <a:lnTo>
                  <a:pt x="820" y="10"/>
                </a:lnTo>
                <a:lnTo>
                  <a:pt x="810" y="15"/>
                </a:lnTo>
                <a:lnTo>
                  <a:pt x="802" y="21"/>
                </a:lnTo>
                <a:lnTo>
                  <a:pt x="792" y="29"/>
                </a:lnTo>
                <a:lnTo>
                  <a:pt x="783" y="39"/>
                </a:lnTo>
                <a:lnTo>
                  <a:pt x="783" y="39"/>
                </a:lnTo>
                <a:lnTo>
                  <a:pt x="766" y="59"/>
                </a:lnTo>
                <a:lnTo>
                  <a:pt x="750" y="78"/>
                </a:lnTo>
                <a:lnTo>
                  <a:pt x="735" y="99"/>
                </a:lnTo>
                <a:lnTo>
                  <a:pt x="720" y="120"/>
                </a:lnTo>
                <a:lnTo>
                  <a:pt x="720" y="120"/>
                </a:lnTo>
                <a:lnTo>
                  <a:pt x="713" y="134"/>
                </a:lnTo>
                <a:lnTo>
                  <a:pt x="704" y="154"/>
                </a:lnTo>
                <a:lnTo>
                  <a:pt x="688" y="197"/>
                </a:lnTo>
                <a:lnTo>
                  <a:pt x="674" y="237"/>
                </a:lnTo>
                <a:lnTo>
                  <a:pt x="669" y="253"/>
                </a:lnTo>
                <a:lnTo>
                  <a:pt x="669" y="253"/>
                </a:lnTo>
                <a:lnTo>
                  <a:pt x="692" y="206"/>
                </a:lnTo>
                <a:lnTo>
                  <a:pt x="708" y="170"/>
                </a:lnTo>
                <a:lnTo>
                  <a:pt x="720" y="145"/>
                </a:lnTo>
                <a:lnTo>
                  <a:pt x="720" y="145"/>
                </a:lnTo>
                <a:lnTo>
                  <a:pt x="724" y="139"/>
                </a:lnTo>
                <a:lnTo>
                  <a:pt x="729" y="134"/>
                </a:lnTo>
                <a:lnTo>
                  <a:pt x="740" y="124"/>
                </a:lnTo>
                <a:lnTo>
                  <a:pt x="752" y="114"/>
                </a:lnTo>
                <a:lnTo>
                  <a:pt x="752" y="114"/>
                </a:lnTo>
                <a:lnTo>
                  <a:pt x="749" y="120"/>
                </a:lnTo>
                <a:lnTo>
                  <a:pt x="746" y="127"/>
                </a:lnTo>
                <a:lnTo>
                  <a:pt x="745" y="135"/>
                </a:lnTo>
                <a:lnTo>
                  <a:pt x="744" y="146"/>
                </a:lnTo>
                <a:lnTo>
                  <a:pt x="745" y="160"/>
                </a:lnTo>
                <a:lnTo>
                  <a:pt x="747" y="166"/>
                </a:lnTo>
                <a:lnTo>
                  <a:pt x="750" y="174"/>
                </a:lnTo>
                <a:lnTo>
                  <a:pt x="754" y="182"/>
                </a:lnTo>
                <a:lnTo>
                  <a:pt x="759" y="190"/>
                </a:lnTo>
                <a:lnTo>
                  <a:pt x="759" y="190"/>
                </a:lnTo>
                <a:lnTo>
                  <a:pt x="765" y="197"/>
                </a:lnTo>
                <a:lnTo>
                  <a:pt x="771" y="206"/>
                </a:lnTo>
                <a:lnTo>
                  <a:pt x="787" y="219"/>
                </a:lnTo>
                <a:lnTo>
                  <a:pt x="804" y="232"/>
                </a:lnTo>
                <a:lnTo>
                  <a:pt x="820" y="243"/>
                </a:lnTo>
                <a:lnTo>
                  <a:pt x="849" y="259"/>
                </a:lnTo>
                <a:lnTo>
                  <a:pt x="857" y="263"/>
                </a:lnTo>
                <a:lnTo>
                  <a:pt x="860" y="265"/>
                </a:lnTo>
                <a:lnTo>
                  <a:pt x="860" y="265"/>
                </a:lnTo>
                <a:lnTo>
                  <a:pt x="860" y="265"/>
                </a:lnTo>
                <a:lnTo>
                  <a:pt x="859" y="269"/>
                </a:lnTo>
                <a:lnTo>
                  <a:pt x="859" y="273"/>
                </a:lnTo>
                <a:lnTo>
                  <a:pt x="860" y="278"/>
                </a:lnTo>
                <a:lnTo>
                  <a:pt x="860" y="278"/>
                </a:lnTo>
                <a:close/>
                <a:moveTo>
                  <a:pt x="453" y="1016"/>
                </a:moveTo>
                <a:lnTo>
                  <a:pt x="453" y="1016"/>
                </a:lnTo>
                <a:lnTo>
                  <a:pt x="486" y="1109"/>
                </a:lnTo>
                <a:lnTo>
                  <a:pt x="510" y="1177"/>
                </a:lnTo>
                <a:lnTo>
                  <a:pt x="524" y="1218"/>
                </a:lnTo>
                <a:lnTo>
                  <a:pt x="536" y="1262"/>
                </a:lnTo>
                <a:lnTo>
                  <a:pt x="517" y="1268"/>
                </a:lnTo>
                <a:lnTo>
                  <a:pt x="517" y="1268"/>
                </a:lnTo>
                <a:lnTo>
                  <a:pt x="509" y="1236"/>
                </a:lnTo>
                <a:lnTo>
                  <a:pt x="500" y="1207"/>
                </a:lnTo>
                <a:lnTo>
                  <a:pt x="491" y="1181"/>
                </a:lnTo>
                <a:lnTo>
                  <a:pt x="491" y="1181"/>
                </a:lnTo>
                <a:lnTo>
                  <a:pt x="486" y="1165"/>
                </a:lnTo>
                <a:lnTo>
                  <a:pt x="481" y="1141"/>
                </a:lnTo>
                <a:lnTo>
                  <a:pt x="468" y="1087"/>
                </a:lnTo>
                <a:lnTo>
                  <a:pt x="453" y="1016"/>
                </a:lnTo>
                <a:lnTo>
                  <a:pt x="453" y="1016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dirty="0"/>
          </a:p>
        </p:txBody>
      </p:sp>
      <p:sp>
        <p:nvSpPr>
          <p:cNvPr id="3" name="Freeform 5">
            <a:extLst>
              <a:ext uri="{FF2B5EF4-FFF2-40B4-BE49-F238E27FC236}">
                <a16:creationId xmlns:a16="http://schemas.microsoft.com/office/drawing/2014/main" id="{FD16113D-0E8D-458B-B544-E7301F032295}"/>
              </a:ext>
            </a:extLst>
          </p:cNvPr>
          <p:cNvSpPr>
            <a:spLocks/>
          </p:cNvSpPr>
          <p:nvPr/>
        </p:nvSpPr>
        <p:spPr bwMode="auto">
          <a:xfrm>
            <a:off x="2657745" y="741120"/>
            <a:ext cx="828159" cy="1711528"/>
          </a:xfrm>
          <a:custGeom>
            <a:avLst/>
            <a:gdLst>
              <a:gd name="T0" fmla="*/ 912 w 1200"/>
              <a:gd name="T1" fmla="*/ 102 h 2480"/>
              <a:gd name="T2" fmla="*/ 814 w 1200"/>
              <a:gd name="T3" fmla="*/ 6 h 2480"/>
              <a:gd name="T4" fmla="*/ 692 w 1200"/>
              <a:gd name="T5" fmla="*/ 12 h 2480"/>
              <a:gd name="T6" fmla="*/ 622 w 1200"/>
              <a:gd name="T7" fmla="*/ 76 h 2480"/>
              <a:gd name="T8" fmla="*/ 542 w 1200"/>
              <a:gd name="T9" fmla="*/ 378 h 2480"/>
              <a:gd name="T10" fmla="*/ 572 w 1200"/>
              <a:gd name="T11" fmla="*/ 230 h 2480"/>
              <a:gd name="T12" fmla="*/ 606 w 1200"/>
              <a:gd name="T13" fmla="*/ 238 h 2480"/>
              <a:gd name="T14" fmla="*/ 620 w 1200"/>
              <a:gd name="T15" fmla="*/ 466 h 2480"/>
              <a:gd name="T16" fmla="*/ 534 w 1200"/>
              <a:gd name="T17" fmla="*/ 750 h 2480"/>
              <a:gd name="T18" fmla="*/ 246 w 1200"/>
              <a:gd name="T19" fmla="*/ 900 h 2480"/>
              <a:gd name="T20" fmla="*/ 54 w 1200"/>
              <a:gd name="T21" fmla="*/ 1122 h 2480"/>
              <a:gd name="T22" fmla="*/ 14 w 1200"/>
              <a:gd name="T23" fmla="*/ 1280 h 2480"/>
              <a:gd name="T24" fmla="*/ 24 w 1200"/>
              <a:gd name="T25" fmla="*/ 1308 h 2480"/>
              <a:gd name="T26" fmla="*/ 72 w 1200"/>
              <a:gd name="T27" fmla="*/ 1382 h 2480"/>
              <a:gd name="T28" fmla="*/ 98 w 1200"/>
              <a:gd name="T29" fmla="*/ 1372 h 2480"/>
              <a:gd name="T30" fmla="*/ 266 w 1200"/>
              <a:gd name="T31" fmla="*/ 1472 h 2480"/>
              <a:gd name="T32" fmla="*/ 384 w 1200"/>
              <a:gd name="T33" fmla="*/ 1520 h 2480"/>
              <a:gd name="T34" fmla="*/ 400 w 1200"/>
              <a:gd name="T35" fmla="*/ 1744 h 2480"/>
              <a:gd name="T36" fmla="*/ 462 w 1200"/>
              <a:gd name="T37" fmla="*/ 2094 h 2480"/>
              <a:gd name="T38" fmla="*/ 454 w 1200"/>
              <a:gd name="T39" fmla="*/ 2180 h 2480"/>
              <a:gd name="T40" fmla="*/ 406 w 1200"/>
              <a:gd name="T41" fmla="*/ 2170 h 2480"/>
              <a:gd name="T42" fmla="*/ 502 w 1200"/>
              <a:gd name="T43" fmla="*/ 2256 h 2480"/>
              <a:gd name="T44" fmla="*/ 524 w 1200"/>
              <a:gd name="T45" fmla="*/ 2296 h 2480"/>
              <a:gd name="T46" fmla="*/ 600 w 1200"/>
              <a:gd name="T47" fmla="*/ 2456 h 2480"/>
              <a:gd name="T48" fmla="*/ 652 w 1200"/>
              <a:gd name="T49" fmla="*/ 2476 h 2480"/>
              <a:gd name="T50" fmla="*/ 616 w 1200"/>
              <a:gd name="T51" fmla="*/ 2400 h 2480"/>
              <a:gd name="T52" fmla="*/ 688 w 1200"/>
              <a:gd name="T53" fmla="*/ 2352 h 2480"/>
              <a:gd name="T54" fmla="*/ 806 w 1200"/>
              <a:gd name="T55" fmla="*/ 2404 h 2480"/>
              <a:gd name="T56" fmla="*/ 652 w 1200"/>
              <a:gd name="T57" fmla="*/ 2276 h 2480"/>
              <a:gd name="T58" fmla="*/ 814 w 1200"/>
              <a:gd name="T59" fmla="*/ 2282 h 2480"/>
              <a:gd name="T60" fmla="*/ 724 w 1200"/>
              <a:gd name="T61" fmla="*/ 2250 h 2480"/>
              <a:gd name="T62" fmla="*/ 548 w 1200"/>
              <a:gd name="T63" fmla="*/ 2204 h 2480"/>
              <a:gd name="T64" fmla="*/ 494 w 1200"/>
              <a:gd name="T65" fmla="*/ 2000 h 2480"/>
              <a:gd name="T66" fmla="*/ 484 w 1200"/>
              <a:gd name="T67" fmla="*/ 1896 h 2480"/>
              <a:gd name="T68" fmla="*/ 454 w 1200"/>
              <a:gd name="T69" fmla="*/ 1772 h 2480"/>
              <a:gd name="T70" fmla="*/ 490 w 1200"/>
              <a:gd name="T71" fmla="*/ 1528 h 2480"/>
              <a:gd name="T72" fmla="*/ 600 w 1200"/>
              <a:gd name="T73" fmla="*/ 1848 h 2480"/>
              <a:gd name="T74" fmla="*/ 670 w 1200"/>
              <a:gd name="T75" fmla="*/ 1886 h 2480"/>
              <a:gd name="T76" fmla="*/ 754 w 1200"/>
              <a:gd name="T77" fmla="*/ 2000 h 2480"/>
              <a:gd name="T78" fmla="*/ 842 w 1200"/>
              <a:gd name="T79" fmla="*/ 2052 h 2480"/>
              <a:gd name="T80" fmla="*/ 956 w 1200"/>
              <a:gd name="T81" fmla="*/ 2124 h 2480"/>
              <a:gd name="T82" fmla="*/ 902 w 1200"/>
              <a:gd name="T83" fmla="*/ 2044 h 2480"/>
              <a:gd name="T84" fmla="*/ 838 w 1200"/>
              <a:gd name="T85" fmla="*/ 1964 h 2480"/>
              <a:gd name="T86" fmla="*/ 990 w 1200"/>
              <a:gd name="T87" fmla="*/ 2062 h 2480"/>
              <a:gd name="T88" fmla="*/ 1010 w 1200"/>
              <a:gd name="T89" fmla="*/ 2054 h 2480"/>
              <a:gd name="T90" fmla="*/ 944 w 1200"/>
              <a:gd name="T91" fmla="*/ 2010 h 2480"/>
              <a:gd name="T92" fmla="*/ 844 w 1200"/>
              <a:gd name="T93" fmla="*/ 1910 h 2480"/>
              <a:gd name="T94" fmla="*/ 664 w 1200"/>
              <a:gd name="T95" fmla="*/ 1696 h 2480"/>
              <a:gd name="T96" fmla="*/ 516 w 1200"/>
              <a:gd name="T97" fmla="*/ 1514 h 2480"/>
              <a:gd name="T98" fmla="*/ 648 w 1200"/>
              <a:gd name="T99" fmla="*/ 1474 h 2480"/>
              <a:gd name="T100" fmla="*/ 692 w 1200"/>
              <a:gd name="T101" fmla="*/ 1424 h 2480"/>
              <a:gd name="T102" fmla="*/ 738 w 1200"/>
              <a:gd name="T103" fmla="*/ 1400 h 2480"/>
              <a:gd name="T104" fmla="*/ 748 w 1200"/>
              <a:gd name="T105" fmla="*/ 1452 h 2480"/>
              <a:gd name="T106" fmla="*/ 802 w 1200"/>
              <a:gd name="T107" fmla="*/ 1436 h 2480"/>
              <a:gd name="T108" fmla="*/ 870 w 1200"/>
              <a:gd name="T109" fmla="*/ 1222 h 2480"/>
              <a:gd name="T110" fmla="*/ 922 w 1200"/>
              <a:gd name="T111" fmla="*/ 1080 h 2480"/>
              <a:gd name="T112" fmla="*/ 916 w 1200"/>
              <a:gd name="T113" fmla="*/ 1000 h 2480"/>
              <a:gd name="T114" fmla="*/ 770 w 1200"/>
              <a:gd name="T115" fmla="*/ 258 h 2480"/>
              <a:gd name="T116" fmla="*/ 934 w 1200"/>
              <a:gd name="T117" fmla="*/ 320 h 2480"/>
              <a:gd name="T118" fmla="*/ 1196 w 1200"/>
              <a:gd name="T119" fmla="*/ 504 h 2480"/>
              <a:gd name="T120" fmla="*/ 1186 w 1200"/>
              <a:gd name="T121" fmla="*/ 466 h 2480"/>
              <a:gd name="T122" fmla="*/ 1024 w 1200"/>
              <a:gd name="T123" fmla="*/ 310 h 24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200" h="2480">
                <a:moveTo>
                  <a:pt x="934" y="194"/>
                </a:moveTo>
                <a:lnTo>
                  <a:pt x="934" y="194"/>
                </a:lnTo>
                <a:lnTo>
                  <a:pt x="932" y="186"/>
                </a:lnTo>
                <a:lnTo>
                  <a:pt x="930" y="166"/>
                </a:lnTo>
                <a:lnTo>
                  <a:pt x="924" y="136"/>
                </a:lnTo>
                <a:lnTo>
                  <a:pt x="918" y="120"/>
                </a:lnTo>
                <a:lnTo>
                  <a:pt x="912" y="102"/>
                </a:lnTo>
                <a:lnTo>
                  <a:pt x="904" y="84"/>
                </a:lnTo>
                <a:lnTo>
                  <a:pt x="894" y="68"/>
                </a:lnTo>
                <a:lnTo>
                  <a:pt x="884" y="52"/>
                </a:lnTo>
                <a:lnTo>
                  <a:pt x="870" y="36"/>
                </a:lnTo>
                <a:lnTo>
                  <a:pt x="854" y="24"/>
                </a:lnTo>
                <a:lnTo>
                  <a:pt x="836" y="14"/>
                </a:lnTo>
                <a:lnTo>
                  <a:pt x="814" y="6"/>
                </a:lnTo>
                <a:lnTo>
                  <a:pt x="790" y="2"/>
                </a:lnTo>
                <a:lnTo>
                  <a:pt x="790" y="2"/>
                </a:lnTo>
                <a:lnTo>
                  <a:pt x="766" y="0"/>
                </a:lnTo>
                <a:lnTo>
                  <a:pt x="744" y="0"/>
                </a:lnTo>
                <a:lnTo>
                  <a:pt x="724" y="4"/>
                </a:lnTo>
                <a:lnTo>
                  <a:pt x="708" y="8"/>
                </a:lnTo>
                <a:lnTo>
                  <a:pt x="692" y="12"/>
                </a:lnTo>
                <a:lnTo>
                  <a:pt x="678" y="20"/>
                </a:lnTo>
                <a:lnTo>
                  <a:pt x="666" y="26"/>
                </a:lnTo>
                <a:lnTo>
                  <a:pt x="656" y="34"/>
                </a:lnTo>
                <a:lnTo>
                  <a:pt x="640" y="48"/>
                </a:lnTo>
                <a:lnTo>
                  <a:pt x="630" y="62"/>
                </a:lnTo>
                <a:lnTo>
                  <a:pt x="622" y="76"/>
                </a:lnTo>
                <a:lnTo>
                  <a:pt x="622" y="76"/>
                </a:lnTo>
                <a:lnTo>
                  <a:pt x="570" y="188"/>
                </a:lnTo>
                <a:lnTo>
                  <a:pt x="570" y="188"/>
                </a:lnTo>
                <a:lnTo>
                  <a:pt x="562" y="214"/>
                </a:lnTo>
                <a:lnTo>
                  <a:pt x="556" y="246"/>
                </a:lnTo>
                <a:lnTo>
                  <a:pt x="550" y="282"/>
                </a:lnTo>
                <a:lnTo>
                  <a:pt x="546" y="318"/>
                </a:lnTo>
                <a:lnTo>
                  <a:pt x="542" y="378"/>
                </a:lnTo>
                <a:lnTo>
                  <a:pt x="540" y="398"/>
                </a:lnTo>
                <a:lnTo>
                  <a:pt x="540" y="398"/>
                </a:lnTo>
                <a:lnTo>
                  <a:pt x="544" y="370"/>
                </a:lnTo>
                <a:lnTo>
                  <a:pt x="552" y="322"/>
                </a:lnTo>
                <a:lnTo>
                  <a:pt x="564" y="268"/>
                </a:lnTo>
                <a:lnTo>
                  <a:pt x="572" y="230"/>
                </a:lnTo>
                <a:lnTo>
                  <a:pt x="572" y="230"/>
                </a:lnTo>
                <a:lnTo>
                  <a:pt x="586" y="198"/>
                </a:lnTo>
                <a:lnTo>
                  <a:pt x="604" y="164"/>
                </a:lnTo>
                <a:lnTo>
                  <a:pt x="626" y="122"/>
                </a:lnTo>
                <a:lnTo>
                  <a:pt x="626" y="122"/>
                </a:lnTo>
                <a:lnTo>
                  <a:pt x="616" y="164"/>
                </a:lnTo>
                <a:lnTo>
                  <a:pt x="610" y="202"/>
                </a:lnTo>
                <a:lnTo>
                  <a:pt x="606" y="238"/>
                </a:lnTo>
                <a:lnTo>
                  <a:pt x="606" y="238"/>
                </a:lnTo>
                <a:lnTo>
                  <a:pt x="604" y="306"/>
                </a:lnTo>
                <a:lnTo>
                  <a:pt x="604" y="342"/>
                </a:lnTo>
                <a:lnTo>
                  <a:pt x="626" y="232"/>
                </a:lnTo>
                <a:lnTo>
                  <a:pt x="626" y="232"/>
                </a:lnTo>
                <a:lnTo>
                  <a:pt x="624" y="324"/>
                </a:lnTo>
                <a:lnTo>
                  <a:pt x="620" y="466"/>
                </a:lnTo>
                <a:lnTo>
                  <a:pt x="620" y="466"/>
                </a:lnTo>
                <a:lnTo>
                  <a:pt x="618" y="498"/>
                </a:lnTo>
                <a:lnTo>
                  <a:pt x="612" y="538"/>
                </a:lnTo>
                <a:lnTo>
                  <a:pt x="596" y="628"/>
                </a:lnTo>
                <a:lnTo>
                  <a:pt x="576" y="736"/>
                </a:lnTo>
                <a:lnTo>
                  <a:pt x="576" y="736"/>
                </a:lnTo>
                <a:lnTo>
                  <a:pt x="534" y="750"/>
                </a:lnTo>
                <a:lnTo>
                  <a:pt x="488" y="766"/>
                </a:lnTo>
                <a:lnTo>
                  <a:pt x="430" y="790"/>
                </a:lnTo>
                <a:lnTo>
                  <a:pt x="368" y="820"/>
                </a:lnTo>
                <a:lnTo>
                  <a:pt x="336" y="838"/>
                </a:lnTo>
                <a:lnTo>
                  <a:pt x="306" y="856"/>
                </a:lnTo>
                <a:lnTo>
                  <a:pt x="274" y="878"/>
                </a:lnTo>
                <a:lnTo>
                  <a:pt x="246" y="900"/>
                </a:lnTo>
                <a:lnTo>
                  <a:pt x="218" y="922"/>
                </a:lnTo>
                <a:lnTo>
                  <a:pt x="194" y="948"/>
                </a:lnTo>
                <a:lnTo>
                  <a:pt x="194" y="948"/>
                </a:lnTo>
                <a:lnTo>
                  <a:pt x="118" y="1034"/>
                </a:lnTo>
                <a:lnTo>
                  <a:pt x="90" y="1068"/>
                </a:lnTo>
                <a:lnTo>
                  <a:pt x="68" y="1096"/>
                </a:lnTo>
                <a:lnTo>
                  <a:pt x="54" y="1122"/>
                </a:lnTo>
                <a:lnTo>
                  <a:pt x="42" y="1146"/>
                </a:lnTo>
                <a:lnTo>
                  <a:pt x="36" y="1168"/>
                </a:lnTo>
                <a:lnTo>
                  <a:pt x="32" y="1192"/>
                </a:lnTo>
                <a:lnTo>
                  <a:pt x="32" y="1192"/>
                </a:lnTo>
                <a:lnTo>
                  <a:pt x="22" y="1260"/>
                </a:lnTo>
                <a:lnTo>
                  <a:pt x="18" y="1274"/>
                </a:lnTo>
                <a:lnTo>
                  <a:pt x="14" y="1280"/>
                </a:lnTo>
                <a:lnTo>
                  <a:pt x="14" y="1280"/>
                </a:lnTo>
                <a:lnTo>
                  <a:pt x="4" y="1294"/>
                </a:lnTo>
                <a:lnTo>
                  <a:pt x="0" y="1300"/>
                </a:lnTo>
                <a:lnTo>
                  <a:pt x="0" y="1302"/>
                </a:lnTo>
                <a:lnTo>
                  <a:pt x="4" y="1302"/>
                </a:lnTo>
                <a:lnTo>
                  <a:pt x="4" y="1302"/>
                </a:lnTo>
                <a:lnTo>
                  <a:pt x="24" y="1308"/>
                </a:lnTo>
                <a:lnTo>
                  <a:pt x="34" y="1312"/>
                </a:lnTo>
                <a:lnTo>
                  <a:pt x="38" y="1314"/>
                </a:lnTo>
                <a:lnTo>
                  <a:pt x="40" y="1316"/>
                </a:lnTo>
                <a:lnTo>
                  <a:pt x="40" y="1316"/>
                </a:lnTo>
                <a:lnTo>
                  <a:pt x="56" y="1354"/>
                </a:lnTo>
                <a:lnTo>
                  <a:pt x="66" y="1376"/>
                </a:lnTo>
                <a:lnTo>
                  <a:pt x="72" y="1382"/>
                </a:lnTo>
                <a:lnTo>
                  <a:pt x="76" y="1386"/>
                </a:lnTo>
                <a:lnTo>
                  <a:pt x="76" y="1386"/>
                </a:lnTo>
                <a:lnTo>
                  <a:pt x="82" y="1382"/>
                </a:lnTo>
                <a:lnTo>
                  <a:pt x="88" y="1378"/>
                </a:lnTo>
                <a:lnTo>
                  <a:pt x="94" y="1372"/>
                </a:lnTo>
                <a:lnTo>
                  <a:pt x="98" y="1372"/>
                </a:lnTo>
                <a:lnTo>
                  <a:pt x="98" y="1372"/>
                </a:lnTo>
                <a:lnTo>
                  <a:pt x="108" y="1382"/>
                </a:lnTo>
                <a:lnTo>
                  <a:pt x="138" y="1402"/>
                </a:lnTo>
                <a:lnTo>
                  <a:pt x="182" y="1430"/>
                </a:lnTo>
                <a:lnTo>
                  <a:pt x="208" y="1446"/>
                </a:lnTo>
                <a:lnTo>
                  <a:pt x="238" y="1460"/>
                </a:lnTo>
                <a:lnTo>
                  <a:pt x="238" y="1460"/>
                </a:lnTo>
                <a:lnTo>
                  <a:pt x="266" y="1472"/>
                </a:lnTo>
                <a:lnTo>
                  <a:pt x="294" y="1484"/>
                </a:lnTo>
                <a:lnTo>
                  <a:pt x="340" y="1500"/>
                </a:lnTo>
                <a:lnTo>
                  <a:pt x="372" y="1512"/>
                </a:lnTo>
                <a:lnTo>
                  <a:pt x="380" y="1516"/>
                </a:lnTo>
                <a:lnTo>
                  <a:pt x="382" y="1518"/>
                </a:lnTo>
                <a:lnTo>
                  <a:pt x="384" y="1520"/>
                </a:lnTo>
                <a:lnTo>
                  <a:pt x="384" y="1520"/>
                </a:lnTo>
                <a:lnTo>
                  <a:pt x="386" y="1542"/>
                </a:lnTo>
                <a:lnTo>
                  <a:pt x="394" y="1584"/>
                </a:lnTo>
                <a:lnTo>
                  <a:pt x="402" y="1638"/>
                </a:lnTo>
                <a:lnTo>
                  <a:pt x="402" y="1666"/>
                </a:lnTo>
                <a:lnTo>
                  <a:pt x="402" y="1694"/>
                </a:lnTo>
                <a:lnTo>
                  <a:pt x="402" y="1694"/>
                </a:lnTo>
                <a:lnTo>
                  <a:pt x="400" y="1744"/>
                </a:lnTo>
                <a:lnTo>
                  <a:pt x="400" y="1784"/>
                </a:lnTo>
                <a:lnTo>
                  <a:pt x="402" y="1814"/>
                </a:lnTo>
                <a:lnTo>
                  <a:pt x="404" y="1828"/>
                </a:lnTo>
                <a:lnTo>
                  <a:pt x="408" y="1840"/>
                </a:lnTo>
                <a:lnTo>
                  <a:pt x="408" y="1840"/>
                </a:lnTo>
                <a:lnTo>
                  <a:pt x="438" y="1988"/>
                </a:lnTo>
                <a:lnTo>
                  <a:pt x="462" y="2094"/>
                </a:lnTo>
                <a:lnTo>
                  <a:pt x="470" y="2134"/>
                </a:lnTo>
                <a:lnTo>
                  <a:pt x="476" y="2154"/>
                </a:lnTo>
                <a:lnTo>
                  <a:pt x="476" y="2154"/>
                </a:lnTo>
                <a:lnTo>
                  <a:pt x="490" y="2184"/>
                </a:lnTo>
                <a:lnTo>
                  <a:pt x="496" y="2198"/>
                </a:lnTo>
                <a:lnTo>
                  <a:pt x="496" y="2198"/>
                </a:lnTo>
                <a:lnTo>
                  <a:pt x="454" y="2180"/>
                </a:lnTo>
                <a:lnTo>
                  <a:pt x="422" y="2168"/>
                </a:lnTo>
                <a:lnTo>
                  <a:pt x="410" y="2164"/>
                </a:lnTo>
                <a:lnTo>
                  <a:pt x="402" y="2162"/>
                </a:lnTo>
                <a:lnTo>
                  <a:pt x="402" y="2162"/>
                </a:lnTo>
                <a:lnTo>
                  <a:pt x="400" y="2162"/>
                </a:lnTo>
                <a:lnTo>
                  <a:pt x="402" y="2164"/>
                </a:lnTo>
                <a:lnTo>
                  <a:pt x="406" y="2170"/>
                </a:lnTo>
                <a:lnTo>
                  <a:pt x="432" y="2188"/>
                </a:lnTo>
                <a:lnTo>
                  <a:pt x="464" y="2214"/>
                </a:lnTo>
                <a:lnTo>
                  <a:pt x="478" y="2226"/>
                </a:lnTo>
                <a:lnTo>
                  <a:pt x="488" y="2238"/>
                </a:lnTo>
                <a:lnTo>
                  <a:pt x="488" y="2238"/>
                </a:lnTo>
                <a:lnTo>
                  <a:pt x="496" y="2248"/>
                </a:lnTo>
                <a:lnTo>
                  <a:pt x="502" y="2256"/>
                </a:lnTo>
                <a:lnTo>
                  <a:pt x="512" y="2264"/>
                </a:lnTo>
                <a:lnTo>
                  <a:pt x="516" y="2268"/>
                </a:lnTo>
                <a:lnTo>
                  <a:pt x="518" y="2270"/>
                </a:lnTo>
                <a:lnTo>
                  <a:pt x="520" y="2276"/>
                </a:lnTo>
                <a:lnTo>
                  <a:pt x="520" y="2282"/>
                </a:lnTo>
                <a:lnTo>
                  <a:pt x="520" y="2282"/>
                </a:lnTo>
                <a:lnTo>
                  <a:pt x="524" y="2296"/>
                </a:lnTo>
                <a:lnTo>
                  <a:pt x="530" y="2316"/>
                </a:lnTo>
                <a:lnTo>
                  <a:pt x="550" y="2368"/>
                </a:lnTo>
                <a:lnTo>
                  <a:pt x="564" y="2394"/>
                </a:lnTo>
                <a:lnTo>
                  <a:pt x="576" y="2420"/>
                </a:lnTo>
                <a:lnTo>
                  <a:pt x="590" y="2442"/>
                </a:lnTo>
                <a:lnTo>
                  <a:pt x="600" y="2456"/>
                </a:lnTo>
                <a:lnTo>
                  <a:pt x="600" y="2456"/>
                </a:lnTo>
                <a:lnTo>
                  <a:pt x="610" y="2466"/>
                </a:lnTo>
                <a:lnTo>
                  <a:pt x="620" y="2472"/>
                </a:lnTo>
                <a:lnTo>
                  <a:pt x="630" y="2476"/>
                </a:lnTo>
                <a:lnTo>
                  <a:pt x="638" y="2480"/>
                </a:lnTo>
                <a:lnTo>
                  <a:pt x="644" y="2480"/>
                </a:lnTo>
                <a:lnTo>
                  <a:pt x="650" y="2478"/>
                </a:lnTo>
                <a:lnTo>
                  <a:pt x="652" y="2476"/>
                </a:lnTo>
                <a:lnTo>
                  <a:pt x="652" y="2470"/>
                </a:lnTo>
                <a:lnTo>
                  <a:pt x="652" y="2470"/>
                </a:lnTo>
                <a:lnTo>
                  <a:pt x="650" y="2462"/>
                </a:lnTo>
                <a:lnTo>
                  <a:pt x="646" y="2454"/>
                </a:lnTo>
                <a:lnTo>
                  <a:pt x="634" y="2434"/>
                </a:lnTo>
                <a:lnTo>
                  <a:pt x="620" y="2412"/>
                </a:lnTo>
                <a:lnTo>
                  <a:pt x="616" y="2400"/>
                </a:lnTo>
                <a:lnTo>
                  <a:pt x="612" y="2390"/>
                </a:lnTo>
                <a:lnTo>
                  <a:pt x="612" y="2390"/>
                </a:lnTo>
                <a:lnTo>
                  <a:pt x="596" y="2346"/>
                </a:lnTo>
                <a:lnTo>
                  <a:pt x="586" y="2322"/>
                </a:lnTo>
                <a:lnTo>
                  <a:pt x="586" y="2322"/>
                </a:lnTo>
                <a:lnTo>
                  <a:pt x="642" y="2336"/>
                </a:lnTo>
                <a:lnTo>
                  <a:pt x="688" y="2352"/>
                </a:lnTo>
                <a:lnTo>
                  <a:pt x="710" y="2362"/>
                </a:lnTo>
                <a:lnTo>
                  <a:pt x="730" y="2370"/>
                </a:lnTo>
                <a:lnTo>
                  <a:pt x="730" y="2370"/>
                </a:lnTo>
                <a:lnTo>
                  <a:pt x="760" y="2386"/>
                </a:lnTo>
                <a:lnTo>
                  <a:pt x="784" y="2396"/>
                </a:lnTo>
                <a:lnTo>
                  <a:pt x="806" y="2404"/>
                </a:lnTo>
                <a:lnTo>
                  <a:pt x="806" y="2404"/>
                </a:lnTo>
                <a:lnTo>
                  <a:pt x="726" y="2344"/>
                </a:lnTo>
                <a:lnTo>
                  <a:pt x="670" y="2300"/>
                </a:lnTo>
                <a:lnTo>
                  <a:pt x="652" y="2284"/>
                </a:lnTo>
                <a:lnTo>
                  <a:pt x="644" y="2278"/>
                </a:lnTo>
                <a:lnTo>
                  <a:pt x="644" y="2278"/>
                </a:lnTo>
                <a:lnTo>
                  <a:pt x="646" y="2276"/>
                </a:lnTo>
                <a:lnTo>
                  <a:pt x="652" y="2276"/>
                </a:lnTo>
                <a:lnTo>
                  <a:pt x="672" y="2278"/>
                </a:lnTo>
                <a:lnTo>
                  <a:pt x="734" y="2284"/>
                </a:lnTo>
                <a:lnTo>
                  <a:pt x="768" y="2288"/>
                </a:lnTo>
                <a:lnTo>
                  <a:pt x="794" y="2288"/>
                </a:lnTo>
                <a:lnTo>
                  <a:pt x="812" y="2288"/>
                </a:lnTo>
                <a:lnTo>
                  <a:pt x="816" y="2286"/>
                </a:lnTo>
                <a:lnTo>
                  <a:pt x="814" y="2282"/>
                </a:lnTo>
                <a:lnTo>
                  <a:pt x="814" y="2282"/>
                </a:lnTo>
                <a:lnTo>
                  <a:pt x="808" y="2274"/>
                </a:lnTo>
                <a:lnTo>
                  <a:pt x="804" y="2270"/>
                </a:lnTo>
                <a:lnTo>
                  <a:pt x="798" y="2270"/>
                </a:lnTo>
                <a:lnTo>
                  <a:pt x="774" y="2264"/>
                </a:lnTo>
                <a:lnTo>
                  <a:pt x="724" y="2250"/>
                </a:lnTo>
                <a:lnTo>
                  <a:pt x="724" y="2250"/>
                </a:lnTo>
                <a:lnTo>
                  <a:pt x="620" y="2220"/>
                </a:lnTo>
                <a:lnTo>
                  <a:pt x="570" y="2206"/>
                </a:lnTo>
                <a:lnTo>
                  <a:pt x="570" y="2206"/>
                </a:lnTo>
                <a:lnTo>
                  <a:pt x="564" y="2204"/>
                </a:lnTo>
                <a:lnTo>
                  <a:pt x="560" y="2204"/>
                </a:lnTo>
                <a:lnTo>
                  <a:pt x="552" y="2204"/>
                </a:lnTo>
                <a:lnTo>
                  <a:pt x="548" y="2204"/>
                </a:lnTo>
                <a:lnTo>
                  <a:pt x="546" y="2202"/>
                </a:lnTo>
                <a:lnTo>
                  <a:pt x="542" y="2198"/>
                </a:lnTo>
                <a:lnTo>
                  <a:pt x="540" y="2192"/>
                </a:lnTo>
                <a:lnTo>
                  <a:pt x="540" y="2192"/>
                </a:lnTo>
                <a:lnTo>
                  <a:pt x="528" y="2152"/>
                </a:lnTo>
                <a:lnTo>
                  <a:pt x="512" y="2080"/>
                </a:lnTo>
                <a:lnTo>
                  <a:pt x="494" y="2000"/>
                </a:lnTo>
                <a:lnTo>
                  <a:pt x="486" y="1964"/>
                </a:lnTo>
                <a:lnTo>
                  <a:pt x="482" y="1934"/>
                </a:lnTo>
                <a:lnTo>
                  <a:pt x="482" y="1934"/>
                </a:lnTo>
                <a:lnTo>
                  <a:pt x="480" y="1914"/>
                </a:lnTo>
                <a:lnTo>
                  <a:pt x="480" y="1904"/>
                </a:lnTo>
                <a:lnTo>
                  <a:pt x="482" y="1898"/>
                </a:lnTo>
                <a:lnTo>
                  <a:pt x="484" y="1896"/>
                </a:lnTo>
                <a:lnTo>
                  <a:pt x="484" y="1894"/>
                </a:lnTo>
                <a:lnTo>
                  <a:pt x="484" y="1886"/>
                </a:lnTo>
                <a:lnTo>
                  <a:pt x="474" y="1840"/>
                </a:lnTo>
                <a:lnTo>
                  <a:pt x="474" y="1840"/>
                </a:lnTo>
                <a:lnTo>
                  <a:pt x="466" y="1810"/>
                </a:lnTo>
                <a:lnTo>
                  <a:pt x="460" y="1790"/>
                </a:lnTo>
                <a:lnTo>
                  <a:pt x="454" y="1772"/>
                </a:lnTo>
                <a:lnTo>
                  <a:pt x="450" y="1762"/>
                </a:lnTo>
                <a:lnTo>
                  <a:pt x="450" y="1738"/>
                </a:lnTo>
                <a:lnTo>
                  <a:pt x="450" y="1738"/>
                </a:lnTo>
                <a:lnTo>
                  <a:pt x="452" y="1686"/>
                </a:lnTo>
                <a:lnTo>
                  <a:pt x="458" y="1622"/>
                </a:lnTo>
                <a:lnTo>
                  <a:pt x="466" y="1542"/>
                </a:lnTo>
                <a:lnTo>
                  <a:pt x="490" y="1528"/>
                </a:lnTo>
                <a:lnTo>
                  <a:pt x="664" y="1798"/>
                </a:lnTo>
                <a:lnTo>
                  <a:pt x="670" y="1836"/>
                </a:lnTo>
                <a:lnTo>
                  <a:pt x="670" y="1836"/>
                </a:lnTo>
                <a:lnTo>
                  <a:pt x="640" y="1842"/>
                </a:lnTo>
                <a:lnTo>
                  <a:pt x="616" y="1846"/>
                </a:lnTo>
                <a:lnTo>
                  <a:pt x="600" y="1848"/>
                </a:lnTo>
                <a:lnTo>
                  <a:pt x="600" y="1848"/>
                </a:lnTo>
                <a:lnTo>
                  <a:pt x="622" y="1858"/>
                </a:lnTo>
                <a:lnTo>
                  <a:pt x="636" y="1866"/>
                </a:lnTo>
                <a:lnTo>
                  <a:pt x="644" y="1872"/>
                </a:lnTo>
                <a:lnTo>
                  <a:pt x="644" y="1872"/>
                </a:lnTo>
                <a:lnTo>
                  <a:pt x="648" y="1874"/>
                </a:lnTo>
                <a:lnTo>
                  <a:pt x="654" y="1878"/>
                </a:lnTo>
                <a:lnTo>
                  <a:pt x="670" y="1886"/>
                </a:lnTo>
                <a:lnTo>
                  <a:pt x="688" y="1896"/>
                </a:lnTo>
                <a:lnTo>
                  <a:pt x="696" y="1904"/>
                </a:lnTo>
                <a:lnTo>
                  <a:pt x="702" y="1912"/>
                </a:lnTo>
                <a:lnTo>
                  <a:pt x="702" y="1912"/>
                </a:lnTo>
                <a:lnTo>
                  <a:pt x="724" y="1950"/>
                </a:lnTo>
                <a:lnTo>
                  <a:pt x="738" y="1974"/>
                </a:lnTo>
                <a:lnTo>
                  <a:pt x="754" y="2000"/>
                </a:lnTo>
                <a:lnTo>
                  <a:pt x="754" y="2000"/>
                </a:lnTo>
                <a:lnTo>
                  <a:pt x="766" y="2014"/>
                </a:lnTo>
                <a:lnTo>
                  <a:pt x="780" y="2028"/>
                </a:lnTo>
                <a:lnTo>
                  <a:pt x="812" y="2058"/>
                </a:lnTo>
                <a:lnTo>
                  <a:pt x="850" y="2090"/>
                </a:lnTo>
                <a:lnTo>
                  <a:pt x="842" y="2052"/>
                </a:lnTo>
                <a:lnTo>
                  <a:pt x="842" y="2052"/>
                </a:lnTo>
                <a:lnTo>
                  <a:pt x="860" y="2066"/>
                </a:lnTo>
                <a:lnTo>
                  <a:pt x="896" y="2094"/>
                </a:lnTo>
                <a:lnTo>
                  <a:pt x="918" y="2108"/>
                </a:lnTo>
                <a:lnTo>
                  <a:pt x="936" y="2120"/>
                </a:lnTo>
                <a:lnTo>
                  <a:pt x="948" y="2126"/>
                </a:lnTo>
                <a:lnTo>
                  <a:pt x="954" y="2126"/>
                </a:lnTo>
                <a:lnTo>
                  <a:pt x="956" y="2124"/>
                </a:lnTo>
                <a:lnTo>
                  <a:pt x="956" y="2124"/>
                </a:lnTo>
                <a:lnTo>
                  <a:pt x="956" y="2114"/>
                </a:lnTo>
                <a:lnTo>
                  <a:pt x="952" y="2106"/>
                </a:lnTo>
                <a:lnTo>
                  <a:pt x="946" y="2094"/>
                </a:lnTo>
                <a:lnTo>
                  <a:pt x="940" y="2084"/>
                </a:lnTo>
                <a:lnTo>
                  <a:pt x="922" y="2062"/>
                </a:lnTo>
                <a:lnTo>
                  <a:pt x="902" y="2044"/>
                </a:lnTo>
                <a:lnTo>
                  <a:pt x="902" y="2044"/>
                </a:lnTo>
                <a:lnTo>
                  <a:pt x="888" y="2028"/>
                </a:lnTo>
                <a:lnTo>
                  <a:pt x="874" y="2012"/>
                </a:lnTo>
                <a:lnTo>
                  <a:pt x="856" y="1990"/>
                </a:lnTo>
                <a:lnTo>
                  <a:pt x="856" y="1990"/>
                </a:lnTo>
                <a:lnTo>
                  <a:pt x="848" y="1980"/>
                </a:lnTo>
                <a:lnTo>
                  <a:pt x="838" y="1964"/>
                </a:lnTo>
                <a:lnTo>
                  <a:pt x="826" y="1944"/>
                </a:lnTo>
                <a:lnTo>
                  <a:pt x="826" y="1944"/>
                </a:lnTo>
                <a:lnTo>
                  <a:pt x="892" y="1994"/>
                </a:lnTo>
                <a:lnTo>
                  <a:pt x="944" y="2032"/>
                </a:lnTo>
                <a:lnTo>
                  <a:pt x="980" y="2056"/>
                </a:lnTo>
                <a:lnTo>
                  <a:pt x="980" y="2056"/>
                </a:lnTo>
                <a:lnTo>
                  <a:pt x="990" y="2062"/>
                </a:lnTo>
                <a:lnTo>
                  <a:pt x="1000" y="2064"/>
                </a:lnTo>
                <a:lnTo>
                  <a:pt x="1006" y="2064"/>
                </a:lnTo>
                <a:lnTo>
                  <a:pt x="1012" y="2062"/>
                </a:lnTo>
                <a:lnTo>
                  <a:pt x="1014" y="2060"/>
                </a:lnTo>
                <a:lnTo>
                  <a:pt x="1016" y="2058"/>
                </a:lnTo>
                <a:lnTo>
                  <a:pt x="1014" y="2056"/>
                </a:lnTo>
                <a:lnTo>
                  <a:pt x="1010" y="2054"/>
                </a:lnTo>
                <a:lnTo>
                  <a:pt x="1010" y="2054"/>
                </a:lnTo>
                <a:lnTo>
                  <a:pt x="996" y="2048"/>
                </a:lnTo>
                <a:lnTo>
                  <a:pt x="978" y="2038"/>
                </a:lnTo>
                <a:lnTo>
                  <a:pt x="958" y="2024"/>
                </a:lnTo>
                <a:lnTo>
                  <a:pt x="950" y="2018"/>
                </a:lnTo>
                <a:lnTo>
                  <a:pt x="944" y="2010"/>
                </a:lnTo>
                <a:lnTo>
                  <a:pt x="944" y="2010"/>
                </a:lnTo>
                <a:lnTo>
                  <a:pt x="934" y="1998"/>
                </a:lnTo>
                <a:lnTo>
                  <a:pt x="920" y="1984"/>
                </a:lnTo>
                <a:lnTo>
                  <a:pt x="902" y="1968"/>
                </a:lnTo>
                <a:lnTo>
                  <a:pt x="878" y="1944"/>
                </a:lnTo>
                <a:lnTo>
                  <a:pt x="878" y="1944"/>
                </a:lnTo>
                <a:lnTo>
                  <a:pt x="858" y="1924"/>
                </a:lnTo>
                <a:lnTo>
                  <a:pt x="844" y="1910"/>
                </a:lnTo>
                <a:lnTo>
                  <a:pt x="826" y="1892"/>
                </a:lnTo>
                <a:lnTo>
                  <a:pt x="792" y="1856"/>
                </a:lnTo>
                <a:lnTo>
                  <a:pt x="792" y="1856"/>
                </a:lnTo>
                <a:lnTo>
                  <a:pt x="732" y="1784"/>
                </a:lnTo>
                <a:lnTo>
                  <a:pt x="702" y="1748"/>
                </a:lnTo>
                <a:lnTo>
                  <a:pt x="702" y="1748"/>
                </a:lnTo>
                <a:lnTo>
                  <a:pt x="664" y="1696"/>
                </a:lnTo>
                <a:lnTo>
                  <a:pt x="642" y="1666"/>
                </a:lnTo>
                <a:lnTo>
                  <a:pt x="622" y="1644"/>
                </a:lnTo>
                <a:lnTo>
                  <a:pt x="622" y="1644"/>
                </a:lnTo>
                <a:lnTo>
                  <a:pt x="598" y="1616"/>
                </a:lnTo>
                <a:lnTo>
                  <a:pt x="562" y="1572"/>
                </a:lnTo>
                <a:lnTo>
                  <a:pt x="516" y="1514"/>
                </a:lnTo>
                <a:lnTo>
                  <a:pt x="516" y="1514"/>
                </a:lnTo>
                <a:lnTo>
                  <a:pt x="568" y="1504"/>
                </a:lnTo>
                <a:lnTo>
                  <a:pt x="606" y="1494"/>
                </a:lnTo>
                <a:lnTo>
                  <a:pt x="618" y="1490"/>
                </a:lnTo>
                <a:lnTo>
                  <a:pt x="626" y="1488"/>
                </a:lnTo>
                <a:lnTo>
                  <a:pt x="626" y="1488"/>
                </a:lnTo>
                <a:lnTo>
                  <a:pt x="638" y="1478"/>
                </a:lnTo>
                <a:lnTo>
                  <a:pt x="648" y="1474"/>
                </a:lnTo>
                <a:lnTo>
                  <a:pt x="648" y="1474"/>
                </a:lnTo>
                <a:lnTo>
                  <a:pt x="650" y="1468"/>
                </a:lnTo>
                <a:lnTo>
                  <a:pt x="658" y="1452"/>
                </a:lnTo>
                <a:lnTo>
                  <a:pt x="666" y="1444"/>
                </a:lnTo>
                <a:lnTo>
                  <a:pt x="672" y="1436"/>
                </a:lnTo>
                <a:lnTo>
                  <a:pt x="682" y="1430"/>
                </a:lnTo>
                <a:lnTo>
                  <a:pt x="692" y="1424"/>
                </a:lnTo>
                <a:lnTo>
                  <a:pt x="692" y="1424"/>
                </a:lnTo>
                <a:lnTo>
                  <a:pt x="710" y="1414"/>
                </a:lnTo>
                <a:lnTo>
                  <a:pt x="726" y="1406"/>
                </a:lnTo>
                <a:lnTo>
                  <a:pt x="736" y="1400"/>
                </a:lnTo>
                <a:lnTo>
                  <a:pt x="738" y="1398"/>
                </a:lnTo>
                <a:lnTo>
                  <a:pt x="738" y="1400"/>
                </a:lnTo>
                <a:lnTo>
                  <a:pt x="738" y="1400"/>
                </a:lnTo>
                <a:lnTo>
                  <a:pt x="736" y="1414"/>
                </a:lnTo>
                <a:lnTo>
                  <a:pt x="732" y="1444"/>
                </a:lnTo>
                <a:lnTo>
                  <a:pt x="730" y="1484"/>
                </a:lnTo>
                <a:lnTo>
                  <a:pt x="730" y="1484"/>
                </a:lnTo>
                <a:lnTo>
                  <a:pt x="740" y="1470"/>
                </a:lnTo>
                <a:lnTo>
                  <a:pt x="748" y="1452"/>
                </a:lnTo>
                <a:lnTo>
                  <a:pt x="748" y="1452"/>
                </a:lnTo>
                <a:lnTo>
                  <a:pt x="770" y="1480"/>
                </a:lnTo>
                <a:lnTo>
                  <a:pt x="784" y="1498"/>
                </a:lnTo>
                <a:lnTo>
                  <a:pt x="790" y="1502"/>
                </a:lnTo>
                <a:lnTo>
                  <a:pt x="792" y="1502"/>
                </a:lnTo>
                <a:lnTo>
                  <a:pt x="792" y="1502"/>
                </a:lnTo>
                <a:lnTo>
                  <a:pt x="792" y="1502"/>
                </a:lnTo>
                <a:lnTo>
                  <a:pt x="802" y="1436"/>
                </a:lnTo>
                <a:lnTo>
                  <a:pt x="810" y="1380"/>
                </a:lnTo>
                <a:lnTo>
                  <a:pt x="832" y="1430"/>
                </a:lnTo>
                <a:lnTo>
                  <a:pt x="832" y="1272"/>
                </a:lnTo>
                <a:lnTo>
                  <a:pt x="832" y="1272"/>
                </a:lnTo>
                <a:lnTo>
                  <a:pt x="840" y="1264"/>
                </a:lnTo>
                <a:lnTo>
                  <a:pt x="858" y="1240"/>
                </a:lnTo>
                <a:lnTo>
                  <a:pt x="870" y="1222"/>
                </a:lnTo>
                <a:lnTo>
                  <a:pt x="880" y="1200"/>
                </a:lnTo>
                <a:lnTo>
                  <a:pt x="890" y="1176"/>
                </a:lnTo>
                <a:lnTo>
                  <a:pt x="898" y="1148"/>
                </a:lnTo>
                <a:lnTo>
                  <a:pt x="898" y="1148"/>
                </a:lnTo>
                <a:lnTo>
                  <a:pt x="904" y="1122"/>
                </a:lnTo>
                <a:lnTo>
                  <a:pt x="914" y="1100"/>
                </a:lnTo>
                <a:lnTo>
                  <a:pt x="922" y="1080"/>
                </a:lnTo>
                <a:lnTo>
                  <a:pt x="930" y="1062"/>
                </a:lnTo>
                <a:lnTo>
                  <a:pt x="930" y="1054"/>
                </a:lnTo>
                <a:lnTo>
                  <a:pt x="932" y="1044"/>
                </a:lnTo>
                <a:lnTo>
                  <a:pt x="930" y="1034"/>
                </a:lnTo>
                <a:lnTo>
                  <a:pt x="928" y="1024"/>
                </a:lnTo>
                <a:lnTo>
                  <a:pt x="922" y="1012"/>
                </a:lnTo>
                <a:lnTo>
                  <a:pt x="916" y="1000"/>
                </a:lnTo>
                <a:lnTo>
                  <a:pt x="906" y="988"/>
                </a:lnTo>
                <a:lnTo>
                  <a:pt x="894" y="972"/>
                </a:lnTo>
                <a:lnTo>
                  <a:pt x="894" y="972"/>
                </a:lnTo>
                <a:lnTo>
                  <a:pt x="830" y="898"/>
                </a:lnTo>
                <a:lnTo>
                  <a:pt x="820" y="884"/>
                </a:lnTo>
                <a:lnTo>
                  <a:pt x="770" y="258"/>
                </a:lnTo>
                <a:lnTo>
                  <a:pt x="770" y="258"/>
                </a:lnTo>
                <a:lnTo>
                  <a:pt x="812" y="272"/>
                </a:lnTo>
                <a:lnTo>
                  <a:pt x="848" y="284"/>
                </a:lnTo>
                <a:lnTo>
                  <a:pt x="880" y="298"/>
                </a:lnTo>
                <a:lnTo>
                  <a:pt x="880" y="298"/>
                </a:lnTo>
                <a:lnTo>
                  <a:pt x="920" y="316"/>
                </a:lnTo>
                <a:lnTo>
                  <a:pt x="934" y="320"/>
                </a:lnTo>
                <a:lnTo>
                  <a:pt x="934" y="320"/>
                </a:lnTo>
                <a:lnTo>
                  <a:pt x="1056" y="404"/>
                </a:lnTo>
                <a:lnTo>
                  <a:pt x="1144" y="466"/>
                </a:lnTo>
                <a:lnTo>
                  <a:pt x="1174" y="488"/>
                </a:lnTo>
                <a:lnTo>
                  <a:pt x="1188" y="500"/>
                </a:lnTo>
                <a:lnTo>
                  <a:pt x="1188" y="500"/>
                </a:lnTo>
                <a:lnTo>
                  <a:pt x="1192" y="504"/>
                </a:lnTo>
                <a:lnTo>
                  <a:pt x="1196" y="504"/>
                </a:lnTo>
                <a:lnTo>
                  <a:pt x="1198" y="502"/>
                </a:lnTo>
                <a:lnTo>
                  <a:pt x="1200" y="500"/>
                </a:lnTo>
                <a:lnTo>
                  <a:pt x="1200" y="494"/>
                </a:lnTo>
                <a:lnTo>
                  <a:pt x="1198" y="486"/>
                </a:lnTo>
                <a:lnTo>
                  <a:pt x="1194" y="476"/>
                </a:lnTo>
                <a:lnTo>
                  <a:pt x="1186" y="466"/>
                </a:lnTo>
                <a:lnTo>
                  <a:pt x="1186" y="466"/>
                </a:lnTo>
                <a:lnTo>
                  <a:pt x="1174" y="452"/>
                </a:lnTo>
                <a:lnTo>
                  <a:pt x="1154" y="432"/>
                </a:lnTo>
                <a:lnTo>
                  <a:pt x="1106" y="386"/>
                </a:lnTo>
                <a:lnTo>
                  <a:pt x="1056" y="342"/>
                </a:lnTo>
                <a:lnTo>
                  <a:pt x="1036" y="322"/>
                </a:lnTo>
                <a:lnTo>
                  <a:pt x="1024" y="310"/>
                </a:lnTo>
                <a:lnTo>
                  <a:pt x="1024" y="310"/>
                </a:lnTo>
                <a:lnTo>
                  <a:pt x="934" y="194"/>
                </a:lnTo>
                <a:lnTo>
                  <a:pt x="934" y="194"/>
                </a:lnTo>
                <a:close/>
              </a:path>
            </a:pathLst>
          </a:custGeom>
          <a:solidFill>
            <a:schemeClr val="tx1"/>
          </a:solidFill>
          <a:ln w="1270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dirty="0"/>
          </a:p>
        </p:txBody>
      </p:sp>
      <p:sp>
        <p:nvSpPr>
          <p:cNvPr id="4" name="Freeform 6">
            <a:extLst>
              <a:ext uri="{FF2B5EF4-FFF2-40B4-BE49-F238E27FC236}">
                <a16:creationId xmlns:a16="http://schemas.microsoft.com/office/drawing/2014/main" id="{55CEFA76-2A18-4F13-B0E9-A0896480D8F5}"/>
              </a:ext>
            </a:extLst>
          </p:cNvPr>
          <p:cNvSpPr>
            <a:spLocks noEditPoints="1"/>
          </p:cNvSpPr>
          <p:nvPr/>
        </p:nvSpPr>
        <p:spPr bwMode="auto">
          <a:xfrm>
            <a:off x="6078125" y="967483"/>
            <a:ext cx="1496207" cy="1485165"/>
          </a:xfrm>
          <a:custGeom>
            <a:avLst/>
            <a:gdLst>
              <a:gd name="T0" fmla="*/ 738 w 2168"/>
              <a:gd name="T1" fmla="*/ 618 h 2152"/>
              <a:gd name="T2" fmla="*/ 778 w 2168"/>
              <a:gd name="T3" fmla="*/ 902 h 2152"/>
              <a:gd name="T4" fmla="*/ 918 w 2168"/>
              <a:gd name="T5" fmla="*/ 1054 h 2152"/>
              <a:gd name="T6" fmla="*/ 1172 w 2168"/>
              <a:gd name="T7" fmla="*/ 1144 h 2152"/>
              <a:gd name="T8" fmla="*/ 1258 w 2168"/>
              <a:gd name="T9" fmla="*/ 1406 h 2152"/>
              <a:gd name="T10" fmla="*/ 1186 w 2168"/>
              <a:gd name="T11" fmla="*/ 1618 h 2152"/>
              <a:gd name="T12" fmla="*/ 1040 w 2168"/>
              <a:gd name="T13" fmla="*/ 1726 h 2152"/>
              <a:gd name="T14" fmla="*/ 910 w 2168"/>
              <a:gd name="T15" fmla="*/ 1838 h 2152"/>
              <a:gd name="T16" fmla="*/ 916 w 2168"/>
              <a:gd name="T17" fmla="*/ 1886 h 2152"/>
              <a:gd name="T18" fmla="*/ 1010 w 2168"/>
              <a:gd name="T19" fmla="*/ 1790 h 2152"/>
              <a:gd name="T20" fmla="*/ 1124 w 2168"/>
              <a:gd name="T21" fmla="*/ 1812 h 2152"/>
              <a:gd name="T22" fmla="*/ 1084 w 2168"/>
              <a:gd name="T23" fmla="*/ 1956 h 2152"/>
              <a:gd name="T24" fmla="*/ 1096 w 2168"/>
              <a:gd name="T25" fmla="*/ 2030 h 2152"/>
              <a:gd name="T26" fmla="*/ 1142 w 2168"/>
              <a:gd name="T27" fmla="*/ 1958 h 2152"/>
              <a:gd name="T28" fmla="*/ 1288 w 2168"/>
              <a:gd name="T29" fmla="*/ 1804 h 2152"/>
              <a:gd name="T30" fmla="*/ 1264 w 2168"/>
              <a:gd name="T31" fmla="*/ 1912 h 2152"/>
              <a:gd name="T32" fmla="*/ 1234 w 2168"/>
              <a:gd name="T33" fmla="*/ 1944 h 2152"/>
              <a:gd name="T34" fmla="*/ 1292 w 2168"/>
              <a:gd name="T35" fmla="*/ 1950 h 2152"/>
              <a:gd name="T36" fmla="*/ 1468 w 2168"/>
              <a:gd name="T37" fmla="*/ 1884 h 2152"/>
              <a:gd name="T38" fmla="*/ 1312 w 2168"/>
              <a:gd name="T39" fmla="*/ 2094 h 2152"/>
              <a:gd name="T40" fmla="*/ 1316 w 2168"/>
              <a:gd name="T41" fmla="*/ 2152 h 2152"/>
              <a:gd name="T42" fmla="*/ 1404 w 2168"/>
              <a:gd name="T43" fmla="*/ 2094 h 2152"/>
              <a:gd name="T44" fmla="*/ 1562 w 2168"/>
              <a:gd name="T45" fmla="*/ 1876 h 2152"/>
              <a:gd name="T46" fmla="*/ 1562 w 2168"/>
              <a:gd name="T47" fmla="*/ 2064 h 2152"/>
              <a:gd name="T48" fmla="*/ 1614 w 2168"/>
              <a:gd name="T49" fmla="*/ 2088 h 2152"/>
              <a:gd name="T50" fmla="*/ 1656 w 2168"/>
              <a:gd name="T51" fmla="*/ 1810 h 2152"/>
              <a:gd name="T52" fmla="*/ 1626 w 2168"/>
              <a:gd name="T53" fmla="*/ 1650 h 2152"/>
              <a:gd name="T54" fmla="*/ 1618 w 2168"/>
              <a:gd name="T55" fmla="*/ 1282 h 2152"/>
              <a:gd name="T56" fmla="*/ 1602 w 2168"/>
              <a:gd name="T57" fmla="*/ 1156 h 2152"/>
              <a:gd name="T58" fmla="*/ 1598 w 2168"/>
              <a:gd name="T59" fmla="*/ 984 h 2152"/>
              <a:gd name="T60" fmla="*/ 1850 w 2168"/>
              <a:gd name="T61" fmla="*/ 726 h 2152"/>
              <a:gd name="T62" fmla="*/ 1936 w 2168"/>
              <a:gd name="T63" fmla="*/ 626 h 2152"/>
              <a:gd name="T64" fmla="*/ 1992 w 2168"/>
              <a:gd name="T65" fmla="*/ 486 h 2152"/>
              <a:gd name="T66" fmla="*/ 2024 w 2168"/>
              <a:gd name="T67" fmla="*/ 408 h 2152"/>
              <a:gd name="T68" fmla="*/ 2004 w 2168"/>
              <a:gd name="T69" fmla="*/ 286 h 2152"/>
              <a:gd name="T70" fmla="*/ 2074 w 2168"/>
              <a:gd name="T71" fmla="*/ 264 h 2152"/>
              <a:gd name="T72" fmla="*/ 2016 w 2168"/>
              <a:gd name="T73" fmla="*/ 196 h 2152"/>
              <a:gd name="T74" fmla="*/ 2056 w 2168"/>
              <a:gd name="T75" fmla="*/ 64 h 2152"/>
              <a:gd name="T76" fmla="*/ 1790 w 2168"/>
              <a:gd name="T77" fmla="*/ 164 h 2152"/>
              <a:gd name="T78" fmla="*/ 1598 w 2168"/>
              <a:gd name="T79" fmla="*/ 156 h 2152"/>
              <a:gd name="T80" fmla="*/ 1318 w 2168"/>
              <a:gd name="T81" fmla="*/ 116 h 2152"/>
              <a:gd name="T82" fmla="*/ 1168 w 2168"/>
              <a:gd name="T83" fmla="*/ 42 h 2152"/>
              <a:gd name="T84" fmla="*/ 964 w 2168"/>
              <a:gd name="T85" fmla="*/ 0 h 2152"/>
              <a:gd name="T86" fmla="*/ 706 w 2168"/>
              <a:gd name="T87" fmla="*/ 116 h 2152"/>
              <a:gd name="T88" fmla="*/ 554 w 2168"/>
              <a:gd name="T89" fmla="*/ 294 h 2152"/>
              <a:gd name="T90" fmla="*/ 40 w 2168"/>
              <a:gd name="T91" fmla="*/ 602 h 2152"/>
              <a:gd name="T92" fmla="*/ 16 w 2168"/>
              <a:gd name="T93" fmla="*/ 646 h 2152"/>
              <a:gd name="T94" fmla="*/ 880 w 2168"/>
              <a:gd name="T95" fmla="*/ 338 h 2152"/>
              <a:gd name="T96" fmla="*/ 1506 w 2168"/>
              <a:gd name="T97" fmla="*/ 1056 h 2152"/>
              <a:gd name="T98" fmla="*/ 1552 w 2168"/>
              <a:gd name="T99" fmla="*/ 1296 h 2152"/>
              <a:gd name="T100" fmla="*/ 1574 w 2168"/>
              <a:gd name="T101" fmla="*/ 1542 h 2152"/>
              <a:gd name="T102" fmla="*/ 1548 w 2168"/>
              <a:gd name="T103" fmla="*/ 1714 h 2152"/>
              <a:gd name="T104" fmla="*/ 1432 w 2168"/>
              <a:gd name="T105" fmla="*/ 1818 h 2152"/>
              <a:gd name="T106" fmla="*/ 1362 w 2168"/>
              <a:gd name="T107" fmla="*/ 1812 h 2152"/>
              <a:gd name="T108" fmla="*/ 1352 w 2168"/>
              <a:gd name="T109" fmla="*/ 1652 h 2152"/>
              <a:gd name="T110" fmla="*/ 1394 w 2168"/>
              <a:gd name="T111" fmla="*/ 1538 h 2152"/>
              <a:gd name="T112" fmla="*/ 1338 w 2168"/>
              <a:gd name="T113" fmla="*/ 1436 h 2152"/>
              <a:gd name="T114" fmla="*/ 1374 w 2168"/>
              <a:gd name="T115" fmla="*/ 1160 h 2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2168" h="2152">
                <a:moveTo>
                  <a:pt x="880" y="338"/>
                </a:moveTo>
                <a:lnTo>
                  <a:pt x="880" y="338"/>
                </a:lnTo>
                <a:lnTo>
                  <a:pt x="858" y="374"/>
                </a:lnTo>
                <a:lnTo>
                  <a:pt x="810" y="460"/>
                </a:lnTo>
                <a:lnTo>
                  <a:pt x="784" y="510"/>
                </a:lnTo>
                <a:lnTo>
                  <a:pt x="762" y="556"/>
                </a:lnTo>
                <a:lnTo>
                  <a:pt x="746" y="594"/>
                </a:lnTo>
                <a:lnTo>
                  <a:pt x="740" y="608"/>
                </a:lnTo>
                <a:lnTo>
                  <a:pt x="738" y="618"/>
                </a:lnTo>
                <a:lnTo>
                  <a:pt x="738" y="618"/>
                </a:lnTo>
                <a:lnTo>
                  <a:pt x="736" y="676"/>
                </a:lnTo>
                <a:lnTo>
                  <a:pt x="738" y="720"/>
                </a:lnTo>
                <a:lnTo>
                  <a:pt x="742" y="768"/>
                </a:lnTo>
                <a:lnTo>
                  <a:pt x="746" y="794"/>
                </a:lnTo>
                <a:lnTo>
                  <a:pt x="752" y="822"/>
                </a:lnTo>
                <a:lnTo>
                  <a:pt x="758" y="848"/>
                </a:lnTo>
                <a:lnTo>
                  <a:pt x="768" y="876"/>
                </a:lnTo>
                <a:lnTo>
                  <a:pt x="778" y="902"/>
                </a:lnTo>
                <a:lnTo>
                  <a:pt x="792" y="928"/>
                </a:lnTo>
                <a:lnTo>
                  <a:pt x="808" y="952"/>
                </a:lnTo>
                <a:lnTo>
                  <a:pt x="828" y="976"/>
                </a:lnTo>
                <a:lnTo>
                  <a:pt x="828" y="976"/>
                </a:lnTo>
                <a:lnTo>
                  <a:pt x="846" y="998"/>
                </a:lnTo>
                <a:lnTo>
                  <a:pt x="866" y="1016"/>
                </a:lnTo>
                <a:lnTo>
                  <a:pt x="884" y="1032"/>
                </a:lnTo>
                <a:lnTo>
                  <a:pt x="902" y="1044"/>
                </a:lnTo>
                <a:lnTo>
                  <a:pt x="918" y="1054"/>
                </a:lnTo>
                <a:lnTo>
                  <a:pt x="934" y="1064"/>
                </a:lnTo>
                <a:lnTo>
                  <a:pt x="960" y="1076"/>
                </a:lnTo>
                <a:lnTo>
                  <a:pt x="982" y="1082"/>
                </a:lnTo>
                <a:lnTo>
                  <a:pt x="998" y="1084"/>
                </a:lnTo>
                <a:lnTo>
                  <a:pt x="1012" y="1084"/>
                </a:lnTo>
                <a:lnTo>
                  <a:pt x="1108" y="1196"/>
                </a:lnTo>
                <a:lnTo>
                  <a:pt x="1076" y="1108"/>
                </a:lnTo>
                <a:lnTo>
                  <a:pt x="1204" y="1224"/>
                </a:lnTo>
                <a:lnTo>
                  <a:pt x="1172" y="1144"/>
                </a:lnTo>
                <a:lnTo>
                  <a:pt x="1228" y="1132"/>
                </a:lnTo>
                <a:lnTo>
                  <a:pt x="1276" y="1156"/>
                </a:lnTo>
                <a:lnTo>
                  <a:pt x="1276" y="1156"/>
                </a:lnTo>
                <a:lnTo>
                  <a:pt x="1274" y="1208"/>
                </a:lnTo>
                <a:lnTo>
                  <a:pt x="1274" y="1208"/>
                </a:lnTo>
                <a:lnTo>
                  <a:pt x="1266" y="1310"/>
                </a:lnTo>
                <a:lnTo>
                  <a:pt x="1260" y="1378"/>
                </a:lnTo>
                <a:lnTo>
                  <a:pt x="1260" y="1378"/>
                </a:lnTo>
                <a:lnTo>
                  <a:pt x="1258" y="1406"/>
                </a:lnTo>
                <a:lnTo>
                  <a:pt x="1258" y="1452"/>
                </a:lnTo>
                <a:lnTo>
                  <a:pt x="1258" y="1506"/>
                </a:lnTo>
                <a:lnTo>
                  <a:pt x="1260" y="1558"/>
                </a:lnTo>
                <a:lnTo>
                  <a:pt x="1260" y="1558"/>
                </a:lnTo>
                <a:lnTo>
                  <a:pt x="1262" y="1592"/>
                </a:lnTo>
                <a:lnTo>
                  <a:pt x="1260" y="1578"/>
                </a:lnTo>
                <a:lnTo>
                  <a:pt x="1260" y="1578"/>
                </a:lnTo>
                <a:lnTo>
                  <a:pt x="1222" y="1598"/>
                </a:lnTo>
                <a:lnTo>
                  <a:pt x="1186" y="1618"/>
                </a:lnTo>
                <a:lnTo>
                  <a:pt x="1144" y="1634"/>
                </a:lnTo>
                <a:lnTo>
                  <a:pt x="1144" y="1634"/>
                </a:lnTo>
                <a:lnTo>
                  <a:pt x="1126" y="1642"/>
                </a:lnTo>
                <a:lnTo>
                  <a:pt x="1110" y="1652"/>
                </a:lnTo>
                <a:lnTo>
                  <a:pt x="1098" y="1664"/>
                </a:lnTo>
                <a:lnTo>
                  <a:pt x="1086" y="1676"/>
                </a:lnTo>
                <a:lnTo>
                  <a:pt x="1064" y="1702"/>
                </a:lnTo>
                <a:lnTo>
                  <a:pt x="1052" y="1714"/>
                </a:lnTo>
                <a:lnTo>
                  <a:pt x="1040" y="1726"/>
                </a:lnTo>
                <a:lnTo>
                  <a:pt x="1040" y="1726"/>
                </a:lnTo>
                <a:lnTo>
                  <a:pt x="1010" y="1750"/>
                </a:lnTo>
                <a:lnTo>
                  <a:pt x="980" y="1770"/>
                </a:lnTo>
                <a:lnTo>
                  <a:pt x="950" y="1792"/>
                </a:lnTo>
                <a:lnTo>
                  <a:pt x="936" y="1806"/>
                </a:lnTo>
                <a:lnTo>
                  <a:pt x="924" y="1820"/>
                </a:lnTo>
                <a:lnTo>
                  <a:pt x="924" y="1820"/>
                </a:lnTo>
                <a:lnTo>
                  <a:pt x="914" y="1830"/>
                </a:lnTo>
                <a:lnTo>
                  <a:pt x="910" y="1838"/>
                </a:lnTo>
                <a:lnTo>
                  <a:pt x="910" y="1842"/>
                </a:lnTo>
                <a:lnTo>
                  <a:pt x="912" y="1842"/>
                </a:lnTo>
                <a:lnTo>
                  <a:pt x="920" y="1838"/>
                </a:lnTo>
                <a:lnTo>
                  <a:pt x="924" y="1836"/>
                </a:lnTo>
                <a:lnTo>
                  <a:pt x="924" y="1836"/>
                </a:lnTo>
                <a:lnTo>
                  <a:pt x="920" y="1854"/>
                </a:lnTo>
                <a:lnTo>
                  <a:pt x="916" y="1884"/>
                </a:lnTo>
                <a:lnTo>
                  <a:pt x="916" y="1884"/>
                </a:lnTo>
                <a:lnTo>
                  <a:pt x="916" y="1886"/>
                </a:lnTo>
                <a:lnTo>
                  <a:pt x="920" y="1886"/>
                </a:lnTo>
                <a:lnTo>
                  <a:pt x="932" y="1878"/>
                </a:lnTo>
                <a:lnTo>
                  <a:pt x="956" y="1860"/>
                </a:lnTo>
                <a:lnTo>
                  <a:pt x="956" y="1860"/>
                </a:lnTo>
                <a:lnTo>
                  <a:pt x="962" y="1854"/>
                </a:lnTo>
                <a:lnTo>
                  <a:pt x="970" y="1842"/>
                </a:lnTo>
                <a:lnTo>
                  <a:pt x="996" y="1804"/>
                </a:lnTo>
                <a:lnTo>
                  <a:pt x="996" y="1804"/>
                </a:lnTo>
                <a:lnTo>
                  <a:pt x="1010" y="1790"/>
                </a:lnTo>
                <a:lnTo>
                  <a:pt x="1032" y="1774"/>
                </a:lnTo>
                <a:lnTo>
                  <a:pt x="1060" y="1756"/>
                </a:lnTo>
                <a:lnTo>
                  <a:pt x="1088" y="1740"/>
                </a:lnTo>
                <a:lnTo>
                  <a:pt x="1142" y="1710"/>
                </a:lnTo>
                <a:lnTo>
                  <a:pt x="1164" y="1698"/>
                </a:lnTo>
                <a:lnTo>
                  <a:pt x="1164" y="1698"/>
                </a:lnTo>
                <a:lnTo>
                  <a:pt x="1150" y="1744"/>
                </a:lnTo>
                <a:lnTo>
                  <a:pt x="1136" y="1780"/>
                </a:lnTo>
                <a:lnTo>
                  <a:pt x="1124" y="1812"/>
                </a:lnTo>
                <a:lnTo>
                  <a:pt x="1124" y="1812"/>
                </a:lnTo>
                <a:lnTo>
                  <a:pt x="1092" y="1878"/>
                </a:lnTo>
                <a:lnTo>
                  <a:pt x="1076" y="1912"/>
                </a:lnTo>
                <a:lnTo>
                  <a:pt x="1072" y="1926"/>
                </a:lnTo>
                <a:lnTo>
                  <a:pt x="1072" y="1936"/>
                </a:lnTo>
                <a:lnTo>
                  <a:pt x="1072" y="1936"/>
                </a:lnTo>
                <a:lnTo>
                  <a:pt x="1074" y="1942"/>
                </a:lnTo>
                <a:lnTo>
                  <a:pt x="1076" y="1948"/>
                </a:lnTo>
                <a:lnTo>
                  <a:pt x="1084" y="1956"/>
                </a:lnTo>
                <a:lnTo>
                  <a:pt x="1090" y="1962"/>
                </a:lnTo>
                <a:lnTo>
                  <a:pt x="1092" y="1964"/>
                </a:lnTo>
                <a:lnTo>
                  <a:pt x="1092" y="1964"/>
                </a:lnTo>
                <a:lnTo>
                  <a:pt x="1092" y="1980"/>
                </a:lnTo>
                <a:lnTo>
                  <a:pt x="1092" y="2020"/>
                </a:lnTo>
                <a:lnTo>
                  <a:pt x="1092" y="2020"/>
                </a:lnTo>
                <a:lnTo>
                  <a:pt x="1092" y="2028"/>
                </a:lnTo>
                <a:lnTo>
                  <a:pt x="1094" y="2032"/>
                </a:lnTo>
                <a:lnTo>
                  <a:pt x="1096" y="2030"/>
                </a:lnTo>
                <a:lnTo>
                  <a:pt x="1100" y="2024"/>
                </a:lnTo>
                <a:lnTo>
                  <a:pt x="1108" y="2010"/>
                </a:lnTo>
                <a:lnTo>
                  <a:pt x="1112" y="2004"/>
                </a:lnTo>
                <a:lnTo>
                  <a:pt x="1116" y="2000"/>
                </a:lnTo>
                <a:lnTo>
                  <a:pt x="1116" y="2000"/>
                </a:lnTo>
                <a:lnTo>
                  <a:pt x="1120" y="1996"/>
                </a:lnTo>
                <a:lnTo>
                  <a:pt x="1124" y="1992"/>
                </a:lnTo>
                <a:lnTo>
                  <a:pt x="1132" y="1978"/>
                </a:lnTo>
                <a:lnTo>
                  <a:pt x="1142" y="1958"/>
                </a:lnTo>
                <a:lnTo>
                  <a:pt x="1156" y="1936"/>
                </a:lnTo>
                <a:lnTo>
                  <a:pt x="1156" y="1936"/>
                </a:lnTo>
                <a:lnTo>
                  <a:pt x="1182" y="1892"/>
                </a:lnTo>
                <a:lnTo>
                  <a:pt x="1220" y="1826"/>
                </a:lnTo>
                <a:lnTo>
                  <a:pt x="1264" y="1738"/>
                </a:lnTo>
                <a:lnTo>
                  <a:pt x="1264" y="1738"/>
                </a:lnTo>
                <a:lnTo>
                  <a:pt x="1274" y="1764"/>
                </a:lnTo>
                <a:lnTo>
                  <a:pt x="1288" y="1804"/>
                </a:lnTo>
                <a:lnTo>
                  <a:pt x="1288" y="1804"/>
                </a:lnTo>
                <a:lnTo>
                  <a:pt x="1302" y="1830"/>
                </a:lnTo>
                <a:lnTo>
                  <a:pt x="1306" y="1844"/>
                </a:lnTo>
                <a:lnTo>
                  <a:pt x="1308" y="1860"/>
                </a:lnTo>
                <a:lnTo>
                  <a:pt x="1308" y="1860"/>
                </a:lnTo>
                <a:lnTo>
                  <a:pt x="1310" y="1882"/>
                </a:lnTo>
                <a:lnTo>
                  <a:pt x="1308" y="1892"/>
                </a:lnTo>
                <a:lnTo>
                  <a:pt x="1308" y="1892"/>
                </a:lnTo>
                <a:lnTo>
                  <a:pt x="1292" y="1900"/>
                </a:lnTo>
                <a:lnTo>
                  <a:pt x="1264" y="1912"/>
                </a:lnTo>
                <a:lnTo>
                  <a:pt x="1264" y="1912"/>
                </a:lnTo>
                <a:lnTo>
                  <a:pt x="1260" y="1914"/>
                </a:lnTo>
                <a:lnTo>
                  <a:pt x="1254" y="1918"/>
                </a:lnTo>
                <a:lnTo>
                  <a:pt x="1248" y="1930"/>
                </a:lnTo>
                <a:lnTo>
                  <a:pt x="1242" y="1940"/>
                </a:lnTo>
                <a:lnTo>
                  <a:pt x="1240" y="1942"/>
                </a:lnTo>
                <a:lnTo>
                  <a:pt x="1236" y="1944"/>
                </a:lnTo>
                <a:lnTo>
                  <a:pt x="1236" y="1944"/>
                </a:lnTo>
                <a:lnTo>
                  <a:pt x="1234" y="1944"/>
                </a:lnTo>
                <a:lnTo>
                  <a:pt x="1230" y="1948"/>
                </a:lnTo>
                <a:lnTo>
                  <a:pt x="1224" y="1958"/>
                </a:lnTo>
                <a:lnTo>
                  <a:pt x="1216" y="1972"/>
                </a:lnTo>
                <a:lnTo>
                  <a:pt x="1216" y="1972"/>
                </a:lnTo>
                <a:lnTo>
                  <a:pt x="1236" y="1968"/>
                </a:lnTo>
                <a:lnTo>
                  <a:pt x="1254" y="1964"/>
                </a:lnTo>
                <a:lnTo>
                  <a:pt x="1272" y="1960"/>
                </a:lnTo>
                <a:lnTo>
                  <a:pt x="1272" y="1960"/>
                </a:lnTo>
                <a:lnTo>
                  <a:pt x="1292" y="1950"/>
                </a:lnTo>
                <a:lnTo>
                  <a:pt x="1316" y="1934"/>
                </a:lnTo>
                <a:lnTo>
                  <a:pt x="1342" y="1916"/>
                </a:lnTo>
                <a:lnTo>
                  <a:pt x="1366" y="1900"/>
                </a:lnTo>
                <a:lnTo>
                  <a:pt x="1366" y="1900"/>
                </a:lnTo>
                <a:lnTo>
                  <a:pt x="1400" y="1880"/>
                </a:lnTo>
                <a:lnTo>
                  <a:pt x="1450" y="1856"/>
                </a:lnTo>
                <a:lnTo>
                  <a:pt x="1514" y="1828"/>
                </a:lnTo>
                <a:lnTo>
                  <a:pt x="1514" y="1828"/>
                </a:lnTo>
                <a:lnTo>
                  <a:pt x="1468" y="1884"/>
                </a:lnTo>
                <a:lnTo>
                  <a:pt x="1406" y="1968"/>
                </a:lnTo>
                <a:lnTo>
                  <a:pt x="1406" y="1968"/>
                </a:lnTo>
                <a:lnTo>
                  <a:pt x="1382" y="1996"/>
                </a:lnTo>
                <a:lnTo>
                  <a:pt x="1356" y="2028"/>
                </a:lnTo>
                <a:lnTo>
                  <a:pt x="1332" y="2058"/>
                </a:lnTo>
                <a:lnTo>
                  <a:pt x="1322" y="2070"/>
                </a:lnTo>
                <a:lnTo>
                  <a:pt x="1316" y="2080"/>
                </a:lnTo>
                <a:lnTo>
                  <a:pt x="1316" y="2080"/>
                </a:lnTo>
                <a:lnTo>
                  <a:pt x="1312" y="2094"/>
                </a:lnTo>
                <a:lnTo>
                  <a:pt x="1314" y="2104"/>
                </a:lnTo>
                <a:lnTo>
                  <a:pt x="1316" y="2108"/>
                </a:lnTo>
                <a:lnTo>
                  <a:pt x="1316" y="2108"/>
                </a:lnTo>
                <a:lnTo>
                  <a:pt x="1304" y="2128"/>
                </a:lnTo>
                <a:lnTo>
                  <a:pt x="1304" y="2128"/>
                </a:lnTo>
                <a:lnTo>
                  <a:pt x="1306" y="2134"/>
                </a:lnTo>
                <a:lnTo>
                  <a:pt x="1308" y="2144"/>
                </a:lnTo>
                <a:lnTo>
                  <a:pt x="1312" y="2148"/>
                </a:lnTo>
                <a:lnTo>
                  <a:pt x="1316" y="2152"/>
                </a:lnTo>
                <a:lnTo>
                  <a:pt x="1324" y="2152"/>
                </a:lnTo>
                <a:lnTo>
                  <a:pt x="1332" y="2148"/>
                </a:lnTo>
                <a:lnTo>
                  <a:pt x="1332" y="2148"/>
                </a:lnTo>
                <a:lnTo>
                  <a:pt x="1352" y="2138"/>
                </a:lnTo>
                <a:lnTo>
                  <a:pt x="1368" y="2128"/>
                </a:lnTo>
                <a:lnTo>
                  <a:pt x="1380" y="2118"/>
                </a:lnTo>
                <a:lnTo>
                  <a:pt x="1390" y="2108"/>
                </a:lnTo>
                <a:lnTo>
                  <a:pt x="1390" y="2108"/>
                </a:lnTo>
                <a:lnTo>
                  <a:pt x="1404" y="2094"/>
                </a:lnTo>
                <a:lnTo>
                  <a:pt x="1430" y="2072"/>
                </a:lnTo>
                <a:lnTo>
                  <a:pt x="1458" y="2042"/>
                </a:lnTo>
                <a:lnTo>
                  <a:pt x="1472" y="2028"/>
                </a:lnTo>
                <a:lnTo>
                  <a:pt x="1486" y="2012"/>
                </a:lnTo>
                <a:lnTo>
                  <a:pt x="1486" y="2012"/>
                </a:lnTo>
                <a:lnTo>
                  <a:pt x="1498" y="1994"/>
                </a:lnTo>
                <a:lnTo>
                  <a:pt x="1510" y="1972"/>
                </a:lnTo>
                <a:lnTo>
                  <a:pt x="1536" y="1928"/>
                </a:lnTo>
                <a:lnTo>
                  <a:pt x="1562" y="1876"/>
                </a:lnTo>
                <a:lnTo>
                  <a:pt x="1562" y="1876"/>
                </a:lnTo>
                <a:lnTo>
                  <a:pt x="1554" y="1916"/>
                </a:lnTo>
                <a:lnTo>
                  <a:pt x="1542" y="1980"/>
                </a:lnTo>
                <a:lnTo>
                  <a:pt x="1542" y="1980"/>
                </a:lnTo>
                <a:lnTo>
                  <a:pt x="1540" y="1992"/>
                </a:lnTo>
                <a:lnTo>
                  <a:pt x="1542" y="2002"/>
                </a:lnTo>
                <a:lnTo>
                  <a:pt x="1546" y="2024"/>
                </a:lnTo>
                <a:lnTo>
                  <a:pt x="1554" y="2044"/>
                </a:lnTo>
                <a:lnTo>
                  <a:pt x="1562" y="2064"/>
                </a:lnTo>
                <a:lnTo>
                  <a:pt x="1562" y="2064"/>
                </a:lnTo>
                <a:lnTo>
                  <a:pt x="1566" y="2072"/>
                </a:lnTo>
                <a:lnTo>
                  <a:pt x="1570" y="2080"/>
                </a:lnTo>
                <a:lnTo>
                  <a:pt x="1580" y="2088"/>
                </a:lnTo>
                <a:lnTo>
                  <a:pt x="1586" y="2092"/>
                </a:lnTo>
                <a:lnTo>
                  <a:pt x="1590" y="2092"/>
                </a:lnTo>
                <a:lnTo>
                  <a:pt x="1614" y="2104"/>
                </a:lnTo>
                <a:lnTo>
                  <a:pt x="1614" y="2104"/>
                </a:lnTo>
                <a:lnTo>
                  <a:pt x="1614" y="2088"/>
                </a:lnTo>
                <a:lnTo>
                  <a:pt x="1616" y="2070"/>
                </a:lnTo>
                <a:lnTo>
                  <a:pt x="1622" y="2044"/>
                </a:lnTo>
                <a:lnTo>
                  <a:pt x="1622" y="2044"/>
                </a:lnTo>
                <a:lnTo>
                  <a:pt x="1632" y="1994"/>
                </a:lnTo>
                <a:lnTo>
                  <a:pt x="1646" y="1920"/>
                </a:lnTo>
                <a:lnTo>
                  <a:pt x="1650" y="1882"/>
                </a:lnTo>
                <a:lnTo>
                  <a:pt x="1654" y="1848"/>
                </a:lnTo>
                <a:lnTo>
                  <a:pt x="1656" y="1820"/>
                </a:lnTo>
                <a:lnTo>
                  <a:pt x="1656" y="1810"/>
                </a:lnTo>
                <a:lnTo>
                  <a:pt x="1654" y="1804"/>
                </a:lnTo>
                <a:lnTo>
                  <a:pt x="1654" y="1804"/>
                </a:lnTo>
                <a:lnTo>
                  <a:pt x="1650" y="1790"/>
                </a:lnTo>
                <a:lnTo>
                  <a:pt x="1648" y="1774"/>
                </a:lnTo>
                <a:lnTo>
                  <a:pt x="1644" y="1738"/>
                </a:lnTo>
                <a:lnTo>
                  <a:pt x="1642" y="1694"/>
                </a:lnTo>
                <a:lnTo>
                  <a:pt x="1674" y="1634"/>
                </a:lnTo>
                <a:lnTo>
                  <a:pt x="1626" y="1650"/>
                </a:lnTo>
                <a:lnTo>
                  <a:pt x="1626" y="1650"/>
                </a:lnTo>
                <a:lnTo>
                  <a:pt x="1622" y="1636"/>
                </a:lnTo>
                <a:lnTo>
                  <a:pt x="1618" y="1620"/>
                </a:lnTo>
                <a:lnTo>
                  <a:pt x="1614" y="1602"/>
                </a:lnTo>
                <a:lnTo>
                  <a:pt x="1614" y="1602"/>
                </a:lnTo>
                <a:lnTo>
                  <a:pt x="1612" y="1552"/>
                </a:lnTo>
                <a:lnTo>
                  <a:pt x="1610" y="1458"/>
                </a:lnTo>
                <a:lnTo>
                  <a:pt x="1612" y="1358"/>
                </a:lnTo>
                <a:lnTo>
                  <a:pt x="1614" y="1314"/>
                </a:lnTo>
                <a:lnTo>
                  <a:pt x="1618" y="1282"/>
                </a:lnTo>
                <a:lnTo>
                  <a:pt x="1618" y="1282"/>
                </a:lnTo>
                <a:lnTo>
                  <a:pt x="1624" y="1244"/>
                </a:lnTo>
                <a:lnTo>
                  <a:pt x="1626" y="1226"/>
                </a:lnTo>
                <a:lnTo>
                  <a:pt x="1624" y="1222"/>
                </a:lnTo>
                <a:lnTo>
                  <a:pt x="1622" y="1216"/>
                </a:lnTo>
                <a:lnTo>
                  <a:pt x="1614" y="1196"/>
                </a:lnTo>
                <a:lnTo>
                  <a:pt x="1614" y="1196"/>
                </a:lnTo>
                <a:lnTo>
                  <a:pt x="1608" y="1180"/>
                </a:lnTo>
                <a:lnTo>
                  <a:pt x="1602" y="1156"/>
                </a:lnTo>
                <a:lnTo>
                  <a:pt x="1592" y="1104"/>
                </a:lnTo>
                <a:lnTo>
                  <a:pt x="1582" y="1040"/>
                </a:lnTo>
                <a:lnTo>
                  <a:pt x="1582" y="1040"/>
                </a:lnTo>
                <a:lnTo>
                  <a:pt x="1582" y="1032"/>
                </a:lnTo>
                <a:lnTo>
                  <a:pt x="1584" y="1016"/>
                </a:lnTo>
                <a:lnTo>
                  <a:pt x="1590" y="996"/>
                </a:lnTo>
                <a:lnTo>
                  <a:pt x="1594" y="990"/>
                </a:lnTo>
                <a:lnTo>
                  <a:pt x="1598" y="984"/>
                </a:lnTo>
                <a:lnTo>
                  <a:pt x="1598" y="984"/>
                </a:lnTo>
                <a:lnTo>
                  <a:pt x="1640" y="958"/>
                </a:lnTo>
                <a:lnTo>
                  <a:pt x="1672" y="936"/>
                </a:lnTo>
                <a:lnTo>
                  <a:pt x="1690" y="922"/>
                </a:lnTo>
                <a:lnTo>
                  <a:pt x="1706" y="908"/>
                </a:lnTo>
                <a:lnTo>
                  <a:pt x="1706" y="908"/>
                </a:lnTo>
                <a:lnTo>
                  <a:pt x="1726" y="888"/>
                </a:lnTo>
                <a:lnTo>
                  <a:pt x="1748" y="862"/>
                </a:lnTo>
                <a:lnTo>
                  <a:pt x="1796" y="802"/>
                </a:lnTo>
                <a:lnTo>
                  <a:pt x="1850" y="726"/>
                </a:lnTo>
                <a:lnTo>
                  <a:pt x="1850" y="726"/>
                </a:lnTo>
                <a:lnTo>
                  <a:pt x="1878" y="694"/>
                </a:lnTo>
                <a:lnTo>
                  <a:pt x="1878" y="694"/>
                </a:lnTo>
                <a:lnTo>
                  <a:pt x="1886" y="684"/>
                </a:lnTo>
                <a:lnTo>
                  <a:pt x="1894" y="672"/>
                </a:lnTo>
                <a:lnTo>
                  <a:pt x="1910" y="644"/>
                </a:lnTo>
                <a:lnTo>
                  <a:pt x="1928" y="610"/>
                </a:lnTo>
                <a:lnTo>
                  <a:pt x="1928" y="610"/>
                </a:lnTo>
                <a:lnTo>
                  <a:pt x="1936" y="626"/>
                </a:lnTo>
                <a:lnTo>
                  <a:pt x="1944" y="636"/>
                </a:lnTo>
                <a:lnTo>
                  <a:pt x="1952" y="642"/>
                </a:lnTo>
                <a:lnTo>
                  <a:pt x="1952" y="642"/>
                </a:lnTo>
                <a:lnTo>
                  <a:pt x="1952" y="642"/>
                </a:lnTo>
                <a:lnTo>
                  <a:pt x="1954" y="638"/>
                </a:lnTo>
                <a:lnTo>
                  <a:pt x="1960" y="624"/>
                </a:lnTo>
                <a:lnTo>
                  <a:pt x="1972" y="576"/>
                </a:lnTo>
                <a:lnTo>
                  <a:pt x="1992" y="486"/>
                </a:lnTo>
                <a:lnTo>
                  <a:pt x="1992" y="486"/>
                </a:lnTo>
                <a:lnTo>
                  <a:pt x="1992" y="474"/>
                </a:lnTo>
                <a:lnTo>
                  <a:pt x="1994" y="464"/>
                </a:lnTo>
                <a:lnTo>
                  <a:pt x="1990" y="440"/>
                </a:lnTo>
                <a:lnTo>
                  <a:pt x="1984" y="410"/>
                </a:lnTo>
                <a:lnTo>
                  <a:pt x="1984" y="410"/>
                </a:lnTo>
                <a:lnTo>
                  <a:pt x="1984" y="408"/>
                </a:lnTo>
                <a:lnTo>
                  <a:pt x="1986" y="408"/>
                </a:lnTo>
                <a:lnTo>
                  <a:pt x="1996" y="406"/>
                </a:lnTo>
                <a:lnTo>
                  <a:pt x="2024" y="408"/>
                </a:lnTo>
                <a:lnTo>
                  <a:pt x="2068" y="414"/>
                </a:lnTo>
                <a:lnTo>
                  <a:pt x="2068" y="414"/>
                </a:lnTo>
                <a:lnTo>
                  <a:pt x="2038" y="370"/>
                </a:lnTo>
                <a:lnTo>
                  <a:pt x="2014" y="332"/>
                </a:lnTo>
                <a:lnTo>
                  <a:pt x="1996" y="302"/>
                </a:lnTo>
                <a:lnTo>
                  <a:pt x="1996" y="302"/>
                </a:lnTo>
                <a:lnTo>
                  <a:pt x="1994" y="296"/>
                </a:lnTo>
                <a:lnTo>
                  <a:pt x="1998" y="290"/>
                </a:lnTo>
                <a:lnTo>
                  <a:pt x="2004" y="286"/>
                </a:lnTo>
                <a:lnTo>
                  <a:pt x="2014" y="284"/>
                </a:lnTo>
                <a:lnTo>
                  <a:pt x="2042" y="278"/>
                </a:lnTo>
                <a:lnTo>
                  <a:pt x="2074" y="276"/>
                </a:lnTo>
                <a:lnTo>
                  <a:pt x="2138" y="276"/>
                </a:lnTo>
                <a:lnTo>
                  <a:pt x="2168" y="278"/>
                </a:lnTo>
                <a:lnTo>
                  <a:pt x="2168" y="278"/>
                </a:lnTo>
                <a:lnTo>
                  <a:pt x="2118" y="272"/>
                </a:lnTo>
                <a:lnTo>
                  <a:pt x="2084" y="266"/>
                </a:lnTo>
                <a:lnTo>
                  <a:pt x="2074" y="264"/>
                </a:lnTo>
                <a:lnTo>
                  <a:pt x="2072" y="262"/>
                </a:lnTo>
                <a:lnTo>
                  <a:pt x="2072" y="262"/>
                </a:lnTo>
                <a:lnTo>
                  <a:pt x="2160" y="172"/>
                </a:lnTo>
                <a:lnTo>
                  <a:pt x="2160" y="172"/>
                </a:lnTo>
                <a:lnTo>
                  <a:pt x="2090" y="186"/>
                </a:lnTo>
                <a:lnTo>
                  <a:pt x="2040" y="194"/>
                </a:lnTo>
                <a:lnTo>
                  <a:pt x="2024" y="196"/>
                </a:lnTo>
                <a:lnTo>
                  <a:pt x="2016" y="196"/>
                </a:lnTo>
                <a:lnTo>
                  <a:pt x="2016" y="196"/>
                </a:lnTo>
                <a:lnTo>
                  <a:pt x="2016" y="196"/>
                </a:lnTo>
                <a:lnTo>
                  <a:pt x="2016" y="192"/>
                </a:lnTo>
                <a:lnTo>
                  <a:pt x="2024" y="182"/>
                </a:lnTo>
                <a:lnTo>
                  <a:pt x="2050" y="154"/>
                </a:lnTo>
                <a:lnTo>
                  <a:pt x="2088" y="112"/>
                </a:lnTo>
                <a:lnTo>
                  <a:pt x="2008" y="120"/>
                </a:lnTo>
                <a:lnTo>
                  <a:pt x="2008" y="120"/>
                </a:lnTo>
                <a:lnTo>
                  <a:pt x="2022" y="104"/>
                </a:lnTo>
                <a:lnTo>
                  <a:pt x="2056" y="64"/>
                </a:lnTo>
                <a:lnTo>
                  <a:pt x="2056" y="64"/>
                </a:lnTo>
                <a:lnTo>
                  <a:pt x="2056" y="62"/>
                </a:lnTo>
                <a:lnTo>
                  <a:pt x="2056" y="60"/>
                </a:lnTo>
                <a:lnTo>
                  <a:pt x="2050" y="60"/>
                </a:lnTo>
                <a:lnTo>
                  <a:pt x="2036" y="64"/>
                </a:lnTo>
                <a:lnTo>
                  <a:pt x="2018" y="70"/>
                </a:lnTo>
                <a:lnTo>
                  <a:pt x="1968" y="90"/>
                </a:lnTo>
                <a:lnTo>
                  <a:pt x="1908" y="114"/>
                </a:lnTo>
                <a:lnTo>
                  <a:pt x="1790" y="164"/>
                </a:lnTo>
                <a:lnTo>
                  <a:pt x="1746" y="182"/>
                </a:lnTo>
                <a:lnTo>
                  <a:pt x="1730" y="186"/>
                </a:lnTo>
                <a:lnTo>
                  <a:pt x="1722" y="188"/>
                </a:lnTo>
                <a:lnTo>
                  <a:pt x="1722" y="188"/>
                </a:lnTo>
                <a:lnTo>
                  <a:pt x="1702" y="188"/>
                </a:lnTo>
                <a:lnTo>
                  <a:pt x="1676" y="184"/>
                </a:lnTo>
                <a:lnTo>
                  <a:pt x="1644" y="174"/>
                </a:lnTo>
                <a:lnTo>
                  <a:pt x="1598" y="156"/>
                </a:lnTo>
                <a:lnTo>
                  <a:pt x="1598" y="156"/>
                </a:lnTo>
                <a:lnTo>
                  <a:pt x="1572" y="148"/>
                </a:lnTo>
                <a:lnTo>
                  <a:pt x="1548" y="142"/>
                </a:lnTo>
                <a:lnTo>
                  <a:pt x="1524" y="136"/>
                </a:lnTo>
                <a:lnTo>
                  <a:pt x="1500" y="134"/>
                </a:lnTo>
                <a:lnTo>
                  <a:pt x="1446" y="130"/>
                </a:lnTo>
                <a:lnTo>
                  <a:pt x="1382" y="124"/>
                </a:lnTo>
                <a:lnTo>
                  <a:pt x="1382" y="124"/>
                </a:lnTo>
                <a:lnTo>
                  <a:pt x="1346" y="120"/>
                </a:lnTo>
                <a:lnTo>
                  <a:pt x="1318" y="116"/>
                </a:lnTo>
                <a:lnTo>
                  <a:pt x="1292" y="110"/>
                </a:lnTo>
                <a:lnTo>
                  <a:pt x="1272" y="104"/>
                </a:lnTo>
                <a:lnTo>
                  <a:pt x="1240" y="92"/>
                </a:lnTo>
                <a:lnTo>
                  <a:pt x="1224" y="84"/>
                </a:lnTo>
                <a:lnTo>
                  <a:pt x="1224" y="84"/>
                </a:lnTo>
                <a:lnTo>
                  <a:pt x="1218" y="80"/>
                </a:lnTo>
                <a:lnTo>
                  <a:pt x="1208" y="70"/>
                </a:lnTo>
                <a:lnTo>
                  <a:pt x="1192" y="56"/>
                </a:lnTo>
                <a:lnTo>
                  <a:pt x="1168" y="42"/>
                </a:lnTo>
                <a:lnTo>
                  <a:pt x="1152" y="34"/>
                </a:lnTo>
                <a:lnTo>
                  <a:pt x="1134" y="28"/>
                </a:lnTo>
                <a:lnTo>
                  <a:pt x="1114" y="20"/>
                </a:lnTo>
                <a:lnTo>
                  <a:pt x="1092" y="14"/>
                </a:lnTo>
                <a:lnTo>
                  <a:pt x="1064" y="10"/>
                </a:lnTo>
                <a:lnTo>
                  <a:pt x="1034" y="4"/>
                </a:lnTo>
                <a:lnTo>
                  <a:pt x="1002" y="2"/>
                </a:lnTo>
                <a:lnTo>
                  <a:pt x="964" y="0"/>
                </a:lnTo>
                <a:lnTo>
                  <a:pt x="964" y="0"/>
                </a:lnTo>
                <a:lnTo>
                  <a:pt x="926" y="2"/>
                </a:lnTo>
                <a:lnTo>
                  <a:pt x="890" y="6"/>
                </a:lnTo>
                <a:lnTo>
                  <a:pt x="856" y="16"/>
                </a:lnTo>
                <a:lnTo>
                  <a:pt x="826" y="28"/>
                </a:lnTo>
                <a:lnTo>
                  <a:pt x="798" y="42"/>
                </a:lnTo>
                <a:lnTo>
                  <a:pt x="772" y="60"/>
                </a:lnTo>
                <a:lnTo>
                  <a:pt x="748" y="78"/>
                </a:lnTo>
                <a:lnTo>
                  <a:pt x="726" y="96"/>
                </a:lnTo>
                <a:lnTo>
                  <a:pt x="706" y="116"/>
                </a:lnTo>
                <a:lnTo>
                  <a:pt x="690" y="136"/>
                </a:lnTo>
                <a:lnTo>
                  <a:pt x="662" y="172"/>
                </a:lnTo>
                <a:lnTo>
                  <a:pt x="642" y="202"/>
                </a:lnTo>
                <a:lnTo>
                  <a:pt x="630" y="220"/>
                </a:lnTo>
                <a:lnTo>
                  <a:pt x="630" y="220"/>
                </a:lnTo>
                <a:lnTo>
                  <a:pt x="616" y="240"/>
                </a:lnTo>
                <a:lnTo>
                  <a:pt x="600" y="254"/>
                </a:lnTo>
                <a:lnTo>
                  <a:pt x="580" y="270"/>
                </a:lnTo>
                <a:lnTo>
                  <a:pt x="554" y="294"/>
                </a:lnTo>
                <a:lnTo>
                  <a:pt x="554" y="294"/>
                </a:lnTo>
                <a:lnTo>
                  <a:pt x="542" y="302"/>
                </a:lnTo>
                <a:lnTo>
                  <a:pt x="522" y="316"/>
                </a:lnTo>
                <a:lnTo>
                  <a:pt x="464" y="352"/>
                </a:lnTo>
                <a:lnTo>
                  <a:pt x="304" y="448"/>
                </a:lnTo>
                <a:lnTo>
                  <a:pt x="140" y="542"/>
                </a:lnTo>
                <a:lnTo>
                  <a:pt x="78" y="580"/>
                </a:lnTo>
                <a:lnTo>
                  <a:pt x="40" y="602"/>
                </a:lnTo>
                <a:lnTo>
                  <a:pt x="40" y="602"/>
                </a:lnTo>
                <a:lnTo>
                  <a:pt x="22" y="616"/>
                </a:lnTo>
                <a:lnTo>
                  <a:pt x="8" y="626"/>
                </a:lnTo>
                <a:lnTo>
                  <a:pt x="2" y="636"/>
                </a:lnTo>
                <a:lnTo>
                  <a:pt x="0" y="642"/>
                </a:lnTo>
                <a:lnTo>
                  <a:pt x="2" y="644"/>
                </a:lnTo>
                <a:lnTo>
                  <a:pt x="6" y="648"/>
                </a:lnTo>
                <a:lnTo>
                  <a:pt x="10" y="648"/>
                </a:lnTo>
                <a:lnTo>
                  <a:pt x="16" y="646"/>
                </a:lnTo>
                <a:lnTo>
                  <a:pt x="16" y="646"/>
                </a:lnTo>
                <a:lnTo>
                  <a:pt x="66" y="626"/>
                </a:lnTo>
                <a:lnTo>
                  <a:pt x="172" y="582"/>
                </a:lnTo>
                <a:lnTo>
                  <a:pt x="310" y="528"/>
                </a:lnTo>
                <a:lnTo>
                  <a:pt x="384" y="500"/>
                </a:lnTo>
                <a:lnTo>
                  <a:pt x="454" y="474"/>
                </a:lnTo>
                <a:lnTo>
                  <a:pt x="454" y="474"/>
                </a:lnTo>
                <a:lnTo>
                  <a:pt x="596" y="426"/>
                </a:lnTo>
                <a:lnTo>
                  <a:pt x="734" y="382"/>
                </a:lnTo>
                <a:lnTo>
                  <a:pt x="880" y="338"/>
                </a:lnTo>
                <a:lnTo>
                  <a:pt x="880" y="338"/>
                </a:lnTo>
                <a:close/>
                <a:moveTo>
                  <a:pt x="1374" y="1160"/>
                </a:moveTo>
                <a:lnTo>
                  <a:pt x="1454" y="1192"/>
                </a:lnTo>
                <a:lnTo>
                  <a:pt x="1418" y="1136"/>
                </a:lnTo>
                <a:lnTo>
                  <a:pt x="1486" y="1152"/>
                </a:lnTo>
                <a:lnTo>
                  <a:pt x="1406" y="1100"/>
                </a:lnTo>
                <a:lnTo>
                  <a:pt x="1474" y="1112"/>
                </a:lnTo>
                <a:lnTo>
                  <a:pt x="1422" y="1072"/>
                </a:lnTo>
                <a:lnTo>
                  <a:pt x="1506" y="1056"/>
                </a:lnTo>
                <a:lnTo>
                  <a:pt x="1506" y="1056"/>
                </a:lnTo>
                <a:lnTo>
                  <a:pt x="1512" y="1076"/>
                </a:lnTo>
                <a:lnTo>
                  <a:pt x="1528" y="1124"/>
                </a:lnTo>
                <a:lnTo>
                  <a:pt x="1536" y="1152"/>
                </a:lnTo>
                <a:lnTo>
                  <a:pt x="1542" y="1182"/>
                </a:lnTo>
                <a:lnTo>
                  <a:pt x="1548" y="1212"/>
                </a:lnTo>
                <a:lnTo>
                  <a:pt x="1550" y="1236"/>
                </a:lnTo>
                <a:lnTo>
                  <a:pt x="1550" y="1236"/>
                </a:lnTo>
                <a:lnTo>
                  <a:pt x="1552" y="1296"/>
                </a:lnTo>
                <a:lnTo>
                  <a:pt x="1554" y="1346"/>
                </a:lnTo>
                <a:lnTo>
                  <a:pt x="1554" y="1346"/>
                </a:lnTo>
                <a:lnTo>
                  <a:pt x="1554" y="1366"/>
                </a:lnTo>
                <a:lnTo>
                  <a:pt x="1556" y="1388"/>
                </a:lnTo>
                <a:lnTo>
                  <a:pt x="1564" y="1436"/>
                </a:lnTo>
                <a:lnTo>
                  <a:pt x="1570" y="1488"/>
                </a:lnTo>
                <a:lnTo>
                  <a:pt x="1572" y="1516"/>
                </a:lnTo>
                <a:lnTo>
                  <a:pt x="1574" y="1542"/>
                </a:lnTo>
                <a:lnTo>
                  <a:pt x="1574" y="1542"/>
                </a:lnTo>
                <a:lnTo>
                  <a:pt x="1574" y="1566"/>
                </a:lnTo>
                <a:lnTo>
                  <a:pt x="1572" y="1590"/>
                </a:lnTo>
                <a:lnTo>
                  <a:pt x="1566" y="1626"/>
                </a:lnTo>
                <a:lnTo>
                  <a:pt x="1560" y="1650"/>
                </a:lnTo>
                <a:lnTo>
                  <a:pt x="1558" y="1658"/>
                </a:lnTo>
                <a:lnTo>
                  <a:pt x="1558" y="1658"/>
                </a:lnTo>
                <a:lnTo>
                  <a:pt x="1558" y="1668"/>
                </a:lnTo>
                <a:lnTo>
                  <a:pt x="1554" y="1688"/>
                </a:lnTo>
                <a:lnTo>
                  <a:pt x="1548" y="1714"/>
                </a:lnTo>
                <a:lnTo>
                  <a:pt x="1544" y="1728"/>
                </a:lnTo>
                <a:lnTo>
                  <a:pt x="1538" y="1738"/>
                </a:lnTo>
                <a:lnTo>
                  <a:pt x="1538" y="1738"/>
                </a:lnTo>
                <a:lnTo>
                  <a:pt x="1530" y="1748"/>
                </a:lnTo>
                <a:lnTo>
                  <a:pt x="1520" y="1758"/>
                </a:lnTo>
                <a:lnTo>
                  <a:pt x="1500" y="1774"/>
                </a:lnTo>
                <a:lnTo>
                  <a:pt x="1458" y="1804"/>
                </a:lnTo>
                <a:lnTo>
                  <a:pt x="1458" y="1804"/>
                </a:lnTo>
                <a:lnTo>
                  <a:pt x="1432" y="1818"/>
                </a:lnTo>
                <a:lnTo>
                  <a:pt x="1402" y="1832"/>
                </a:lnTo>
                <a:lnTo>
                  <a:pt x="1366" y="1848"/>
                </a:lnTo>
                <a:lnTo>
                  <a:pt x="1366" y="1848"/>
                </a:lnTo>
                <a:lnTo>
                  <a:pt x="1364" y="1844"/>
                </a:lnTo>
                <a:lnTo>
                  <a:pt x="1364" y="1838"/>
                </a:lnTo>
                <a:lnTo>
                  <a:pt x="1366" y="1832"/>
                </a:lnTo>
                <a:lnTo>
                  <a:pt x="1366" y="1832"/>
                </a:lnTo>
                <a:lnTo>
                  <a:pt x="1364" y="1824"/>
                </a:lnTo>
                <a:lnTo>
                  <a:pt x="1362" y="1812"/>
                </a:lnTo>
                <a:lnTo>
                  <a:pt x="1348" y="1780"/>
                </a:lnTo>
                <a:lnTo>
                  <a:pt x="1328" y="1738"/>
                </a:lnTo>
                <a:lnTo>
                  <a:pt x="1328" y="1738"/>
                </a:lnTo>
                <a:lnTo>
                  <a:pt x="1332" y="1716"/>
                </a:lnTo>
                <a:lnTo>
                  <a:pt x="1336" y="1696"/>
                </a:lnTo>
                <a:lnTo>
                  <a:pt x="1340" y="1678"/>
                </a:lnTo>
                <a:lnTo>
                  <a:pt x="1340" y="1678"/>
                </a:lnTo>
                <a:lnTo>
                  <a:pt x="1346" y="1664"/>
                </a:lnTo>
                <a:lnTo>
                  <a:pt x="1352" y="1652"/>
                </a:lnTo>
                <a:lnTo>
                  <a:pt x="1358" y="1630"/>
                </a:lnTo>
                <a:lnTo>
                  <a:pt x="1358" y="1630"/>
                </a:lnTo>
                <a:lnTo>
                  <a:pt x="1364" y="1622"/>
                </a:lnTo>
                <a:lnTo>
                  <a:pt x="1376" y="1608"/>
                </a:lnTo>
                <a:lnTo>
                  <a:pt x="1414" y="1572"/>
                </a:lnTo>
                <a:lnTo>
                  <a:pt x="1470" y="1522"/>
                </a:lnTo>
                <a:lnTo>
                  <a:pt x="1470" y="1522"/>
                </a:lnTo>
                <a:lnTo>
                  <a:pt x="1436" y="1528"/>
                </a:lnTo>
                <a:lnTo>
                  <a:pt x="1394" y="1538"/>
                </a:lnTo>
                <a:lnTo>
                  <a:pt x="1394" y="1538"/>
                </a:lnTo>
                <a:lnTo>
                  <a:pt x="1370" y="1544"/>
                </a:lnTo>
                <a:lnTo>
                  <a:pt x="1354" y="1546"/>
                </a:lnTo>
                <a:lnTo>
                  <a:pt x="1354" y="1546"/>
                </a:lnTo>
                <a:lnTo>
                  <a:pt x="1346" y="1512"/>
                </a:lnTo>
                <a:lnTo>
                  <a:pt x="1340" y="1484"/>
                </a:lnTo>
                <a:lnTo>
                  <a:pt x="1336" y="1466"/>
                </a:lnTo>
                <a:lnTo>
                  <a:pt x="1336" y="1466"/>
                </a:lnTo>
                <a:lnTo>
                  <a:pt x="1338" y="1436"/>
                </a:lnTo>
                <a:lnTo>
                  <a:pt x="1340" y="1394"/>
                </a:lnTo>
                <a:lnTo>
                  <a:pt x="1340" y="1394"/>
                </a:lnTo>
                <a:lnTo>
                  <a:pt x="1346" y="1348"/>
                </a:lnTo>
                <a:lnTo>
                  <a:pt x="1348" y="1294"/>
                </a:lnTo>
                <a:lnTo>
                  <a:pt x="1348" y="1294"/>
                </a:lnTo>
                <a:lnTo>
                  <a:pt x="1350" y="1212"/>
                </a:lnTo>
                <a:lnTo>
                  <a:pt x="1348" y="1168"/>
                </a:lnTo>
                <a:lnTo>
                  <a:pt x="1386" y="1188"/>
                </a:lnTo>
                <a:lnTo>
                  <a:pt x="1374" y="1160"/>
                </a:lnTo>
                <a:close/>
              </a:path>
            </a:pathLst>
          </a:custGeom>
          <a:solidFill>
            <a:schemeClr val="tx1"/>
          </a:solidFill>
          <a:ln w="1270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dirty="0"/>
          </a:p>
        </p:txBody>
      </p:sp>
      <p:sp>
        <p:nvSpPr>
          <p:cNvPr id="5" name="Freeform 7">
            <a:extLst>
              <a:ext uri="{FF2B5EF4-FFF2-40B4-BE49-F238E27FC236}">
                <a16:creationId xmlns:a16="http://schemas.microsoft.com/office/drawing/2014/main" id="{F3E3A0B2-07BA-401A-BB7E-578FF5618CD8}"/>
              </a:ext>
            </a:extLst>
          </p:cNvPr>
          <p:cNvSpPr>
            <a:spLocks noEditPoints="1"/>
          </p:cNvSpPr>
          <p:nvPr/>
        </p:nvSpPr>
        <p:spPr bwMode="auto">
          <a:xfrm>
            <a:off x="4322788" y="808348"/>
            <a:ext cx="1260423" cy="1644300"/>
          </a:xfrm>
          <a:custGeom>
            <a:avLst/>
            <a:gdLst>
              <a:gd name="T0" fmla="*/ 852 w 1622"/>
              <a:gd name="T1" fmla="*/ 268 h 2116"/>
              <a:gd name="T2" fmla="*/ 888 w 1622"/>
              <a:gd name="T3" fmla="*/ 348 h 2116"/>
              <a:gd name="T4" fmla="*/ 732 w 1622"/>
              <a:gd name="T5" fmla="*/ 364 h 2116"/>
              <a:gd name="T6" fmla="*/ 490 w 1622"/>
              <a:gd name="T7" fmla="*/ 536 h 2116"/>
              <a:gd name="T8" fmla="*/ 272 w 1622"/>
              <a:gd name="T9" fmla="*/ 954 h 2116"/>
              <a:gd name="T10" fmla="*/ 182 w 1622"/>
              <a:gd name="T11" fmla="*/ 1150 h 2116"/>
              <a:gd name="T12" fmla="*/ 86 w 1622"/>
              <a:gd name="T13" fmla="*/ 1244 h 2116"/>
              <a:gd name="T14" fmla="*/ 122 w 1622"/>
              <a:gd name="T15" fmla="*/ 1312 h 2116"/>
              <a:gd name="T16" fmla="*/ 62 w 1622"/>
              <a:gd name="T17" fmla="*/ 1392 h 2116"/>
              <a:gd name="T18" fmla="*/ 106 w 1622"/>
              <a:gd name="T19" fmla="*/ 1438 h 2116"/>
              <a:gd name="T20" fmla="*/ 110 w 1622"/>
              <a:gd name="T21" fmla="*/ 1756 h 2116"/>
              <a:gd name="T22" fmla="*/ 284 w 1622"/>
              <a:gd name="T23" fmla="*/ 1652 h 2116"/>
              <a:gd name="T24" fmla="*/ 478 w 1622"/>
              <a:gd name="T25" fmla="*/ 1472 h 2116"/>
              <a:gd name="T26" fmla="*/ 512 w 1622"/>
              <a:gd name="T27" fmla="*/ 1698 h 2116"/>
              <a:gd name="T28" fmla="*/ 542 w 1622"/>
              <a:gd name="T29" fmla="*/ 1792 h 2116"/>
              <a:gd name="T30" fmla="*/ 454 w 1622"/>
              <a:gd name="T31" fmla="*/ 1872 h 2116"/>
              <a:gd name="T32" fmla="*/ 504 w 1622"/>
              <a:gd name="T33" fmla="*/ 1864 h 2116"/>
              <a:gd name="T34" fmla="*/ 604 w 1622"/>
              <a:gd name="T35" fmla="*/ 1798 h 2116"/>
              <a:gd name="T36" fmla="*/ 720 w 1622"/>
              <a:gd name="T37" fmla="*/ 1920 h 2116"/>
              <a:gd name="T38" fmla="*/ 696 w 1622"/>
              <a:gd name="T39" fmla="*/ 1932 h 2116"/>
              <a:gd name="T40" fmla="*/ 704 w 1622"/>
              <a:gd name="T41" fmla="*/ 2000 h 2116"/>
              <a:gd name="T42" fmla="*/ 614 w 1622"/>
              <a:gd name="T43" fmla="*/ 2076 h 2116"/>
              <a:gd name="T44" fmla="*/ 602 w 1622"/>
              <a:gd name="T45" fmla="*/ 2110 h 2116"/>
              <a:gd name="T46" fmla="*/ 690 w 1622"/>
              <a:gd name="T47" fmla="*/ 2078 h 2116"/>
              <a:gd name="T48" fmla="*/ 804 w 1622"/>
              <a:gd name="T49" fmla="*/ 2022 h 2116"/>
              <a:gd name="T50" fmla="*/ 940 w 1622"/>
              <a:gd name="T51" fmla="*/ 2028 h 2116"/>
              <a:gd name="T52" fmla="*/ 1044 w 1622"/>
              <a:gd name="T53" fmla="*/ 1980 h 2116"/>
              <a:gd name="T54" fmla="*/ 1042 w 1622"/>
              <a:gd name="T55" fmla="*/ 1960 h 2116"/>
              <a:gd name="T56" fmla="*/ 930 w 1622"/>
              <a:gd name="T57" fmla="*/ 1986 h 2116"/>
              <a:gd name="T58" fmla="*/ 920 w 1622"/>
              <a:gd name="T59" fmla="*/ 1954 h 2116"/>
              <a:gd name="T60" fmla="*/ 976 w 1622"/>
              <a:gd name="T61" fmla="*/ 1880 h 2116"/>
              <a:gd name="T62" fmla="*/ 918 w 1622"/>
              <a:gd name="T63" fmla="*/ 1872 h 2116"/>
              <a:gd name="T64" fmla="*/ 820 w 1622"/>
              <a:gd name="T65" fmla="*/ 1982 h 2116"/>
              <a:gd name="T66" fmla="*/ 820 w 1622"/>
              <a:gd name="T67" fmla="*/ 1868 h 2116"/>
              <a:gd name="T68" fmla="*/ 786 w 1622"/>
              <a:gd name="T69" fmla="*/ 1854 h 2116"/>
              <a:gd name="T70" fmla="*/ 816 w 1622"/>
              <a:gd name="T71" fmla="*/ 1790 h 2116"/>
              <a:gd name="T72" fmla="*/ 848 w 1622"/>
              <a:gd name="T73" fmla="*/ 1772 h 2116"/>
              <a:gd name="T74" fmla="*/ 782 w 1622"/>
              <a:gd name="T75" fmla="*/ 1764 h 2116"/>
              <a:gd name="T76" fmla="*/ 794 w 1622"/>
              <a:gd name="T77" fmla="*/ 1730 h 2116"/>
              <a:gd name="T78" fmla="*/ 872 w 1622"/>
              <a:gd name="T79" fmla="*/ 1708 h 2116"/>
              <a:gd name="T80" fmla="*/ 830 w 1622"/>
              <a:gd name="T81" fmla="*/ 1690 h 2116"/>
              <a:gd name="T82" fmla="*/ 736 w 1622"/>
              <a:gd name="T83" fmla="*/ 1626 h 2116"/>
              <a:gd name="T84" fmla="*/ 812 w 1622"/>
              <a:gd name="T85" fmla="*/ 1210 h 2116"/>
              <a:gd name="T86" fmla="*/ 954 w 1622"/>
              <a:gd name="T87" fmla="*/ 1120 h 2116"/>
              <a:gd name="T88" fmla="*/ 1024 w 1622"/>
              <a:gd name="T89" fmla="*/ 956 h 2116"/>
              <a:gd name="T90" fmla="*/ 1166 w 1622"/>
              <a:gd name="T91" fmla="*/ 568 h 2116"/>
              <a:gd name="T92" fmla="*/ 1210 w 1622"/>
              <a:gd name="T93" fmla="*/ 316 h 2116"/>
              <a:gd name="T94" fmla="*/ 1102 w 1622"/>
              <a:gd name="T95" fmla="*/ 230 h 2116"/>
              <a:gd name="T96" fmla="*/ 1260 w 1622"/>
              <a:gd name="T97" fmla="*/ 156 h 2116"/>
              <a:gd name="T98" fmla="*/ 1622 w 1622"/>
              <a:gd name="T99" fmla="*/ 100 h 2116"/>
              <a:gd name="T100" fmla="*/ 1350 w 1622"/>
              <a:gd name="T101" fmla="*/ 70 h 2116"/>
              <a:gd name="T102" fmla="*/ 1156 w 1622"/>
              <a:gd name="T103" fmla="*/ 10 h 2116"/>
              <a:gd name="T104" fmla="*/ 1008 w 1622"/>
              <a:gd name="T105" fmla="*/ 18 h 2116"/>
              <a:gd name="T106" fmla="*/ 876 w 1622"/>
              <a:gd name="T107" fmla="*/ 174 h 2116"/>
              <a:gd name="T108" fmla="*/ 770 w 1622"/>
              <a:gd name="T109" fmla="*/ 298 h 2116"/>
              <a:gd name="T110" fmla="*/ 720 w 1622"/>
              <a:gd name="T111" fmla="*/ 1314 h 2116"/>
              <a:gd name="T112" fmla="*/ 666 w 1622"/>
              <a:gd name="T113" fmla="*/ 1524 h 2116"/>
              <a:gd name="T114" fmla="*/ 648 w 1622"/>
              <a:gd name="T115" fmla="*/ 1670 h 2116"/>
              <a:gd name="T116" fmla="*/ 576 w 1622"/>
              <a:gd name="T117" fmla="*/ 1708 h 2116"/>
              <a:gd name="T118" fmla="*/ 548 w 1622"/>
              <a:gd name="T119" fmla="*/ 1536 h 2116"/>
              <a:gd name="T120" fmla="*/ 638 w 1622"/>
              <a:gd name="T121" fmla="*/ 1374 h 2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622" h="2116">
                <a:moveTo>
                  <a:pt x="800" y="318"/>
                </a:moveTo>
                <a:lnTo>
                  <a:pt x="852" y="250"/>
                </a:lnTo>
                <a:lnTo>
                  <a:pt x="852" y="250"/>
                </a:lnTo>
                <a:lnTo>
                  <a:pt x="852" y="248"/>
                </a:lnTo>
                <a:lnTo>
                  <a:pt x="852" y="250"/>
                </a:lnTo>
                <a:lnTo>
                  <a:pt x="852" y="250"/>
                </a:lnTo>
                <a:lnTo>
                  <a:pt x="850" y="252"/>
                </a:lnTo>
                <a:lnTo>
                  <a:pt x="850" y="258"/>
                </a:lnTo>
                <a:lnTo>
                  <a:pt x="852" y="268"/>
                </a:lnTo>
                <a:lnTo>
                  <a:pt x="856" y="284"/>
                </a:lnTo>
                <a:lnTo>
                  <a:pt x="856" y="284"/>
                </a:lnTo>
                <a:lnTo>
                  <a:pt x="860" y="296"/>
                </a:lnTo>
                <a:lnTo>
                  <a:pt x="866" y="308"/>
                </a:lnTo>
                <a:lnTo>
                  <a:pt x="884" y="330"/>
                </a:lnTo>
                <a:lnTo>
                  <a:pt x="898" y="346"/>
                </a:lnTo>
                <a:lnTo>
                  <a:pt x="904" y="352"/>
                </a:lnTo>
                <a:lnTo>
                  <a:pt x="904" y="352"/>
                </a:lnTo>
                <a:lnTo>
                  <a:pt x="888" y="348"/>
                </a:lnTo>
                <a:lnTo>
                  <a:pt x="870" y="344"/>
                </a:lnTo>
                <a:lnTo>
                  <a:pt x="848" y="342"/>
                </a:lnTo>
                <a:lnTo>
                  <a:pt x="820" y="342"/>
                </a:lnTo>
                <a:lnTo>
                  <a:pt x="792" y="344"/>
                </a:lnTo>
                <a:lnTo>
                  <a:pt x="776" y="346"/>
                </a:lnTo>
                <a:lnTo>
                  <a:pt x="762" y="350"/>
                </a:lnTo>
                <a:lnTo>
                  <a:pt x="746" y="356"/>
                </a:lnTo>
                <a:lnTo>
                  <a:pt x="732" y="364"/>
                </a:lnTo>
                <a:lnTo>
                  <a:pt x="732" y="364"/>
                </a:lnTo>
                <a:lnTo>
                  <a:pt x="700" y="380"/>
                </a:lnTo>
                <a:lnTo>
                  <a:pt x="664" y="398"/>
                </a:lnTo>
                <a:lnTo>
                  <a:pt x="624" y="420"/>
                </a:lnTo>
                <a:lnTo>
                  <a:pt x="602" y="432"/>
                </a:lnTo>
                <a:lnTo>
                  <a:pt x="580" y="448"/>
                </a:lnTo>
                <a:lnTo>
                  <a:pt x="558" y="466"/>
                </a:lnTo>
                <a:lnTo>
                  <a:pt x="536" y="486"/>
                </a:lnTo>
                <a:lnTo>
                  <a:pt x="514" y="510"/>
                </a:lnTo>
                <a:lnTo>
                  <a:pt x="490" y="536"/>
                </a:lnTo>
                <a:lnTo>
                  <a:pt x="468" y="566"/>
                </a:lnTo>
                <a:lnTo>
                  <a:pt x="446" y="600"/>
                </a:lnTo>
                <a:lnTo>
                  <a:pt x="424" y="640"/>
                </a:lnTo>
                <a:lnTo>
                  <a:pt x="402" y="682"/>
                </a:lnTo>
                <a:lnTo>
                  <a:pt x="402" y="682"/>
                </a:lnTo>
                <a:lnTo>
                  <a:pt x="332" y="832"/>
                </a:lnTo>
                <a:lnTo>
                  <a:pt x="308" y="884"/>
                </a:lnTo>
                <a:lnTo>
                  <a:pt x="288" y="924"/>
                </a:lnTo>
                <a:lnTo>
                  <a:pt x="272" y="954"/>
                </a:lnTo>
                <a:lnTo>
                  <a:pt x="256" y="978"/>
                </a:lnTo>
                <a:lnTo>
                  <a:pt x="238" y="996"/>
                </a:lnTo>
                <a:lnTo>
                  <a:pt x="218" y="1012"/>
                </a:lnTo>
                <a:lnTo>
                  <a:pt x="218" y="1012"/>
                </a:lnTo>
                <a:lnTo>
                  <a:pt x="150" y="1060"/>
                </a:lnTo>
                <a:lnTo>
                  <a:pt x="130" y="1074"/>
                </a:lnTo>
                <a:lnTo>
                  <a:pt x="174" y="1070"/>
                </a:lnTo>
                <a:lnTo>
                  <a:pt x="64" y="1180"/>
                </a:lnTo>
                <a:lnTo>
                  <a:pt x="182" y="1150"/>
                </a:lnTo>
                <a:lnTo>
                  <a:pt x="182" y="1150"/>
                </a:lnTo>
                <a:lnTo>
                  <a:pt x="180" y="1156"/>
                </a:lnTo>
                <a:lnTo>
                  <a:pt x="172" y="1172"/>
                </a:lnTo>
                <a:lnTo>
                  <a:pt x="168" y="1182"/>
                </a:lnTo>
                <a:lnTo>
                  <a:pt x="160" y="1192"/>
                </a:lnTo>
                <a:lnTo>
                  <a:pt x="150" y="1202"/>
                </a:lnTo>
                <a:lnTo>
                  <a:pt x="138" y="1210"/>
                </a:lnTo>
                <a:lnTo>
                  <a:pt x="138" y="1210"/>
                </a:lnTo>
                <a:lnTo>
                  <a:pt x="86" y="1244"/>
                </a:lnTo>
                <a:lnTo>
                  <a:pt x="156" y="1228"/>
                </a:lnTo>
                <a:lnTo>
                  <a:pt x="156" y="1228"/>
                </a:lnTo>
                <a:lnTo>
                  <a:pt x="156" y="1238"/>
                </a:lnTo>
                <a:lnTo>
                  <a:pt x="154" y="1250"/>
                </a:lnTo>
                <a:lnTo>
                  <a:pt x="152" y="1264"/>
                </a:lnTo>
                <a:lnTo>
                  <a:pt x="146" y="1280"/>
                </a:lnTo>
                <a:lnTo>
                  <a:pt x="140" y="1294"/>
                </a:lnTo>
                <a:lnTo>
                  <a:pt x="130" y="1306"/>
                </a:lnTo>
                <a:lnTo>
                  <a:pt x="122" y="1312"/>
                </a:lnTo>
                <a:lnTo>
                  <a:pt x="116" y="1316"/>
                </a:lnTo>
                <a:lnTo>
                  <a:pt x="116" y="1316"/>
                </a:lnTo>
                <a:lnTo>
                  <a:pt x="84" y="1330"/>
                </a:lnTo>
                <a:lnTo>
                  <a:pt x="52" y="1340"/>
                </a:lnTo>
                <a:lnTo>
                  <a:pt x="20" y="1352"/>
                </a:lnTo>
                <a:lnTo>
                  <a:pt x="72" y="1356"/>
                </a:lnTo>
                <a:lnTo>
                  <a:pt x="36" y="1398"/>
                </a:lnTo>
                <a:lnTo>
                  <a:pt x="36" y="1398"/>
                </a:lnTo>
                <a:lnTo>
                  <a:pt x="62" y="1392"/>
                </a:lnTo>
                <a:lnTo>
                  <a:pt x="94" y="1384"/>
                </a:lnTo>
                <a:lnTo>
                  <a:pt x="94" y="1384"/>
                </a:lnTo>
                <a:lnTo>
                  <a:pt x="96" y="1384"/>
                </a:lnTo>
                <a:lnTo>
                  <a:pt x="100" y="1386"/>
                </a:lnTo>
                <a:lnTo>
                  <a:pt x="104" y="1392"/>
                </a:lnTo>
                <a:lnTo>
                  <a:pt x="108" y="1398"/>
                </a:lnTo>
                <a:lnTo>
                  <a:pt x="110" y="1408"/>
                </a:lnTo>
                <a:lnTo>
                  <a:pt x="110" y="1422"/>
                </a:lnTo>
                <a:lnTo>
                  <a:pt x="106" y="1438"/>
                </a:lnTo>
                <a:lnTo>
                  <a:pt x="100" y="1458"/>
                </a:lnTo>
                <a:lnTo>
                  <a:pt x="100" y="1458"/>
                </a:lnTo>
                <a:lnTo>
                  <a:pt x="72" y="1512"/>
                </a:lnTo>
                <a:lnTo>
                  <a:pt x="40" y="1570"/>
                </a:lnTo>
                <a:lnTo>
                  <a:pt x="0" y="1640"/>
                </a:lnTo>
                <a:lnTo>
                  <a:pt x="60" y="1638"/>
                </a:lnTo>
                <a:lnTo>
                  <a:pt x="96" y="1714"/>
                </a:lnTo>
                <a:lnTo>
                  <a:pt x="50" y="1756"/>
                </a:lnTo>
                <a:lnTo>
                  <a:pt x="110" y="1756"/>
                </a:lnTo>
                <a:lnTo>
                  <a:pt x="140" y="1714"/>
                </a:lnTo>
                <a:lnTo>
                  <a:pt x="200" y="1744"/>
                </a:lnTo>
                <a:lnTo>
                  <a:pt x="220" y="1704"/>
                </a:lnTo>
                <a:lnTo>
                  <a:pt x="262" y="1714"/>
                </a:lnTo>
                <a:lnTo>
                  <a:pt x="262" y="1714"/>
                </a:lnTo>
                <a:lnTo>
                  <a:pt x="270" y="1684"/>
                </a:lnTo>
                <a:lnTo>
                  <a:pt x="276" y="1664"/>
                </a:lnTo>
                <a:lnTo>
                  <a:pt x="280" y="1656"/>
                </a:lnTo>
                <a:lnTo>
                  <a:pt x="284" y="1652"/>
                </a:lnTo>
                <a:lnTo>
                  <a:pt x="284" y="1652"/>
                </a:lnTo>
                <a:lnTo>
                  <a:pt x="298" y="1638"/>
                </a:lnTo>
                <a:lnTo>
                  <a:pt x="324" y="1612"/>
                </a:lnTo>
                <a:lnTo>
                  <a:pt x="354" y="1582"/>
                </a:lnTo>
                <a:lnTo>
                  <a:pt x="382" y="1558"/>
                </a:lnTo>
                <a:lnTo>
                  <a:pt x="382" y="1558"/>
                </a:lnTo>
                <a:lnTo>
                  <a:pt x="442" y="1504"/>
                </a:lnTo>
                <a:lnTo>
                  <a:pt x="478" y="1472"/>
                </a:lnTo>
                <a:lnTo>
                  <a:pt x="478" y="1472"/>
                </a:lnTo>
                <a:lnTo>
                  <a:pt x="490" y="1536"/>
                </a:lnTo>
                <a:lnTo>
                  <a:pt x="498" y="1586"/>
                </a:lnTo>
                <a:lnTo>
                  <a:pt x="500" y="1610"/>
                </a:lnTo>
                <a:lnTo>
                  <a:pt x="500" y="1626"/>
                </a:lnTo>
                <a:lnTo>
                  <a:pt x="500" y="1626"/>
                </a:lnTo>
                <a:lnTo>
                  <a:pt x="500" y="1650"/>
                </a:lnTo>
                <a:lnTo>
                  <a:pt x="502" y="1670"/>
                </a:lnTo>
                <a:lnTo>
                  <a:pt x="506" y="1684"/>
                </a:lnTo>
                <a:lnTo>
                  <a:pt x="512" y="1698"/>
                </a:lnTo>
                <a:lnTo>
                  <a:pt x="512" y="1698"/>
                </a:lnTo>
                <a:lnTo>
                  <a:pt x="518" y="1710"/>
                </a:lnTo>
                <a:lnTo>
                  <a:pt x="524" y="1720"/>
                </a:lnTo>
                <a:lnTo>
                  <a:pt x="530" y="1734"/>
                </a:lnTo>
                <a:lnTo>
                  <a:pt x="534" y="1750"/>
                </a:lnTo>
                <a:lnTo>
                  <a:pt x="534" y="1750"/>
                </a:lnTo>
                <a:lnTo>
                  <a:pt x="540" y="1780"/>
                </a:lnTo>
                <a:lnTo>
                  <a:pt x="542" y="1792"/>
                </a:lnTo>
                <a:lnTo>
                  <a:pt x="542" y="1792"/>
                </a:lnTo>
                <a:lnTo>
                  <a:pt x="512" y="1812"/>
                </a:lnTo>
                <a:lnTo>
                  <a:pt x="474" y="1840"/>
                </a:lnTo>
                <a:lnTo>
                  <a:pt x="474" y="1840"/>
                </a:lnTo>
                <a:lnTo>
                  <a:pt x="462" y="1848"/>
                </a:lnTo>
                <a:lnTo>
                  <a:pt x="458" y="1854"/>
                </a:lnTo>
                <a:lnTo>
                  <a:pt x="454" y="1862"/>
                </a:lnTo>
                <a:lnTo>
                  <a:pt x="454" y="1862"/>
                </a:lnTo>
                <a:lnTo>
                  <a:pt x="452" y="1868"/>
                </a:lnTo>
                <a:lnTo>
                  <a:pt x="454" y="1872"/>
                </a:lnTo>
                <a:lnTo>
                  <a:pt x="454" y="1874"/>
                </a:lnTo>
                <a:lnTo>
                  <a:pt x="458" y="1874"/>
                </a:lnTo>
                <a:lnTo>
                  <a:pt x="462" y="1872"/>
                </a:lnTo>
                <a:lnTo>
                  <a:pt x="464" y="1872"/>
                </a:lnTo>
                <a:lnTo>
                  <a:pt x="482" y="1862"/>
                </a:lnTo>
                <a:lnTo>
                  <a:pt x="482" y="1862"/>
                </a:lnTo>
                <a:lnTo>
                  <a:pt x="484" y="1864"/>
                </a:lnTo>
                <a:lnTo>
                  <a:pt x="492" y="1866"/>
                </a:lnTo>
                <a:lnTo>
                  <a:pt x="504" y="1864"/>
                </a:lnTo>
                <a:lnTo>
                  <a:pt x="514" y="1862"/>
                </a:lnTo>
                <a:lnTo>
                  <a:pt x="522" y="1858"/>
                </a:lnTo>
                <a:lnTo>
                  <a:pt x="522" y="1858"/>
                </a:lnTo>
                <a:lnTo>
                  <a:pt x="546" y="1842"/>
                </a:lnTo>
                <a:lnTo>
                  <a:pt x="574" y="1824"/>
                </a:lnTo>
                <a:lnTo>
                  <a:pt x="606" y="1800"/>
                </a:lnTo>
                <a:lnTo>
                  <a:pt x="606" y="1800"/>
                </a:lnTo>
                <a:lnTo>
                  <a:pt x="604" y="1800"/>
                </a:lnTo>
                <a:lnTo>
                  <a:pt x="604" y="1798"/>
                </a:lnTo>
                <a:lnTo>
                  <a:pt x="610" y="1798"/>
                </a:lnTo>
                <a:lnTo>
                  <a:pt x="628" y="1800"/>
                </a:lnTo>
                <a:lnTo>
                  <a:pt x="628" y="1800"/>
                </a:lnTo>
                <a:lnTo>
                  <a:pt x="680" y="1804"/>
                </a:lnTo>
                <a:lnTo>
                  <a:pt x="706" y="1806"/>
                </a:lnTo>
                <a:lnTo>
                  <a:pt x="706" y="1806"/>
                </a:lnTo>
                <a:lnTo>
                  <a:pt x="708" y="1824"/>
                </a:lnTo>
                <a:lnTo>
                  <a:pt x="714" y="1862"/>
                </a:lnTo>
                <a:lnTo>
                  <a:pt x="720" y="1920"/>
                </a:lnTo>
                <a:lnTo>
                  <a:pt x="720" y="1920"/>
                </a:lnTo>
                <a:lnTo>
                  <a:pt x="716" y="1918"/>
                </a:lnTo>
                <a:lnTo>
                  <a:pt x="706" y="1914"/>
                </a:lnTo>
                <a:lnTo>
                  <a:pt x="702" y="1912"/>
                </a:lnTo>
                <a:lnTo>
                  <a:pt x="698" y="1912"/>
                </a:lnTo>
                <a:lnTo>
                  <a:pt x="694" y="1914"/>
                </a:lnTo>
                <a:lnTo>
                  <a:pt x="694" y="1918"/>
                </a:lnTo>
                <a:lnTo>
                  <a:pt x="694" y="1918"/>
                </a:lnTo>
                <a:lnTo>
                  <a:pt x="696" y="1932"/>
                </a:lnTo>
                <a:lnTo>
                  <a:pt x="700" y="1948"/>
                </a:lnTo>
                <a:lnTo>
                  <a:pt x="706" y="1970"/>
                </a:lnTo>
                <a:lnTo>
                  <a:pt x="706" y="1970"/>
                </a:lnTo>
                <a:lnTo>
                  <a:pt x="712" y="1974"/>
                </a:lnTo>
                <a:lnTo>
                  <a:pt x="718" y="1980"/>
                </a:lnTo>
                <a:lnTo>
                  <a:pt x="720" y="1984"/>
                </a:lnTo>
                <a:lnTo>
                  <a:pt x="720" y="1988"/>
                </a:lnTo>
                <a:lnTo>
                  <a:pt x="714" y="1994"/>
                </a:lnTo>
                <a:lnTo>
                  <a:pt x="704" y="2000"/>
                </a:lnTo>
                <a:lnTo>
                  <a:pt x="704" y="2000"/>
                </a:lnTo>
                <a:lnTo>
                  <a:pt x="692" y="2008"/>
                </a:lnTo>
                <a:lnTo>
                  <a:pt x="680" y="2016"/>
                </a:lnTo>
                <a:lnTo>
                  <a:pt x="662" y="2032"/>
                </a:lnTo>
                <a:lnTo>
                  <a:pt x="648" y="2048"/>
                </a:lnTo>
                <a:lnTo>
                  <a:pt x="636" y="2058"/>
                </a:lnTo>
                <a:lnTo>
                  <a:pt x="636" y="2058"/>
                </a:lnTo>
                <a:lnTo>
                  <a:pt x="620" y="2070"/>
                </a:lnTo>
                <a:lnTo>
                  <a:pt x="614" y="2076"/>
                </a:lnTo>
                <a:lnTo>
                  <a:pt x="610" y="2082"/>
                </a:lnTo>
                <a:lnTo>
                  <a:pt x="610" y="2082"/>
                </a:lnTo>
                <a:lnTo>
                  <a:pt x="604" y="2094"/>
                </a:lnTo>
                <a:lnTo>
                  <a:pt x="596" y="2106"/>
                </a:lnTo>
                <a:lnTo>
                  <a:pt x="592" y="2114"/>
                </a:lnTo>
                <a:lnTo>
                  <a:pt x="592" y="2116"/>
                </a:lnTo>
                <a:lnTo>
                  <a:pt x="594" y="2116"/>
                </a:lnTo>
                <a:lnTo>
                  <a:pt x="594" y="2116"/>
                </a:lnTo>
                <a:lnTo>
                  <a:pt x="602" y="2110"/>
                </a:lnTo>
                <a:lnTo>
                  <a:pt x="610" y="2104"/>
                </a:lnTo>
                <a:lnTo>
                  <a:pt x="620" y="2096"/>
                </a:lnTo>
                <a:lnTo>
                  <a:pt x="626" y="2094"/>
                </a:lnTo>
                <a:lnTo>
                  <a:pt x="632" y="2094"/>
                </a:lnTo>
                <a:lnTo>
                  <a:pt x="632" y="2094"/>
                </a:lnTo>
                <a:lnTo>
                  <a:pt x="644" y="2094"/>
                </a:lnTo>
                <a:lnTo>
                  <a:pt x="658" y="2090"/>
                </a:lnTo>
                <a:lnTo>
                  <a:pt x="672" y="2086"/>
                </a:lnTo>
                <a:lnTo>
                  <a:pt x="690" y="2078"/>
                </a:lnTo>
                <a:lnTo>
                  <a:pt x="690" y="2078"/>
                </a:lnTo>
                <a:lnTo>
                  <a:pt x="702" y="2070"/>
                </a:lnTo>
                <a:lnTo>
                  <a:pt x="714" y="2060"/>
                </a:lnTo>
                <a:lnTo>
                  <a:pt x="736" y="2038"/>
                </a:lnTo>
                <a:lnTo>
                  <a:pt x="762" y="2008"/>
                </a:lnTo>
                <a:lnTo>
                  <a:pt x="762" y="2008"/>
                </a:lnTo>
                <a:lnTo>
                  <a:pt x="770" y="2010"/>
                </a:lnTo>
                <a:lnTo>
                  <a:pt x="784" y="2014"/>
                </a:lnTo>
                <a:lnTo>
                  <a:pt x="804" y="2022"/>
                </a:lnTo>
                <a:lnTo>
                  <a:pt x="804" y="2022"/>
                </a:lnTo>
                <a:lnTo>
                  <a:pt x="826" y="2030"/>
                </a:lnTo>
                <a:lnTo>
                  <a:pt x="846" y="2034"/>
                </a:lnTo>
                <a:lnTo>
                  <a:pt x="866" y="2032"/>
                </a:lnTo>
                <a:lnTo>
                  <a:pt x="880" y="2030"/>
                </a:lnTo>
                <a:lnTo>
                  <a:pt x="880" y="2030"/>
                </a:lnTo>
                <a:lnTo>
                  <a:pt x="898" y="2028"/>
                </a:lnTo>
                <a:lnTo>
                  <a:pt x="918" y="2028"/>
                </a:lnTo>
                <a:lnTo>
                  <a:pt x="940" y="2028"/>
                </a:lnTo>
                <a:lnTo>
                  <a:pt x="958" y="2026"/>
                </a:lnTo>
                <a:lnTo>
                  <a:pt x="958" y="2026"/>
                </a:lnTo>
                <a:lnTo>
                  <a:pt x="964" y="2022"/>
                </a:lnTo>
                <a:lnTo>
                  <a:pt x="974" y="2018"/>
                </a:lnTo>
                <a:lnTo>
                  <a:pt x="994" y="2004"/>
                </a:lnTo>
                <a:lnTo>
                  <a:pt x="1016" y="1992"/>
                </a:lnTo>
                <a:lnTo>
                  <a:pt x="1032" y="1984"/>
                </a:lnTo>
                <a:lnTo>
                  <a:pt x="1032" y="1984"/>
                </a:lnTo>
                <a:lnTo>
                  <a:pt x="1044" y="1980"/>
                </a:lnTo>
                <a:lnTo>
                  <a:pt x="1060" y="1978"/>
                </a:lnTo>
                <a:lnTo>
                  <a:pt x="1070" y="1976"/>
                </a:lnTo>
                <a:lnTo>
                  <a:pt x="1072" y="1974"/>
                </a:lnTo>
                <a:lnTo>
                  <a:pt x="1070" y="1972"/>
                </a:lnTo>
                <a:lnTo>
                  <a:pt x="1070" y="1972"/>
                </a:lnTo>
                <a:lnTo>
                  <a:pt x="1052" y="1966"/>
                </a:lnTo>
                <a:lnTo>
                  <a:pt x="1042" y="1962"/>
                </a:lnTo>
                <a:lnTo>
                  <a:pt x="1042" y="1962"/>
                </a:lnTo>
                <a:lnTo>
                  <a:pt x="1042" y="1960"/>
                </a:lnTo>
                <a:lnTo>
                  <a:pt x="1038" y="1958"/>
                </a:lnTo>
                <a:lnTo>
                  <a:pt x="1032" y="1956"/>
                </a:lnTo>
                <a:lnTo>
                  <a:pt x="1018" y="1956"/>
                </a:lnTo>
                <a:lnTo>
                  <a:pt x="1018" y="1956"/>
                </a:lnTo>
                <a:lnTo>
                  <a:pt x="1002" y="1960"/>
                </a:lnTo>
                <a:lnTo>
                  <a:pt x="986" y="1964"/>
                </a:lnTo>
                <a:lnTo>
                  <a:pt x="944" y="1982"/>
                </a:lnTo>
                <a:lnTo>
                  <a:pt x="944" y="1982"/>
                </a:lnTo>
                <a:lnTo>
                  <a:pt x="930" y="1986"/>
                </a:lnTo>
                <a:lnTo>
                  <a:pt x="920" y="1988"/>
                </a:lnTo>
                <a:lnTo>
                  <a:pt x="912" y="1988"/>
                </a:lnTo>
                <a:lnTo>
                  <a:pt x="906" y="1986"/>
                </a:lnTo>
                <a:lnTo>
                  <a:pt x="904" y="1982"/>
                </a:lnTo>
                <a:lnTo>
                  <a:pt x="904" y="1978"/>
                </a:lnTo>
                <a:lnTo>
                  <a:pt x="904" y="1974"/>
                </a:lnTo>
                <a:lnTo>
                  <a:pt x="908" y="1970"/>
                </a:lnTo>
                <a:lnTo>
                  <a:pt x="908" y="1970"/>
                </a:lnTo>
                <a:lnTo>
                  <a:pt x="920" y="1954"/>
                </a:lnTo>
                <a:lnTo>
                  <a:pt x="936" y="1928"/>
                </a:lnTo>
                <a:lnTo>
                  <a:pt x="950" y="1902"/>
                </a:lnTo>
                <a:lnTo>
                  <a:pt x="960" y="1890"/>
                </a:lnTo>
                <a:lnTo>
                  <a:pt x="960" y="1890"/>
                </a:lnTo>
                <a:lnTo>
                  <a:pt x="974" y="1886"/>
                </a:lnTo>
                <a:lnTo>
                  <a:pt x="978" y="1882"/>
                </a:lnTo>
                <a:lnTo>
                  <a:pt x="978" y="1882"/>
                </a:lnTo>
                <a:lnTo>
                  <a:pt x="976" y="1880"/>
                </a:lnTo>
                <a:lnTo>
                  <a:pt x="976" y="1880"/>
                </a:lnTo>
                <a:lnTo>
                  <a:pt x="966" y="1874"/>
                </a:lnTo>
                <a:lnTo>
                  <a:pt x="960" y="1872"/>
                </a:lnTo>
                <a:lnTo>
                  <a:pt x="952" y="1872"/>
                </a:lnTo>
                <a:lnTo>
                  <a:pt x="952" y="1872"/>
                </a:lnTo>
                <a:lnTo>
                  <a:pt x="942" y="1870"/>
                </a:lnTo>
                <a:lnTo>
                  <a:pt x="936" y="1866"/>
                </a:lnTo>
                <a:lnTo>
                  <a:pt x="928" y="1866"/>
                </a:lnTo>
                <a:lnTo>
                  <a:pt x="918" y="1872"/>
                </a:lnTo>
                <a:lnTo>
                  <a:pt x="918" y="1872"/>
                </a:lnTo>
                <a:lnTo>
                  <a:pt x="912" y="1876"/>
                </a:lnTo>
                <a:lnTo>
                  <a:pt x="906" y="1884"/>
                </a:lnTo>
                <a:lnTo>
                  <a:pt x="894" y="1902"/>
                </a:lnTo>
                <a:lnTo>
                  <a:pt x="878" y="1924"/>
                </a:lnTo>
                <a:lnTo>
                  <a:pt x="858" y="1948"/>
                </a:lnTo>
                <a:lnTo>
                  <a:pt x="858" y="1948"/>
                </a:lnTo>
                <a:lnTo>
                  <a:pt x="826" y="1980"/>
                </a:lnTo>
                <a:lnTo>
                  <a:pt x="820" y="1984"/>
                </a:lnTo>
                <a:lnTo>
                  <a:pt x="820" y="1982"/>
                </a:lnTo>
                <a:lnTo>
                  <a:pt x="820" y="1978"/>
                </a:lnTo>
                <a:lnTo>
                  <a:pt x="820" y="1978"/>
                </a:lnTo>
                <a:lnTo>
                  <a:pt x="820" y="1964"/>
                </a:lnTo>
                <a:lnTo>
                  <a:pt x="820" y="1942"/>
                </a:lnTo>
                <a:lnTo>
                  <a:pt x="816" y="1904"/>
                </a:lnTo>
                <a:lnTo>
                  <a:pt x="816" y="1904"/>
                </a:lnTo>
                <a:lnTo>
                  <a:pt x="818" y="1884"/>
                </a:lnTo>
                <a:lnTo>
                  <a:pt x="820" y="1868"/>
                </a:lnTo>
                <a:lnTo>
                  <a:pt x="820" y="1868"/>
                </a:lnTo>
                <a:lnTo>
                  <a:pt x="820" y="1862"/>
                </a:lnTo>
                <a:lnTo>
                  <a:pt x="822" y="1858"/>
                </a:lnTo>
                <a:lnTo>
                  <a:pt x="822" y="1856"/>
                </a:lnTo>
                <a:lnTo>
                  <a:pt x="820" y="1856"/>
                </a:lnTo>
                <a:lnTo>
                  <a:pt x="812" y="1854"/>
                </a:lnTo>
                <a:lnTo>
                  <a:pt x="812" y="1854"/>
                </a:lnTo>
                <a:lnTo>
                  <a:pt x="800" y="1854"/>
                </a:lnTo>
                <a:lnTo>
                  <a:pt x="792" y="1852"/>
                </a:lnTo>
                <a:lnTo>
                  <a:pt x="786" y="1854"/>
                </a:lnTo>
                <a:lnTo>
                  <a:pt x="782" y="1860"/>
                </a:lnTo>
                <a:lnTo>
                  <a:pt x="782" y="1860"/>
                </a:lnTo>
                <a:lnTo>
                  <a:pt x="768" y="1884"/>
                </a:lnTo>
                <a:lnTo>
                  <a:pt x="750" y="1802"/>
                </a:lnTo>
                <a:lnTo>
                  <a:pt x="750" y="1802"/>
                </a:lnTo>
                <a:lnTo>
                  <a:pt x="786" y="1800"/>
                </a:lnTo>
                <a:lnTo>
                  <a:pt x="786" y="1800"/>
                </a:lnTo>
                <a:lnTo>
                  <a:pt x="800" y="1796"/>
                </a:lnTo>
                <a:lnTo>
                  <a:pt x="816" y="1790"/>
                </a:lnTo>
                <a:lnTo>
                  <a:pt x="828" y="1786"/>
                </a:lnTo>
                <a:lnTo>
                  <a:pt x="836" y="1784"/>
                </a:lnTo>
                <a:lnTo>
                  <a:pt x="836" y="1784"/>
                </a:lnTo>
                <a:lnTo>
                  <a:pt x="842" y="1782"/>
                </a:lnTo>
                <a:lnTo>
                  <a:pt x="848" y="1778"/>
                </a:lnTo>
                <a:lnTo>
                  <a:pt x="850" y="1776"/>
                </a:lnTo>
                <a:lnTo>
                  <a:pt x="848" y="1774"/>
                </a:lnTo>
                <a:lnTo>
                  <a:pt x="848" y="1772"/>
                </a:lnTo>
                <a:lnTo>
                  <a:pt x="848" y="1772"/>
                </a:lnTo>
                <a:lnTo>
                  <a:pt x="828" y="1764"/>
                </a:lnTo>
                <a:lnTo>
                  <a:pt x="828" y="1764"/>
                </a:lnTo>
                <a:lnTo>
                  <a:pt x="820" y="1760"/>
                </a:lnTo>
                <a:lnTo>
                  <a:pt x="814" y="1758"/>
                </a:lnTo>
                <a:lnTo>
                  <a:pt x="804" y="1758"/>
                </a:lnTo>
                <a:lnTo>
                  <a:pt x="804" y="1758"/>
                </a:lnTo>
                <a:lnTo>
                  <a:pt x="792" y="1760"/>
                </a:lnTo>
                <a:lnTo>
                  <a:pt x="786" y="1762"/>
                </a:lnTo>
                <a:lnTo>
                  <a:pt x="782" y="1764"/>
                </a:lnTo>
                <a:lnTo>
                  <a:pt x="772" y="1766"/>
                </a:lnTo>
                <a:lnTo>
                  <a:pt x="772" y="1766"/>
                </a:lnTo>
                <a:lnTo>
                  <a:pt x="752" y="1770"/>
                </a:lnTo>
                <a:lnTo>
                  <a:pt x="742" y="1770"/>
                </a:lnTo>
                <a:lnTo>
                  <a:pt x="740" y="1742"/>
                </a:lnTo>
                <a:lnTo>
                  <a:pt x="740" y="1742"/>
                </a:lnTo>
                <a:lnTo>
                  <a:pt x="760" y="1738"/>
                </a:lnTo>
                <a:lnTo>
                  <a:pt x="794" y="1730"/>
                </a:lnTo>
                <a:lnTo>
                  <a:pt x="794" y="1730"/>
                </a:lnTo>
                <a:lnTo>
                  <a:pt x="816" y="1728"/>
                </a:lnTo>
                <a:lnTo>
                  <a:pt x="826" y="1726"/>
                </a:lnTo>
                <a:lnTo>
                  <a:pt x="834" y="1722"/>
                </a:lnTo>
                <a:lnTo>
                  <a:pt x="834" y="1722"/>
                </a:lnTo>
                <a:lnTo>
                  <a:pt x="848" y="1716"/>
                </a:lnTo>
                <a:lnTo>
                  <a:pt x="858" y="1712"/>
                </a:lnTo>
                <a:lnTo>
                  <a:pt x="858" y="1712"/>
                </a:lnTo>
                <a:lnTo>
                  <a:pt x="872" y="1710"/>
                </a:lnTo>
                <a:lnTo>
                  <a:pt x="872" y="1708"/>
                </a:lnTo>
                <a:lnTo>
                  <a:pt x="872" y="1708"/>
                </a:lnTo>
                <a:lnTo>
                  <a:pt x="864" y="1704"/>
                </a:lnTo>
                <a:lnTo>
                  <a:pt x="864" y="1704"/>
                </a:lnTo>
                <a:lnTo>
                  <a:pt x="842" y="1698"/>
                </a:lnTo>
                <a:lnTo>
                  <a:pt x="838" y="1698"/>
                </a:lnTo>
                <a:lnTo>
                  <a:pt x="838" y="1698"/>
                </a:lnTo>
                <a:lnTo>
                  <a:pt x="838" y="1696"/>
                </a:lnTo>
                <a:lnTo>
                  <a:pt x="836" y="1694"/>
                </a:lnTo>
                <a:lnTo>
                  <a:pt x="830" y="1690"/>
                </a:lnTo>
                <a:lnTo>
                  <a:pt x="814" y="1690"/>
                </a:lnTo>
                <a:lnTo>
                  <a:pt x="814" y="1690"/>
                </a:lnTo>
                <a:lnTo>
                  <a:pt x="798" y="1692"/>
                </a:lnTo>
                <a:lnTo>
                  <a:pt x="786" y="1694"/>
                </a:lnTo>
                <a:lnTo>
                  <a:pt x="760" y="1698"/>
                </a:lnTo>
                <a:lnTo>
                  <a:pt x="760" y="1698"/>
                </a:lnTo>
                <a:lnTo>
                  <a:pt x="734" y="1700"/>
                </a:lnTo>
                <a:lnTo>
                  <a:pt x="734" y="1700"/>
                </a:lnTo>
                <a:lnTo>
                  <a:pt x="736" y="1626"/>
                </a:lnTo>
                <a:lnTo>
                  <a:pt x="738" y="1546"/>
                </a:lnTo>
                <a:lnTo>
                  <a:pt x="738" y="1546"/>
                </a:lnTo>
                <a:lnTo>
                  <a:pt x="756" y="1428"/>
                </a:lnTo>
                <a:lnTo>
                  <a:pt x="772" y="1344"/>
                </a:lnTo>
                <a:lnTo>
                  <a:pt x="778" y="1310"/>
                </a:lnTo>
                <a:lnTo>
                  <a:pt x="784" y="1288"/>
                </a:lnTo>
                <a:lnTo>
                  <a:pt x="784" y="1288"/>
                </a:lnTo>
                <a:lnTo>
                  <a:pt x="802" y="1232"/>
                </a:lnTo>
                <a:lnTo>
                  <a:pt x="812" y="1210"/>
                </a:lnTo>
                <a:lnTo>
                  <a:pt x="818" y="1200"/>
                </a:lnTo>
                <a:lnTo>
                  <a:pt x="826" y="1192"/>
                </a:lnTo>
                <a:lnTo>
                  <a:pt x="826" y="1192"/>
                </a:lnTo>
                <a:lnTo>
                  <a:pt x="848" y="1174"/>
                </a:lnTo>
                <a:lnTo>
                  <a:pt x="878" y="1152"/>
                </a:lnTo>
                <a:lnTo>
                  <a:pt x="916" y="1128"/>
                </a:lnTo>
                <a:lnTo>
                  <a:pt x="916" y="1194"/>
                </a:lnTo>
                <a:lnTo>
                  <a:pt x="940" y="1104"/>
                </a:lnTo>
                <a:lnTo>
                  <a:pt x="954" y="1120"/>
                </a:lnTo>
                <a:lnTo>
                  <a:pt x="958" y="1074"/>
                </a:lnTo>
                <a:lnTo>
                  <a:pt x="958" y="1074"/>
                </a:lnTo>
                <a:lnTo>
                  <a:pt x="962" y="1072"/>
                </a:lnTo>
                <a:lnTo>
                  <a:pt x="968" y="1066"/>
                </a:lnTo>
                <a:lnTo>
                  <a:pt x="976" y="1058"/>
                </a:lnTo>
                <a:lnTo>
                  <a:pt x="984" y="1044"/>
                </a:lnTo>
                <a:lnTo>
                  <a:pt x="996" y="1024"/>
                </a:lnTo>
                <a:lnTo>
                  <a:pt x="1008" y="994"/>
                </a:lnTo>
                <a:lnTo>
                  <a:pt x="1024" y="956"/>
                </a:lnTo>
                <a:lnTo>
                  <a:pt x="1024" y="956"/>
                </a:lnTo>
                <a:lnTo>
                  <a:pt x="1048" y="874"/>
                </a:lnTo>
                <a:lnTo>
                  <a:pt x="1070" y="806"/>
                </a:lnTo>
                <a:lnTo>
                  <a:pt x="1090" y="748"/>
                </a:lnTo>
                <a:lnTo>
                  <a:pt x="1100" y="722"/>
                </a:lnTo>
                <a:lnTo>
                  <a:pt x="1112" y="696"/>
                </a:lnTo>
                <a:lnTo>
                  <a:pt x="1112" y="696"/>
                </a:lnTo>
                <a:lnTo>
                  <a:pt x="1138" y="638"/>
                </a:lnTo>
                <a:lnTo>
                  <a:pt x="1166" y="568"/>
                </a:lnTo>
                <a:lnTo>
                  <a:pt x="1194" y="494"/>
                </a:lnTo>
                <a:lnTo>
                  <a:pt x="1204" y="458"/>
                </a:lnTo>
                <a:lnTo>
                  <a:pt x="1212" y="428"/>
                </a:lnTo>
                <a:lnTo>
                  <a:pt x="1212" y="428"/>
                </a:lnTo>
                <a:lnTo>
                  <a:pt x="1218" y="400"/>
                </a:lnTo>
                <a:lnTo>
                  <a:pt x="1220" y="374"/>
                </a:lnTo>
                <a:lnTo>
                  <a:pt x="1220" y="354"/>
                </a:lnTo>
                <a:lnTo>
                  <a:pt x="1216" y="334"/>
                </a:lnTo>
                <a:lnTo>
                  <a:pt x="1210" y="316"/>
                </a:lnTo>
                <a:lnTo>
                  <a:pt x="1202" y="300"/>
                </a:lnTo>
                <a:lnTo>
                  <a:pt x="1192" y="286"/>
                </a:lnTo>
                <a:lnTo>
                  <a:pt x="1182" y="270"/>
                </a:lnTo>
                <a:lnTo>
                  <a:pt x="1182" y="270"/>
                </a:lnTo>
                <a:lnTo>
                  <a:pt x="1170" y="258"/>
                </a:lnTo>
                <a:lnTo>
                  <a:pt x="1156" y="248"/>
                </a:lnTo>
                <a:lnTo>
                  <a:pt x="1142" y="240"/>
                </a:lnTo>
                <a:lnTo>
                  <a:pt x="1126" y="234"/>
                </a:lnTo>
                <a:lnTo>
                  <a:pt x="1102" y="230"/>
                </a:lnTo>
                <a:lnTo>
                  <a:pt x="1092" y="230"/>
                </a:lnTo>
                <a:lnTo>
                  <a:pt x="1092" y="230"/>
                </a:lnTo>
                <a:lnTo>
                  <a:pt x="1152" y="206"/>
                </a:lnTo>
                <a:lnTo>
                  <a:pt x="1198" y="188"/>
                </a:lnTo>
                <a:lnTo>
                  <a:pt x="1216" y="178"/>
                </a:lnTo>
                <a:lnTo>
                  <a:pt x="1230" y="172"/>
                </a:lnTo>
                <a:lnTo>
                  <a:pt x="1230" y="172"/>
                </a:lnTo>
                <a:lnTo>
                  <a:pt x="1242" y="164"/>
                </a:lnTo>
                <a:lnTo>
                  <a:pt x="1260" y="156"/>
                </a:lnTo>
                <a:lnTo>
                  <a:pt x="1304" y="138"/>
                </a:lnTo>
                <a:lnTo>
                  <a:pt x="1358" y="120"/>
                </a:lnTo>
                <a:lnTo>
                  <a:pt x="1358" y="120"/>
                </a:lnTo>
                <a:lnTo>
                  <a:pt x="1484" y="114"/>
                </a:lnTo>
                <a:lnTo>
                  <a:pt x="1572" y="112"/>
                </a:lnTo>
                <a:lnTo>
                  <a:pt x="1618" y="108"/>
                </a:lnTo>
                <a:lnTo>
                  <a:pt x="1618" y="108"/>
                </a:lnTo>
                <a:lnTo>
                  <a:pt x="1622" y="104"/>
                </a:lnTo>
                <a:lnTo>
                  <a:pt x="1622" y="100"/>
                </a:lnTo>
                <a:lnTo>
                  <a:pt x="1616" y="98"/>
                </a:lnTo>
                <a:lnTo>
                  <a:pt x="1606" y="94"/>
                </a:lnTo>
                <a:lnTo>
                  <a:pt x="1606" y="94"/>
                </a:lnTo>
                <a:lnTo>
                  <a:pt x="1560" y="88"/>
                </a:lnTo>
                <a:lnTo>
                  <a:pt x="1472" y="76"/>
                </a:lnTo>
                <a:lnTo>
                  <a:pt x="1472" y="76"/>
                </a:lnTo>
                <a:lnTo>
                  <a:pt x="1442" y="72"/>
                </a:lnTo>
                <a:lnTo>
                  <a:pt x="1412" y="70"/>
                </a:lnTo>
                <a:lnTo>
                  <a:pt x="1350" y="70"/>
                </a:lnTo>
                <a:lnTo>
                  <a:pt x="1302" y="72"/>
                </a:lnTo>
                <a:lnTo>
                  <a:pt x="1282" y="72"/>
                </a:lnTo>
                <a:lnTo>
                  <a:pt x="1282" y="72"/>
                </a:lnTo>
                <a:lnTo>
                  <a:pt x="1268" y="64"/>
                </a:lnTo>
                <a:lnTo>
                  <a:pt x="1236" y="42"/>
                </a:lnTo>
                <a:lnTo>
                  <a:pt x="1216" y="32"/>
                </a:lnTo>
                <a:lnTo>
                  <a:pt x="1196" y="22"/>
                </a:lnTo>
                <a:lnTo>
                  <a:pt x="1176" y="14"/>
                </a:lnTo>
                <a:lnTo>
                  <a:pt x="1156" y="10"/>
                </a:lnTo>
                <a:lnTo>
                  <a:pt x="1156" y="10"/>
                </a:lnTo>
                <a:lnTo>
                  <a:pt x="1136" y="8"/>
                </a:lnTo>
                <a:lnTo>
                  <a:pt x="1116" y="4"/>
                </a:lnTo>
                <a:lnTo>
                  <a:pt x="1096" y="0"/>
                </a:lnTo>
                <a:lnTo>
                  <a:pt x="1074" y="0"/>
                </a:lnTo>
                <a:lnTo>
                  <a:pt x="1050" y="4"/>
                </a:lnTo>
                <a:lnTo>
                  <a:pt x="1036" y="6"/>
                </a:lnTo>
                <a:lnTo>
                  <a:pt x="1022" y="12"/>
                </a:lnTo>
                <a:lnTo>
                  <a:pt x="1008" y="18"/>
                </a:lnTo>
                <a:lnTo>
                  <a:pt x="994" y="26"/>
                </a:lnTo>
                <a:lnTo>
                  <a:pt x="978" y="38"/>
                </a:lnTo>
                <a:lnTo>
                  <a:pt x="962" y="50"/>
                </a:lnTo>
                <a:lnTo>
                  <a:pt x="962" y="50"/>
                </a:lnTo>
                <a:lnTo>
                  <a:pt x="942" y="70"/>
                </a:lnTo>
                <a:lnTo>
                  <a:pt x="924" y="94"/>
                </a:lnTo>
                <a:lnTo>
                  <a:pt x="908" y="116"/>
                </a:lnTo>
                <a:lnTo>
                  <a:pt x="894" y="138"/>
                </a:lnTo>
                <a:lnTo>
                  <a:pt x="876" y="174"/>
                </a:lnTo>
                <a:lnTo>
                  <a:pt x="870" y="188"/>
                </a:lnTo>
                <a:lnTo>
                  <a:pt x="870" y="188"/>
                </a:lnTo>
                <a:lnTo>
                  <a:pt x="854" y="206"/>
                </a:lnTo>
                <a:lnTo>
                  <a:pt x="834" y="226"/>
                </a:lnTo>
                <a:lnTo>
                  <a:pt x="808" y="252"/>
                </a:lnTo>
                <a:lnTo>
                  <a:pt x="808" y="252"/>
                </a:lnTo>
                <a:lnTo>
                  <a:pt x="788" y="272"/>
                </a:lnTo>
                <a:lnTo>
                  <a:pt x="778" y="286"/>
                </a:lnTo>
                <a:lnTo>
                  <a:pt x="770" y="298"/>
                </a:lnTo>
                <a:lnTo>
                  <a:pt x="754" y="314"/>
                </a:lnTo>
                <a:lnTo>
                  <a:pt x="754" y="314"/>
                </a:lnTo>
                <a:lnTo>
                  <a:pt x="718" y="342"/>
                </a:lnTo>
                <a:lnTo>
                  <a:pt x="700" y="354"/>
                </a:lnTo>
                <a:lnTo>
                  <a:pt x="806" y="286"/>
                </a:lnTo>
                <a:lnTo>
                  <a:pt x="800" y="318"/>
                </a:lnTo>
                <a:close/>
                <a:moveTo>
                  <a:pt x="724" y="1294"/>
                </a:moveTo>
                <a:lnTo>
                  <a:pt x="724" y="1294"/>
                </a:lnTo>
                <a:lnTo>
                  <a:pt x="720" y="1314"/>
                </a:lnTo>
                <a:lnTo>
                  <a:pt x="712" y="1360"/>
                </a:lnTo>
                <a:lnTo>
                  <a:pt x="698" y="1418"/>
                </a:lnTo>
                <a:lnTo>
                  <a:pt x="690" y="1446"/>
                </a:lnTo>
                <a:lnTo>
                  <a:pt x="682" y="1470"/>
                </a:lnTo>
                <a:lnTo>
                  <a:pt x="682" y="1470"/>
                </a:lnTo>
                <a:lnTo>
                  <a:pt x="674" y="1488"/>
                </a:lnTo>
                <a:lnTo>
                  <a:pt x="670" y="1502"/>
                </a:lnTo>
                <a:lnTo>
                  <a:pt x="668" y="1514"/>
                </a:lnTo>
                <a:lnTo>
                  <a:pt x="666" y="1524"/>
                </a:lnTo>
                <a:lnTo>
                  <a:pt x="668" y="1540"/>
                </a:lnTo>
                <a:lnTo>
                  <a:pt x="668" y="1558"/>
                </a:lnTo>
                <a:lnTo>
                  <a:pt x="668" y="1558"/>
                </a:lnTo>
                <a:lnTo>
                  <a:pt x="662" y="1618"/>
                </a:lnTo>
                <a:lnTo>
                  <a:pt x="662" y="1618"/>
                </a:lnTo>
                <a:lnTo>
                  <a:pt x="660" y="1634"/>
                </a:lnTo>
                <a:lnTo>
                  <a:pt x="654" y="1656"/>
                </a:lnTo>
                <a:lnTo>
                  <a:pt x="654" y="1656"/>
                </a:lnTo>
                <a:lnTo>
                  <a:pt x="648" y="1670"/>
                </a:lnTo>
                <a:lnTo>
                  <a:pt x="640" y="1682"/>
                </a:lnTo>
                <a:lnTo>
                  <a:pt x="630" y="1696"/>
                </a:lnTo>
                <a:lnTo>
                  <a:pt x="622" y="1714"/>
                </a:lnTo>
                <a:lnTo>
                  <a:pt x="622" y="1714"/>
                </a:lnTo>
                <a:lnTo>
                  <a:pt x="610" y="1742"/>
                </a:lnTo>
                <a:lnTo>
                  <a:pt x="608" y="1748"/>
                </a:lnTo>
                <a:lnTo>
                  <a:pt x="592" y="1742"/>
                </a:lnTo>
                <a:lnTo>
                  <a:pt x="592" y="1742"/>
                </a:lnTo>
                <a:lnTo>
                  <a:pt x="576" y="1708"/>
                </a:lnTo>
                <a:lnTo>
                  <a:pt x="564" y="1678"/>
                </a:lnTo>
                <a:lnTo>
                  <a:pt x="556" y="1646"/>
                </a:lnTo>
                <a:lnTo>
                  <a:pt x="556" y="1646"/>
                </a:lnTo>
                <a:lnTo>
                  <a:pt x="552" y="1620"/>
                </a:lnTo>
                <a:lnTo>
                  <a:pt x="550" y="1602"/>
                </a:lnTo>
                <a:lnTo>
                  <a:pt x="552" y="1568"/>
                </a:lnTo>
                <a:lnTo>
                  <a:pt x="552" y="1568"/>
                </a:lnTo>
                <a:lnTo>
                  <a:pt x="552" y="1554"/>
                </a:lnTo>
                <a:lnTo>
                  <a:pt x="548" y="1536"/>
                </a:lnTo>
                <a:lnTo>
                  <a:pt x="538" y="1496"/>
                </a:lnTo>
                <a:lnTo>
                  <a:pt x="522" y="1444"/>
                </a:lnTo>
                <a:lnTo>
                  <a:pt x="522" y="1444"/>
                </a:lnTo>
                <a:lnTo>
                  <a:pt x="540" y="1434"/>
                </a:lnTo>
                <a:lnTo>
                  <a:pt x="540" y="1434"/>
                </a:lnTo>
                <a:lnTo>
                  <a:pt x="574" y="1416"/>
                </a:lnTo>
                <a:lnTo>
                  <a:pt x="604" y="1398"/>
                </a:lnTo>
                <a:lnTo>
                  <a:pt x="622" y="1386"/>
                </a:lnTo>
                <a:lnTo>
                  <a:pt x="638" y="1374"/>
                </a:lnTo>
                <a:lnTo>
                  <a:pt x="638" y="1374"/>
                </a:lnTo>
                <a:lnTo>
                  <a:pt x="670" y="1346"/>
                </a:lnTo>
                <a:lnTo>
                  <a:pt x="698" y="1320"/>
                </a:lnTo>
                <a:lnTo>
                  <a:pt x="724" y="1294"/>
                </a:lnTo>
                <a:lnTo>
                  <a:pt x="724" y="1294"/>
                </a:lnTo>
                <a:close/>
              </a:path>
            </a:pathLst>
          </a:custGeom>
          <a:solidFill>
            <a:schemeClr val="tx1"/>
          </a:solidFill>
          <a:ln w="1270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dirty="0"/>
          </a:p>
        </p:txBody>
      </p:sp>
      <p:sp>
        <p:nvSpPr>
          <p:cNvPr id="6" name="Freeform 11">
            <a:extLst>
              <a:ext uri="{FF2B5EF4-FFF2-40B4-BE49-F238E27FC236}">
                <a16:creationId xmlns:a16="http://schemas.microsoft.com/office/drawing/2014/main" id="{2F0913C0-BBAF-4DF0-A557-ABA73E07C7B5}"/>
              </a:ext>
            </a:extLst>
          </p:cNvPr>
          <p:cNvSpPr>
            <a:spLocks noEditPoints="1"/>
          </p:cNvSpPr>
          <p:nvPr/>
        </p:nvSpPr>
        <p:spPr bwMode="auto">
          <a:xfrm>
            <a:off x="8238365" y="773705"/>
            <a:ext cx="862178" cy="1717765"/>
          </a:xfrm>
          <a:custGeom>
            <a:avLst/>
            <a:gdLst>
              <a:gd name="T0" fmla="*/ 362 w 785"/>
              <a:gd name="T1" fmla="*/ 816 h 1564"/>
              <a:gd name="T2" fmla="*/ 434 w 785"/>
              <a:gd name="T3" fmla="*/ 975 h 1564"/>
              <a:gd name="T4" fmla="*/ 493 w 785"/>
              <a:gd name="T5" fmla="*/ 1168 h 1564"/>
              <a:gd name="T6" fmla="*/ 489 w 785"/>
              <a:gd name="T7" fmla="*/ 1216 h 1564"/>
              <a:gd name="T8" fmla="*/ 431 w 785"/>
              <a:gd name="T9" fmla="*/ 1475 h 1564"/>
              <a:gd name="T10" fmla="*/ 365 w 785"/>
              <a:gd name="T11" fmla="*/ 1499 h 1564"/>
              <a:gd name="T12" fmla="*/ 314 w 785"/>
              <a:gd name="T13" fmla="*/ 1516 h 1564"/>
              <a:gd name="T14" fmla="*/ 332 w 785"/>
              <a:gd name="T15" fmla="*/ 1523 h 1564"/>
              <a:gd name="T16" fmla="*/ 341 w 785"/>
              <a:gd name="T17" fmla="*/ 1535 h 1564"/>
              <a:gd name="T18" fmla="*/ 314 w 785"/>
              <a:gd name="T19" fmla="*/ 1559 h 1564"/>
              <a:gd name="T20" fmla="*/ 397 w 785"/>
              <a:gd name="T21" fmla="*/ 1528 h 1564"/>
              <a:gd name="T22" fmla="*/ 452 w 785"/>
              <a:gd name="T23" fmla="*/ 1502 h 1564"/>
              <a:gd name="T24" fmla="*/ 519 w 785"/>
              <a:gd name="T25" fmla="*/ 1516 h 1564"/>
              <a:gd name="T26" fmla="*/ 484 w 785"/>
              <a:gd name="T27" fmla="*/ 1498 h 1564"/>
              <a:gd name="T28" fmla="*/ 461 w 785"/>
              <a:gd name="T29" fmla="*/ 1465 h 1564"/>
              <a:gd name="T30" fmla="*/ 495 w 785"/>
              <a:gd name="T31" fmla="*/ 1428 h 1564"/>
              <a:gd name="T32" fmla="*/ 588 w 785"/>
              <a:gd name="T33" fmla="*/ 1456 h 1564"/>
              <a:gd name="T34" fmla="*/ 603 w 785"/>
              <a:gd name="T35" fmla="*/ 1461 h 1564"/>
              <a:gd name="T36" fmla="*/ 591 w 785"/>
              <a:gd name="T37" fmla="*/ 1414 h 1564"/>
              <a:gd name="T38" fmla="*/ 700 w 785"/>
              <a:gd name="T39" fmla="*/ 1359 h 1564"/>
              <a:gd name="T40" fmla="*/ 621 w 785"/>
              <a:gd name="T41" fmla="*/ 1393 h 1564"/>
              <a:gd name="T42" fmla="*/ 583 w 785"/>
              <a:gd name="T43" fmla="*/ 1380 h 1564"/>
              <a:gd name="T44" fmla="*/ 578 w 785"/>
              <a:gd name="T45" fmla="*/ 1144 h 1564"/>
              <a:gd name="T46" fmla="*/ 660 w 785"/>
              <a:gd name="T47" fmla="*/ 1245 h 1564"/>
              <a:gd name="T48" fmla="*/ 713 w 785"/>
              <a:gd name="T49" fmla="*/ 1300 h 1564"/>
              <a:gd name="T50" fmla="*/ 769 w 785"/>
              <a:gd name="T51" fmla="*/ 1295 h 1564"/>
              <a:gd name="T52" fmla="*/ 785 w 785"/>
              <a:gd name="T53" fmla="*/ 1262 h 1564"/>
              <a:gd name="T54" fmla="*/ 780 w 785"/>
              <a:gd name="T55" fmla="*/ 1016 h 1564"/>
              <a:gd name="T56" fmla="*/ 632 w 785"/>
              <a:gd name="T57" fmla="*/ 656 h 1564"/>
              <a:gd name="T58" fmla="*/ 513 w 785"/>
              <a:gd name="T59" fmla="*/ 518 h 1564"/>
              <a:gd name="T60" fmla="*/ 432 w 785"/>
              <a:gd name="T61" fmla="*/ 501 h 1564"/>
              <a:gd name="T62" fmla="*/ 355 w 785"/>
              <a:gd name="T63" fmla="*/ 411 h 1564"/>
              <a:gd name="T64" fmla="*/ 361 w 785"/>
              <a:gd name="T65" fmla="*/ 339 h 1564"/>
              <a:gd name="T66" fmla="*/ 440 w 785"/>
              <a:gd name="T67" fmla="*/ 205 h 1564"/>
              <a:gd name="T68" fmla="*/ 426 w 785"/>
              <a:gd name="T69" fmla="*/ 93 h 1564"/>
              <a:gd name="T70" fmla="*/ 466 w 785"/>
              <a:gd name="T71" fmla="*/ 156 h 1564"/>
              <a:gd name="T72" fmla="*/ 452 w 785"/>
              <a:gd name="T73" fmla="*/ 96 h 1564"/>
              <a:gd name="T74" fmla="*/ 410 w 785"/>
              <a:gd name="T75" fmla="*/ 45 h 1564"/>
              <a:gd name="T76" fmla="*/ 333 w 785"/>
              <a:gd name="T77" fmla="*/ 1 h 1564"/>
              <a:gd name="T78" fmla="*/ 219 w 785"/>
              <a:gd name="T79" fmla="*/ 35 h 1564"/>
              <a:gd name="T80" fmla="*/ 27 w 785"/>
              <a:gd name="T81" fmla="*/ 113 h 1564"/>
              <a:gd name="T82" fmla="*/ 8 w 785"/>
              <a:gd name="T83" fmla="*/ 132 h 1564"/>
              <a:gd name="T84" fmla="*/ 45 w 785"/>
              <a:gd name="T85" fmla="*/ 137 h 1564"/>
              <a:gd name="T86" fmla="*/ 247 w 785"/>
              <a:gd name="T87" fmla="*/ 117 h 1564"/>
              <a:gd name="T88" fmla="*/ 307 w 785"/>
              <a:gd name="T89" fmla="*/ 116 h 1564"/>
              <a:gd name="T90" fmla="*/ 355 w 785"/>
              <a:gd name="T91" fmla="*/ 143 h 1564"/>
              <a:gd name="T92" fmla="*/ 360 w 785"/>
              <a:gd name="T93" fmla="*/ 170 h 1564"/>
              <a:gd name="T94" fmla="*/ 338 w 785"/>
              <a:gd name="T95" fmla="*/ 226 h 1564"/>
              <a:gd name="T96" fmla="*/ 279 w 785"/>
              <a:gd name="T97" fmla="*/ 301 h 1564"/>
              <a:gd name="T98" fmla="*/ 264 w 785"/>
              <a:gd name="T99" fmla="*/ 434 h 1564"/>
              <a:gd name="T100" fmla="*/ 348 w 785"/>
              <a:gd name="T101" fmla="*/ 659 h 1564"/>
              <a:gd name="T102" fmla="*/ 548 w 785"/>
              <a:gd name="T103" fmla="*/ 1141 h 1564"/>
              <a:gd name="T104" fmla="*/ 551 w 785"/>
              <a:gd name="T105" fmla="*/ 1194 h 1564"/>
              <a:gd name="T106" fmla="*/ 561 w 785"/>
              <a:gd name="T107" fmla="*/ 1390 h 1564"/>
              <a:gd name="T108" fmla="*/ 537 w 785"/>
              <a:gd name="T109" fmla="*/ 1370 h 1564"/>
              <a:gd name="T110" fmla="*/ 551 w 785"/>
              <a:gd name="T111" fmla="*/ 1402 h 1564"/>
              <a:gd name="T112" fmla="*/ 471 w 785"/>
              <a:gd name="T113" fmla="*/ 1412 h 1564"/>
              <a:gd name="T114" fmla="*/ 526 w 785"/>
              <a:gd name="T115" fmla="*/ 1222 h 1564"/>
              <a:gd name="T116" fmla="*/ 498 w 785"/>
              <a:gd name="T117" fmla="*/ 1064 h 15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785" h="1564">
                <a:moveTo>
                  <a:pt x="348" y="659"/>
                </a:moveTo>
                <a:lnTo>
                  <a:pt x="348" y="659"/>
                </a:lnTo>
                <a:lnTo>
                  <a:pt x="348" y="679"/>
                </a:lnTo>
                <a:lnTo>
                  <a:pt x="348" y="702"/>
                </a:lnTo>
                <a:lnTo>
                  <a:pt x="350" y="730"/>
                </a:lnTo>
                <a:lnTo>
                  <a:pt x="353" y="763"/>
                </a:lnTo>
                <a:lnTo>
                  <a:pt x="359" y="797"/>
                </a:lnTo>
                <a:lnTo>
                  <a:pt x="362" y="816"/>
                </a:lnTo>
                <a:lnTo>
                  <a:pt x="367" y="833"/>
                </a:lnTo>
                <a:lnTo>
                  <a:pt x="374" y="851"/>
                </a:lnTo>
                <a:lnTo>
                  <a:pt x="380" y="869"/>
                </a:lnTo>
                <a:lnTo>
                  <a:pt x="380" y="869"/>
                </a:lnTo>
                <a:lnTo>
                  <a:pt x="395" y="902"/>
                </a:lnTo>
                <a:lnTo>
                  <a:pt x="409" y="931"/>
                </a:lnTo>
                <a:lnTo>
                  <a:pt x="423" y="955"/>
                </a:lnTo>
                <a:lnTo>
                  <a:pt x="434" y="975"/>
                </a:lnTo>
                <a:lnTo>
                  <a:pt x="451" y="1002"/>
                </a:lnTo>
                <a:lnTo>
                  <a:pt x="457" y="1011"/>
                </a:lnTo>
                <a:lnTo>
                  <a:pt x="474" y="1042"/>
                </a:lnTo>
                <a:lnTo>
                  <a:pt x="474" y="1042"/>
                </a:lnTo>
                <a:lnTo>
                  <a:pt x="483" y="1095"/>
                </a:lnTo>
                <a:lnTo>
                  <a:pt x="489" y="1137"/>
                </a:lnTo>
                <a:lnTo>
                  <a:pt x="491" y="1155"/>
                </a:lnTo>
                <a:lnTo>
                  <a:pt x="493" y="1168"/>
                </a:lnTo>
                <a:lnTo>
                  <a:pt x="493" y="1168"/>
                </a:lnTo>
                <a:lnTo>
                  <a:pt x="491" y="1183"/>
                </a:lnTo>
                <a:lnTo>
                  <a:pt x="489" y="1194"/>
                </a:lnTo>
                <a:lnTo>
                  <a:pt x="486" y="1202"/>
                </a:lnTo>
                <a:lnTo>
                  <a:pt x="486" y="1204"/>
                </a:lnTo>
                <a:lnTo>
                  <a:pt x="486" y="1207"/>
                </a:lnTo>
                <a:lnTo>
                  <a:pt x="486" y="1207"/>
                </a:lnTo>
                <a:lnTo>
                  <a:pt x="489" y="1216"/>
                </a:lnTo>
                <a:lnTo>
                  <a:pt x="490" y="1227"/>
                </a:lnTo>
                <a:lnTo>
                  <a:pt x="490" y="1241"/>
                </a:lnTo>
                <a:lnTo>
                  <a:pt x="486" y="1257"/>
                </a:lnTo>
                <a:lnTo>
                  <a:pt x="486" y="1257"/>
                </a:lnTo>
                <a:lnTo>
                  <a:pt x="459" y="1374"/>
                </a:lnTo>
                <a:lnTo>
                  <a:pt x="441" y="1443"/>
                </a:lnTo>
                <a:lnTo>
                  <a:pt x="433" y="1467"/>
                </a:lnTo>
                <a:lnTo>
                  <a:pt x="431" y="1475"/>
                </a:lnTo>
                <a:lnTo>
                  <a:pt x="428" y="1479"/>
                </a:lnTo>
                <a:lnTo>
                  <a:pt x="428" y="1479"/>
                </a:lnTo>
                <a:lnTo>
                  <a:pt x="424" y="1481"/>
                </a:lnTo>
                <a:lnTo>
                  <a:pt x="417" y="1485"/>
                </a:lnTo>
                <a:lnTo>
                  <a:pt x="400" y="1493"/>
                </a:lnTo>
                <a:lnTo>
                  <a:pt x="378" y="1500"/>
                </a:lnTo>
                <a:lnTo>
                  <a:pt x="378" y="1500"/>
                </a:lnTo>
                <a:lnTo>
                  <a:pt x="365" y="1499"/>
                </a:lnTo>
                <a:lnTo>
                  <a:pt x="355" y="1499"/>
                </a:lnTo>
                <a:lnTo>
                  <a:pt x="351" y="1499"/>
                </a:lnTo>
                <a:lnTo>
                  <a:pt x="348" y="1500"/>
                </a:lnTo>
                <a:lnTo>
                  <a:pt x="348" y="1500"/>
                </a:lnTo>
                <a:lnTo>
                  <a:pt x="340" y="1505"/>
                </a:lnTo>
                <a:lnTo>
                  <a:pt x="329" y="1510"/>
                </a:lnTo>
                <a:lnTo>
                  <a:pt x="329" y="1510"/>
                </a:lnTo>
                <a:lnTo>
                  <a:pt x="314" y="1516"/>
                </a:lnTo>
                <a:lnTo>
                  <a:pt x="305" y="1532"/>
                </a:lnTo>
                <a:lnTo>
                  <a:pt x="317" y="1527"/>
                </a:lnTo>
                <a:lnTo>
                  <a:pt x="317" y="1527"/>
                </a:lnTo>
                <a:lnTo>
                  <a:pt x="319" y="1528"/>
                </a:lnTo>
                <a:lnTo>
                  <a:pt x="322" y="1528"/>
                </a:lnTo>
                <a:lnTo>
                  <a:pt x="324" y="1527"/>
                </a:lnTo>
                <a:lnTo>
                  <a:pt x="324" y="1527"/>
                </a:lnTo>
                <a:lnTo>
                  <a:pt x="332" y="1523"/>
                </a:lnTo>
                <a:lnTo>
                  <a:pt x="342" y="1519"/>
                </a:lnTo>
                <a:lnTo>
                  <a:pt x="356" y="1516"/>
                </a:lnTo>
                <a:lnTo>
                  <a:pt x="367" y="1516"/>
                </a:lnTo>
                <a:lnTo>
                  <a:pt x="375" y="1516"/>
                </a:lnTo>
                <a:lnTo>
                  <a:pt x="375" y="1516"/>
                </a:lnTo>
                <a:lnTo>
                  <a:pt x="361" y="1523"/>
                </a:lnTo>
                <a:lnTo>
                  <a:pt x="341" y="1535"/>
                </a:lnTo>
                <a:lnTo>
                  <a:pt x="341" y="1535"/>
                </a:lnTo>
                <a:lnTo>
                  <a:pt x="331" y="1540"/>
                </a:lnTo>
                <a:lnTo>
                  <a:pt x="319" y="1545"/>
                </a:lnTo>
                <a:lnTo>
                  <a:pt x="319" y="1545"/>
                </a:lnTo>
                <a:lnTo>
                  <a:pt x="310" y="1548"/>
                </a:lnTo>
                <a:lnTo>
                  <a:pt x="305" y="1550"/>
                </a:lnTo>
                <a:lnTo>
                  <a:pt x="305" y="1550"/>
                </a:lnTo>
                <a:lnTo>
                  <a:pt x="290" y="1564"/>
                </a:lnTo>
                <a:lnTo>
                  <a:pt x="314" y="1559"/>
                </a:lnTo>
                <a:lnTo>
                  <a:pt x="329" y="1559"/>
                </a:lnTo>
                <a:lnTo>
                  <a:pt x="329" y="1559"/>
                </a:lnTo>
                <a:lnTo>
                  <a:pt x="338" y="1556"/>
                </a:lnTo>
                <a:lnTo>
                  <a:pt x="351" y="1550"/>
                </a:lnTo>
                <a:lnTo>
                  <a:pt x="367" y="1542"/>
                </a:lnTo>
                <a:lnTo>
                  <a:pt x="367" y="1542"/>
                </a:lnTo>
                <a:lnTo>
                  <a:pt x="384" y="1535"/>
                </a:lnTo>
                <a:lnTo>
                  <a:pt x="397" y="1528"/>
                </a:lnTo>
                <a:lnTo>
                  <a:pt x="404" y="1523"/>
                </a:lnTo>
                <a:lnTo>
                  <a:pt x="404" y="1523"/>
                </a:lnTo>
                <a:lnTo>
                  <a:pt x="418" y="1512"/>
                </a:lnTo>
                <a:lnTo>
                  <a:pt x="427" y="1505"/>
                </a:lnTo>
                <a:lnTo>
                  <a:pt x="432" y="1504"/>
                </a:lnTo>
                <a:lnTo>
                  <a:pt x="437" y="1503"/>
                </a:lnTo>
                <a:lnTo>
                  <a:pt x="437" y="1503"/>
                </a:lnTo>
                <a:lnTo>
                  <a:pt x="452" y="1502"/>
                </a:lnTo>
                <a:lnTo>
                  <a:pt x="457" y="1503"/>
                </a:lnTo>
                <a:lnTo>
                  <a:pt x="457" y="1503"/>
                </a:lnTo>
                <a:lnTo>
                  <a:pt x="508" y="1521"/>
                </a:lnTo>
                <a:lnTo>
                  <a:pt x="508" y="1521"/>
                </a:lnTo>
                <a:lnTo>
                  <a:pt x="514" y="1524"/>
                </a:lnTo>
                <a:lnTo>
                  <a:pt x="517" y="1527"/>
                </a:lnTo>
                <a:lnTo>
                  <a:pt x="532" y="1527"/>
                </a:lnTo>
                <a:lnTo>
                  <a:pt x="519" y="1516"/>
                </a:lnTo>
                <a:lnTo>
                  <a:pt x="519" y="1516"/>
                </a:lnTo>
                <a:lnTo>
                  <a:pt x="514" y="1510"/>
                </a:lnTo>
                <a:lnTo>
                  <a:pt x="509" y="1507"/>
                </a:lnTo>
                <a:lnTo>
                  <a:pt x="503" y="1503"/>
                </a:lnTo>
                <a:lnTo>
                  <a:pt x="503" y="1503"/>
                </a:lnTo>
                <a:lnTo>
                  <a:pt x="499" y="1500"/>
                </a:lnTo>
                <a:lnTo>
                  <a:pt x="494" y="1500"/>
                </a:lnTo>
                <a:lnTo>
                  <a:pt x="484" y="1498"/>
                </a:lnTo>
                <a:lnTo>
                  <a:pt x="479" y="1497"/>
                </a:lnTo>
                <a:lnTo>
                  <a:pt x="474" y="1495"/>
                </a:lnTo>
                <a:lnTo>
                  <a:pt x="470" y="1492"/>
                </a:lnTo>
                <a:lnTo>
                  <a:pt x="466" y="1486"/>
                </a:lnTo>
                <a:lnTo>
                  <a:pt x="466" y="1486"/>
                </a:lnTo>
                <a:lnTo>
                  <a:pt x="464" y="1480"/>
                </a:lnTo>
                <a:lnTo>
                  <a:pt x="462" y="1473"/>
                </a:lnTo>
                <a:lnTo>
                  <a:pt x="461" y="1465"/>
                </a:lnTo>
                <a:lnTo>
                  <a:pt x="462" y="1457"/>
                </a:lnTo>
                <a:lnTo>
                  <a:pt x="465" y="1443"/>
                </a:lnTo>
                <a:lnTo>
                  <a:pt x="466" y="1438"/>
                </a:lnTo>
                <a:lnTo>
                  <a:pt x="471" y="1428"/>
                </a:lnTo>
                <a:lnTo>
                  <a:pt x="486" y="1426"/>
                </a:lnTo>
                <a:lnTo>
                  <a:pt x="486" y="1426"/>
                </a:lnTo>
                <a:lnTo>
                  <a:pt x="490" y="1427"/>
                </a:lnTo>
                <a:lnTo>
                  <a:pt x="495" y="1428"/>
                </a:lnTo>
                <a:lnTo>
                  <a:pt x="503" y="1428"/>
                </a:lnTo>
                <a:lnTo>
                  <a:pt x="503" y="1428"/>
                </a:lnTo>
                <a:lnTo>
                  <a:pt x="534" y="1426"/>
                </a:lnTo>
                <a:lnTo>
                  <a:pt x="556" y="1423"/>
                </a:lnTo>
                <a:lnTo>
                  <a:pt x="556" y="1423"/>
                </a:lnTo>
                <a:lnTo>
                  <a:pt x="580" y="1450"/>
                </a:lnTo>
                <a:lnTo>
                  <a:pt x="580" y="1450"/>
                </a:lnTo>
                <a:lnTo>
                  <a:pt x="588" y="1456"/>
                </a:lnTo>
                <a:lnTo>
                  <a:pt x="593" y="1461"/>
                </a:lnTo>
                <a:lnTo>
                  <a:pt x="597" y="1467"/>
                </a:lnTo>
                <a:lnTo>
                  <a:pt x="597" y="1467"/>
                </a:lnTo>
                <a:lnTo>
                  <a:pt x="600" y="1479"/>
                </a:lnTo>
                <a:lnTo>
                  <a:pt x="602" y="1481"/>
                </a:lnTo>
                <a:lnTo>
                  <a:pt x="602" y="1481"/>
                </a:lnTo>
                <a:lnTo>
                  <a:pt x="603" y="1470"/>
                </a:lnTo>
                <a:lnTo>
                  <a:pt x="603" y="1461"/>
                </a:lnTo>
                <a:lnTo>
                  <a:pt x="602" y="1455"/>
                </a:lnTo>
                <a:lnTo>
                  <a:pt x="602" y="1455"/>
                </a:lnTo>
                <a:lnTo>
                  <a:pt x="591" y="1436"/>
                </a:lnTo>
                <a:lnTo>
                  <a:pt x="583" y="1419"/>
                </a:lnTo>
                <a:lnTo>
                  <a:pt x="583" y="1419"/>
                </a:lnTo>
                <a:lnTo>
                  <a:pt x="584" y="1418"/>
                </a:lnTo>
                <a:lnTo>
                  <a:pt x="586" y="1417"/>
                </a:lnTo>
                <a:lnTo>
                  <a:pt x="591" y="1414"/>
                </a:lnTo>
                <a:lnTo>
                  <a:pt x="599" y="1412"/>
                </a:lnTo>
                <a:lnTo>
                  <a:pt x="599" y="1412"/>
                </a:lnTo>
                <a:lnTo>
                  <a:pt x="612" y="1408"/>
                </a:lnTo>
                <a:lnTo>
                  <a:pt x="628" y="1403"/>
                </a:lnTo>
                <a:lnTo>
                  <a:pt x="645" y="1395"/>
                </a:lnTo>
                <a:lnTo>
                  <a:pt x="657" y="1388"/>
                </a:lnTo>
                <a:lnTo>
                  <a:pt x="657" y="1388"/>
                </a:lnTo>
                <a:lnTo>
                  <a:pt x="700" y="1359"/>
                </a:lnTo>
                <a:lnTo>
                  <a:pt x="705" y="1351"/>
                </a:lnTo>
                <a:lnTo>
                  <a:pt x="695" y="1351"/>
                </a:lnTo>
                <a:lnTo>
                  <a:pt x="695" y="1351"/>
                </a:lnTo>
                <a:lnTo>
                  <a:pt x="674" y="1364"/>
                </a:lnTo>
                <a:lnTo>
                  <a:pt x="674" y="1364"/>
                </a:lnTo>
                <a:lnTo>
                  <a:pt x="657" y="1374"/>
                </a:lnTo>
                <a:lnTo>
                  <a:pt x="638" y="1384"/>
                </a:lnTo>
                <a:lnTo>
                  <a:pt x="621" y="1393"/>
                </a:lnTo>
                <a:lnTo>
                  <a:pt x="612" y="1397"/>
                </a:lnTo>
                <a:lnTo>
                  <a:pt x="612" y="1397"/>
                </a:lnTo>
                <a:lnTo>
                  <a:pt x="598" y="1395"/>
                </a:lnTo>
                <a:lnTo>
                  <a:pt x="590" y="1395"/>
                </a:lnTo>
                <a:lnTo>
                  <a:pt x="586" y="1394"/>
                </a:lnTo>
                <a:lnTo>
                  <a:pt x="585" y="1393"/>
                </a:lnTo>
                <a:lnTo>
                  <a:pt x="585" y="1393"/>
                </a:lnTo>
                <a:lnTo>
                  <a:pt x="583" y="1380"/>
                </a:lnTo>
                <a:lnTo>
                  <a:pt x="580" y="1364"/>
                </a:lnTo>
                <a:lnTo>
                  <a:pt x="580" y="1364"/>
                </a:lnTo>
                <a:lnTo>
                  <a:pt x="576" y="1269"/>
                </a:lnTo>
                <a:lnTo>
                  <a:pt x="572" y="1173"/>
                </a:lnTo>
                <a:lnTo>
                  <a:pt x="572" y="1173"/>
                </a:lnTo>
                <a:lnTo>
                  <a:pt x="575" y="1155"/>
                </a:lnTo>
                <a:lnTo>
                  <a:pt x="578" y="1144"/>
                </a:lnTo>
                <a:lnTo>
                  <a:pt x="578" y="1144"/>
                </a:lnTo>
                <a:lnTo>
                  <a:pt x="599" y="1157"/>
                </a:lnTo>
                <a:lnTo>
                  <a:pt x="614" y="1168"/>
                </a:lnTo>
                <a:lnTo>
                  <a:pt x="618" y="1170"/>
                </a:lnTo>
                <a:lnTo>
                  <a:pt x="621" y="1173"/>
                </a:lnTo>
                <a:lnTo>
                  <a:pt x="621" y="1173"/>
                </a:lnTo>
                <a:lnTo>
                  <a:pt x="626" y="1184"/>
                </a:lnTo>
                <a:lnTo>
                  <a:pt x="640" y="1208"/>
                </a:lnTo>
                <a:lnTo>
                  <a:pt x="660" y="1245"/>
                </a:lnTo>
                <a:lnTo>
                  <a:pt x="660" y="1245"/>
                </a:lnTo>
                <a:lnTo>
                  <a:pt x="665" y="1252"/>
                </a:lnTo>
                <a:lnTo>
                  <a:pt x="676" y="1268"/>
                </a:lnTo>
                <a:lnTo>
                  <a:pt x="689" y="1283"/>
                </a:lnTo>
                <a:lnTo>
                  <a:pt x="696" y="1290"/>
                </a:lnTo>
                <a:lnTo>
                  <a:pt x="703" y="1295"/>
                </a:lnTo>
                <a:lnTo>
                  <a:pt x="703" y="1295"/>
                </a:lnTo>
                <a:lnTo>
                  <a:pt x="713" y="1300"/>
                </a:lnTo>
                <a:lnTo>
                  <a:pt x="719" y="1303"/>
                </a:lnTo>
                <a:lnTo>
                  <a:pt x="723" y="1303"/>
                </a:lnTo>
                <a:lnTo>
                  <a:pt x="724" y="1303"/>
                </a:lnTo>
                <a:lnTo>
                  <a:pt x="729" y="1293"/>
                </a:lnTo>
                <a:lnTo>
                  <a:pt x="745" y="1298"/>
                </a:lnTo>
                <a:lnTo>
                  <a:pt x="748" y="1284"/>
                </a:lnTo>
                <a:lnTo>
                  <a:pt x="748" y="1284"/>
                </a:lnTo>
                <a:lnTo>
                  <a:pt x="769" y="1295"/>
                </a:lnTo>
                <a:lnTo>
                  <a:pt x="769" y="1295"/>
                </a:lnTo>
                <a:lnTo>
                  <a:pt x="771" y="1295"/>
                </a:lnTo>
                <a:lnTo>
                  <a:pt x="772" y="1293"/>
                </a:lnTo>
                <a:lnTo>
                  <a:pt x="774" y="1287"/>
                </a:lnTo>
                <a:lnTo>
                  <a:pt x="775" y="1276"/>
                </a:lnTo>
                <a:lnTo>
                  <a:pt x="785" y="1279"/>
                </a:lnTo>
                <a:lnTo>
                  <a:pt x="785" y="1262"/>
                </a:lnTo>
                <a:lnTo>
                  <a:pt x="785" y="1262"/>
                </a:lnTo>
                <a:lnTo>
                  <a:pt x="781" y="1188"/>
                </a:lnTo>
                <a:lnTo>
                  <a:pt x="775" y="1079"/>
                </a:lnTo>
                <a:lnTo>
                  <a:pt x="775" y="1079"/>
                </a:lnTo>
                <a:lnTo>
                  <a:pt x="771" y="1046"/>
                </a:lnTo>
                <a:lnTo>
                  <a:pt x="766" y="1013"/>
                </a:lnTo>
                <a:lnTo>
                  <a:pt x="761" y="979"/>
                </a:lnTo>
                <a:lnTo>
                  <a:pt x="780" y="1016"/>
                </a:lnTo>
                <a:lnTo>
                  <a:pt x="780" y="1016"/>
                </a:lnTo>
                <a:lnTo>
                  <a:pt x="746" y="917"/>
                </a:lnTo>
                <a:lnTo>
                  <a:pt x="715" y="833"/>
                </a:lnTo>
                <a:lnTo>
                  <a:pt x="689" y="760"/>
                </a:lnTo>
                <a:lnTo>
                  <a:pt x="689" y="760"/>
                </a:lnTo>
                <a:lnTo>
                  <a:pt x="683" y="745"/>
                </a:lnTo>
                <a:lnTo>
                  <a:pt x="675" y="728"/>
                </a:lnTo>
                <a:lnTo>
                  <a:pt x="656" y="693"/>
                </a:lnTo>
                <a:lnTo>
                  <a:pt x="632" y="656"/>
                </a:lnTo>
                <a:lnTo>
                  <a:pt x="608" y="620"/>
                </a:lnTo>
                <a:lnTo>
                  <a:pt x="583" y="585"/>
                </a:lnTo>
                <a:lnTo>
                  <a:pt x="559" y="558"/>
                </a:lnTo>
                <a:lnTo>
                  <a:pt x="540" y="536"/>
                </a:lnTo>
                <a:lnTo>
                  <a:pt x="531" y="529"/>
                </a:lnTo>
                <a:lnTo>
                  <a:pt x="524" y="523"/>
                </a:lnTo>
                <a:lnTo>
                  <a:pt x="524" y="523"/>
                </a:lnTo>
                <a:lnTo>
                  <a:pt x="513" y="518"/>
                </a:lnTo>
                <a:lnTo>
                  <a:pt x="502" y="513"/>
                </a:lnTo>
                <a:lnTo>
                  <a:pt x="489" y="511"/>
                </a:lnTo>
                <a:lnTo>
                  <a:pt x="478" y="508"/>
                </a:lnTo>
                <a:lnTo>
                  <a:pt x="456" y="506"/>
                </a:lnTo>
                <a:lnTo>
                  <a:pt x="446" y="504"/>
                </a:lnTo>
                <a:lnTo>
                  <a:pt x="437" y="502"/>
                </a:lnTo>
                <a:lnTo>
                  <a:pt x="437" y="502"/>
                </a:lnTo>
                <a:lnTo>
                  <a:pt x="432" y="501"/>
                </a:lnTo>
                <a:lnTo>
                  <a:pt x="426" y="497"/>
                </a:lnTo>
                <a:lnTo>
                  <a:pt x="413" y="488"/>
                </a:lnTo>
                <a:lnTo>
                  <a:pt x="398" y="475"/>
                </a:lnTo>
                <a:lnTo>
                  <a:pt x="384" y="459"/>
                </a:lnTo>
                <a:lnTo>
                  <a:pt x="370" y="441"/>
                </a:lnTo>
                <a:lnTo>
                  <a:pt x="365" y="431"/>
                </a:lnTo>
                <a:lnTo>
                  <a:pt x="360" y="421"/>
                </a:lnTo>
                <a:lnTo>
                  <a:pt x="355" y="411"/>
                </a:lnTo>
                <a:lnTo>
                  <a:pt x="352" y="401"/>
                </a:lnTo>
                <a:lnTo>
                  <a:pt x="350" y="391"/>
                </a:lnTo>
                <a:lnTo>
                  <a:pt x="348" y="380"/>
                </a:lnTo>
                <a:lnTo>
                  <a:pt x="348" y="380"/>
                </a:lnTo>
                <a:lnTo>
                  <a:pt x="350" y="370"/>
                </a:lnTo>
                <a:lnTo>
                  <a:pt x="352" y="359"/>
                </a:lnTo>
                <a:lnTo>
                  <a:pt x="356" y="349"/>
                </a:lnTo>
                <a:lnTo>
                  <a:pt x="361" y="339"/>
                </a:lnTo>
                <a:lnTo>
                  <a:pt x="375" y="317"/>
                </a:lnTo>
                <a:lnTo>
                  <a:pt x="391" y="296"/>
                </a:lnTo>
                <a:lnTo>
                  <a:pt x="408" y="273"/>
                </a:lnTo>
                <a:lnTo>
                  <a:pt x="423" y="250"/>
                </a:lnTo>
                <a:lnTo>
                  <a:pt x="429" y="239"/>
                </a:lnTo>
                <a:lnTo>
                  <a:pt x="434" y="227"/>
                </a:lnTo>
                <a:lnTo>
                  <a:pt x="437" y="216"/>
                </a:lnTo>
                <a:lnTo>
                  <a:pt x="440" y="205"/>
                </a:lnTo>
                <a:lnTo>
                  <a:pt x="440" y="205"/>
                </a:lnTo>
                <a:lnTo>
                  <a:pt x="440" y="182"/>
                </a:lnTo>
                <a:lnTo>
                  <a:pt x="438" y="162"/>
                </a:lnTo>
                <a:lnTo>
                  <a:pt x="437" y="143"/>
                </a:lnTo>
                <a:lnTo>
                  <a:pt x="434" y="125"/>
                </a:lnTo>
                <a:lnTo>
                  <a:pt x="428" y="102"/>
                </a:lnTo>
                <a:lnTo>
                  <a:pt x="426" y="93"/>
                </a:lnTo>
                <a:lnTo>
                  <a:pt x="426" y="93"/>
                </a:lnTo>
                <a:lnTo>
                  <a:pt x="433" y="103"/>
                </a:lnTo>
                <a:lnTo>
                  <a:pt x="450" y="127"/>
                </a:lnTo>
                <a:lnTo>
                  <a:pt x="450" y="127"/>
                </a:lnTo>
                <a:lnTo>
                  <a:pt x="453" y="136"/>
                </a:lnTo>
                <a:lnTo>
                  <a:pt x="459" y="148"/>
                </a:lnTo>
                <a:lnTo>
                  <a:pt x="465" y="173"/>
                </a:lnTo>
                <a:lnTo>
                  <a:pt x="471" y="205"/>
                </a:lnTo>
                <a:lnTo>
                  <a:pt x="466" y="156"/>
                </a:lnTo>
                <a:lnTo>
                  <a:pt x="481" y="212"/>
                </a:lnTo>
                <a:lnTo>
                  <a:pt x="481" y="212"/>
                </a:lnTo>
                <a:lnTo>
                  <a:pt x="480" y="199"/>
                </a:lnTo>
                <a:lnTo>
                  <a:pt x="475" y="169"/>
                </a:lnTo>
                <a:lnTo>
                  <a:pt x="471" y="150"/>
                </a:lnTo>
                <a:lnTo>
                  <a:pt x="466" y="130"/>
                </a:lnTo>
                <a:lnTo>
                  <a:pt x="460" y="112"/>
                </a:lnTo>
                <a:lnTo>
                  <a:pt x="452" y="96"/>
                </a:lnTo>
                <a:lnTo>
                  <a:pt x="452" y="96"/>
                </a:lnTo>
                <a:lnTo>
                  <a:pt x="445" y="82"/>
                </a:lnTo>
                <a:lnTo>
                  <a:pt x="437" y="70"/>
                </a:lnTo>
                <a:lnTo>
                  <a:pt x="429" y="62"/>
                </a:lnTo>
                <a:lnTo>
                  <a:pt x="423" y="55"/>
                </a:lnTo>
                <a:lnTo>
                  <a:pt x="413" y="48"/>
                </a:lnTo>
                <a:lnTo>
                  <a:pt x="410" y="45"/>
                </a:lnTo>
                <a:lnTo>
                  <a:pt x="410" y="45"/>
                </a:lnTo>
                <a:lnTo>
                  <a:pt x="403" y="36"/>
                </a:lnTo>
                <a:lnTo>
                  <a:pt x="393" y="27"/>
                </a:lnTo>
                <a:lnTo>
                  <a:pt x="380" y="17"/>
                </a:lnTo>
                <a:lnTo>
                  <a:pt x="372" y="13"/>
                </a:lnTo>
                <a:lnTo>
                  <a:pt x="364" y="8"/>
                </a:lnTo>
                <a:lnTo>
                  <a:pt x="355" y="5"/>
                </a:lnTo>
                <a:lnTo>
                  <a:pt x="345" y="2"/>
                </a:lnTo>
                <a:lnTo>
                  <a:pt x="333" y="1"/>
                </a:lnTo>
                <a:lnTo>
                  <a:pt x="322" y="0"/>
                </a:lnTo>
                <a:lnTo>
                  <a:pt x="309" y="0"/>
                </a:lnTo>
                <a:lnTo>
                  <a:pt x="295" y="2"/>
                </a:lnTo>
                <a:lnTo>
                  <a:pt x="295" y="2"/>
                </a:lnTo>
                <a:lnTo>
                  <a:pt x="270" y="10"/>
                </a:lnTo>
                <a:lnTo>
                  <a:pt x="250" y="17"/>
                </a:lnTo>
                <a:lnTo>
                  <a:pt x="232" y="26"/>
                </a:lnTo>
                <a:lnTo>
                  <a:pt x="219" y="35"/>
                </a:lnTo>
                <a:lnTo>
                  <a:pt x="210" y="43"/>
                </a:lnTo>
                <a:lnTo>
                  <a:pt x="204" y="49"/>
                </a:lnTo>
                <a:lnTo>
                  <a:pt x="199" y="55"/>
                </a:lnTo>
                <a:lnTo>
                  <a:pt x="199" y="55"/>
                </a:lnTo>
                <a:lnTo>
                  <a:pt x="122" y="81"/>
                </a:lnTo>
                <a:lnTo>
                  <a:pt x="64" y="100"/>
                </a:lnTo>
                <a:lnTo>
                  <a:pt x="41" y="108"/>
                </a:lnTo>
                <a:lnTo>
                  <a:pt x="27" y="113"/>
                </a:lnTo>
                <a:lnTo>
                  <a:pt x="27" y="113"/>
                </a:lnTo>
                <a:lnTo>
                  <a:pt x="12" y="122"/>
                </a:lnTo>
                <a:lnTo>
                  <a:pt x="3" y="129"/>
                </a:lnTo>
                <a:lnTo>
                  <a:pt x="0" y="131"/>
                </a:lnTo>
                <a:lnTo>
                  <a:pt x="0" y="132"/>
                </a:lnTo>
                <a:lnTo>
                  <a:pt x="3" y="132"/>
                </a:lnTo>
                <a:lnTo>
                  <a:pt x="3" y="132"/>
                </a:lnTo>
                <a:lnTo>
                  <a:pt x="8" y="132"/>
                </a:lnTo>
                <a:lnTo>
                  <a:pt x="13" y="134"/>
                </a:lnTo>
                <a:lnTo>
                  <a:pt x="18" y="135"/>
                </a:lnTo>
                <a:lnTo>
                  <a:pt x="18" y="135"/>
                </a:lnTo>
                <a:lnTo>
                  <a:pt x="18" y="136"/>
                </a:lnTo>
                <a:lnTo>
                  <a:pt x="18" y="136"/>
                </a:lnTo>
                <a:lnTo>
                  <a:pt x="19" y="137"/>
                </a:lnTo>
                <a:lnTo>
                  <a:pt x="28" y="139"/>
                </a:lnTo>
                <a:lnTo>
                  <a:pt x="45" y="137"/>
                </a:lnTo>
                <a:lnTo>
                  <a:pt x="45" y="137"/>
                </a:lnTo>
                <a:lnTo>
                  <a:pt x="89" y="132"/>
                </a:lnTo>
                <a:lnTo>
                  <a:pt x="154" y="121"/>
                </a:lnTo>
                <a:lnTo>
                  <a:pt x="237" y="106"/>
                </a:lnTo>
                <a:lnTo>
                  <a:pt x="237" y="106"/>
                </a:lnTo>
                <a:lnTo>
                  <a:pt x="240" y="110"/>
                </a:lnTo>
                <a:lnTo>
                  <a:pt x="242" y="113"/>
                </a:lnTo>
                <a:lnTo>
                  <a:pt x="247" y="117"/>
                </a:lnTo>
                <a:lnTo>
                  <a:pt x="247" y="117"/>
                </a:lnTo>
                <a:lnTo>
                  <a:pt x="261" y="122"/>
                </a:lnTo>
                <a:lnTo>
                  <a:pt x="269" y="125"/>
                </a:lnTo>
                <a:lnTo>
                  <a:pt x="274" y="120"/>
                </a:lnTo>
                <a:lnTo>
                  <a:pt x="293" y="122"/>
                </a:lnTo>
                <a:lnTo>
                  <a:pt x="295" y="117"/>
                </a:lnTo>
                <a:lnTo>
                  <a:pt x="295" y="117"/>
                </a:lnTo>
                <a:lnTo>
                  <a:pt x="307" y="116"/>
                </a:lnTo>
                <a:lnTo>
                  <a:pt x="316" y="116"/>
                </a:lnTo>
                <a:lnTo>
                  <a:pt x="318" y="116"/>
                </a:lnTo>
                <a:lnTo>
                  <a:pt x="319" y="117"/>
                </a:lnTo>
                <a:lnTo>
                  <a:pt x="319" y="117"/>
                </a:lnTo>
                <a:lnTo>
                  <a:pt x="326" y="121"/>
                </a:lnTo>
                <a:lnTo>
                  <a:pt x="337" y="129"/>
                </a:lnTo>
                <a:lnTo>
                  <a:pt x="350" y="137"/>
                </a:lnTo>
                <a:lnTo>
                  <a:pt x="355" y="143"/>
                </a:lnTo>
                <a:lnTo>
                  <a:pt x="356" y="146"/>
                </a:lnTo>
                <a:lnTo>
                  <a:pt x="356" y="146"/>
                </a:lnTo>
                <a:lnTo>
                  <a:pt x="357" y="148"/>
                </a:lnTo>
                <a:lnTo>
                  <a:pt x="359" y="149"/>
                </a:lnTo>
                <a:lnTo>
                  <a:pt x="361" y="149"/>
                </a:lnTo>
                <a:lnTo>
                  <a:pt x="362" y="150"/>
                </a:lnTo>
                <a:lnTo>
                  <a:pt x="362" y="154"/>
                </a:lnTo>
                <a:lnTo>
                  <a:pt x="360" y="170"/>
                </a:lnTo>
                <a:lnTo>
                  <a:pt x="360" y="170"/>
                </a:lnTo>
                <a:lnTo>
                  <a:pt x="356" y="191"/>
                </a:lnTo>
                <a:lnTo>
                  <a:pt x="353" y="203"/>
                </a:lnTo>
                <a:lnTo>
                  <a:pt x="351" y="210"/>
                </a:lnTo>
                <a:lnTo>
                  <a:pt x="348" y="215"/>
                </a:lnTo>
                <a:lnTo>
                  <a:pt x="343" y="220"/>
                </a:lnTo>
                <a:lnTo>
                  <a:pt x="338" y="226"/>
                </a:lnTo>
                <a:lnTo>
                  <a:pt x="338" y="226"/>
                </a:lnTo>
                <a:lnTo>
                  <a:pt x="322" y="239"/>
                </a:lnTo>
                <a:lnTo>
                  <a:pt x="305" y="253"/>
                </a:lnTo>
                <a:lnTo>
                  <a:pt x="297" y="262"/>
                </a:lnTo>
                <a:lnTo>
                  <a:pt x="290" y="269"/>
                </a:lnTo>
                <a:lnTo>
                  <a:pt x="285" y="279"/>
                </a:lnTo>
                <a:lnTo>
                  <a:pt x="283" y="289"/>
                </a:lnTo>
                <a:lnTo>
                  <a:pt x="283" y="289"/>
                </a:lnTo>
                <a:lnTo>
                  <a:pt x="279" y="301"/>
                </a:lnTo>
                <a:lnTo>
                  <a:pt x="275" y="313"/>
                </a:lnTo>
                <a:lnTo>
                  <a:pt x="271" y="327"/>
                </a:lnTo>
                <a:lnTo>
                  <a:pt x="266" y="342"/>
                </a:lnTo>
                <a:lnTo>
                  <a:pt x="262" y="361"/>
                </a:lnTo>
                <a:lnTo>
                  <a:pt x="261" y="382"/>
                </a:lnTo>
                <a:lnTo>
                  <a:pt x="261" y="406"/>
                </a:lnTo>
                <a:lnTo>
                  <a:pt x="264" y="434"/>
                </a:lnTo>
                <a:lnTo>
                  <a:pt x="264" y="434"/>
                </a:lnTo>
                <a:lnTo>
                  <a:pt x="266" y="449"/>
                </a:lnTo>
                <a:lnTo>
                  <a:pt x="270" y="465"/>
                </a:lnTo>
                <a:lnTo>
                  <a:pt x="281" y="502"/>
                </a:lnTo>
                <a:lnTo>
                  <a:pt x="295" y="539"/>
                </a:lnTo>
                <a:lnTo>
                  <a:pt x="310" y="575"/>
                </a:lnTo>
                <a:lnTo>
                  <a:pt x="337" y="635"/>
                </a:lnTo>
                <a:lnTo>
                  <a:pt x="348" y="659"/>
                </a:lnTo>
                <a:lnTo>
                  <a:pt x="348" y="659"/>
                </a:lnTo>
                <a:close/>
                <a:moveTo>
                  <a:pt x="498" y="1064"/>
                </a:moveTo>
                <a:lnTo>
                  <a:pt x="498" y="1064"/>
                </a:lnTo>
                <a:lnTo>
                  <a:pt x="553" y="1119"/>
                </a:lnTo>
                <a:lnTo>
                  <a:pt x="553" y="1119"/>
                </a:lnTo>
                <a:lnTo>
                  <a:pt x="552" y="1127"/>
                </a:lnTo>
                <a:lnTo>
                  <a:pt x="551" y="1133"/>
                </a:lnTo>
                <a:lnTo>
                  <a:pt x="548" y="1141"/>
                </a:lnTo>
                <a:lnTo>
                  <a:pt x="548" y="1141"/>
                </a:lnTo>
                <a:lnTo>
                  <a:pt x="542" y="1155"/>
                </a:lnTo>
                <a:lnTo>
                  <a:pt x="540" y="1161"/>
                </a:lnTo>
                <a:lnTo>
                  <a:pt x="541" y="1168"/>
                </a:lnTo>
                <a:lnTo>
                  <a:pt x="541" y="1168"/>
                </a:lnTo>
                <a:lnTo>
                  <a:pt x="542" y="1173"/>
                </a:lnTo>
                <a:lnTo>
                  <a:pt x="546" y="1176"/>
                </a:lnTo>
                <a:lnTo>
                  <a:pt x="548" y="1183"/>
                </a:lnTo>
                <a:lnTo>
                  <a:pt x="551" y="1194"/>
                </a:lnTo>
                <a:lnTo>
                  <a:pt x="551" y="1194"/>
                </a:lnTo>
                <a:lnTo>
                  <a:pt x="561" y="1288"/>
                </a:lnTo>
                <a:lnTo>
                  <a:pt x="566" y="1345"/>
                </a:lnTo>
                <a:lnTo>
                  <a:pt x="567" y="1365"/>
                </a:lnTo>
                <a:lnTo>
                  <a:pt x="567" y="1375"/>
                </a:lnTo>
                <a:lnTo>
                  <a:pt x="567" y="1375"/>
                </a:lnTo>
                <a:lnTo>
                  <a:pt x="564" y="1386"/>
                </a:lnTo>
                <a:lnTo>
                  <a:pt x="561" y="1390"/>
                </a:lnTo>
                <a:lnTo>
                  <a:pt x="561" y="1390"/>
                </a:lnTo>
                <a:lnTo>
                  <a:pt x="541" y="1364"/>
                </a:lnTo>
                <a:lnTo>
                  <a:pt x="541" y="1364"/>
                </a:lnTo>
                <a:lnTo>
                  <a:pt x="536" y="1362"/>
                </a:lnTo>
                <a:lnTo>
                  <a:pt x="532" y="1361"/>
                </a:lnTo>
                <a:lnTo>
                  <a:pt x="532" y="1361"/>
                </a:lnTo>
                <a:lnTo>
                  <a:pt x="536" y="1366"/>
                </a:lnTo>
                <a:lnTo>
                  <a:pt x="537" y="1370"/>
                </a:lnTo>
                <a:lnTo>
                  <a:pt x="537" y="1373"/>
                </a:lnTo>
                <a:lnTo>
                  <a:pt x="537" y="1373"/>
                </a:lnTo>
                <a:lnTo>
                  <a:pt x="537" y="1373"/>
                </a:lnTo>
                <a:lnTo>
                  <a:pt x="537" y="1374"/>
                </a:lnTo>
                <a:lnTo>
                  <a:pt x="543" y="1385"/>
                </a:lnTo>
                <a:lnTo>
                  <a:pt x="543" y="1385"/>
                </a:lnTo>
                <a:lnTo>
                  <a:pt x="551" y="1402"/>
                </a:lnTo>
                <a:lnTo>
                  <a:pt x="551" y="1402"/>
                </a:lnTo>
                <a:lnTo>
                  <a:pt x="548" y="1403"/>
                </a:lnTo>
                <a:lnTo>
                  <a:pt x="534" y="1409"/>
                </a:lnTo>
                <a:lnTo>
                  <a:pt x="534" y="1409"/>
                </a:lnTo>
                <a:lnTo>
                  <a:pt x="528" y="1412"/>
                </a:lnTo>
                <a:lnTo>
                  <a:pt x="519" y="1413"/>
                </a:lnTo>
                <a:lnTo>
                  <a:pt x="498" y="1413"/>
                </a:lnTo>
                <a:lnTo>
                  <a:pt x="471" y="1412"/>
                </a:lnTo>
                <a:lnTo>
                  <a:pt x="471" y="1412"/>
                </a:lnTo>
                <a:lnTo>
                  <a:pt x="484" y="1362"/>
                </a:lnTo>
                <a:lnTo>
                  <a:pt x="500" y="1300"/>
                </a:lnTo>
                <a:lnTo>
                  <a:pt x="500" y="1300"/>
                </a:lnTo>
                <a:lnTo>
                  <a:pt x="513" y="1266"/>
                </a:lnTo>
                <a:lnTo>
                  <a:pt x="519" y="1247"/>
                </a:lnTo>
                <a:lnTo>
                  <a:pt x="524" y="1231"/>
                </a:lnTo>
                <a:lnTo>
                  <a:pt x="524" y="1231"/>
                </a:lnTo>
                <a:lnTo>
                  <a:pt x="526" y="1222"/>
                </a:lnTo>
                <a:lnTo>
                  <a:pt x="524" y="1211"/>
                </a:lnTo>
                <a:lnTo>
                  <a:pt x="521" y="1183"/>
                </a:lnTo>
                <a:lnTo>
                  <a:pt x="516" y="1155"/>
                </a:lnTo>
                <a:lnTo>
                  <a:pt x="510" y="1138"/>
                </a:lnTo>
                <a:lnTo>
                  <a:pt x="510" y="1138"/>
                </a:lnTo>
                <a:lnTo>
                  <a:pt x="507" y="1121"/>
                </a:lnTo>
                <a:lnTo>
                  <a:pt x="503" y="1095"/>
                </a:lnTo>
                <a:lnTo>
                  <a:pt x="498" y="1064"/>
                </a:lnTo>
                <a:lnTo>
                  <a:pt x="498" y="1064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dirty="0"/>
          </a:p>
        </p:txBody>
      </p:sp>
      <p:sp>
        <p:nvSpPr>
          <p:cNvPr id="7" name="Freeform 10">
            <a:extLst>
              <a:ext uri="{FF2B5EF4-FFF2-40B4-BE49-F238E27FC236}">
                <a16:creationId xmlns:a16="http://schemas.microsoft.com/office/drawing/2014/main" id="{62DED7BF-D1D2-493C-B915-E4D795016FC3}"/>
              </a:ext>
            </a:extLst>
          </p:cNvPr>
          <p:cNvSpPr>
            <a:spLocks noEditPoints="1"/>
          </p:cNvSpPr>
          <p:nvPr/>
        </p:nvSpPr>
        <p:spPr bwMode="auto">
          <a:xfrm>
            <a:off x="2281249" y="2663915"/>
            <a:ext cx="1581150" cy="1909763"/>
          </a:xfrm>
          <a:custGeom>
            <a:avLst/>
            <a:gdLst>
              <a:gd name="T0" fmla="*/ 0 w 996"/>
              <a:gd name="T1" fmla="*/ 341 h 1203"/>
              <a:gd name="T2" fmla="*/ 185 w 996"/>
              <a:gd name="T3" fmla="*/ 353 h 1203"/>
              <a:gd name="T4" fmla="*/ 265 w 996"/>
              <a:gd name="T5" fmla="*/ 384 h 1203"/>
              <a:gd name="T6" fmla="*/ 289 w 996"/>
              <a:gd name="T7" fmla="*/ 424 h 1203"/>
              <a:gd name="T8" fmla="*/ 293 w 996"/>
              <a:gd name="T9" fmla="*/ 472 h 1203"/>
              <a:gd name="T10" fmla="*/ 352 w 996"/>
              <a:gd name="T11" fmla="*/ 541 h 1203"/>
              <a:gd name="T12" fmla="*/ 484 w 996"/>
              <a:gd name="T13" fmla="*/ 591 h 1203"/>
              <a:gd name="T14" fmla="*/ 600 w 996"/>
              <a:gd name="T15" fmla="*/ 615 h 1203"/>
              <a:gd name="T16" fmla="*/ 752 w 996"/>
              <a:gd name="T17" fmla="*/ 727 h 1203"/>
              <a:gd name="T18" fmla="*/ 817 w 996"/>
              <a:gd name="T19" fmla="*/ 803 h 1203"/>
              <a:gd name="T20" fmla="*/ 793 w 996"/>
              <a:gd name="T21" fmla="*/ 966 h 1203"/>
              <a:gd name="T22" fmla="*/ 781 w 996"/>
              <a:gd name="T23" fmla="*/ 1095 h 1203"/>
              <a:gd name="T24" fmla="*/ 789 w 996"/>
              <a:gd name="T25" fmla="*/ 1072 h 1203"/>
              <a:gd name="T26" fmla="*/ 798 w 996"/>
              <a:gd name="T27" fmla="*/ 1087 h 1203"/>
              <a:gd name="T28" fmla="*/ 804 w 996"/>
              <a:gd name="T29" fmla="*/ 1049 h 1203"/>
              <a:gd name="T30" fmla="*/ 813 w 996"/>
              <a:gd name="T31" fmla="*/ 1097 h 1203"/>
              <a:gd name="T32" fmla="*/ 813 w 996"/>
              <a:gd name="T33" fmla="*/ 1189 h 1203"/>
              <a:gd name="T34" fmla="*/ 828 w 996"/>
              <a:gd name="T35" fmla="*/ 1083 h 1203"/>
              <a:gd name="T36" fmla="*/ 842 w 996"/>
              <a:gd name="T37" fmla="*/ 1100 h 1203"/>
              <a:gd name="T38" fmla="*/ 834 w 996"/>
              <a:gd name="T39" fmla="*/ 1024 h 1203"/>
              <a:gd name="T40" fmla="*/ 850 w 996"/>
              <a:gd name="T41" fmla="*/ 857 h 1203"/>
              <a:gd name="T42" fmla="*/ 796 w 996"/>
              <a:gd name="T43" fmla="*/ 740 h 1203"/>
              <a:gd name="T44" fmla="*/ 744 w 996"/>
              <a:gd name="T45" fmla="*/ 629 h 1203"/>
              <a:gd name="T46" fmla="*/ 804 w 996"/>
              <a:gd name="T47" fmla="*/ 615 h 1203"/>
              <a:gd name="T48" fmla="*/ 853 w 996"/>
              <a:gd name="T49" fmla="*/ 592 h 1203"/>
              <a:gd name="T50" fmla="*/ 959 w 996"/>
              <a:gd name="T51" fmla="*/ 591 h 1203"/>
              <a:gd name="T52" fmla="*/ 996 w 996"/>
              <a:gd name="T53" fmla="*/ 581 h 1203"/>
              <a:gd name="T54" fmla="*/ 951 w 996"/>
              <a:gd name="T55" fmla="*/ 547 h 1203"/>
              <a:gd name="T56" fmla="*/ 922 w 996"/>
              <a:gd name="T57" fmla="*/ 532 h 1203"/>
              <a:gd name="T58" fmla="*/ 902 w 996"/>
              <a:gd name="T59" fmla="*/ 526 h 1203"/>
              <a:gd name="T60" fmla="*/ 887 w 996"/>
              <a:gd name="T61" fmla="*/ 511 h 1203"/>
              <a:gd name="T62" fmla="*/ 905 w 996"/>
              <a:gd name="T63" fmla="*/ 491 h 1203"/>
              <a:gd name="T64" fmla="*/ 930 w 996"/>
              <a:gd name="T65" fmla="*/ 475 h 1203"/>
              <a:gd name="T66" fmla="*/ 902 w 996"/>
              <a:gd name="T67" fmla="*/ 411 h 1203"/>
              <a:gd name="T68" fmla="*/ 907 w 996"/>
              <a:gd name="T69" fmla="*/ 355 h 1203"/>
              <a:gd name="T70" fmla="*/ 908 w 996"/>
              <a:gd name="T71" fmla="*/ 326 h 1203"/>
              <a:gd name="T72" fmla="*/ 886 w 996"/>
              <a:gd name="T73" fmla="*/ 289 h 1203"/>
              <a:gd name="T74" fmla="*/ 859 w 996"/>
              <a:gd name="T75" fmla="*/ 216 h 1203"/>
              <a:gd name="T76" fmla="*/ 801 w 996"/>
              <a:gd name="T77" fmla="*/ 162 h 1203"/>
              <a:gd name="T78" fmla="*/ 775 w 996"/>
              <a:gd name="T79" fmla="*/ 69 h 1203"/>
              <a:gd name="T80" fmla="*/ 755 w 996"/>
              <a:gd name="T81" fmla="*/ 53 h 1203"/>
              <a:gd name="T82" fmla="*/ 754 w 996"/>
              <a:gd name="T83" fmla="*/ 30 h 1203"/>
              <a:gd name="T84" fmla="*/ 747 w 996"/>
              <a:gd name="T85" fmla="*/ 3 h 1203"/>
              <a:gd name="T86" fmla="*/ 672 w 996"/>
              <a:gd name="T87" fmla="*/ 31 h 1203"/>
              <a:gd name="T88" fmla="*/ 562 w 996"/>
              <a:gd name="T89" fmla="*/ 85 h 1203"/>
              <a:gd name="T90" fmla="*/ 536 w 996"/>
              <a:gd name="T91" fmla="*/ 132 h 1203"/>
              <a:gd name="T92" fmla="*/ 537 w 996"/>
              <a:gd name="T93" fmla="*/ 204 h 1203"/>
              <a:gd name="T94" fmla="*/ 498 w 996"/>
              <a:gd name="T95" fmla="*/ 230 h 1203"/>
              <a:gd name="T96" fmla="*/ 513 w 996"/>
              <a:gd name="T97" fmla="*/ 256 h 1203"/>
              <a:gd name="T98" fmla="*/ 571 w 996"/>
              <a:gd name="T99" fmla="*/ 370 h 1203"/>
              <a:gd name="T100" fmla="*/ 540 w 996"/>
              <a:gd name="T101" fmla="*/ 450 h 1203"/>
              <a:gd name="T102" fmla="*/ 468 w 996"/>
              <a:gd name="T103" fmla="*/ 502 h 1203"/>
              <a:gd name="T104" fmla="*/ 414 w 996"/>
              <a:gd name="T105" fmla="*/ 511 h 1203"/>
              <a:gd name="T106" fmla="*/ 367 w 996"/>
              <a:gd name="T107" fmla="*/ 484 h 1203"/>
              <a:gd name="T108" fmla="*/ 324 w 996"/>
              <a:gd name="T109" fmla="*/ 374 h 1203"/>
              <a:gd name="T110" fmla="*/ 288 w 996"/>
              <a:gd name="T111" fmla="*/ 322 h 1203"/>
              <a:gd name="T112" fmla="*/ 224 w 996"/>
              <a:gd name="T113" fmla="*/ 293 h 1203"/>
              <a:gd name="T114" fmla="*/ 156 w 996"/>
              <a:gd name="T115" fmla="*/ 308 h 1203"/>
              <a:gd name="T116" fmla="*/ 815 w 996"/>
              <a:gd name="T117" fmla="*/ 1017 h 1203"/>
              <a:gd name="T118" fmla="*/ 806 w 996"/>
              <a:gd name="T119" fmla="*/ 965 h 1203"/>
              <a:gd name="T120" fmla="*/ 822 w 996"/>
              <a:gd name="T121" fmla="*/ 876 h 12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996" h="1203">
                <a:moveTo>
                  <a:pt x="156" y="308"/>
                </a:moveTo>
                <a:lnTo>
                  <a:pt x="156" y="308"/>
                </a:lnTo>
                <a:lnTo>
                  <a:pt x="50" y="326"/>
                </a:lnTo>
                <a:lnTo>
                  <a:pt x="50" y="326"/>
                </a:lnTo>
                <a:lnTo>
                  <a:pt x="31" y="329"/>
                </a:lnTo>
                <a:lnTo>
                  <a:pt x="15" y="334"/>
                </a:lnTo>
                <a:lnTo>
                  <a:pt x="0" y="341"/>
                </a:lnTo>
                <a:lnTo>
                  <a:pt x="0" y="341"/>
                </a:lnTo>
                <a:lnTo>
                  <a:pt x="44" y="345"/>
                </a:lnTo>
                <a:lnTo>
                  <a:pt x="110" y="348"/>
                </a:lnTo>
                <a:lnTo>
                  <a:pt x="110" y="348"/>
                </a:lnTo>
                <a:lnTo>
                  <a:pt x="138" y="350"/>
                </a:lnTo>
                <a:lnTo>
                  <a:pt x="170" y="352"/>
                </a:lnTo>
                <a:lnTo>
                  <a:pt x="185" y="353"/>
                </a:lnTo>
                <a:lnTo>
                  <a:pt x="200" y="356"/>
                </a:lnTo>
                <a:lnTo>
                  <a:pt x="214" y="360"/>
                </a:lnTo>
                <a:lnTo>
                  <a:pt x="226" y="363"/>
                </a:lnTo>
                <a:lnTo>
                  <a:pt x="226" y="363"/>
                </a:lnTo>
                <a:lnTo>
                  <a:pt x="245" y="371"/>
                </a:lnTo>
                <a:lnTo>
                  <a:pt x="256" y="377"/>
                </a:lnTo>
                <a:lnTo>
                  <a:pt x="265" y="384"/>
                </a:lnTo>
                <a:lnTo>
                  <a:pt x="272" y="392"/>
                </a:lnTo>
                <a:lnTo>
                  <a:pt x="272" y="392"/>
                </a:lnTo>
                <a:lnTo>
                  <a:pt x="284" y="410"/>
                </a:lnTo>
                <a:lnTo>
                  <a:pt x="288" y="416"/>
                </a:lnTo>
                <a:lnTo>
                  <a:pt x="288" y="420"/>
                </a:lnTo>
                <a:lnTo>
                  <a:pt x="288" y="420"/>
                </a:lnTo>
                <a:lnTo>
                  <a:pt x="289" y="424"/>
                </a:lnTo>
                <a:lnTo>
                  <a:pt x="290" y="430"/>
                </a:lnTo>
                <a:lnTo>
                  <a:pt x="290" y="438"/>
                </a:lnTo>
                <a:lnTo>
                  <a:pt x="290" y="449"/>
                </a:lnTo>
                <a:lnTo>
                  <a:pt x="290" y="449"/>
                </a:lnTo>
                <a:lnTo>
                  <a:pt x="290" y="455"/>
                </a:lnTo>
                <a:lnTo>
                  <a:pt x="290" y="463"/>
                </a:lnTo>
                <a:lnTo>
                  <a:pt x="293" y="472"/>
                </a:lnTo>
                <a:lnTo>
                  <a:pt x="297" y="482"/>
                </a:lnTo>
                <a:lnTo>
                  <a:pt x="303" y="493"/>
                </a:lnTo>
                <a:lnTo>
                  <a:pt x="311" y="504"/>
                </a:lnTo>
                <a:lnTo>
                  <a:pt x="322" y="516"/>
                </a:lnTo>
                <a:lnTo>
                  <a:pt x="336" y="528"/>
                </a:lnTo>
                <a:lnTo>
                  <a:pt x="336" y="528"/>
                </a:lnTo>
                <a:lnTo>
                  <a:pt x="352" y="541"/>
                </a:lnTo>
                <a:lnTo>
                  <a:pt x="371" y="552"/>
                </a:lnTo>
                <a:lnTo>
                  <a:pt x="391" y="562"/>
                </a:lnTo>
                <a:lnTo>
                  <a:pt x="411" y="571"/>
                </a:lnTo>
                <a:lnTo>
                  <a:pt x="431" y="579"/>
                </a:lnTo>
                <a:lnTo>
                  <a:pt x="452" y="585"/>
                </a:lnTo>
                <a:lnTo>
                  <a:pt x="469" y="589"/>
                </a:lnTo>
                <a:lnTo>
                  <a:pt x="484" y="591"/>
                </a:lnTo>
                <a:lnTo>
                  <a:pt x="484" y="591"/>
                </a:lnTo>
                <a:lnTo>
                  <a:pt x="499" y="592"/>
                </a:lnTo>
                <a:lnTo>
                  <a:pt x="513" y="595"/>
                </a:lnTo>
                <a:lnTo>
                  <a:pt x="541" y="604"/>
                </a:lnTo>
                <a:lnTo>
                  <a:pt x="570" y="611"/>
                </a:lnTo>
                <a:lnTo>
                  <a:pt x="585" y="614"/>
                </a:lnTo>
                <a:lnTo>
                  <a:pt x="600" y="615"/>
                </a:lnTo>
                <a:lnTo>
                  <a:pt x="600" y="615"/>
                </a:lnTo>
                <a:lnTo>
                  <a:pt x="626" y="618"/>
                </a:lnTo>
                <a:lnTo>
                  <a:pt x="647" y="620"/>
                </a:lnTo>
                <a:lnTo>
                  <a:pt x="662" y="623"/>
                </a:lnTo>
                <a:lnTo>
                  <a:pt x="662" y="623"/>
                </a:lnTo>
                <a:lnTo>
                  <a:pt x="702" y="669"/>
                </a:lnTo>
                <a:lnTo>
                  <a:pt x="752" y="727"/>
                </a:lnTo>
                <a:lnTo>
                  <a:pt x="752" y="727"/>
                </a:lnTo>
                <a:lnTo>
                  <a:pt x="785" y="759"/>
                </a:lnTo>
                <a:lnTo>
                  <a:pt x="800" y="775"/>
                </a:lnTo>
                <a:lnTo>
                  <a:pt x="808" y="784"/>
                </a:lnTo>
                <a:lnTo>
                  <a:pt x="808" y="784"/>
                </a:lnTo>
                <a:lnTo>
                  <a:pt x="814" y="796"/>
                </a:lnTo>
                <a:lnTo>
                  <a:pt x="817" y="803"/>
                </a:lnTo>
                <a:lnTo>
                  <a:pt x="817" y="809"/>
                </a:lnTo>
                <a:lnTo>
                  <a:pt x="817" y="809"/>
                </a:lnTo>
                <a:lnTo>
                  <a:pt x="808" y="878"/>
                </a:lnTo>
                <a:lnTo>
                  <a:pt x="801" y="923"/>
                </a:lnTo>
                <a:lnTo>
                  <a:pt x="796" y="949"/>
                </a:lnTo>
                <a:lnTo>
                  <a:pt x="796" y="949"/>
                </a:lnTo>
                <a:lnTo>
                  <a:pt x="793" y="966"/>
                </a:lnTo>
                <a:lnTo>
                  <a:pt x="789" y="995"/>
                </a:lnTo>
                <a:lnTo>
                  <a:pt x="785" y="1023"/>
                </a:lnTo>
                <a:lnTo>
                  <a:pt x="783" y="1038"/>
                </a:lnTo>
                <a:lnTo>
                  <a:pt x="783" y="1038"/>
                </a:lnTo>
                <a:lnTo>
                  <a:pt x="783" y="1048"/>
                </a:lnTo>
                <a:lnTo>
                  <a:pt x="781" y="1067"/>
                </a:lnTo>
                <a:lnTo>
                  <a:pt x="781" y="1095"/>
                </a:lnTo>
                <a:lnTo>
                  <a:pt x="781" y="1095"/>
                </a:lnTo>
                <a:lnTo>
                  <a:pt x="781" y="1101"/>
                </a:lnTo>
                <a:lnTo>
                  <a:pt x="783" y="1110"/>
                </a:lnTo>
                <a:lnTo>
                  <a:pt x="785" y="1121"/>
                </a:lnTo>
                <a:lnTo>
                  <a:pt x="785" y="1121"/>
                </a:lnTo>
                <a:lnTo>
                  <a:pt x="789" y="1072"/>
                </a:lnTo>
                <a:lnTo>
                  <a:pt x="789" y="1072"/>
                </a:lnTo>
                <a:lnTo>
                  <a:pt x="790" y="1042"/>
                </a:lnTo>
                <a:lnTo>
                  <a:pt x="790" y="1042"/>
                </a:lnTo>
                <a:lnTo>
                  <a:pt x="793" y="1054"/>
                </a:lnTo>
                <a:lnTo>
                  <a:pt x="794" y="1071"/>
                </a:lnTo>
                <a:lnTo>
                  <a:pt x="794" y="1071"/>
                </a:lnTo>
                <a:lnTo>
                  <a:pt x="796" y="1082"/>
                </a:lnTo>
                <a:lnTo>
                  <a:pt x="798" y="1087"/>
                </a:lnTo>
                <a:lnTo>
                  <a:pt x="798" y="1090"/>
                </a:lnTo>
                <a:lnTo>
                  <a:pt x="798" y="1090"/>
                </a:lnTo>
                <a:lnTo>
                  <a:pt x="800" y="1085"/>
                </a:lnTo>
                <a:lnTo>
                  <a:pt x="801" y="1073"/>
                </a:lnTo>
                <a:lnTo>
                  <a:pt x="804" y="1056"/>
                </a:lnTo>
                <a:lnTo>
                  <a:pt x="804" y="1056"/>
                </a:lnTo>
                <a:lnTo>
                  <a:pt x="804" y="1049"/>
                </a:lnTo>
                <a:lnTo>
                  <a:pt x="805" y="1048"/>
                </a:lnTo>
                <a:lnTo>
                  <a:pt x="805" y="1049"/>
                </a:lnTo>
                <a:lnTo>
                  <a:pt x="805" y="1049"/>
                </a:lnTo>
                <a:lnTo>
                  <a:pt x="810" y="1068"/>
                </a:lnTo>
                <a:lnTo>
                  <a:pt x="813" y="1082"/>
                </a:lnTo>
                <a:lnTo>
                  <a:pt x="813" y="1097"/>
                </a:lnTo>
                <a:lnTo>
                  <a:pt x="813" y="1097"/>
                </a:lnTo>
                <a:lnTo>
                  <a:pt x="813" y="1112"/>
                </a:lnTo>
                <a:lnTo>
                  <a:pt x="811" y="1132"/>
                </a:lnTo>
                <a:lnTo>
                  <a:pt x="810" y="1151"/>
                </a:lnTo>
                <a:lnTo>
                  <a:pt x="809" y="1165"/>
                </a:lnTo>
                <a:lnTo>
                  <a:pt x="809" y="1165"/>
                </a:lnTo>
                <a:lnTo>
                  <a:pt x="810" y="1176"/>
                </a:lnTo>
                <a:lnTo>
                  <a:pt x="813" y="1189"/>
                </a:lnTo>
                <a:lnTo>
                  <a:pt x="815" y="1203"/>
                </a:lnTo>
                <a:lnTo>
                  <a:pt x="815" y="1203"/>
                </a:lnTo>
                <a:lnTo>
                  <a:pt x="817" y="1183"/>
                </a:lnTo>
                <a:lnTo>
                  <a:pt x="820" y="1151"/>
                </a:lnTo>
                <a:lnTo>
                  <a:pt x="820" y="1151"/>
                </a:lnTo>
                <a:lnTo>
                  <a:pt x="825" y="1114"/>
                </a:lnTo>
                <a:lnTo>
                  <a:pt x="828" y="1083"/>
                </a:lnTo>
                <a:lnTo>
                  <a:pt x="828" y="1083"/>
                </a:lnTo>
                <a:lnTo>
                  <a:pt x="829" y="1083"/>
                </a:lnTo>
                <a:lnTo>
                  <a:pt x="830" y="1086"/>
                </a:lnTo>
                <a:lnTo>
                  <a:pt x="837" y="1095"/>
                </a:lnTo>
                <a:lnTo>
                  <a:pt x="843" y="1108"/>
                </a:lnTo>
                <a:lnTo>
                  <a:pt x="843" y="1108"/>
                </a:lnTo>
                <a:lnTo>
                  <a:pt x="842" y="1100"/>
                </a:lnTo>
                <a:lnTo>
                  <a:pt x="840" y="1091"/>
                </a:lnTo>
                <a:lnTo>
                  <a:pt x="839" y="1083"/>
                </a:lnTo>
                <a:lnTo>
                  <a:pt x="839" y="1083"/>
                </a:lnTo>
                <a:lnTo>
                  <a:pt x="838" y="1056"/>
                </a:lnTo>
                <a:lnTo>
                  <a:pt x="835" y="1028"/>
                </a:lnTo>
                <a:lnTo>
                  <a:pt x="835" y="1028"/>
                </a:lnTo>
                <a:lnTo>
                  <a:pt x="834" y="1024"/>
                </a:lnTo>
                <a:lnTo>
                  <a:pt x="833" y="1020"/>
                </a:lnTo>
                <a:lnTo>
                  <a:pt x="830" y="1015"/>
                </a:lnTo>
                <a:lnTo>
                  <a:pt x="830" y="1008"/>
                </a:lnTo>
                <a:lnTo>
                  <a:pt x="830" y="1008"/>
                </a:lnTo>
                <a:lnTo>
                  <a:pt x="834" y="975"/>
                </a:lnTo>
                <a:lnTo>
                  <a:pt x="842" y="915"/>
                </a:lnTo>
                <a:lnTo>
                  <a:pt x="850" y="857"/>
                </a:lnTo>
                <a:lnTo>
                  <a:pt x="852" y="835"/>
                </a:lnTo>
                <a:lnTo>
                  <a:pt x="853" y="825"/>
                </a:lnTo>
                <a:lnTo>
                  <a:pt x="853" y="825"/>
                </a:lnTo>
                <a:lnTo>
                  <a:pt x="850" y="806"/>
                </a:lnTo>
                <a:lnTo>
                  <a:pt x="850" y="806"/>
                </a:lnTo>
                <a:lnTo>
                  <a:pt x="820" y="770"/>
                </a:lnTo>
                <a:lnTo>
                  <a:pt x="796" y="740"/>
                </a:lnTo>
                <a:lnTo>
                  <a:pt x="779" y="718"/>
                </a:lnTo>
                <a:lnTo>
                  <a:pt x="779" y="718"/>
                </a:lnTo>
                <a:lnTo>
                  <a:pt x="774" y="708"/>
                </a:lnTo>
                <a:lnTo>
                  <a:pt x="767" y="696"/>
                </a:lnTo>
                <a:lnTo>
                  <a:pt x="756" y="665"/>
                </a:lnTo>
                <a:lnTo>
                  <a:pt x="744" y="629"/>
                </a:lnTo>
                <a:lnTo>
                  <a:pt x="744" y="629"/>
                </a:lnTo>
                <a:lnTo>
                  <a:pt x="749" y="629"/>
                </a:lnTo>
                <a:lnTo>
                  <a:pt x="761" y="628"/>
                </a:lnTo>
                <a:lnTo>
                  <a:pt x="770" y="626"/>
                </a:lnTo>
                <a:lnTo>
                  <a:pt x="780" y="624"/>
                </a:lnTo>
                <a:lnTo>
                  <a:pt x="791" y="620"/>
                </a:lnTo>
                <a:lnTo>
                  <a:pt x="804" y="615"/>
                </a:lnTo>
                <a:lnTo>
                  <a:pt x="804" y="615"/>
                </a:lnTo>
                <a:lnTo>
                  <a:pt x="823" y="605"/>
                </a:lnTo>
                <a:lnTo>
                  <a:pt x="833" y="599"/>
                </a:lnTo>
                <a:lnTo>
                  <a:pt x="837" y="596"/>
                </a:lnTo>
                <a:lnTo>
                  <a:pt x="840" y="594"/>
                </a:lnTo>
                <a:lnTo>
                  <a:pt x="845" y="594"/>
                </a:lnTo>
                <a:lnTo>
                  <a:pt x="853" y="592"/>
                </a:lnTo>
                <a:lnTo>
                  <a:pt x="853" y="592"/>
                </a:lnTo>
                <a:lnTo>
                  <a:pt x="871" y="594"/>
                </a:lnTo>
                <a:lnTo>
                  <a:pt x="890" y="595"/>
                </a:lnTo>
                <a:lnTo>
                  <a:pt x="917" y="599"/>
                </a:lnTo>
                <a:lnTo>
                  <a:pt x="917" y="599"/>
                </a:lnTo>
                <a:lnTo>
                  <a:pt x="946" y="599"/>
                </a:lnTo>
                <a:lnTo>
                  <a:pt x="966" y="599"/>
                </a:lnTo>
                <a:lnTo>
                  <a:pt x="959" y="591"/>
                </a:lnTo>
                <a:lnTo>
                  <a:pt x="959" y="591"/>
                </a:lnTo>
                <a:lnTo>
                  <a:pt x="979" y="587"/>
                </a:lnTo>
                <a:lnTo>
                  <a:pt x="991" y="585"/>
                </a:lnTo>
                <a:lnTo>
                  <a:pt x="995" y="584"/>
                </a:lnTo>
                <a:lnTo>
                  <a:pt x="996" y="582"/>
                </a:lnTo>
                <a:lnTo>
                  <a:pt x="996" y="581"/>
                </a:lnTo>
                <a:lnTo>
                  <a:pt x="996" y="581"/>
                </a:lnTo>
                <a:lnTo>
                  <a:pt x="988" y="571"/>
                </a:lnTo>
                <a:lnTo>
                  <a:pt x="975" y="562"/>
                </a:lnTo>
                <a:lnTo>
                  <a:pt x="975" y="562"/>
                </a:lnTo>
                <a:lnTo>
                  <a:pt x="965" y="557"/>
                </a:lnTo>
                <a:lnTo>
                  <a:pt x="959" y="553"/>
                </a:lnTo>
                <a:lnTo>
                  <a:pt x="951" y="547"/>
                </a:lnTo>
                <a:lnTo>
                  <a:pt x="951" y="547"/>
                </a:lnTo>
                <a:lnTo>
                  <a:pt x="945" y="541"/>
                </a:lnTo>
                <a:lnTo>
                  <a:pt x="942" y="537"/>
                </a:lnTo>
                <a:lnTo>
                  <a:pt x="941" y="536"/>
                </a:lnTo>
                <a:lnTo>
                  <a:pt x="936" y="535"/>
                </a:lnTo>
                <a:lnTo>
                  <a:pt x="936" y="535"/>
                </a:lnTo>
                <a:lnTo>
                  <a:pt x="922" y="532"/>
                </a:lnTo>
                <a:lnTo>
                  <a:pt x="922" y="532"/>
                </a:lnTo>
                <a:lnTo>
                  <a:pt x="922" y="532"/>
                </a:lnTo>
                <a:lnTo>
                  <a:pt x="922" y="531"/>
                </a:lnTo>
                <a:lnTo>
                  <a:pt x="920" y="528"/>
                </a:lnTo>
                <a:lnTo>
                  <a:pt x="913" y="527"/>
                </a:lnTo>
                <a:lnTo>
                  <a:pt x="913" y="527"/>
                </a:lnTo>
                <a:lnTo>
                  <a:pt x="908" y="526"/>
                </a:lnTo>
                <a:lnTo>
                  <a:pt x="902" y="526"/>
                </a:lnTo>
                <a:lnTo>
                  <a:pt x="890" y="527"/>
                </a:lnTo>
                <a:lnTo>
                  <a:pt x="873" y="531"/>
                </a:lnTo>
                <a:lnTo>
                  <a:pt x="872" y="503"/>
                </a:lnTo>
                <a:lnTo>
                  <a:pt x="872" y="503"/>
                </a:lnTo>
                <a:lnTo>
                  <a:pt x="874" y="506"/>
                </a:lnTo>
                <a:lnTo>
                  <a:pt x="882" y="509"/>
                </a:lnTo>
                <a:lnTo>
                  <a:pt x="887" y="511"/>
                </a:lnTo>
                <a:lnTo>
                  <a:pt x="892" y="511"/>
                </a:lnTo>
                <a:lnTo>
                  <a:pt x="896" y="509"/>
                </a:lnTo>
                <a:lnTo>
                  <a:pt x="900" y="506"/>
                </a:lnTo>
                <a:lnTo>
                  <a:pt x="900" y="506"/>
                </a:lnTo>
                <a:lnTo>
                  <a:pt x="902" y="501"/>
                </a:lnTo>
                <a:lnTo>
                  <a:pt x="905" y="496"/>
                </a:lnTo>
                <a:lnTo>
                  <a:pt x="905" y="491"/>
                </a:lnTo>
                <a:lnTo>
                  <a:pt x="905" y="486"/>
                </a:lnTo>
                <a:lnTo>
                  <a:pt x="903" y="478"/>
                </a:lnTo>
                <a:lnTo>
                  <a:pt x="902" y="475"/>
                </a:lnTo>
                <a:lnTo>
                  <a:pt x="902" y="475"/>
                </a:lnTo>
                <a:lnTo>
                  <a:pt x="907" y="475"/>
                </a:lnTo>
                <a:lnTo>
                  <a:pt x="918" y="477"/>
                </a:lnTo>
                <a:lnTo>
                  <a:pt x="930" y="475"/>
                </a:lnTo>
                <a:lnTo>
                  <a:pt x="934" y="474"/>
                </a:lnTo>
                <a:lnTo>
                  <a:pt x="936" y="472"/>
                </a:lnTo>
                <a:lnTo>
                  <a:pt x="936" y="472"/>
                </a:lnTo>
                <a:lnTo>
                  <a:pt x="935" y="467"/>
                </a:lnTo>
                <a:lnTo>
                  <a:pt x="932" y="459"/>
                </a:lnTo>
                <a:lnTo>
                  <a:pt x="920" y="438"/>
                </a:lnTo>
                <a:lnTo>
                  <a:pt x="902" y="411"/>
                </a:lnTo>
                <a:lnTo>
                  <a:pt x="902" y="411"/>
                </a:lnTo>
                <a:lnTo>
                  <a:pt x="901" y="386"/>
                </a:lnTo>
                <a:lnTo>
                  <a:pt x="900" y="370"/>
                </a:lnTo>
                <a:lnTo>
                  <a:pt x="900" y="362"/>
                </a:lnTo>
                <a:lnTo>
                  <a:pt x="900" y="362"/>
                </a:lnTo>
                <a:lnTo>
                  <a:pt x="902" y="360"/>
                </a:lnTo>
                <a:lnTo>
                  <a:pt x="907" y="355"/>
                </a:lnTo>
                <a:lnTo>
                  <a:pt x="911" y="348"/>
                </a:lnTo>
                <a:lnTo>
                  <a:pt x="912" y="343"/>
                </a:lnTo>
                <a:lnTo>
                  <a:pt x="913" y="338"/>
                </a:lnTo>
                <a:lnTo>
                  <a:pt x="913" y="338"/>
                </a:lnTo>
                <a:lnTo>
                  <a:pt x="913" y="334"/>
                </a:lnTo>
                <a:lnTo>
                  <a:pt x="911" y="329"/>
                </a:lnTo>
                <a:lnTo>
                  <a:pt x="908" y="326"/>
                </a:lnTo>
                <a:lnTo>
                  <a:pt x="905" y="322"/>
                </a:lnTo>
                <a:lnTo>
                  <a:pt x="896" y="313"/>
                </a:lnTo>
                <a:lnTo>
                  <a:pt x="892" y="308"/>
                </a:lnTo>
                <a:lnTo>
                  <a:pt x="888" y="303"/>
                </a:lnTo>
                <a:lnTo>
                  <a:pt x="888" y="303"/>
                </a:lnTo>
                <a:lnTo>
                  <a:pt x="887" y="297"/>
                </a:lnTo>
                <a:lnTo>
                  <a:pt x="886" y="289"/>
                </a:lnTo>
                <a:lnTo>
                  <a:pt x="883" y="274"/>
                </a:lnTo>
                <a:lnTo>
                  <a:pt x="882" y="258"/>
                </a:lnTo>
                <a:lnTo>
                  <a:pt x="879" y="249"/>
                </a:lnTo>
                <a:lnTo>
                  <a:pt x="876" y="240"/>
                </a:lnTo>
                <a:lnTo>
                  <a:pt x="876" y="240"/>
                </a:lnTo>
                <a:lnTo>
                  <a:pt x="867" y="226"/>
                </a:lnTo>
                <a:lnTo>
                  <a:pt x="859" y="216"/>
                </a:lnTo>
                <a:lnTo>
                  <a:pt x="852" y="209"/>
                </a:lnTo>
                <a:lnTo>
                  <a:pt x="845" y="201"/>
                </a:lnTo>
                <a:lnTo>
                  <a:pt x="845" y="201"/>
                </a:lnTo>
                <a:lnTo>
                  <a:pt x="842" y="196"/>
                </a:lnTo>
                <a:lnTo>
                  <a:pt x="835" y="190"/>
                </a:lnTo>
                <a:lnTo>
                  <a:pt x="820" y="177"/>
                </a:lnTo>
                <a:lnTo>
                  <a:pt x="801" y="162"/>
                </a:lnTo>
                <a:lnTo>
                  <a:pt x="786" y="112"/>
                </a:lnTo>
                <a:lnTo>
                  <a:pt x="786" y="112"/>
                </a:lnTo>
                <a:lnTo>
                  <a:pt x="780" y="102"/>
                </a:lnTo>
                <a:lnTo>
                  <a:pt x="774" y="90"/>
                </a:lnTo>
                <a:lnTo>
                  <a:pt x="774" y="78"/>
                </a:lnTo>
                <a:lnTo>
                  <a:pt x="774" y="78"/>
                </a:lnTo>
                <a:lnTo>
                  <a:pt x="775" y="69"/>
                </a:lnTo>
                <a:lnTo>
                  <a:pt x="776" y="64"/>
                </a:lnTo>
                <a:lnTo>
                  <a:pt x="776" y="61"/>
                </a:lnTo>
                <a:lnTo>
                  <a:pt x="774" y="60"/>
                </a:lnTo>
                <a:lnTo>
                  <a:pt x="774" y="60"/>
                </a:lnTo>
                <a:lnTo>
                  <a:pt x="767" y="59"/>
                </a:lnTo>
                <a:lnTo>
                  <a:pt x="761" y="56"/>
                </a:lnTo>
                <a:lnTo>
                  <a:pt x="755" y="53"/>
                </a:lnTo>
                <a:lnTo>
                  <a:pt x="755" y="53"/>
                </a:lnTo>
                <a:lnTo>
                  <a:pt x="759" y="46"/>
                </a:lnTo>
                <a:lnTo>
                  <a:pt x="760" y="40"/>
                </a:lnTo>
                <a:lnTo>
                  <a:pt x="760" y="36"/>
                </a:lnTo>
                <a:lnTo>
                  <a:pt x="759" y="34"/>
                </a:lnTo>
                <a:lnTo>
                  <a:pt x="759" y="34"/>
                </a:lnTo>
                <a:lnTo>
                  <a:pt x="754" y="30"/>
                </a:lnTo>
                <a:lnTo>
                  <a:pt x="749" y="27"/>
                </a:lnTo>
                <a:lnTo>
                  <a:pt x="741" y="26"/>
                </a:lnTo>
                <a:lnTo>
                  <a:pt x="741" y="26"/>
                </a:lnTo>
                <a:lnTo>
                  <a:pt x="744" y="22"/>
                </a:lnTo>
                <a:lnTo>
                  <a:pt x="746" y="14"/>
                </a:lnTo>
                <a:lnTo>
                  <a:pt x="746" y="9"/>
                </a:lnTo>
                <a:lnTo>
                  <a:pt x="747" y="3"/>
                </a:lnTo>
                <a:lnTo>
                  <a:pt x="746" y="1"/>
                </a:lnTo>
                <a:lnTo>
                  <a:pt x="744" y="0"/>
                </a:lnTo>
                <a:lnTo>
                  <a:pt x="744" y="0"/>
                </a:lnTo>
                <a:lnTo>
                  <a:pt x="737" y="1"/>
                </a:lnTo>
                <a:lnTo>
                  <a:pt x="728" y="5"/>
                </a:lnTo>
                <a:lnTo>
                  <a:pt x="702" y="17"/>
                </a:lnTo>
                <a:lnTo>
                  <a:pt x="672" y="31"/>
                </a:lnTo>
                <a:lnTo>
                  <a:pt x="647" y="45"/>
                </a:lnTo>
                <a:lnTo>
                  <a:pt x="647" y="45"/>
                </a:lnTo>
                <a:lnTo>
                  <a:pt x="625" y="56"/>
                </a:lnTo>
                <a:lnTo>
                  <a:pt x="601" y="66"/>
                </a:lnTo>
                <a:lnTo>
                  <a:pt x="579" y="76"/>
                </a:lnTo>
                <a:lnTo>
                  <a:pt x="562" y="85"/>
                </a:lnTo>
                <a:lnTo>
                  <a:pt x="562" y="85"/>
                </a:lnTo>
                <a:lnTo>
                  <a:pt x="550" y="93"/>
                </a:lnTo>
                <a:lnTo>
                  <a:pt x="545" y="98"/>
                </a:lnTo>
                <a:lnTo>
                  <a:pt x="540" y="103"/>
                </a:lnTo>
                <a:lnTo>
                  <a:pt x="536" y="109"/>
                </a:lnTo>
                <a:lnTo>
                  <a:pt x="533" y="116"/>
                </a:lnTo>
                <a:lnTo>
                  <a:pt x="533" y="123"/>
                </a:lnTo>
                <a:lnTo>
                  <a:pt x="536" y="132"/>
                </a:lnTo>
                <a:lnTo>
                  <a:pt x="536" y="132"/>
                </a:lnTo>
                <a:lnTo>
                  <a:pt x="543" y="153"/>
                </a:lnTo>
                <a:lnTo>
                  <a:pt x="550" y="176"/>
                </a:lnTo>
                <a:lnTo>
                  <a:pt x="556" y="201"/>
                </a:lnTo>
                <a:lnTo>
                  <a:pt x="556" y="201"/>
                </a:lnTo>
                <a:lnTo>
                  <a:pt x="551" y="201"/>
                </a:lnTo>
                <a:lnTo>
                  <a:pt x="537" y="204"/>
                </a:lnTo>
                <a:lnTo>
                  <a:pt x="528" y="205"/>
                </a:lnTo>
                <a:lnTo>
                  <a:pt x="521" y="209"/>
                </a:lnTo>
                <a:lnTo>
                  <a:pt x="514" y="211"/>
                </a:lnTo>
                <a:lnTo>
                  <a:pt x="509" y="216"/>
                </a:lnTo>
                <a:lnTo>
                  <a:pt x="509" y="216"/>
                </a:lnTo>
                <a:lnTo>
                  <a:pt x="502" y="224"/>
                </a:lnTo>
                <a:lnTo>
                  <a:pt x="498" y="230"/>
                </a:lnTo>
                <a:lnTo>
                  <a:pt x="497" y="234"/>
                </a:lnTo>
                <a:lnTo>
                  <a:pt x="497" y="236"/>
                </a:lnTo>
                <a:lnTo>
                  <a:pt x="499" y="239"/>
                </a:lnTo>
                <a:lnTo>
                  <a:pt x="502" y="243"/>
                </a:lnTo>
                <a:lnTo>
                  <a:pt x="502" y="243"/>
                </a:lnTo>
                <a:lnTo>
                  <a:pt x="507" y="248"/>
                </a:lnTo>
                <a:lnTo>
                  <a:pt x="513" y="256"/>
                </a:lnTo>
                <a:lnTo>
                  <a:pt x="531" y="280"/>
                </a:lnTo>
                <a:lnTo>
                  <a:pt x="547" y="308"/>
                </a:lnTo>
                <a:lnTo>
                  <a:pt x="553" y="321"/>
                </a:lnTo>
                <a:lnTo>
                  <a:pt x="558" y="331"/>
                </a:lnTo>
                <a:lnTo>
                  <a:pt x="558" y="331"/>
                </a:lnTo>
                <a:lnTo>
                  <a:pt x="569" y="358"/>
                </a:lnTo>
                <a:lnTo>
                  <a:pt x="571" y="370"/>
                </a:lnTo>
                <a:lnTo>
                  <a:pt x="571" y="370"/>
                </a:lnTo>
                <a:lnTo>
                  <a:pt x="561" y="405"/>
                </a:lnTo>
                <a:lnTo>
                  <a:pt x="552" y="430"/>
                </a:lnTo>
                <a:lnTo>
                  <a:pt x="548" y="439"/>
                </a:lnTo>
                <a:lnTo>
                  <a:pt x="545" y="445"/>
                </a:lnTo>
                <a:lnTo>
                  <a:pt x="545" y="445"/>
                </a:lnTo>
                <a:lnTo>
                  <a:pt x="540" y="450"/>
                </a:lnTo>
                <a:lnTo>
                  <a:pt x="533" y="455"/>
                </a:lnTo>
                <a:lnTo>
                  <a:pt x="514" y="465"/>
                </a:lnTo>
                <a:lnTo>
                  <a:pt x="514" y="465"/>
                </a:lnTo>
                <a:lnTo>
                  <a:pt x="502" y="474"/>
                </a:lnTo>
                <a:lnTo>
                  <a:pt x="489" y="484"/>
                </a:lnTo>
                <a:lnTo>
                  <a:pt x="468" y="502"/>
                </a:lnTo>
                <a:lnTo>
                  <a:pt x="468" y="502"/>
                </a:lnTo>
                <a:lnTo>
                  <a:pt x="462" y="507"/>
                </a:lnTo>
                <a:lnTo>
                  <a:pt x="457" y="511"/>
                </a:lnTo>
                <a:lnTo>
                  <a:pt x="452" y="512"/>
                </a:lnTo>
                <a:lnTo>
                  <a:pt x="449" y="513"/>
                </a:lnTo>
                <a:lnTo>
                  <a:pt x="449" y="513"/>
                </a:lnTo>
                <a:lnTo>
                  <a:pt x="438" y="513"/>
                </a:lnTo>
                <a:lnTo>
                  <a:pt x="414" y="511"/>
                </a:lnTo>
                <a:lnTo>
                  <a:pt x="401" y="508"/>
                </a:lnTo>
                <a:lnTo>
                  <a:pt x="389" y="504"/>
                </a:lnTo>
                <a:lnTo>
                  <a:pt x="379" y="499"/>
                </a:lnTo>
                <a:lnTo>
                  <a:pt x="375" y="496"/>
                </a:lnTo>
                <a:lnTo>
                  <a:pt x="371" y="492"/>
                </a:lnTo>
                <a:lnTo>
                  <a:pt x="371" y="492"/>
                </a:lnTo>
                <a:lnTo>
                  <a:pt x="367" y="484"/>
                </a:lnTo>
                <a:lnTo>
                  <a:pt x="362" y="473"/>
                </a:lnTo>
                <a:lnTo>
                  <a:pt x="352" y="446"/>
                </a:lnTo>
                <a:lnTo>
                  <a:pt x="343" y="421"/>
                </a:lnTo>
                <a:lnTo>
                  <a:pt x="336" y="401"/>
                </a:lnTo>
                <a:lnTo>
                  <a:pt x="336" y="401"/>
                </a:lnTo>
                <a:lnTo>
                  <a:pt x="328" y="381"/>
                </a:lnTo>
                <a:lnTo>
                  <a:pt x="324" y="374"/>
                </a:lnTo>
                <a:lnTo>
                  <a:pt x="317" y="363"/>
                </a:lnTo>
                <a:lnTo>
                  <a:pt x="317" y="363"/>
                </a:lnTo>
                <a:lnTo>
                  <a:pt x="311" y="357"/>
                </a:lnTo>
                <a:lnTo>
                  <a:pt x="304" y="350"/>
                </a:lnTo>
                <a:lnTo>
                  <a:pt x="289" y="336"/>
                </a:lnTo>
                <a:lnTo>
                  <a:pt x="272" y="322"/>
                </a:lnTo>
                <a:lnTo>
                  <a:pt x="288" y="322"/>
                </a:lnTo>
                <a:lnTo>
                  <a:pt x="288" y="322"/>
                </a:lnTo>
                <a:lnTo>
                  <a:pt x="260" y="311"/>
                </a:lnTo>
                <a:lnTo>
                  <a:pt x="260" y="311"/>
                </a:lnTo>
                <a:lnTo>
                  <a:pt x="251" y="306"/>
                </a:lnTo>
                <a:lnTo>
                  <a:pt x="241" y="299"/>
                </a:lnTo>
                <a:lnTo>
                  <a:pt x="230" y="294"/>
                </a:lnTo>
                <a:lnTo>
                  <a:pt x="224" y="293"/>
                </a:lnTo>
                <a:lnTo>
                  <a:pt x="216" y="292"/>
                </a:lnTo>
                <a:lnTo>
                  <a:pt x="216" y="292"/>
                </a:lnTo>
                <a:lnTo>
                  <a:pt x="209" y="292"/>
                </a:lnTo>
                <a:lnTo>
                  <a:pt x="200" y="294"/>
                </a:lnTo>
                <a:lnTo>
                  <a:pt x="180" y="299"/>
                </a:lnTo>
                <a:lnTo>
                  <a:pt x="156" y="308"/>
                </a:lnTo>
                <a:lnTo>
                  <a:pt x="156" y="308"/>
                </a:lnTo>
                <a:close/>
                <a:moveTo>
                  <a:pt x="832" y="832"/>
                </a:moveTo>
                <a:lnTo>
                  <a:pt x="832" y="832"/>
                </a:lnTo>
                <a:lnTo>
                  <a:pt x="827" y="952"/>
                </a:lnTo>
                <a:lnTo>
                  <a:pt x="827" y="952"/>
                </a:lnTo>
                <a:lnTo>
                  <a:pt x="824" y="974"/>
                </a:lnTo>
                <a:lnTo>
                  <a:pt x="820" y="994"/>
                </a:lnTo>
                <a:lnTo>
                  <a:pt x="815" y="1017"/>
                </a:lnTo>
                <a:lnTo>
                  <a:pt x="815" y="1017"/>
                </a:lnTo>
                <a:lnTo>
                  <a:pt x="808" y="994"/>
                </a:lnTo>
                <a:lnTo>
                  <a:pt x="808" y="994"/>
                </a:lnTo>
                <a:lnTo>
                  <a:pt x="805" y="988"/>
                </a:lnTo>
                <a:lnTo>
                  <a:pt x="804" y="979"/>
                </a:lnTo>
                <a:lnTo>
                  <a:pt x="804" y="979"/>
                </a:lnTo>
                <a:lnTo>
                  <a:pt x="806" y="965"/>
                </a:lnTo>
                <a:lnTo>
                  <a:pt x="811" y="940"/>
                </a:lnTo>
                <a:lnTo>
                  <a:pt x="817" y="912"/>
                </a:lnTo>
                <a:lnTo>
                  <a:pt x="818" y="901"/>
                </a:lnTo>
                <a:lnTo>
                  <a:pt x="819" y="892"/>
                </a:lnTo>
                <a:lnTo>
                  <a:pt x="819" y="892"/>
                </a:lnTo>
                <a:lnTo>
                  <a:pt x="819" y="884"/>
                </a:lnTo>
                <a:lnTo>
                  <a:pt x="822" y="876"/>
                </a:lnTo>
                <a:lnTo>
                  <a:pt x="825" y="856"/>
                </a:lnTo>
                <a:lnTo>
                  <a:pt x="832" y="832"/>
                </a:lnTo>
                <a:lnTo>
                  <a:pt x="832" y="832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dirty="0"/>
          </a:p>
        </p:txBody>
      </p:sp>
      <p:sp>
        <p:nvSpPr>
          <p:cNvPr id="8" name="Freeform 11">
            <a:extLst>
              <a:ext uri="{FF2B5EF4-FFF2-40B4-BE49-F238E27FC236}">
                <a16:creationId xmlns:a16="http://schemas.microsoft.com/office/drawing/2014/main" id="{964EFB6E-6D26-4CF3-A0DD-1CFA5BFAEC07}"/>
              </a:ext>
            </a:extLst>
          </p:cNvPr>
          <p:cNvSpPr>
            <a:spLocks noEditPoints="1"/>
          </p:cNvSpPr>
          <p:nvPr/>
        </p:nvSpPr>
        <p:spPr bwMode="auto">
          <a:xfrm>
            <a:off x="1039153" y="2599357"/>
            <a:ext cx="392545" cy="1909764"/>
          </a:xfrm>
          <a:custGeom>
            <a:avLst/>
            <a:gdLst>
              <a:gd name="T0" fmla="*/ 236 w 504"/>
              <a:gd name="T1" fmla="*/ 426 h 2452"/>
              <a:gd name="T2" fmla="*/ 251 w 504"/>
              <a:gd name="T3" fmla="*/ 541 h 2452"/>
              <a:gd name="T4" fmla="*/ 215 w 504"/>
              <a:gd name="T5" fmla="*/ 889 h 2452"/>
              <a:gd name="T6" fmla="*/ 108 w 504"/>
              <a:gd name="T7" fmla="*/ 1013 h 2452"/>
              <a:gd name="T8" fmla="*/ 57 w 504"/>
              <a:gd name="T9" fmla="*/ 1123 h 2452"/>
              <a:gd name="T10" fmla="*/ 0 w 504"/>
              <a:gd name="T11" fmla="*/ 1395 h 2452"/>
              <a:gd name="T12" fmla="*/ 25 w 504"/>
              <a:gd name="T13" fmla="*/ 1555 h 2452"/>
              <a:gd name="T14" fmla="*/ 66 w 504"/>
              <a:gd name="T15" fmla="*/ 1658 h 2452"/>
              <a:gd name="T16" fmla="*/ 98 w 504"/>
              <a:gd name="T17" fmla="*/ 1738 h 2452"/>
              <a:gd name="T18" fmla="*/ 129 w 504"/>
              <a:gd name="T19" fmla="*/ 1758 h 2452"/>
              <a:gd name="T20" fmla="*/ 140 w 504"/>
              <a:gd name="T21" fmla="*/ 1797 h 2452"/>
              <a:gd name="T22" fmla="*/ 140 w 504"/>
              <a:gd name="T23" fmla="*/ 2082 h 2452"/>
              <a:gd name="T24" fmla="*/ 120 w 504"/>
              <a:gd name="T25" fmla="*/ 2165 h 2452"/>
              <a:gd name="T26" fmla="*/ 77 w 504"/>
              <a:gd name="T27" fmla="*/ 2334 h 2452"/>
              <a:gd name="T28" fmla="*/ 139 w 504"/>
              <a:gd name="T29" fmla="*/ 2347 h 2452"/>
              <a:gd name="T30" fmla="*/ 158 w 504"/>
              <a:gd name="T31" fmla="*/ 2351 h 2452"/>
              <a:gd name="T32" fmla="*/ 252 w 504"/>
              <a:gd name="T33" fmla="*/ 2360 h 2452"/>
              <a:gd name="T34" fmla="*/ 295 w 504"/>
              <a:gd name="T35" fmla="*/ 2383 h 2452"/>
              <a:gd name="T36" fmla="*/ 309 w 504"/>
              <a:gd name="T37" fmla="*/ 2376 h 2452"/>
              <a:gd name="T38" fmla="*/ 337 w 504"/>
              <a:gd name="T39" fmla="*/ 2350 h 2452"/>
              <a:gd name="T40" fmla="*/ 465 w 504"/>
              <a:gd name="T41" fmla="*/ 2332 h 2452"/>
              <a:gd name="T42" fmla="*/ 499 w 504"/>
              <a:gd name="T43" fmla="*/ 2318 h 2452"/>
              <a:gd name="T44" fmla="*/ 388 w 504"/>
              <a:gd name="T45" fmla="*/ 2320 h 2452"/>
              <a:gd name="T46" fmla="*/ 329 w 504"/>
              <a:gd name="T47" fmla="*/ 2311 h 2452"/>
              <a:gd name="T48" fmla="*/ 330 w 504"/>
              <a:gd name="T49" fmla="*/ 2091 h 2452"/>
              <a:gd name="T50" fmla="*/ 354 w 504"/>
              <a:gd name="T51" fmla="*/ 1931 h 2452"/>
              <a:gd name="T52" fmla="*/ 364 w 504"/>
              <a:gd name="T53" fmla="*/ 1756 h 2452"/>
              <a:gd name="T54" fmla="*/ 377 w 504"/>
              <a:gd name="T55" fmla="*/ 1592 h 2452"/>
              <a:gd name="T56" fmla="*/ 428 w 504"/>
              <a:gd name="T57" fmla="*/ 1504 h 2452"/>
              <a:gd name="T58" fmla="*/ 450 w 504"/>
              <a:gd name="T59" fmla="*/ 1373 h 2452"/>
              <a:gd name="T60" fmla="*/ 441 w 504"/>
              <a:gd name="T61" fmla="*/ 1161 h 2452"/>
              <a:gd name="T62" fmla="*/ 379 w 504"/>
              <a:gd name="T63" fmla="*/ 1011 h 2452"/>
              <a:gd name="T64" fmla="*/ 339 w 504"/>
              <a:gd name="T65" fmla="*/ 859 h 2452"/>
              <a:gd name="T66" fmla="*/ 326 w 504"/>
              <a:gd name="T67" fmla="*/ 500 h 2452"/>
              <a:gd name="T68" fmla="*/ 305 w 504"/>
              <a:gd name="T69" fmla="*/ 375 h 2452"/>
              <a:gd name="T70" fmla="*/ 305 w 504"/>
              <a:gd name="T71" fmla="*/ 232 h 2452"/>
              <a:gd name="T72" fmla="*/ 341 w 504"/>
              <a:gd name="T73" fmla="*/ 56 h 2452"/>
              <a:gd name="T74" fmla="*/ 310 w 504"/>
              <a:gd name="T75" fmla="*/ 7 h 2452"/>
              <a:gd name="T76" fmla="*/ 244 w 504"/>
              <a:gd name="T77" fmla="*/ 8 h 2452"/>
              <a:gd name="T78" fmla="*/ 217 w 504"/>
              <a:gd name="T79" fmla="*/ 75 h 2452"/>
              <a:gd name="T80" fmla="*/ 227 w 504"/>
              <a:gd name="T81" fmla="*/ 137 h 2452"/>
              <a:gd name="T82" fmla="*/ 234 w 504"/>
              <a:gd name="T83" fmla="*/ 140 h 2452"/>
              <a:gd name="T84" fmla="*/ 141 w 504"/>
              <a:gd name="T85" fmla="*/ 2268 h 2452"/>
              <a:gd name="T86" fmla="*/ 132 w 504"/>
              <a:gd name="T87" fmla="*/ 2334 h 2452"/>
              <a:gd name="T88" fmla="*/ 160 w 504"/>
              <a:gd name="T89" fmla="*/ 2307 h 2452"/>
              <a:gd name="T90" fmla="*/ 193 w 504"/>
              <a:gd name="T91" fmla="*/ 2302 h 2452"/>
              <a:gd name="T92" fmla="*/ 203 w 504"/>
              <a:gd name="T93" fmla="*/ 2234 h 2452"/>
              <a:gd name="T94" fmla="*/ 165 w 504"/>
              <a:gd name="T95" fmla="*/ 2102 h 2452"/>
              <a:gd name="T96" fmla="*/ 168 w 504"/>
              <a:gd name="T97" fmla="*/ 1879 h 2452"/>
              <a:gd name="T98" fmla="*/ 220 w 504"/>
              <a:gd name="T99" fmla="*/ 1780 h 2452"/>
              <a:gd name="T100" fmla="*/ 257 w 504"/>
              <a:gd name="T101" fmla="*/ 1767 h 2452"/>
              <a:gd name="T102" fmla="*/ 329 w 504"/>
              <a:gd name="T103" fmla="*/ 1640 h 2452"/>
              <a:gd name="T104" fmla="*/ 310 w 504"/>
              <a:gd name="T105" fmla="*/ 1889 h 2452"/>
              <a:gd name="T106" fmla="*/ 309 w 504"/>
              <a:gd name="T107" fmla="*/ 1941 h 2452"/>
              <a:gd name="T108" fmla="*/ 306 w 504"/>
              <a:gd name="T109" fmla="*/ 2188 h 2452"/>
              <a:gd name="T110" fmla="*/ 251 w 504"/>
              <a:gd name="T111" fmla="*/ 2286 h 2452"/>
              <a:gd name="T112" fmla="*/ 270 w 504"/>
              <a:gd name="T113" fmla="*/ 2327 h 2452"/>
              <a:gd name="T114" fmla="*/ 215 w 504"/>
              <a:gd name="T115" fmla="*/ 2336 h 24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504" h="2452">
                <a:moveTo>
                  <a:pt x="236" y="151"/>
                </a:moveTo>
                <a:lnTo>
                  <a:pt x="236" y="151"/>
                </a:lnTo>
                <a:lnTo>
                  <a:pt x="234" y="202"/>
                </a:lnTo>
                <a:lnTo>
                  <a:pt x="236" y="288"/>
                </a:lnTo>
                <a:lnTo>
                  <a:pt x="236" y="375"/>
                </a:lnTo>
                <a:lnTo>
                  <a:pt x="236" y="426"/>
                </a:lnTo>
                <a:lnTo>
                  <a:pt x="236" y="426"/>
                </a:lnTo>
                <a:lnTo>
                  <a:pt x="236" y="436"/>
                </a:lnTo>
                <a:lnTo>
                  <a:pt x="237" y="446"/>
                </a:lnTo>
                <a:lnTo>
                  <a:pt x="242" y="468"/>
                </a:lnTo>
                <a:lnTo>
                  <a:pt x="244" y="482"/>
                </a:lnTo>
                <a:lnTo>
                  <a:pt x="248" y="497"/>
                </a:lnTo>
                <a:lnTo>
                  <a:pt x="249" y="518"/>
                </a:lnTo>
                <a:lnTo>
                  <a:pt x="251" y="541"/>
                </a:lnTo>
                <a:lnTo>
                  <a:pt x="251" y="541"/>
                </a:lnTo>
                <a:lnTo>
                  <a:pt x="249" y="575"/>
                </a:lnTo>
                <a:lnTo>
                  <a:pt x="246" y="625"/>
                </a:lnTo>
                <a:lnTo>
                  <a:pt x="241" y="681"/>
                </a:lnTo>
                <a:lnTo>
                  <a:pt x="234" y="742"/>
                </a:lnTo>
                <a:lnTo>
                  <a:pt x="222" y="845"/>
                </a:lnTo>
                <a:lnTo>
                  <a:pt x="215" y="889"/>
                </a:lnTo>
                <a:lnTo>
                  <a:pt x="215" y="889"/>
                </a:lnTo>
                <a:lnTo>
                  <a:pt x="203" y="901"/>
                </a:lnTo>
                <a:lnTo>
                  <a:pt x="188" y="916"/>
                </a:lnTo>
                <a:lnTo>
                  <a:pt x="170" y="935"/>
                </a:lnTo>
                <a:lnTo>
                  <a:pt x="150" y="958"/>
                </a:lnTo>
                <a:lnTo>
                  <a:pt x="129" y="984"/>
                </a:lnTo>
                <a:lnTo>
                  <a:pt x="108" y="1013"/>
                </a:lnTo>
                <a:lnTo>
                  <a:pt x="100" y="1027"/>
                </a:lnTo>
                <a:lnTo>
                  <a:pt x="91" y="1042"/>
                </a:lnTo>
                <a:lnTo>
                  <a:pt x="91" y="1042"/>
                </a:lnTo>
                <a:lnTo>
                  <a:pt x="82" y="1060"/>
                </a:lnTo>
                <a:lnTo>
                  <a:pt x="73" y="1079"/>
                </a:lnTo>
                <a:lnTo>
                  <a:pt x="66" y="1100"/>
                </a:lnTo>
                <a:lnTo>
                  <a:pt x="57" y="1123"/>
                </a:lnTo>
                <a:lnTo>
                  <a:pt x="42" y="1173"/>
                </a:lnTo>
                <a:lnTo>
                  <a:pt x="28" y="1225"/>
                </a:lnTo>
                <a:lnTo>
                  <a:pt x="17" y="1276"/>
                </a:lnTo>
                <a:lnTo>
                  <a:pt x="8" y="1324"/>
                </a:lnTo>
                <a:lnTo>
                  <a:pt x="3" y="1365"/>
                </a:lnTo>
                <a:lnTo>
                  <a:pt x="0" y="1381"/>
                </a:lnTo>
                <a:lnTo>
                  <a:pt x="0" y="1395"/>
                </a:lnTo>
                <a:lnTo>
                  <a:pt x="0" y="1395"/>
                </a:lnTo>
                <a:lnTo>
                  <a:pt x="1" y="1419"/>
                </a:lnTo>
                <a:lnTo>
                  <a:pt x="3" y="1441"/>
                </a:lnTo>
                <a:lnTo>
                  <a:pt x="6" y="1464"/>
                </a:lnTo>
                <a:lnTo>
                  <a:pt x="10" y="1487"/>
                </a:lnTo>
                <a:lnTo>
                  <a:pt x="19" y="1524"/>
                </a:lnTo>
                <a:lnTo>
                  <a:pt x="25" y="1555"/>
                </a:lnTo>
                <a:lnTo>
                  <a:pt x="25" y="1555"/>
                </a:lnTo>
                <a:lnTo>
                  <a:pt x="33" y="1578"/>
                </a:lnTo>
                <a:lnTo>
                  <a:pt x="42" y="1604"/>
                </a:lnTo>
                <a:lnTo>
                  <a:pt x="51" y="1626"/>
                </a:lnTo>
                <a:lnTo>
                  <a:pt x="58" y="1644"/>
                </a:lnTo>
                <a:lnTo>
                  <a:pt x="58" y="1644"/>
                </a:lnTo>
                <a:lnTo>
                  <a:pt x="66" y="1658"/>
                </a:lnTo>
                <a:lnTo>
                  <a:pt x="73" y="1673"/>
                </a:lnTo>
                <a:lnTo>
                  <a:pt x="81" y="1687"/>
                </a:lnTo>
                <a:lnTo>
                  <a:pt x="87" y="1701"/>
                </a:lnTo>
                <a:lnTo>
                  <a:pt x="87" y="1701"/>
                </a:lnTo>
                <a:lnTo>
                  <a:pt x="91" y="1714"/>
                </a:lnTo>
                <a:lnTo>
                  <a:pt x="95" y="1727"/>
                </a:lnTo>
                <a:lnTo>
                  <a:pt x="98" y="1738"/>
                </a:lnTo>
                <a:lnTo>
                  <a:pt x="101" y="1743"/>
                </a:lnTo>
                <a:lnTo>
                  <a:pt x="103" y="1746"/>
                </a:lnTo>
                <a:lnTo>
                  <a:pt x="103" y="1746"/>
                </a:lnTo>
                <a:lnTo>
                  <a:pt x="111" y="1751"/>
                </a:lnTo>
                <a:lnTo>
                  <a:pt x="119" y="1755"/>
                </a:lnTo>
                <a:lnTo>
                  <a:pt x="129" y="1758"/>
                </a:lnTo>
                <a:lnTo>
                  <a:pt x="129" y="1758"/>
                </a:lnTo>
                <a:lnTo>
                  <a:pt x="130" y="1757"/>
                </a:lnTo>
                <a:lnTo>
                  <a:pt x="131" y="1756"/>
                </a:lnTo>
                <a:lnTo>
                  <a:pt x="132" y="1756"/>
                </a:lnTo>
                <a:lnTo>
                  <a:pt x="132" y="1757"/>
                </a:lnTo>
                <a:lnTo>
                  <a:pt x="135" y="1762"/>
                </a:lnTo>
                <a:lnTo>
                  <a:pt x="137" y="1775"/>
                </a:lnTo>
                <a:lnTo>
                  <a:pt x="140" y="1797"/>
                </a:lnTo>
                <a:lnTo>
                  <a:pt x="141" y="1831"/>
                </a:lnTo>
                <a:lnTo>
                  <a:pt x="141" y="1881"/>
                </a:lnTo>
                <a:lnTo>
                  <a:pt x="141" y="1881"/>
                </a:lnTo>
                <a:lnTo>
                  <a:pt x="142" y="1976"/>
                </a:lnTo>
                <a:lnTo>
                  <a:pt x="141" y="2040"/>
                </a:lnTo>
                <a:lnTo>
                  <a:pt x="141" y="2064"/>
                </a:lnTo>
                <a:lnTo>
                  <a:pt x="140" y="2082"/>
                </a:lnTo>
                <a:lnTo>
                  <a:pt x="137" y="2096"/>
                </a:lnTo>
                <a:lnTo>
                  <a:pt x="135" y="2107"/>
                </a:lnTo>
                <a:lnTo>
                  <a:pt x="135" y="2107"/>
                </a:lnTo>
                <a:lnTo>
                  <a:pt x="131" y="2123"/>
                </a:lnTo>
                <a:lnTo>
                  <a:pt x="127" y="2139"/>
                </a:lnTo>
                <a:lnTo>
                  <a:pt x="124" y="2151"/>
                </a:lnTo>
                <a:lnTo>
                  <a:pt x="120" y="2165"/>
                </a:lnTo>
                <a:lnTo>
                  <a:pt x="120" y="2165"/>
                </a:lnTo>
                <a:lnTo>
                  <a:pt x="117" y="2172"/>
                </a:lnTo>
                <a:lnTo>
                  <a:pt x="115" y="2188"/>
                </a:lnTo>
                <a:lnTo>
                  <a:pt x="111" y="2230"/>
                </a:lnTo>
                <a:lnTo>
                  <a:pt x="106" y="2334"/>
                </a:lnTo>
                <a:lnTo>
                  <a:pt x="106" y="2334"/>
                </a:lnTo>
                <a:lnTo>
                  <a:pt x="77" y="2334"/>
                </a:lnTo>
                <a:lnTo>
                  <a:pt x="77" y="2334"/>
                </a:lnTo>
                <a:lnTo>
                  <a:pt x="106" y="2339"/>
                </a:lnTo>
                <a:lnTo>
                  <a:pt x="106" y="2339"/>
                </a:lnTo>
                <a:lnTo>
                  <a:pt x="103" y="2391"/>
                </a:lnTo>
                <a:lnTo>
                  <a:pt x="113" y="2341"/>
                </a:lnTo>
                <a:lnTo>
                  <a:pt x="113" y="2341"/>
                </a:lnTo>
                <a:lnTo>
                  <a:pt x="139" y="2347"/>
                </a:lnTo>
                <a:lnTo>
                  <a:pt x="139" y="2347"/>
                </a:lnTo>
                <a:lnTo>
                  <a:pt x="142" y="2417"/>
                </a:lnTo>
                <a:lnTo>
                  <a:pt x="145" y="2452"/>
                </a:lnTo>
                <a:lnTo>
                  <a:pt x="145" y="2452"/>
                </a:lnTo>
                <a:lnTo>
                  <a:pt x="150" y="2413"/>
                </a:lnTo>
                <a:lnTo>
                  <a:pt x="155" y="2380"/>
                </a:lnTo>
                <a:lnTo>
                  <a:pt x="158" y="2351"/>
                </a:lnTo>
                <a:lnTo>
                  <a:pt x="158" y="2351"/>
                </a:lnTo>
                <a:lnTo>
                  <a:pt x="183" y="2355"/>
                </a:lnTo>
                <a:lnTo>
                  <a:pt x="213" y="2357"/>
                </a:lnTo>
                <a:lnTo>
                  <a:pt x="222" y="2385"/>
                </a:lnTo>
                <a:lnTo>
                  <a:pt x="218" y="2359"/>
                </a:lnTo>
                <a:lnTo>
                  <a:pt x="218" y="2359"/>
                </a:lnTo>
                <a:lnTo>
                  <a:pt x="252" y="2360"/>
                </a:lnTo>
                <a:lnTo>
                  <a:pt x="264" y="2360"/>
                </a:lnTo>
                <a:lnTo>
                  <a:pt x="271" y="2359"/>
                </a:lnTo>
                <a:lnTo>
                  <a:pt x="271" y="2359"/>
                </a:lnTo>
                <a:lnTo>
                  <a:pt x="278" y="2356"/>
                </a:lnTo>
                <a:lnTo>
                  <a:pt x="282" y="2356"/>
                </a:lnTo>
                <a:lnTo>
                  <a:pt x="282" y="2356"/>
                </a:lnTo>
                <a:lnTo>
                  <a:pt x="295" y="2383"/>
                </a:lnTo>
                <a:lnTo>
                  <a:pt x="300" y="2391"/>
                </a:lnTo>
                <a:lnTo>
                  <a:pt x="301" y="2394"/>
                </a:lnTo>
                <a:lnTo>
                  <a:pt x="302" y="2394"/>
                </a:lnTo>
                <a:lnTo>
                  <a:pt x="302" y="2394"/>
                </a:lnTo>
                <a:lnTo>
                  <a:pt x="304" y="2393"/>
                </a:lnTo>
                <a:lnTo>
                  <a:pt x="305" y="2388"/>
                </a:lnTo>
                <a:lnTo>
                  <a:pt x="309" y="2376"/>
                </a:lnTo>
                <a:lnTo>
                  <a:pt x="312" y="2359"/>
                </a:lnTo>
                <a:lnTo>
                  <a:pt x="312" y="2359"/>
                </a:lnTo>
                <a:lnTo>
                  <a:pt x="312" y="2357"/>
                </a:lnTo>
                <a:lnTo>
                  <a:pt x="315" y="2356"/>
                </a:lnTo>
                <a:lnTo>
                  <a:pt x="319" y="2355"/>
                </a:lnTo>
                <a:lnTo>
                  <a:pt x="326" y="2352"/>
                </a:lnTo>
                <a:lnTo>
                  <a:pt x="337" y="2350"/>
                </a:lnTo>
                <a:lnTo>
                  <a:pt x="354" y="2349"/>
                </a:lnTo>
                <a:lnTo>
                  <a:pt x="377" y="2346"/>
                </a:lnTo>
                <a:lnTo>
                  <a:pt x="377" y="2346"/>
                </a:lnTo>
                <a:lnTo>
                  <a:pt x="402" y="2344"/>
                </a:lnTo>
                <a:lnTo>
                  <a:pt x="426" y="2340"/>
                </a:lnTo>
                <a:lnTo>
                  <a:pt x="447" y="2336"/>
                </a:lnTo>
                <a:lnTo>
                  <a:pt x="465" y="2332"/>
                </a:lnTo>
                <a:lnTo>
                  <a:pt x="492" y="2325"/>
                </a:lnTo>
                <a:lnTo>
                  <a:pt x="502" y="2321"/>
                </a:lnTo>
                <a:lnTo>
                  <a:pt x="502" y="2321"/>
                </a:lnTo>
                <a:lnTo>
                  <a:pt x="502" y="2321"/>
                </a:lnTo>
                <a:lnTo>
                  <a:pt x="504" y="2320"/>
                </a:lnTo>
                <a:lnTo>
                  <a:pt x="504" y="2320"/>
                </a:lnTo>
                <a:lnTo>
                  <a:pt x="499" y="2318"/>
                </a:lnTo>
                <a:lnTo>
                  <a:pt x="486" y="2317"/>
                </a:lnTo>
                <a:lnTo>
                  <a:pt x="486" y="2317"/>
                </a:lnTo>
                <a:lnTo>
                  <a:pt x="446" y="2317"/>
                </a:lnTo>
                <a:lnTo>
                  <a:pt x="426" y="2317"/>
                </a:lnTo>
                <a:lnTo>
                  <a:pt x="408" y="2317"/>
                </a:lnTo>
                <a:lnTo>
                  <a:pt x="408" y="2317"/>
                </a:lnTo>
                <a:lnTo>
                  <a:pt x="388" y="2320"/>
                </a:lnTo>
                <a:lnTo>
                  <a:pt x="364" y="2322"/>
                </a:lnTo>
                <a:lnTo>
                  <a:pt x="351" y="2322"/>
                </a:lnTo>
                <a:lnTo>
                  <a:pt x="341" y="2321"/>
                </a:lnTo>
                <a:lnTo>
                  <a:pt x="336" y="2320"/>
                </a:lnTo>
                <a:lnTo>
                  <a:pt x="334" y="2317"/>
                </a:lnTo>
                <a:lnTo>
                  <a:pt x="330" y="2315"/>
                </a:lnTo>
                <a:lnTo>
                  <a:pt x="329" y="2311"/>
                </a:lnTo>
                <a:lnTo>
                  <a:pt x="329" y="2311"/>
                </a:lnTo>
                <a:lnTo>
                  <a:pt x="324" y="2296"/>
                </a:lnTo>
                <a:lnTo>
                  <a:pt x="320" y="2279"/>
                </a:lnTo>
                <a:lnTo>
                  <a:pt x="319" y="2261"/>
                </a:lnTo>
                <a:lnTo>
                  <a:pt x="319" y="2240"/>
                </a:lnTo>
                <a:lnTo>
                  <a:pt x="319" y="2240"/>
                </a:lnTo>
                <a:lnTo>
                  <a:pt x="330" y="2091"/>
                </a:lnTo>
                <a:lnTo>
                  <a:pt x="341" y="1954"/>
                </a:lnTo>
                <a:lnTo>
                  <a:pt x="341" y="1954"/>
                </a:lnTo>
                <a:lnTo>
                  <a:pt x="343" y="1950"/>
                </a:lnTo>
                <a:lnTo>
                  <a:pt x="344" y="1947"/>
                </a:lnTo>
                <a:lnTo>
                  <a:pt x="349" y="1942"/>
                </a:lnTo>
                <a:lnTo>
                  <a:pt x="351" y="1937"/>
                </a:lnTo>
                <a:lnTo>
                  <a:pt x="354" y="1931"/>
                </a:lnTo>
                <a:lnTo>
                  <a:pt x="356" y="1921"/>
                </a:lnTo>
                <a:lnTo>
                  <a:pt x="358" y="1908"/>
                </a:lnTo>
                <a:lnTo>
                  <a:pt x="358" y="1908"/>
                </a:lnTo>
                <a:lnTo>
                  <a:pt x="359" y="1879"/>
                </a:lnTo>
                <a:lnTo>
                  <a:pt x="361" y="1844"/>
                </a:lnTo>
                <a:lnTo>
                  <a:pt x="364" y="1804"/>
                </a:lnTo>
                <a:lnTo>
                  <a:pt x="364" y="1756"/>
                </a:lnTo>
                <a:lnTo>
                  <a:pt x="364" y="1756"/>
                </a:lnTo>
                <a:lnTo>
                  <a:pt x="364" y="1728"/>
                </a:lnTo>
                <a:lnTo>
                  <a:pt x="365" y="1699"/>
                </a:lnTo>
                <a:lnTo>
                  <a:pt x="369" y="1646"/>
                </a:lnTo>
                <a:lnTo>
                  <a:pt x="374" y="1607"/>
                </a:lnTo>
                <a:lnTo>
                  <a:pt x="377" y="1592"/>
                </a:lnTo>
                <a:lnTo>
                  <a:pt x="377" y="1592"/>
                </a:lnTo>
                <a:lnTo>
                  <a:pt x="378" y="1592"/>
                </a:lnTo>
                <a:lnTo>
                  <a:pt x="383" y="1589"/>
                </a:lnTo>
                <a:lnTo>
                  <a:pt x="389" y="1583"/>
                </a:lnTo>
                <a:lnTo>
                  <a:pt x="398" y="1572"/>
                </a:lnTo>
                <a:lnTo>
                  <a:pt x="407" y="1557"/>
                </a:lnTo>
                <a:lnTo>
                  <a:pt x="417" y="1534"/>
                </a:lnTo>
                <a:lnTo>
                  <a:pt x="428" y="1504"/>
                </a:lnTo>
                <a:lnTo>
                  <a:pt x="433" y="1485"/>
                </a:lnTo>
                <a:lnTo>
                  <a:pt x="437" y="1464"/>
                </a:lnTo>
                <a:lnTo>
                  <a:pt x="437" y="1464"/>
                </a:lnTo>
                <a:lnTo>
                  <a:pt x="442" y="1443"/>
                </a:lnTo>
                <a:lnTo>
                  <a:pt x="446" y="1420"/>
                </a:lnTo>
                <a:lnTo>
                  <a:pt x="448" y="1396"/>
                </a:lnTo>
                <a:lnTo>
                  <a:pt x="450" y="1373"/>
                </a:lnTo>
                <a:lnTo>
                  <a:pt x="452" y="1328"/>
                </a:lnTo>
                <a:lnTo>
                  <a:pt x="452" y="1285"/>
                </a:lnTo>
                <a:lnTo>
                  <a:pt x="450" y="1245"/>
                </a:lnTo>
                <a:lnTo>
                  <a:pt x="447" y="1210"/>
                </a:lnTo>
                <a:lnTo>
                  <a:pt x="444" y="1182"/>
                </a:lnTo>
                <a:lnTo>
                  <a:pt x="441" y="1161"/>
                </a:lnTo>
                <a:lnTo>
                  <a:pt x="441" y="1161"/>
                </a:lnTo>
                <a:lnTo>
                  <a:pt x="437" y="1144"/>
                </a:lnTo>
                <a:lnTo>
                  <a:pt x="431" y="1127"/>
                </a:lnTo>
                <a:lnTo>
                  <a:pt x="423" y="1108"/>
                </a:lnTo>
                <a:lnTo>
                  <a:pt x="414" y="1089"/>
                </a:lnTo>
                <a:lnTo>
                  <a:pt x="397" y="1049"/>
                </a:lnTo>
                <a:lnTo>
                  <a:pt x="379" y="1011"/>
                </a:lnTo>
                <a:lnTo>
                  <a:pt x="379" y="1011"/>
                </a:lnTo>
                <a:lnTo>
                  <a:pt x="368" y="983"/>
                </a:lnTo>
                <a:lnTo>
                  <a:pt x="360" y="969"/>
                </a:lnTo>
                <a:lnTo>
                  <a:pt x="355" y="957"/>
                </a:lnTo>
                <a:lnTo>
                  <a:pt x="351" y="938"/>
                </a:lnTo>
                <a:lnTo>
                  <a:pt x="351" y="938"/>
                </a:lnTo>
                <a:lnTo>
                  <a:pt x="345" y="903"/>
                </a:lnTo>
                <a:lnTo>
                  <a:pt x="339" y="859"/>
                </a:lnTo>
                <a:lnTo>
                  <a:pt x="332" y="811"/>
                </a:lnTo>
                <a:lnTo>
                  <a:pt x="329" y="764"/>
                </a:lnTo>
                <a:lnTo>
                  <a:pt x="329" y="764"/>
                </a:lnTo>
                <a:lnTo>
                  <a:pt x="327" y="735"/>
                </a:lnTo>
                <a:lnTo>
                  <a:pt x="326" y="695"/>
                </a:lnTo>
                <a:lnTo>
                  <a:pt x="326" y="594"/>
                </a:lnTo>
                <a:lnTo>
                  <a:pt x="326" y="500"/>
                </a:lnTo>
                <a:lnTo>
                  <a:pt x="326" y="466"/>
                </a:lnTo>
                <a:lnTo>
                  <a:pt x="325" y="446"/>
                </a:lnTo>
                <a:lnTo>
                  <a:pt x="325" y="446"/>
                </a:lnTo>
                <a:lnTo>
                  <a:pt x="322" y="433"/>
                </a:lnTo>
                <a:lnTo>
                  <a:pt x="319" y="421"/>
                </a:lnTo>
                <a:lnTo>
                  <a:pt x="310" y="392"/>
                </a:lnTo>
                <a:lnTo>
                  <a:pt x="305" y="375"/>
                </a:lnTo>
                <a:lnTo>
                  <a:pt x="300" y="356"/>
                </a:lnTo>
                <a:lnTo>
                  <a:pt x="297" y="336"/>
                </a:lnTo>
                <a:lnTo>
                  <a:pt x="296" y="314"/>
                </a:lnTo>
                <a:lnTo>
                  <a:pt x="296" y="314"/>
                </a:lnTo>
                <a:lnTo>
                  <a:pt x="297" y="288"/>
                </a:lnTo>
                <a:lnTo>
                  <a:pt x="300" y="261"/>
                </a:lnTo>
                <a:lnTo>
                  <a:pt x="305" y="232"/>
                </a:lnTo>
                <a:lnTo>
                  <a:pt x="309" y="204"/>
                </a:lnTo>
                <a:lnTo>
                  <a:pt x="317" y="160"/>
                </a:lnTo>
                <a:lnTo>
                  <a:pt x="322" y="141"/>
                </a:lnTo>
                <a:lnTo>
                  <a:pt x="322" y="141"/>
                </a:lnTo>
                <a:lnTo>
                  <a:pt x="330" y="112"/>
                </a:lnTo>
                <a:lnTo>
                  <a:pt x="336" y="85"/>
                </a:lnTo>
                <a:lnTo>
                  <a:pt x="341" y="56"/>
                </a:lnTo>
                <a:lnTo>
                  <a:pt x="341" y="56"/>
                </a:lnTo>
                <a:lnTo>
                  <a:pt x="341" y="43"/>
                </a:lnTo>
                <a:lnTo>
                  <a:pt x="340" y="32"/>
                </a:lnTo>
                <a:lnTo>
                  <a:pt x="335" y="23"/>
                </a:lnTo>
                <a:lnTo>
                  <a:pt x="329" y="17"/>
                </a:lnTo>
                <a:lnTo>
                  <a:pt x="320" y="10"/>
                </a:lnTo>
                <a:lnTo>
                  <a:pt x="310" y="7"/>
                </a:lnTo>
                <a:lnTo>
                  <a:pt x="297" y="3"/>
                </a:lnTo>
                <a:lnTo>
                  <a:pt x="283" y="2"/>
                </a:lnTo>
                <a:lnTo>
                  <a:pt x="283" y="2"/>
                </a:lnTo>
                <a:lnTo>
                  <a:pt x="270" y="0"/>
                </a:lnTo>
                <a:lnTo>
                  <a:pt x="259" y="2"/>
                </a:lnTo>
                <a:lnTo>
                  <a:pt x="252" y="4"/>
                </a:lnTo>
                <a:lnTo>
                  <a:pt x="244" y="8"/>
                </a:lnTo>
                <a:lnTo>
                  <a:pt x="239" y="13"/>
                </a:lnTo>
                <a:lnTo>
                  <a:pt x="234" y="20"/>
                </a:lnTo>
                <a:lnTo>
                  <a:pt x="225" y="37"/>
                </a:lnTo>
                <a:lnTo>
                  <a:pt x="225" y="37"/>
                </a:lnTo>
                <a:lnTo>
                  <a:pt x="222" y="47"/>
                </a:lnTo>
                <a:lnTo>
                  <a:pt x="219" y="59"/>
                </a:lnTo>
                <a:lnTo>
                  <a:pt x="217" y="75"/>
                </a:lnTo>
                <a:lnTo>
                  <a:pt x="217" y="90"/>
                </a:lnTo>
                <a:lnTo>
                  <a:pt x="218" y="115"/>
                </a:lnTo>
                <a:lnTo>
                  <a:pt x="219" y="129"/>
                </a:lnTo>
                <a:lnTo>
                  <a:pt x="219" y="129"/>
                </a:lnTo>
                <a:lnTo>
                  <a:pt x="220" y="132"/>
                </a:lnTo>
                <a:lnTo>
                  <a:pt x="224" y="135"/>
                </a:lnTo>
                <a:lnTo>
                  <a:pt x="227" y="137"/>
                </a:lnTo>
                <a:lnTo>
                  <a:pt x="228" y="141"/>
                </a:lnTo>
                <a:lnTo>
                  <a:pt x="228" y="141"/>
                </a:lnTo>
                <a:lnTo>
                  <a:pt x="229" y="143"/>
                </a:lnTo>
                <a:lnTo>
                  <a:pt x="231" y="143"/>
                </a:lnTo>
                <a:lnTo>
                  <a:pt x="233" y="139"/>
                </a:lnTo>
                <a:lnTo>
                  <a:pt x="234" y="139"/>
                </a:lnTo>
                <a:lnTo>
                  <a:pt x="234" y="140"/>
                </a:lnTo>
                <a:lnTo>
                  <a:pt x="236" y="151"/>
                </a:lnTo>
                <a:lnTo>
                  <a:pt x="236" y="151"/>
                </a:lnTo>
                <a:close/>
                <a:moveTo>
                  <a:pt x="115" y="2334"/>
                </a:moveTo>
                <a:lnTo>
                  <a:pt x="139" y="2222"/>
                </a:lnTo>
                <a:lnTo>
                  <a:pt x="141" y="2254"/>
                </a:lnTo>
                <a:lnTo>
                  <a:pt x="141" y="2254"/>
                </a:lnTo>
                <a:lnTo>
                  <a:pt x="141" y="2268"/>
                </a:lnTo>
                <a:lnTo>
                  <a:pt x="140" y="2282"/>
                </a:lnTo>
                <a:lnTo>
                  <a:pt x="139" y="2296"/>
                </a:lnTo>
                <a:lnTo>
                  <a:pt x="139" y="2296"/>
                </a:lnTo>
                <a:lnTo>
                  <a:pt x="137" y="2310"/>
                </a:lnTo>
                <a:lnTo>
                  <a:pt x="139" y="2335"/>
                </a:lnTo>
                <a:lnTo>
                  <a:pt x="139" y="2335"/>
                </a:lnTo>
                <a:lnTo>
                  <a:pt x="132" y="2334"/>
                </a:lnTo>
                <a:lnTo>
                  <a:pt x="132" y="2334"/>
                </a:lnTo>
                <a:lnTo>
                  <a:pt x="126" y="2334"/>
                </a:lnTo>
                <a:lnTo>
                  <a:pt x="115" y="2334"/>
                </a:lnTo>
                <a:lnTo>
                  <a:pt x="115" y="2334"/>
                </a:lnTo>
                <a:close/>
                <a:moveTo>
                  <a:pt x="158" y="2335"/>
                </a:moveTo>
                <a:lnTo>
                  <a:pt x="158" y="2335"/>
                </a:lnTo>
                <a:lnTo>
                  <a:pt x="160" y="2307"/>
                </a:lnTo>
                <a:lnTo>
                  <a:pt x="164" y="2277"/>
                </a:lnTo>
                <a:lnTo>
                  <a:pt x="168" y="2240"/>
                </a:lnTo>
                <a:lnTo>
                  <a:pt x="168" y="2240"/>
                </a:lnTo>
                <a:lnTo>
                  <a:pt x="178" y="2264"/>
                </a:lnTo>
                <a:lnTo>
                  <a:pt x="186" y="2284"/>
                </a:lnTo>
                <a:lnTo>
                  <a:pt x="193" y="2302"/>
                </a:lnTo>
                <a:lnTo>
                  <a:pt x="193" y="2302"/>
                </a:lnTo>
                <a:lnTo>
                  <a:pt x="205" y="2336"/>
                </a:lnTo>
                <a:lnTo>
                  <a:pt x="158" y="2335"/>
                </a:lnTo>
                <a:close/>
                <a:moveTo>
                  <a:pt x="215" y="2336"/>
                </a:moveTo>
                <a:lnTo>
                  <a:pt x="215" y="2336"/>
                </a:lnTo>
                <a:lnTo>
                  <a:pt x="208" y="2277"/>
                </a:lnTo>
                <a:lnTo>
                  <a:pt x="203" y="2234"/>
                </a:lnTo>
                <a:lnTo>
                  <a:pt x="203" y="2234"/>
                </a:lnTo>
                <a:lnTo>
                  <a:pt x="200" y="2213"/>
                </a:lnTo>
                <a:lnTo>
                  <a:pt x="195" y="2189"/>
                </a:lnTo>
                <a:lnTo>
                  <a:pt x="188" y="2165"/>
                </a:lnTo>
                <a:lnTo>
                  <a:pt x="180" y="2142"/>
                </a:lnTo>
                <a:lnTo>
                  <a:pt x="180" y="2142"/>
                </a:lnTo>
                <a:lnTo>
                  <a:pt x="173" y="2122"/>
                </a:lnTo>
                <a:lnTo>
                  <a:pt x="165" y="2102"/>
                </a:lnTo>
                <a:lnTo>
                  <a:pt x="163" y="2091"/>
                </a:lnTo>
                <a:lnTo>
                  <a:pt x="161" y="2078"/>
                </a:lnTo>
                <a:lnTo>
                  <a:pt x="160" y="2063"/>
                </a:lnTo>
                <a:lnTo>
                  <a:pt x="161" y="2047"/>
                </a:lnTo>
                <a:lnTo>
                  <a:pt x="161" y="2047"/>
                </a:lnTo>
                <a:lnTo>
                  <a:pt x="164" y="1979"/>
                </a:lnTo>
                <a:lnTo>
                  <a:pt x="168" y="1879"/>
                </a:lnTo>
                <a:lnTo>
                  <a:pt x="170" y="1748"/>
                </a:lnTo>
                <a:lnTo>
                  <a:pt x="170" y="1748"/>
                </a:lnTo>
                <a:lnTo>
                  <a:pt x="178" y="1756"/>
                </a:lnTo>
                <a:lnTo>
                  <a:pt x="186" y="1762"/>
                </a:lnTo>
                <a:lnTo>
                  <a:pt x="197" y="1769"/>
                </a:lnTo>
                <a:lnTo>
                  <a:pt x="208" y="1775"/>
                </a:lnTo>
                <a:lnTo>
                  <a:pt x="220" y="1780"/>
                </a:lnTo>
                <a:lnTo>
                  <a:pt x="227" y="1780"/>
                </a:lnTo>
                <a:lnTo>
                  <a:pt x="233" y="1781"/>
                </a:lnTo>
                <a:lnTo>
                  <a:pt x="239" y="1780"/>
                </a:lnTo>
                <a:lnTo>
                  <a:pt x="244" y="1777"/>
                </a:lnTo>
                <a:lnTo>
                  <a:pt x="244" y="1777"/>
                </a:lnTo>
                <a:lnTo>
                  <a:pt x="251" y="1774"/>
                </a:lnTo>
                <a:lnTo>
                  <a:pt x="257" y="1767"/>
                </a:lnTo>
                <a:lnTo>
                  <a:pt x="263" y="1760"/>
                </a:lnTo>
                <a:lnTo>
                  <a:pt x="270" y="1750"/>
                </a:lnTo>
                <a:lnTo>
                  <a:pt x="285" y="1726"/>
                </a:lnTo>
                <a:lnTo>
                  <a:pt x="298" y="1702"/>
                </a:lnTo>
                <a:lnTo>
                  <a:pt x="320" y="1656"/>
                </a:lnTo>
                <a:lnTo>
                  <a:pt x="329" y="1640"/>
                </a:lnTo>
                <a:lnTo>
                  <a:pt x="329" y="1640"/>
                </a:lnTo>
                <a:lnTo>
                  <a:pt x="327" y="1675"/>
                </a:lnTo>
                <a:lnTo>
                  <a:pt x="325" y="1747"/>
                </a:lnTo>
                <a:lnTo>
                  <a:pt x="322" y="1821"/>
                </a:lnTo>
                <a:lnTo>
                  <a:pt x="321" y="1849"/>
                </a:lnTo>
                <a:lnTo>
                  <a:pt x="319" y="1864"/>
                </a:lnTo>
                <a:lnTo>
                  <a:pt x="319" y="1864"/>
                </a:lnTo>
                <a:lnTo>
                  <a:pt x="310" y="1889"/>
                </a:lnTo>
                <a:lnTo>
                  <a:pt x="306" y="1906"/>
                </a:lnTo>
                <a:lnTo>
                  <a:pt x="306" y="1906"/>
                </a:lnTo>
                <a:lnTo>
                  <a:pt x="306" y="1913"/>
                </a:lnTo>
                <a:lnTo>
                  <a:pt x="307" y="1922"/>
                </a:lnTo>
                <a:lnTo>
                  <a:pt x="309" y="1932"/>
                </a:lnTo>
                <a:lnTo>
                  <a:pt x="309" y="1941"/>
                </a:lnTo>
                <a:lnTo>
                  <a:pt x="309" y="1941"/>
                </a:lnTo>
                <a:lnTo>
                  <a:pt x="309" y="1969"/>
                </a:lnTo>
                <a:lnTo>
                  <a:pt x="310" y="2028"/>
                </a:lnTo>
                <a:lnTo>
                  <a:pt x="311" y="2098"/>
                </a:lnTo>
                <a:lnTo>
                  <a:pt x="310" y="2131"/>
                </a:lnTo>
                <a:lnTo>
                  <a:pt x="309" y="2161"/>
                </a:lnTo>
                <a:lnTo>
                  <a:pt x="309" y="2161"/>
                </a:lnTo>
                <a:lnTo>
                  <a:pt x="306" y="2188"/>
                </a:lnTo>
                <a:lnTo>
                  <a:pt x="302" y="2214"/>
                </a:lnTo>
                <a:lnTo>
                  <a:pt x="298" y="2237"/>
                </a:lnTo>
                <a:lnTo>
                  <a:pt x="295" y="2258"/>
                </a:lnTo>
                <a:lnTo>
                  <a:pt x="286" y="2290"/>
                </a:lnTo>
                <a:lnTo>
                  <a:pt x="283" y="2302"/>
                </a:lnTo>
                <a:lnTo>
                  <a:pt x="251" y="2286"/>
                </a:lnTo>
                <a:lnTo>
                  <a:pt x="251" y="2286"/>
                </a:lnTo>
                <a:lnTo>
                  <a:pt x="259" y="2296"/>
                </a:lnTo>
                <a:lnTo>
                  <a:pt x="264" y="2305"/>
                </a:lnTo>
                <a:lnTo>
                  <a:pt x="267" y="2308"/>
                </a:lnTo>
                <a:lnTo>
                  <a:pt x="267" y="2311"/>
                </a:lnTo>
                <a:lnTo>
                  <a:pt x="267" y="2311"/>
                </a:lnTo>
                <a:lnTo>
                  <a:pt x="268" y="2318"/>
                </a:lnTo>
                <a:lnTo>
                  <a:pt x="270" y="2327"/>
                </a:lnTo>
                <a:lnTo>
                  <a:pt x="270" y="2327"/>
                </a:lnTo>
                <a:lnTo>
                  <a:pt x="264" y="2331"/>
                </a:lnTo>
                <a:lnTo>
                  <a:pt x="257" y="2335"/>
                </a:lnTo>
                <a:lnTo>
                  <a:pt x="248" y="2336"/>
                </a:lnTo>
                <a:lnTo>
                  <a:pt x="238" y="2337"/>
                </a:lnTo>
                <a:lnTo>
                  <a:pt x="238" y="2337"/>
                </a:lnTo>
                <a:lnTo>
                  <a:pt x="215" y="2336"/>
                </a:lnTo>
                <a:lnTo>
                  <a:pt x="215" y="2336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dirty="0"/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19F007F3-C0D2-45FB-A8A3-78B349ECD43D}"/>
              </a:ext>
            </a:extLst>
          </p:cNvPr>
          <p:cNvSpPr>
            <a:spLocks/>
          </p:cNvSpPr>
          <p:nvPr/>
        </p:nvSpPr>
        <p:spPr bwMode="auto">
          <a:xfrm>
            <a:off x="5938568" y="2908754"/>
            <a:ext cx="1686183" cy="1341032"/>
          </a:xfrm>
          <a:custGeom>
            <a:avLst/>
            <a:gdLst>
              <a:gd name="T0" fmla="*/ 24 w 1534"/>
              <a:gd name="T1" fmla="*/ 310 h 1220"/>
              <a:gd name="T2" fmla="*/ 5 w 1534"/>
              <a:gd name="T3" fmla="*/ 332 h 1220"/>
              <a:gd name="T4" fmla="*/ 290 w 1534"/>
              <a:gd name="T5" fmla="*/ 243 h 1220"/>
              <a:gd name="T6" fmla="*/ 374 w 1534"/>
              <a:gd name="T7" fmla="*/ 356 h 1220"/>
              <a:gd name="T8" fmla="*/ 424 w 1534"/>
              <a:gd name="T9" fmla="*/ 420 h 1220"/>
              <a:gd name="T10" fmla="*/ 559 w 1534"/>
              <a:gd name="T11" fmla="*/ 472 h 1220"/>
              <a:gd name="T12" fmla="*/ 584 w 1534"/>
              <a:gd name="T13" fmla="*/ 523 h 1220"/>
              <a:gd name="T14" fmla="*/ 666 w 1534"/>
              <a:gd name="T15" fmla="*/ 563 h 1220"/>
              <a:gd name="T16" fmla="*/ 624 w 1534"/>
              <a:gd name="T17" fmla="*/ 537 h 1220"/>
              <a:gd name="T18" fmla="*/ 589 w 1534"/>
              <a:gd name="T19" fmla="*/ 487 h 1220"/>
              <a:gd name="T20" fmla="*/ 687 w 1534"/>
              <a:gd name="T21" fmla="*/ 536 h 1220"/>
              <a:gd name="T22" fmla="*/ 664 w 1534"/>
              <a:gd name="T23" fmla="*/ 921 h 1220"/>
              <a:gd name="T24" fmla="*/ 589 w 1534"/>
              <a:gd name="T25" fmla="*/ 966 h 1220"/>
              <a:gd name="T26" fmla="*/ 462 w 1534"/>
              <a:gd name="T27" fmla="*/ 1017 h 1220"/>
              <a:gd name="T28" fmla="*/ 499 w 1534"/>
              <a:gd name="T29" fmla="*/ 1025 h 1220"/>
              <a:gd name="T30" fmla="*/ 469 w 1534"/>
              <a:gd name="T31" fmla="*/ 1055 h 1220"/>
              <a:gd name="T32" fmla="*/ 479 w 1534"/>
              <a:gd name="T33" fmla="*/ 1082 h 1220"/>
              <a:gd name="T34" fmla="*/ 639 w 1534"/>
              <a:gd name="T35" fmla="*/ 981 h 1220"/>
              <a:gd name="T36" fmla="*/ 539 w 1534"/>
              <a:gd name="T37" fmla="*/ 1121 h 1220"/>
              <a:gd name="T38" fmla="*/ 574 w 1534"/>
              <a:gd name="T39" fmla="*/ 1105 h 1220"/>
              <a:gd name="T40" fmla="*/ 619 w 1534"/>
              <a:gd name="T41" fmla="*/ 1070 h 1220"/>
              <a:gd name="T42" fmla="*/ 786 w 1534"/>
              <a:gd name="T43" fmla="*/ 1001 h 1220"/>
              <a:gd name="T44" fmla="*/ 763 w 1534"/>
              <a:gd name="T45" fmla="*/ 963 h 1220"/>
              <a:gd name="T46" fmla="*/ 697 w 1534"/>
              <a:gd name="T47" fmla="*/ 951 h 1220"/>
              <a:gd name="T48" fmla="*/ 791 w 1534"/>
              <a:gd name="T49" fmla="*/ 875 h 1220"/>
              <a:gd name="T50" fmla="*/ 978 w 1534"/>
              <a:gd name="T51" fmla="*/ 765 h 1220"/>
              <a:gd name="T52" fmla="*/ 993 w 1534"/>
              <a:gd name="T53" fmla="*/ 877 h 1220"/>
              <a:gd name="T54" fmla="*/ 969 w 1534"/>
              <a:gd name="T55" fmla="*/ 1130 h 1220"/>
              <a:gd name="T56" fmla="*/ 898 w 1534"/>
              <a:gd name="T57" fmla="*/ 1140 h 1220"/>
              <a:gd name="T58" fmla="*/ 809 w 1534"/>
              <a:gd name="T59" fmla="*/ 1143 h 1220"/>
              <a:gd name="T60" fmla="*/ 838 w 1534"/>
              <a:gd name="T61" fmla="*/ 1180 h 1220"/>
              <a:gd name="T62" fmla="*/ 767 w 1534"/>
              <a:gd name="T63" fmla="*/ 1212 h 1220"/>
              <a:gd name="T64" fmla="*/ 841 w 1534"/>
              <a:gd name="T65" fmla="*/ 1204 h 1220"/>
              <a:gd name="T66" fmla="*/ 1167 w 1534"/>
              <a:gd name="T67" fmla="*/ 1170 h 1220"/>
              <a:gd name="T68" fmla="*/ 1131 w 1534"/>
              <a:gd name="T69" fmla="*/ 1123 h 1220"/>
              <a:gd name="T70" fmla="*/ 1052 w 1534"/>
              <a:gd name="T71" fmla="*/ 1115 h 1220"/>
              <a:gd name="T72" fmla="*/ 1052 w 1534"/>
              <a:gd name="T73" fmla="*/ 810 h 1220"/>
              <a:gd name="T74" fmla="*/ 1031 w 1534"/>
              <a:gd name="T75" fmla="*/ 771 h 1220"/>
              <a:gd name="T76" fmla="*/ 1023 w 1534"/>
              <a:gd name="T77" fmla="*/ 700 h 1220"/>
              <a:gd name="T78" fmla="*/ 1019 w 1534"/>
              <a:gd name="T79" fmla="*/ 647 h 1220"/>
              <a:gd name="T80" fmla="*/ 1165 w 1534"/>
              <a:gd name="T81" fmla="*/ 648 h 1220"/>
              <a:gd name="T82" fmla="*/ 1137 w 1534"/>
              <a:gd name="T83" fmla="*/ 617 h 1220"/>
              <a:gd name="T84" fmla="*/ 1389 w 1534"/>
              <a:gd name="T85" fmla="*/ 610 h 1220"/>
              <a:gd name="T86" fmla="*/ 1483 w 1534"/>
              <a:gd name="T87" fmla="*/ 634 h 1220"/>
              <a:gd name="T88" fmla="*/ 1502 w 1534"/>
              <a:gd name="T89" fmla="*/ 624 h 1220"/>
              <a:gd name="T90" fmla="*/ 1495 w 1534"/>
              <a:gd name="T91" fmla="*/ 580 h 1220"/>
              <a:gd name="T92" fmla="*/ 1534 w 1534"/>
              <a:gd name="T93" fmla="*/ 574 h 1220"/>
              <a:gd name="T94" fmla="*/ 1456 w 1534"/>
              <a:gd name="T95" fmla="*/ 432 h 1220"/>
              <a:gd name="T96" fmla="*/ 1329 w 1534"/>
              <a:gd name="T97" fmla="*/ 284 h 1220"/>
              <a:gd name="T98" fmla="*/ 1188 w 1534"/>
              <a:gd name="T99" fmla="*/ 169 h 1220"/>
              <a:gd name="T100" fmla="*/ 902 w 1534"/>
              <a:gd name="T101" fmla="*/ 44 h 1220"/>
              <a:gd name="T102" fmla="*/ 727 w 1534"/>
              <a:gd name="T103" fmla="*/ 0 h 1220"/>
              <a:gd name="T104" fmla="*/ 599 w 1534"/>
              <a:gd name="T105" fmla="*/ 28 h 1220"/>
              <a:gd name="T106" fmla="*/ 457 w 1534"/>
              <a:gd name="T107" fmla="*/ 46 h 1220"/>
              <a:gd name="T108" fmla="*/ 366 w 1534"/>
              <a:gd name="T109" fmla="*/ 93 h 12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534" h="1220">
                <a:moveTo>
                  <a:pt x="280" y="183"/>
                </a:moveTo>
                <a:lnTo>
                  <a:pt x="280" y="183"/>
                </a:lnTo>
                <a:lnTo>
                  <a:pt x="180" y="233"/>
                </a:lnTo>
                <a:lnTo>
                  <a:pt x="104" y="271"/>
                </a:lnTo>
                <a:lnTo>
                  <a:pt x="50" y="297"/>
                </a:lnTo>
                <a:lnTo>
                  <a:pt x="50" y="297"/>
                </a:lnTo>
                <a:lnTo>
                  <a:pt x="24" y="310"/>
                </a:lnTo>
                <a:lnTo>
                  <a:pt x="14" y="315"/>
                </a:lnTo>
                <a:lnTo>
                  <a:pt x="8" y="320"/>
                </a:lnTo>
                <a:lnTo>
                  <a:pt x="3" y="324"/>
                </a:lnTo>
                <a:lnTo>
                  <a:pt x="0" y="327"/>
                </a:lnTo>
                <a:lnTo>
                  <a:pt x="2" y="330"/>
                </a:lnTo>
                <a:lnTo>
                  <a:pt x="5" y="332"/>
                </a:lnTo>
                <a:lnTo>
                  <a:pt x="5" y="332"/>
                </a:lnTo>
                <a:lnTo>
                  <a:pt x="10" y="332"/>
                </a:lnTo>
                <a:lnTo>
                  <a:pt x="22" y="330"/>
                </a:lnTo>
                <a:lnTo>
                  <a:pt x="55" y="320"/>
                </a:lnTo>
                <a:lnTo>
                  <a:pt x="101" y="306"/>
                </a:lnTo>
                <a:lnTo>
                  <a:pt x="152" y="289"/>
                </a:lnTo>
                <a:lnTo>
                  <a:pt x="247" y="258"/>
                </a:lnTo>
                <a:lnTo>
                  <a:pt x="290" y="243"/>
                </a:lnTo>
                <a:lnTo>
                  <a:pt x="344" y="248"/>
                </a:lnTo>
                <a:lnTo>
                  <a:pt x="344" y="248"/>
                </a:lnTo>
                <a:lnTo>
                  <a:pt x="348" y="268"/>
                </a:lnTo>
                <a:lnTo>
                  <a:pt x="352" y="289"/>
                </a:lnTo>
                <a:lnTo>
                  <a:pt x="359" y="315"/>
                </a:lnTo>
                <a:lnTo>
                  <a:pt x="369" y="342"/>
                </a:lnTo>
                <a:lnTo>
                  <a:pt x="374" y="356"/>
                </a:lnTo>
                <a:lnTo>
                  <a:pt x="381" y="369"/>
                </a:lnTo>
                <a:lnTo>
                  <a:pt x="388" y="381"/>
                </a:lnTo>
                <a:lnTo>
                  <a:pt x="396" y="393"/>
                </a:lnTo>
                <a:lnTo>
                  <a:pt x="404" y="403"/>
                </a:lnTo>
                <a:lnTo>
                  <a:pt x="414" y="412"/>
                </a:lnTo>
                <a:lnTo>
                  <a:pt x="414" y="412"/>
                </a:lnTo>
                <a:lnTo>
                  <a:pt x="424" y="420"/>
                </a:lnTo>
                <a:lnTo>
                  <a:pt x="435" y="427"/>
                </a:lnTo>
                <a:lnTo>
                  <a:pt x="459" y="440"/>
                </a:lnTo>
                <a:lnTo>
                  <a:pt x="483" y="450"/>
                </a:lnTo>
                <a:lnTo>
                  <a:pt x="507" y="457"/>
                </a:lnTo>
                <a:lnTo>
                  <a:pt x="528" y="465"/>
                </a:lnTo>
                <a:lnTo>
                  <a:pt x="544" y="468"/>
                </a:lnTo>
                <a:lnTo>
                  <a:pt x="559" y="472"/>
                </a:lnTo>
                <a:lnTo>
                  <a:pt x="559" y="472"/>
                </a:lnTo>
                <a:lnTo>
                  <a:pt x="559" y="477"/>
                </a:lnTo>
                <a:lnTo>
                  <a:pt x="559" y="483"/>
                </a:lnTo>
                <a:lnTo>
                  <a:pt x="560" y="491"/>
                </a:lnTo>
                <a:lnTo>
                  <a:pt x="565" y="501"/>
                </a:lnTo>
                <a:lnTo>
                  <a:pt x="573" y="512"/>
                </a:lnTo>
                <a:lnTo>
                  <a:pt x="584" y="523"/>
                </a:lnTo>
                <a:lnTo>
                  <a:pt x="599" y="537"/>
                </a:lnTo>
                <a:lnTo>
                  <a:pt x="599" y="537"/>
                </a:lnTo>
                <a:lnTo>
                  <a:pt x="616" y="548"/>
                </a:lnTo>
                <a:lnTo>
                  <a:pt x="631" y="556"/>
                </a:lnTo>
                <a:lnTo>
                  <a:pt x="645" y="560"/>
                </a:lnTo>
                <a:lnTo>
                  <a:pt x="657" y="563"/>
                </a:lnTo>
                <a:lnTo>
                  <a:pt x="666" y="563"/>
                </a:lnTo>
                <a:lnTo>
                  <a:pt x="672" y="563"/>
                </a:lnTo>
                <a:lnTo>
                  <a:pt x="679" y="562"/>
                </a:lnTo>
                <a:lnTo>
                  <a:pt x="679" y="562"/>
                </a:lnTo>
                <a:lnTo>
                  <a:pt x="661" y="556"/>
                </a:lnTo>
                <a:lnTo>
                  <a:pt x="642" y="548"/>
                </a:lnTo>
                <a:lnTo>
                  <a:pt x="634" y="543"/>
                </a:lnTo>
                <a:lnTo>
                  <a:pt x="624" y="537"/>
                </a:lnTo>
                <a:lnTo>
                  <a:pt x="624" y="537"/>
                </a:lnTo>
                <a:lnTo>
                  <a:pt x="615" y="529"/>
                </a:lnTo>
                <a:lnTo>
                  <a:pt x="607" y="522"/>
                </a:lnTo>
                <a:lnTo>
                  <a:pt x="601" y="513"/>
                </a:lnTo>
                <a:lnTo>
                  <a:pt x="597" y="506"/>
                </a:lnTo>
                <a:lnTo>
                  <a:pt x="591" y="492"/>
                </a:lnTo>
                <a:lnTo>
                  <a:pt x="589" y="487"/>
                </a:lnTo>
                <a:lnTo>
                  <a:pt x="589" y="487"/>
                </a:lnTo>
                <a:lnTo>
                  <a:pt x="591" y="487"/>
                </a:lnTo>
                <a:lnTo>
                  <a:pt x="601" y="491"/>
                </a:lnTo>
                <a:lnTo>
                  <a:pt x="621" y="502"/>
                </a:lnTo>
                <a:lnTo>
                  <a:pt x="659" y="522"/>
                </a:lnTo>
                <a:lnTo>
                  <a:pt x="659" y="522"/>
                </a:lnTo>
                <a:lnTo>
                  <a:pt x="687" y="536"/>
                </a:lnTo>
                <a:lnTo>
                  <a:pt x="723" y="552"/>
                </a:lnTo>
                <a:lnTo>
                  <a:pt x="765" y="567"/>
                </a:lnTo>
                <a:lnTo>
                  <a:pt x="806" y="582"/>
                </a:lnTo>
                <a:lnTo>
                  <a:pt x="878" y="607"/>
                </a:lnTo>
                <a:lnTo>
                  <a:pt x="908" y="617"/>
                </a:lnTo>
                <a:lnTo>
                  <a:pt x="953" y="706"/>
                </a:lnTo>
                <a:lnTo>
                  <a:pt x="664" y="921"/>
                </a:lnTo>
                <a:lnTo>
                  <a:pt x="664" y="921"/>
                </a:lnTo>
                <a:lnTo>
                  <a:pt x="657" y="926"/>
                </a:lnTo>
                <a:lnTo>
                  <a:pt x="641" y="937"/>
                </a:lnTo>
                <a:lnTo>
                  <a:pt x="631" y="944"/>
                </a:lnTo>
                <a:lnTo>
                  <a:pt x="617" y="952"/>
                </a:lnTo>
                <a:lnTo>
                  <a:pt x="604" y="959"/>
                </a:lnTo>
                <a:lnTo>
                  <a:pt x="589" y="966"/>
                </a:lnTo>
                <a:lnTo>
                  <a:pt x="589" y="966"/>
                </a:lnTo>
                <a:lnTo>
                  <a:pt x="528" y="987"/>
                </a:lnTo>
                <a:lnTo>
                  <a:pt x="502" y="997"/>
                </a:lnTo>
                <a:lnTo>
                  <a:pt x="484" y="1006"/>
                </a:lnTo>
                <a:lnTo>
                  <a:pt x="484" y="1006"/>
                </a:lnTo>
                <a:lnTo>
                  <a:pt x="473" y="1012"/>
                </a:lnTo>
                <a:lnTo>
                  <a:pt x="462" y="1017"/>
                </a:lnTo>
                <a:lnTo>
                  <a:pt x="453" y="1019"/>
                </a:lnTo>
                <a:lnTo>
                  <a:pt x="444" y="1020"/>
                </a:lnTo>
                <a:lnTo>
                  <a:pt x="444" y="1020"/>
                </a:lnTo>
                <a:lnTo>
                  <a:pt x="420" y="1025"/>
                </a:lnTo>
                <a:lnTo>
                  <a:pt x="404" y="1030"/>
                </a:lnTo>
                <a:lnTo>
                  <a:pt x="479" y="1025"/>
                </a:lnTo>
                <a:lnTo>
                  <a:pt x="499" y="1025"/>
                </a:lnTo>
                <a:lnTo>
                  <a:pt x="554" y="1006"/>
                </a:lnTo>
                <a:lnTo>
                  <a:pt x="554" y="1006"/>
                </a:lnTo>
                <a:lnTo>
                  <a:pt x="518" y="1025"/>
                </a:lnTo>
                <a:lnTo>
                  <a:pt x="489" y="1042"/>
                </a:lnTo>
                <a:lnTo>
                  <a:pt x="477" y="1049"/>
                </a:lnTo>
                <a:lnTo>
                  <a:pt x="469" y="1055"/>
                </a:lnTo>
                <a:lnTo>
                  <a:pt x="469" y="1055"/>
                </a:lnTo>
                <a:lnTo>
                  <a:pt x="459" y="1065"/>
                </a:lnTo>
                <a:lnTo>
                  <a:pt x="454" y="1073"/>
                </a:lnTo>
                <a:lnTo>
                  <a:pt x="449" y="1080"/>
                </a:lnTo>
                <a:lnTo>
                  <a:pt x="414" y="1110"/>
                </a:lnTo>
                <a:lnTo>
                  <a:pt x="464" y="1085"/>
                </a:lnTo>
                <a:lnTo>
                  <a:pt x="464" y="1085"/>
                </a:lnTo>
                <a:lnTo>
                  <a:pt x="479" y="1082"/>
                </a:lnTo>
                <a:lnTo>
                  <a:pt x="490" y="1078"/>
                </a:lnTo>
                <a:lnTo>
                  <a:pt x="499" y="1075"/>
                </a:lnTo>
                <a:lnTo>
                  <a:pt x="499" y="1075"/>
                </a:lnTo>
                <a:lnTo>
                  <a:pt x="534" y="1052"/>
                </a:lnTo>
                <a:lnTo>
                  <a:pt x="564" y="1030"/>
                </a:lnTo>
                <a:lnTo>
                  <a:pt x="639" y="981"/>
                </a:lnTo>
                <a:lnTo>
                  <a:pt x="639" y="981"/>
                </a:lnTo>
                <a:lnTo>
                  <a:pt x="607" y="1027"/>
                </a:lnTo>
                <a:lnTo>
                  <a:pt x="584" y="1060"/>
                </a:lnTo>
                <a:lnTo>
                  <a:pt x="569" y="1080"/>
                </a:lnTo>
                <a:lnTo>
                  <a:pt x="569" y="1080"/>
                </a:lnTo>
                <a:lnTo>
                  <a:pt x="550" y="1103"/>
                </a:lnTo>
                <a:lnTo>
                  <a:pt x="541" y="1116"/>
                </a:lnTo>
                <a:lnTo>
                  <a:pt x="539" y="1121"/>
                </a:lnTo>
                <a:lnTo>
                  <a:pt x="539" y="1125"/>
                </a:lnTo>
                <a:lnTo>
                  <a:pt x="539" y="1125"/>
                </a:lnTo>
                <a:lnTo>
                  <a:pt x="540" y="1126"/>
                </a:lnTo>
                <a:lnTo>
                  <a:pt x="541" y="1126"/>
                </a:lnTo>
                <a:lnTo>
                  <a:pt x="545" y="1125"/>
                </a:lnTo>
                <a:lnTo>
                  <a:pt x="556" y="1119"/>
                </a:lnTo>
                <a:lnTo>
                  <a:pt x="574" y="1105"/>
                </a:lnTo>
                <a:lnTo>
                  <a:pt x="574" y="1105"/>
                </a:lnTo>
                <a:lnTo>
                  <a:pt x="585" y="1101"/>
                </a:lnTo>
                <a:lnTo>
                  <a:pt x="595" y="1097"/>
                </a:lnTo>
                <a:lnTo>
                  <a:pt x="600" y="1094"/>
                </a:lnTo>
                <a:lnTo>
                  <a:pt x="604" y="1090"/>
                </a:lnTo>
                <a:lnTo>
                  <a:pt x="604" y="1090"/>
                </a:lnTo>
                <a:lnTo>
                  <a:pt x="619" y="1070"/>
                </a:lnTo>
                <a:lnTo>
                  <a:pt x="642" y="1037"/>
                </a:lnTo>
                <a:lnTo>
                  <a:pt x="674" y="991"/>
                </a:lnTo>
                <a:lnTo>
                  <a:pt x="674" y="991"/>
                </a:lnTo>
                <a:lnTo>
                  <a:pt x="763" y="996"/>
                </a:lnTo>
                <a:lnTo>
                  <a:pt x="763" y="996"/>
                </a:lnTo>
                <a:lnTo>
                  <a:pt x="772" y="997"/>
                </a:lnTo>
                <a:lnTo>
                  <a:pt x="786" y="1001"/>
                </a:lnTo>
                <a:lnTo>
                  <a:pt x="803" y="1006"/>
                </a:lnTo>
                <a:lnTo>
                  <a:pt x="773" y="976"/>
                </a:lnTo>
                <a:lnTo>
                  <a:pt x="773" y="976"/>
                </a:lnTo>
                <a:lnTo>
                  <a:pt x="772" y="973"/>
                </a:lnTo>
                <a:lnTo>
                  <a:pt x="770" y="968"/>
                </a:lnTo>
                <a:lnTo>
                  <a:pt x="766" y="966"/>
                </a:lnTo>
                <a:lnTo>
                  <a:pt x="763" y="963"/>
                </a:lnTo>
                <a:lnTo>
                  <a:pt x="758" y="962"/>
                </a:lnTo>
                <a:lnTo>
                  <a:pt x="753" y="961"/>
                </a:lnTo>
                <a:lnTo>
                  <a:pt x="698" y="961"/>
                </a:lnTo>
                <a:lnTo>
                  <a:pt x="698" y="961"/>
                </a:lnTo>
                <a:lnTo>
                  <a:pt x="697" y="958"/>
                </a:lnTo>
                <a:lnTo>
                  <a:pt x="696" y="956"/>
                </a:lnTo>
                <a:lnTo>
                  <a:pt x="697" y="951"/>
                </a:lnTo>
                <a:lnTo>
                  <a:pt x="700" y="946"/>
                </a:lnTo>
                <a:lnTo>
                  <a:pt x="706" y="937"/>
                </a:lnTo>
                <a:lnTo>
                  <a:pt x="717" y="928"/>
                </a:lnTo>
                <a:lnTo>
                  <a:pt x="733" y="916"/>
                </a:lnTo>
                <a:lnTo>
                  <a:pt x="733" y="916"/>
                </a:lnTo>
                <a:lnTo>
                  <a:pt x="758" y="898"/>
                </a:lnTo>
                <a:lnTo>
                  <a:pt x="791" y="875"/>
                </a:lnTo>
                <a:lnTo>
                  <a:pt x="864" y="817"/>
                </a:lnTo>
                <a:lnTo>
                  <a:pt x="958" y="746"/>
                </a:lnTo>
                <a:lnTo>
                  <a:pt x="958" y="746"/>
                </a:lnTo>
                <a:lnTo>
                  <a:pt x="961" y="749"/>
                </a:lnTo>
                <a:lnTo>
                  <a:pt x="966" y="751"/>
                </a:lnTo>
                <a:lnTo>
                  <a:pt x="971" y="757"/>
                </a:lnTo>
                <a:lnTo>
                  <a:pt x="978" y="765"/>
                </a:lnTo>
                <a:lnTo>
                  <a:pt x="984" y="775"/>
                </a:lnTo>
                <a:lnTo>
                  <a:pt x="989" y="789"/>
                </a:lnTo>
                <a:lnTo>
                  <a:pt x="993" y="806"/>
                </a:lnTo>
                <a:lnTo>
                  <a:pt x="993" y="806"/>
                </a:lnTo>
                <a:lnTo>
                  <a:pt x="994" y="819"/>
                </a:lnTo>
                <a:lnTo>
                  <a:pt x="994" y="835"/>
                </a:lnTo>
                <a:lnTo>
                  <a:pt x="993" y="877"/>
                </a:lnTo>
                <a:lnTo>
                  <a:pt x="990" y="929"/>
                </a:lnTo>
                <a:lnTo>
                  <a:pt x="986" y="984"/>
                </a:lnTo>
                <a:lnTo>
                  <a:pt x="976" y="1083"/>
                </a:lnTo>
                <a:lnTo>
                  <a:pt x="973" y="1125"/>
                </a:lnTo>
                <a:lnTo>
                  <a:pt x="973" y="1125"/>
                </a:lnTo>
                <a:lnTo>
                  <a:pt x="971" y="1128"/>
                </a:lnTo>
                <a:lnTo>
                  <a:pt x="969" y="1130"/>
                </a:lnTo>
                <a:lnTo>
                  <a:pt x="965" y="1133"/>
                </a:lnTo>
                <a:lnTo>
                  <a:pt x="959" y="1135"/>
                </a:lnTo>
                <a:lnTo>
                  <a:pt x="952" y="1138"/>
                </a:lnTo>
                <a:lnTo>
                  <a:pt x="942" y="1139"/>
                </a:lnTo>
                <a:lnTo>
                  <a:pt x="928" y="1140"/>
                </a:lnTo>
                <a:lnTo>
                  <a:pt x="928" y="1140"/>
                </a:lnTo>
                <a:lnTo>
                  <a:pt x="898" y="1140"/>
                </a:lnTo>
                <a:lnTo>
                  <a:pt x="872" y="1138"/>
                </a:lnTo>
                <a:lnTo>
                  <a:pt x="838" y="1135"/>
                </a:lnTo>
                <a:lnTo>
                  <a:pt x="838" y="1135"/>
                </a:lnTo>
                <a:lnTo>
                  <a:pt x="809" y="1133"/>
                </a:lnTo>
                <a:lnTo>
                  <a:pt x="788" y="1130"/>
                </a:lnTo>
                <a:lnTo>
                  <a:pt x="788" y="1130"/>
                </a:lnTo>
                <a:lnTo>
                  <a:pt x="809" y="1143"/>
                </a:lnTo>
                <a:lnTo>
                  <a:pt x="824" y="1151"/>
                </a:lnTo>
                <a:lnTo>
                  <a:pt x="833" y="1155"/>
                </a:lnTo>
                <a:lnTo>
                  <a:pt x="948" y="1155"/>
                </a:lnTo>
                <a:lnTo>
                  <a:pt x="948" y="1155"/>
                </a:lnTo>
                <a:lnTo>
                  <a:pt x="908" y="1164"/>
                </a:lnTo>
                <a:lnTo>
                  <a:pt x="838" y="1180"/>
                </a:lnTo>
                <a:lnTo>
                  <a:pt x="838" y="1180"/>
                </a:lnTo>
                <a:lnTo>
                  <a:pt x="813" y="1186"/>
                </a:lnTo>
                <a:lnTo>
                  <a:pt x="797" y="1191"/>
                </a:lnTo>
                <a:lnTo>
                  <a:pt x="786" y="1195"/>
                </a:lnTo>
                <a:lnTo>
                  <a:pt x="778" y="1200"/>
                </a:lnTo>
                <a:lnTo>
                  <a:pt x="778" y="1200"/>
                </a:lnTo>
                <a:lnTo>
                  <a:pt x="772" y="1206"/>
                </a:lnTo>
                <a:lnTo>
                  <a:pt x="767" y="1212"/>
                </a:lnTo>
                <a:lnTo>
                  <a:pt x="763" y="1220"/>
                </a:lnTo>
                <a:lnTo>
                  <a:pt x="763" y="1220"/>
                </a:lnTo>
                <a:lnTo>
                  <a:pt x="794" y="1212"/>
                </a:lnTo>
                <a:lnTo>
                  <a:pt x="818" y="1207"/>
                </a:lnTo>
                <a:lnTo>
                  <a:pt x="833" y="1205"/>
                </a:lnTo>
                <a:lnTo>
                  <a:pt x="833" y="1205"/>
                </a:lnTo>
                <a:lnTo>
                  <a:pt x="841" y="1204"/>
                </a:lnTo>
                <a:lnTo>
                  <a:pt x="853" y="1200"/>
                </a:lnTo>
                <a:lnTo>
                  <a:pt x="890" y="1190"/>
                </a:lnTo>
                <a:lnTo>
                  <a:pt x="958" y="1170"/>
                </a:lnTo>
                <a:lnTo>
                  <a:pt x="958" y="1170"/>
                </a:lnTo>
                <a:lnTo>
                  <a:pt x="1028" y="1150"/>
                </a:lnTo>
                <a:lnTo>
                  <a:pt x="1127" y="1170"/>
                </a:lnTo>
                <a:lnTo>
                  <a:pt x="1167" y="1170"/>
                </a:lnTo>
                <a:lnTo>
                  <a:pt x="1132" y="1150"/>
                </a:lnTo>
                <a:lnTo>
                  <a:pt x="1097" y="1140"/>
                </a:lnTo>
                <a:lnTo>
                  <a:pt x="1177" y="1135"/>
                </a:lnTo>
                <a:lnTo>
                  <a:pt x="1177" y="1135"/>
                </a:lnTo>
                <a:lnTo>
                  <a:pt x="1171" y="1133"/>
                </a:lnTo>
                <a:lnTo>
                  <a:pt x="1153" y="1128"/>
                </a:lnTo>
                <a:lnTo>
                  <a:pt x="1131" y="1123"/>
                </a:lnTo>
                <a:lnTo>
                  <a:pt x="1119" y="1121"/>
                </a:lnTo>
                <a:lnTo>
                  <a:pt x="1107" y="1120"/>
                </a:lnTo>
                <a:lnTo>
                  <a:pt x="1107" y="1120"/>
                </a:lnTo>
                <a:lnTo>
                  <a:pt x="1087" y="1119"/>
                </a:lnTo>
                <a:lnTo>
                  <a:pt x="1072" y="1118"/>
                </a:lnTo>
                <a:lnTo>
                  <a:pt x="1060" y="1116"/>
                </a:lnTo>
                <a:lnTo>
                  <a:pt x="1052" y="1115"/>
                </a:lnTo>
                <a:lnTo>
                  <a:pt x="1018" y="1115"/>
                </a:lnTo>
                <a:lnTo>
                  <a:pt x="1018" y="1115"/>
                </a:lnTo>
                <a:lnTo>
                  <a:pt x="1035" y="973"/>
                </a:lnTo>
                <a:lnTo>
                  <a:pt x="1047" y="872"/>
                </a:lnTo>
                <a:lnTo>
                  <a:pt x="1052" y="821"/>
                </a:lnTo>
                <a:lnTo>
                  <a:pt x="1052" y="821"/>
                </a:lnTo>
                <a:lnTo>
                  <a:pt x="1052" y="810"/>
                </a:lnTo>
                <a:lnTo>
                  <a:pt x="1051" y="797"/>
                </a:lnTo>
                <a:lnTo>
                  <a:pt x="1049" y="792"/>
                </a:lnTo>
                <a:lnTo>
                  <a:pt x="1046" y="786"/>
                </a:lnTo>
                <a:lnTo>
                  <a:pt x="1042" y="781"/>
                </a:lnTo>
                <a:lnTo>
                  <a:pt x="1038" y="776"/>
                </a:lnTo>
                <a:lnTo>
                  <a:pt x="1038" y="776"/>
                </a:lnTo>
                <a:lnTo>
                  <a:pt x="1031" y="771"/>
                </a:lnTo>
                <a:lnTo>
                  <a:pt x="1025" y="764"/>
                </a:lnTo>
                <a:lnTo>
                  <a:pt x="1013" y="747"/>
                </a:lnTo>
                <a:lnTo>
                  <a:pt x="998" y="726"/>
                </a:lnTo>
                <a:lnTo>
                  <a:pt x="998" y="726"/>
                </a:lnTo>
                <a:lnTo>
                  <a:pt x="1010" y="715"/>
                </a:lnTo>
                <a:lnTo>
                  <a:pt x="1019" y="705"/>
                </a:lnTo>
                <a:lnTo>
                  <a:pt x="1023" y="700"/>
                </a:lnTo>
                <a:lnTo>
                  <a:pt x="1023" y="696"/>
                </a:lnTo>
                <a:lnTo>
                  <a:pt x="1023" y="696"/>
                </a:lnTo>
                <a:lnTo>
                  <a:pt x="1018" y="686"/>
                </a:lnTo>
                <a:lnTo>
                  <a:pt x="1010" y="670"/>
                </a:lnTo>
                <a:lnTo>
                  <a:pt x="998" y="651"/>
                </a:lnTo>
                <a:lnTo>
                  <a:pt x="998" y="651"/>
                </a:lnTo>
                <a:lnTo>
                  <a:pt x="1019" y="647"/>
                </a:lnTo>
                <a:lnTo>
                  <a:pt x="1040" y="643"/>
                </a:lnTo>
                <a:lnTo>
                  <a:pt x="1062" y="642"/>
                </a:lnTo>
                <a:lnTo>
                  <a:pt x="1062" y="642"/>
                </a:lnTo>
                <a:lnTo>
                  <a:pt x="1091" y="643"/>
                </a:lnTo>
                <a:lnTo>
                  <a:pt x="1126" y="645"/>
                </a:lnTo>
                <a:lnTo>
                  <a:pt x="1156" y="648"/>
                </a:lnTo>
                <a:lnTo>
                  <a:pt x="1165" y="648"/>
                </a:lnTo>
                <a:lnTo>
                  <a:pt x="1167" y="648"/>
                </a:lnTo>
                <a:lnTo>
                  <a:pt x="1167" y="647"/>
                </a:lnTo>
                <a:lnTo>
                  <a:pt x="1167" y="647"/>
                </a:lnTo>
                <a:lnTo>
                  <a:pt x="1162" y="640"/>
                </a:lnTo>
                <a:lnTo>
                  <a:pt x="1152" y="629"/>
                </a:lnTo>
                <a:lnTo>
                  <a:pt x="1137" y="617"/>
                </a:lnTo>
                <a:lnTo>
                  <a:pt x="1137" y="617"/>
                </a:lnTo>
                <a:lnTo>
                  <a:pt x="1180" y="618"/>
                </a:lnTo>
                <a:lnTo>
                  <a:pt x="1223" y="618"/>
                </a:lnTo>
                <a:lnTo>
                  <a:pt x="1277" y="617"/>
                </a:lnTo>
                <a:lnTo>
                  <a:pt x="1277" y="617"/>
                </a:lnTo>
                <a:lnTo>
                  <a:pt x="1324" y="614"/>
                </a:lnTo>
                <a:lnTo>
                  <a:pt x="1360" y="610"/>
                </a:lnTo>
                <a:lnTo>
                  <a:pt x="1389" y="610"/>
                </a:lnTo>
                <a:lnTo>
                  <a:pt x="1403" y="610"/>
                </a:lnTo>
                <a:lnTo>
                  <a:pt x="1416" y="612"/>
                </a:lnTo>
                <a:lnTo>
                  <a:pt x="1416" y="612"/>
                </a:lnTo>
                <a:lnTo>
                  <a:pt x="1431" y="614"/>
                </a:lnTo>
                <a:lnTo>
                  <a:pt x="1445" y="619"/>
                </a:lnTo>
                <a:lnTo>
                  <a:pt x="1471" y="629"/>
                </a:lnTo>
                <a:lnTo>
                  <a:pt x="1483" y="634"/>
                </a:lnTo>
                <a:lnTo>
                  <a:pt x="1491" y="637"/>
                </a:lnTo>
                <a:lnTo>
                  <a:pt x="1495" y="637"/>
                </a:lnTo>
                <a:lnTo>
                  <a:pt x="1497" y="635"/>
                </a:lnTo>
                <a:lnTo>
                  <a:pt x="1500" y="634"/>
                </a:lnTo>
                <a:lnTo>
                  <a:pt x="1501" y="632"/>
                </a:lnTo>
                <a:lnTo>
                  <a:pt x="1501" y="632"/>
                </a:lnTo>
                <a:lnTo>
                  <a:pt x="1502" y="624"/>
                </a:lnTo>
                <a:lnTo>
                  <a:pt x="1501" y="617"/>
                </a:lnTo>
                <a:lnTo>
                  <a:pt x="1499" y="607"/>
                </a:lnTo>
                <a:lnTo>
                  <a:pt x="1496" y="598"/>
                </a:lnTo>
                <a:lnTo>
                  <a:pt x="1489" y="583"/>
                </a:lnTo>
                <a:lnTo>
                  <a:pt x="1486" y="577"/>
                </a:lnTo>
                <a:lnTo>
                  <a:pt x="1486" y="577"/>
                </a:lnTo>
                <a:lnTo>
                  <a:pt x="1495" y="580"/>
                </a:lnTo>
                <a:lnTo>
                  <a:pt x="1505" y="583"/>
                </a:lnTo>
                <a:lnTo>
                  <a:pt x="1515" y="585"/>
                </a:lnTo>
                <a:lnTo>
                  <a:pt x="1524" y="585"/>
                </a:lnTo>
                <a:lnTo>
                  <a:pt x="1529" y="584"/>
                </a:lnTo>
                <a:lnTo>
                  <a:pt x="1531" y="583"/>
                </a:lnTo>
                <a:lnTo>
                  <a:pt x="1534" y="579"/>
                </a:lnTo>
                <a:lnTo>
                  <a:pt x="1534" y="574"/>
                </a:lnTo>
                <a:lnTo>
                  <a:pt x="1534" y="569"/>
                </a:lnTo>
                <a:lnTo>
                  <a:pt x="1531" y="562"/>
                </a:lnTo>
                <a:lnTo>
                  <a:pt x="1531" y="562"/>
                </a:lnTo>
                <a:lnTo>
                  <a:pt x="1517" y="531"/>
                </a:lnTo>
                <a:lnTo>
                  <a:pt x="1502" y="501"/>
                </a:lnTo>
                <a:lnTo>
                  <a:pt x="1481" y="469"/>
                </a:lnTo>
                <a:lnTo>
                  <a:pt x="1456" y="432"/>
                </a:lnTo>
                <a:lnTo>
                  <a:pt x="1456" y="432"/>
                </a:lnTo>
                <a:lnTo>
                  <a:pt x="1441" y="411"/>
                </a:lnTo>
                <a:lnTo>
                  <a:pt x="1424" y="388"/>
                </a:lnTo>
                <a:lnTo>
                  <a:pt x="1404" y="365"/>
                </a:lnTo>
                <a:lnTo>
                  <a:pt x="1382" y="339"/>
                </a:lnTo>
                <a:lnTo>
                  <a:pt x="1357" y="312"/>
                </a:lnTo>
                <a:lnTo>
                  <a:pt x="1329" y="284"/>
                </a:lnTo>
                <a:lnTo>
                  <a:pt x="1299" y="254"/>
                </a:lnTo>
                <a:lnTo>
                  <a:pt x="1267" y="223"/>
                </a:lnTo>
                <a:lnTo>
                  <a:pt x="1267" y="223"/>
                </a:lnTo>
                <a:lnTo>
                  <a:pt x="1257" y="214"/>
                </a:lnTo>
                <a:lnTo>
                  <a:pt x="1247" y="206"/>
                </a:lnTo>
                <a:lnTo>
                  <a:pt x="1220" y="188"/>
                </a:lnTo>
                <a:lnTo>
                  <a:pt x="1188" y="169"/>
                </a:lnTo>
                <a:lnTo>
                  <a:pt x="1153" y="150"/>
                </a:lnTo>
                <a:lnTo>
                  <a:pt x="1114" y="132"/>
                </a:lnTo>
                <a:lnTo>
                  <a:pt x="1072" y="113"/>
                </a:lnTo>
                <a:lnTo>
                  <a:pt x="1030" y="94"/>
                </a:lnTo>
                <a:lnTo>
                  <a:pt x="986" y="77"/>
                </a:lnTo>
                <a:lnTo>
                  <a:pt x="944" y="59"/>
                </a:lnTo>
                <a:lnTo>
                  <a:pt x="902" y="44"/>
                </a:lnTo>
                <a:lnTo>
                  <a:pt x="862" y="31"/>
                </a:lnTo>
                <a:lnTo>
                  <a:pt x="826" y="19"/>
                </a:lnTo>
                <a:lnTo>
                  <a:pt x="793" y="11"/>
                </a:lnTo>
                <a:lnTo>
                  <a:pt x="765" y="5"/>
                </a:lnTo>
                <a:lnTo>
                  <a:pt x="742" y="1"/>
                </a:lnTo>
                <a:lnTo>
                  <a:pt x="733" y="0"/>
                </a:lnTo>
                <a:lnTo>
                  <a:pt x="727" y="0"/>
                </a:lnTo>
                <a:lnTo>
                  <a:pt x="727" y="0"/>
                </a:lnTo>
                <a:lnTo>
                  <a:pt x="705" y="2"/>
                </a:lnTo>
                <a:lnTo>
                  <a:pt x="685" y="6"/>
                </a:lnTo>
                <a:lnTo>
                  <a:pt x="654" y="12"/>
                </a:lnTo>
                <a:lnTo>
                  <a:pt x="627" y="19"/>
                </a:lnTo>
                <a:lnTo>
                  <a:pt x="599" y="28"/>
                </a:lnTo>
                <a:lnTo>
                  <a:pt x="599" y="28"/>
                </a:lnTo>
                <a:lnTo>
                  <a:pt x="583" y="31"/>
                </a:lnTo>
                <a:lnTo>
                  <a:pt x="566" y="32"/>
                </a:lnTo>
                <a:lnTo>
                  <a:pt x="530" y="32"/>
                </a:lnTo>
                <a:lnTo>
                  <a:pt x="509" y="33"/>
                </a:lnTo>
                <a:lnTo>
                  <a:pt x="484" y="38"/>
                </a:lnTo>
                <a:lnTo>
                  <a:pt x="470" y="41"/>
                </a:lnTo>
                <a:lnTo>
                  <a:pt x="457" y="46"/>
                </a:lnTo>
                <a:lnTo>
                  <a:pt x="440" y="51"/>
                </a:lnTo>
                <a:lnTo>
                  <a:pt x="424" y="58"/>
                </a:lnTo>
                <a:lnTo>
                  <a:pt x="424" y="58"/>
                </a:lnTo>
                <a:lnTo>
                  <a:pt x="408" y="66"/>
                </a:lnTo>
                <a:lnTo>
                  <a:pt x="392" y="74"/>
                </a:lnTo>
                <a:lnTo>
                  <a:pt x="378" y="83"/>
                </a:lnTo>
                <a:lnTo>
                  <a:pt x="366" y="93"/>
                </a:lnTo>
                <a:lnTo>
                  <a:pt x="343" y="110"/>
                </a:lnTo>
                <a:lnTo>
                  <a:pt x="326" y="128"/>
                </a:lnTo>
                <a:lnTo>
                  <a:pt x="312" y="144"/>
                </a:lnTo>
                <a:lnTo>
                  <a:pt x="302" y="157"/>
                </a:lnTo>
                <a:lnTo>
                  <a:pt x="295" y="168"/>
                </a:lnTo>
                <a:lnTo>
                  <a:pt x="280" y="183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dirty="0"/>
          </a:p>
        </p:txBody>
      </p:sp>
      <p:sp>
        <p:nvSpPr>
          <p:cNvPr id="10" name="Freeform 9">
            <a:extLst>
              <a:ext uri="{FF2B5EF4-FFF2-40B4-BE49-F238E27FC236}">
                <a16:creationId xmlns:a16="http://schemas.microsoft.com/office/drawing/2014/main" id="{3147C87B-5A45-4782-82F6-B75FB0568349}"/>
              </a:ext>
            </a:extLst>
          </p:cNvPr>
          <p:cNvSpPr>
            <a:spLocks noEditPoints="1"/>
          </p:cNvSpPr>
          <p:nvPr/>
        </p:nvSpPr>
        <p:spPr bwMode="auto">
          <a:xfrm>
            <a:off x="4081130" y="2767805"/>
            <a:ext cx="1419184" cy="1682655"/>
          </a:xfrm>
          <a:custGeom>
            <a:avLst/>
            <a:gdLst>
              <a:gd name="T0" fmla="*/ 307 w 1115"/>
              <a:gd name="T1" fmla="*/ 200 h 1322"/>
              <a:gd name="T2" fmla="*/ 292 w 1115"/>
              <a:gd name="T3" fmla="*/ 268 h 1322"/>
              <a:gd name="T4" fmla="*/ 302 w 1115"/>
              <a:gd name="T5" fmla="*/ 374 h 1322"/>
              <a:gd name="T6" fmla="*/ 372 w 1115"/>
              <a:gd name="T7" fmla="*/ 459 h 1322"/>
              <a:gd name="T8" fmla="*/ 414 w 1115"/>
              <a:gd name="T9" fmla="*/ 506 h 1322"/>
              <a:gd name="T10" fmla="*/ 469 w 1115"/>
              <a:gd name="T11" fmla="*/ 584 h 1322"/>
              <a:gd name="T12" fmla="*/ 441 w 1115"/>
              <a:gd name="T13" fmla="*/ 514 h 1322"/>
              <a:gd name="T14" fmla="*/ 526 w 1115"/>
              <a:gd name="T15" fmla="*/ 606 h 1322"/>
              <a:gd name="T16" fmla="*/ 621 w 1115"/>
              <a:gd name="T17" fmla="*/ 683 h 1322"/>
              <a:gd name="T18" fmla="*/ 571 w 1115"/>
              <a:gd name="T19" fmla="*/ 619 h 1322"/>
              <a:gd name="T20" fmla="*/ 641 w 1115"/>
              <a:gd name="T21" fmla="*/ 658 h 1322"/>
              <a:gd name="T22" fmla="*/ 668 w 1115"/>
              <a:gd name="T23" fmla="*/ 793 h 1322"/>
              <a:gd name="T24" fmla="*/ 597 w 1115"/>
              <a:gd name="T25" fmla="*/ 1046 h 1322"/>
              <a:gd name="T26" fmla="*/ 446 w 1115"/>
              <a:gd name="T27" fmla="*/ 1052 h 1322"/>
              <a:gd name="T28" fmla="*/ 461 w 1115"/>
              <a:gd name="T29" fmla="*/ 1067 h 1322"/>
              <a:gd name="T30" fmla="*/ 577 w 1115"/>
              <a:gd name="T31" fmla="*/ 1079 h 1322"/>
              <a:gd name="T32" fmla="*/ 466 w 1115"/>
              <a:gd name="T33" fmla="*/ 1112 h 1322"/>
              <a:gd name="T34" fmla="*/ 453 w 1115"/>
              <a:gd name="T35" fmla="*/ 1132 h 1322"/>
              <a:gd name="T36" fmla="*/ 530 w 1115"/>
              <a:gd name="T37" fmla="*/ 1125 h 1322"/>
              <a:gd name="T38" fmla="*/ 626 w 1115"/>
              <a:gd name="T39" fmla="*/ 1077 h 1322"/>
              <a:gd name="T40" fmla="*/ 597 w 1115"/>
              <a:gd name="T41" fmla="*/ 1136 h 1322"/>
              <a:gd name="T42" fmla="*/ 666 w 1115"/>
              <a:gd name="T43" fmla="*/ 1082 h 1322"/>
              <a:gd name="T44" fmla="*/ 711 w 1115"/>
              <a:gd name="T45" fmla="*/ 1137 h 1322"/>
              <a:gd name="T46" fmla="*/ 681 w 1115"/>
              <a:gd name="T47" fmla="*/ 1182 h 1322"/>
              <a:gd name="T48" fmla="*/ 506 w 1115"/>
              <a:gd name="T49" fmla="*/ 1187 h 1322"/>
              <a:gd name="T50" fmla="*/ 596 w 1115"/>
              <a:gd name="T51" fmla="*/ 1192 h 1322"/>
              <a:gd name="T52" fmla="*/ 580 w 1115"/>
              <a:gd name="T53" fmla="*/ 1216 h 1322"/>
              <a:gd name="T54" fmla="*/ 486 w 1115"/>
              <a:gd name="T55" fmla="*/ 1247 h 1322"/>
              <a:gd name="T56" fmla="*/ 541 w 1115"/>
              <a:gd name="T57" fmla="*/ 1252 h 1322"/>
              <a:gd name="T58" fmla="*/ 616 w 1115"/>
              <a:gd name="T59" fmla="*/ 1244 h 1322"/>
              <a:gd name="T60" fmla="*/ 702 w 1115"/>
              <a:gd name="T61" fmla="*/ 1218 h 1322"/>
              <a:gd name="T62" fmla="*/ 673 w 1115"/>
              <a:gd name="T63" fmla="*/ 1267 h 1322"/>
              <a:gd name="T64" fmla="*/ 651 w 1115"/>
              <a:gd name="T65" fmla="*/ 1307 h 1322"/>
              <a:gd name="T66" fmla="*/ 696 w 1115"/>
              <a:gd name="T67" fmla="*/ 1277 h 1322"/>
              <a:gd name="T68" fmla="*/ 742 w 1115"/>
              <a:gd name="T69" fmla="*/ 1203 h 1322"/>
              <a:gd name="T70" fmla="*/ 825 w 1115"/>
              <a:gd name="T71" fmla="*/ 1172 h 1322"/>
              <a:gd name="T72" fmla="*/ 777 w 1115"/>
              <a:gd name="T73" fmla="*/ 1162 h 1322"/>
              <a:gd name="T74" fmla="*/ 766 w 1115"/>
              <a:gd name="T75" fmla="*/ 1090 h 1322"/>
              <a:gd name="T76" fmla="*/ 786 w 1115"/>
              <a:gd name="T77" fmla="*/ 803 h 1322"/>
              <a:gd name="T78" fmla="*/ 771 w 1115"/>
              <a:gd name="T79" fmla="*/ 648 h 1322"/>
              <a:gd name="T80" fmla="*/ 869 w 1115"/>
              <a:gd name="T81" fmla="*/ 626 h 1322"/>
              <a:gd name="T82" fmla="*/ 960 w 1115"/>
              <a:gd name="T83" fmla="*/ 599 h 1322"/>
              <a:gd name="T84" fmla="*/ 1060 w 1115"/>
              <a:gd name="T85" fmla="*/ 629 h 1322"/>
              <a:gd name="T86" fmla="*/ 1085 w 1115"/>
              <a:gd name="T87" fmla="*/ 609 h 1322"/>
              <a:gd name="T88" fmla="*/ 1115 w 1115"/>
              <a:gd name="T89" fmla="*/ 589 h 1322"/>
              <a:gd name="T90" fmla="*/ 1115 w 1115"/>
              <a:gd name="T91" fmla="*/ 389 h 1322"/>
              <a:gd name="T92" fmla="*/ 1072 w 1115"/>
              <a:gd name="T93" fmla="*/ 319 h 1322"/>
              <a:gd name="T94" fmla="*/ 940 w 1115"/>
              <a:gd name="T95" fmla="*/ 175 h 1322"/>
              <a:gd name="T96" fmla="*/ 714 w 1115"/>
              <a:gd name="T97" fmla="*/ 24 h 1322"/>
              <a:gd name="T98" fmla="*/ 569 w 1115"/>
              <a:gd name="T99" fmla="*/ 7 h 1322"/>
              <a:gd name="T100" fmla="*/ 432 w 1115"/>
              <a:gd name="T101" fmla="*/ 3 h 1322"/>
              <a:gd name="T102" fmla="*/ 332 w 1115"/>
              <a:gd name="T103" fmla="*/ 43 h 1322"/>
              <a:gd name="T104" fmla="*/ 287 w 1115"/>
              <a:gd name="T105" fmla="*/ 115 h 1322"/>
              <a:gd name="T106" fmla="*/ 0 w 1115"/>
              <a:gd name="T107" fmla="*/ 257 h 1322"/>
              <a:gd name="T108" fmla="*/ 125 w 1115"/>
              <a:gd name="T109" fmla="*/ 221 h 1322"/>
              <a:gd name="T110" fmla="*/ 746 w 1115"/>
              <a:gd name="T111" fmla="*/ 788 h 1322"/>
              <a:gd name="T112" fmla="*/ 736 w 1115"/>
              <a:gd name="T113" fmla="*/ 875 h 1322"/>
              <a:gd name="T114" fmla="*/ 726 w 1115"/>
              <a:gd name="T115" fmla="*/ 1047 h 1322"/>
              <a:gd name="T116" fmla="*/ 686 w 1115"/>
              <a:gd name="T117" fmla="*/ 879 h 1322"/>
              <a:gd name="T118" fmla="*/ 706 w 1115"/>
              <a:gd name="T119" fmla="*/ 639 h 13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115" h="1322">
                <a:moveTo>
                  <a:pt x="167" y="210"/>
                </a:moveTo>
                <a:lnTo>
                  <a:pt x="167" y="210"/>
                </a:lnTo>
                <a:lnTo>
                  <a:pt x="186" y="207"/>
                </a:lnTo>
                <a:lnTo>
                  <a:pt x="206" y="206"/>
                </a:lnTo>
                <a:lnTo>
                  <a:pt x="251" y="203"/>
                </a:lnTo>
                <a:lnTo>
                  <a:pt x="288" y="201"/>
                </a:lnTo>
                <a:lnTo>
                  <a:pt x="307" y="200"/>
                </a:lnTo>
                <a:lnTo>
                  <a:pt x="307" y="200"/>
                </a:lnTo>
                <a:lnTo>
                  <a:pt x="307" y="200"/>
                </a:lnTo>
                <a:lnTo>
                  <a:pt x="307" y="200"/>
                </a:lnTo>
                <a:lnTo>
                  <a:pt x="307" y="200"/>
                </a:lnTo>
                <a:lnTo>
                  <a:pt x="307" y="200"/>
                </a:lnTo>
                <a:lnTo>
                  <a:pt x="304" y="207"/>
                </a:lnTo>
                <a:lnTo>
                  <a:pt x="301" y="222"/>
                </a:lnTo>
                <a:lnTo>
                  <a:pt x="296" y="242"/>
                </a:lnTo>
                <a:lnTo>
                  <a:pt x="292" y="268"/>
                </a:lnTo>
                <a:lnTo>
                  <a:pt x="289" y="296"/>
                </a:lnTo>
                <a:lnTo>
                  <a:pt x="289" y="309"/>
                </a:lnTo>
                <a:lnTo>
                  <a:pt x="289" y="323"/>
                </a:lnTo>
                <a:lnTo>
                  <a:pt x="292" y="337"/>
                </a:lnTo>
                <a:lnTo>
                  <a:pt x="293" y="351"/>
                </a:lnTo>
                <a:lnTo>
                  <a:pt x="297" y="363"/>
                </a:lnTo>
                <a:lnTo>
                  <a:pt x="302" y="374"/>
                </a:lnTo>
                <a:lnTo>
                  <a:pt x="302" y="374"/>
                </a:lnTo>
                <a:lnTo>
                  <a:pt x="314" y="398"/>
                </a:lnTo>
                <a:lnTo>
                  <a:pt x="329" y="422"/>
                </a:lnTo>
                <a:lnTo>
                  <a:pt x="346" y="445"/>
                </a:lnTo>
                <a:lnTo>
                  <a:pt x="360" y="468"/>
                </a:lnTo>
                <a:lnTo>
                  <a:pt x="387" y="501"/>
                </a:lnTo>
                <a:lnTo>
                  <a:pt x="397" y="514"/>
                </a:lnTo>
                <a:lnTo>
                  <a:pt x="397" y="514"/>
                </a:lnTo>
                <a:lnTo>
                  <a:pt x="372" y="459"/>
                </a:lnTo>
                <a:lnTo>
                  <a:pt x="372" y="459"/>
                </a:lnTo>
                <a:lnTo>
                  <a:pt x="389" y="476"/>
                </a:lnTo>
                <a:lnTo>
                  <a:pt x="412" y="499"/>
                </a:lnTo>
                <a:lnTo>
                  <a:pt x="412" y="499"/>
                </a:lnTo>
                <a:lnTo>
                  <a:pt x="413" y="500"/>
                </a:lnTo>
                <a:lnTo>
                  <a:pt x="413" y="501"/>
                </a:lnTo>
                <a:lnTo>
                  <a:pt x="413" y="503"/>
                </a:lnTo>
                <a:lnTo>
                  <a:pt x="414" y="506"/>
                </a:lnTo>
                <a:lnTo>
                  <a:pt x="417" y="513"/>
                </a:lnTo>
                <a:lnTo>
                  <a:pt x="423" y="524"/>
                </a:lnTo>
                <a:lnTo>
                  <a:pt x="432" y="538"/>
                </a:lnTo>
                <a:lnTo>
                  <a:pt x="446" y="559"/>
                </a:lnTo>
                <a:lnTo>
                  <a:pt x="446" y="559"/>
                </a:lnTo>
                <a:lnTo>
                  <a:pt x="460" y="576"/>
                </a:lnTo>
                <a:lnTo>
                  <a:pt x="468" y="584"/>
                </a:lnTo>
                <a:lnTo>
                  <a:pt x="469" y="584"/>
                </a:lnTo>
                <a:lnTo>
                  <a:pt x="469" y="582"/>
                </a:lnTo>
                <a:lnTo>
                  <a:pt x="468" y="576"/>
                </a:lnTo>
                <a:lnTo>
                  <a:pt x="458" y="556"/>
                </a:lnTo>
                <a:lnTo>
                  <a:pt x="451" y="544"/>
                </a:lnTo>
                <a:lnTo>
                  <a:pt x="451" y="544"/>
                </a:lnTo>
                <a:lnTo>
                  <a:pt x="449" y="538"/>
                </a:lnTo>
                <a:lnTo>
                  <a:pt x="445" y="528"/>
                </a:lnTo>
                <a:lnTo>
                  <a:pt x="441" y="514"/>
                </a:lnTo>
                <a:lnTo>
                  <a:pt x="441" y="514"/>
                </a:lnTo>
                <a:lnTo>
                  <a:pt x="468" y="536"/>
                </a:lnTo>
                <a:lnTo>
                  <a:pt x="486" y="554"/>
                </a:lnTo>
                <a:lnTo>
                  <a:pt x="496" y="564"/>
                </a:lnTo>
                <a:lnTo>
                  <a:pt x="496" y="564"/>
                </a:lnTo>
                <a:lnTo>
                  <a:pt x="516" y="594"/>
                </a:lnTo>
                <a:lnTo>
                  <a:pt x="516" y="594"/>
                </a:lnTo>
                <a:lnTo>
                  <a:pt x="526" y="606"/>
                </a:lnTo>
                <a:lnTo>
                  <a:pt x="540" y="621"/>
                </a:lnTo>
                <a:lnTo>
                  <a:pt x="557" y="637"/>
                </a:lnTo>
                <a:lnTo>
                  <a:pt x="575" y="653"/>
                </a:lnTo>
                <a:lnTo>
                  <a:pt x="592" y="667"/>
                </a:lnTo>
                <a:lnTo>
                  <a:pt x="607" y="678"/>
                </a:lnTo>
                <a:lnTo>
                  <a:pt x="617" y="685"/>
                </a:lnTo>
                <a:lnTo>
                  <a:pt x="620" y="685"/>
                </a:lnTo>
                <a:lnTo>
                  <a:pt x="621" y="683"/>
                </a:lnTo>
                <a:lnTo>
                  <a:pt x="621" y="683"/>
                </a:lnTo>
                <a:lnTo>
                  <a:pt x="621" y="681"/>
                </a:lnTo>
                <a:lnTo>
                  <a:pt x="620" y="677"/>
                </a:lnTo>
                <a:lnTo>
                  <a:pt x="615" y="670"/>
                </a:lnTo>
                <a:lnTo>
                  <a:pt x="599" y="650"/>
                </a:lnTo>
                <a:lnTo>
                  <a:pt x="581" y="631"/>
                </a:lnTo>
                <a:lnTo>
                  <a:pt x="575" y="624"/>
                </a:lnTo>
                <a:lnTo>
                  <a:pt x="571" y="619"/>
                </a:lnTo>
                <a:lnTo>
                  <a:pt x="571" y="619"/>
                </a:lnTo>
                <a:lnTo>
                  <a:pt x="561" y="589"/>
                </a:lnTo>
                <a:lnTo>
                  <a:pt x="561" y="589"/>
                </a:lnTo>
                <a:lnTo>
                  <a:pt x="584" y="612"/>
                </a:lnTo>
                <a:lnTo>
                  <a:pt x="601" y="629"/>
                </a:lnTo>
                <a:lnTo>
                  <a:pt x="611" y="639"/>
                </a:lnTo>
                <a:lnTo>
                  <a:pt x="611" y="639"/>
                </a:lnTo>
                <a:lnTo>
                  <a:pt x="641" y="658"/>
                </a:lnTo>
                <a:lnTo>
                  <a:pt x="611" y="609"/>
                </a:lnTo>
                <a:lnTo>
                  <a:pt x="661" y="629"/>
                </a:lnTo>
                <a:lnTo>
                  <a:pt x="661" y="629"/>
                </a:lnTo>
                <a:lnTo>
                  <a:pt x="662" y="651"/>
                </a:lnTo>
                <a:lnTo>
                  <a:pt x="666" y="705"/>
                </a:lnTo>
                <a:lnTo>
                  <a:pt x="667" y="736"/>
                </a:lnTo>
                <a:lnTo>
                  <a:pt x="668" y="767"/>
                </a:lnTo>
                <a:lnTo>
                  <a:pt x="668" y="793"/>
                </a:lnTo>
                <a:lnTo>
                  <a:pt x="666" y="813"/>
                </a:lnTo>
                <a:lnTo>
                  <a:pt x="666" y="813"/>
                </a:lnTo>
                <a:lnTo>
                  <a:pt x="641" y="941"/>
                </a:lnTo>
                <a:lnTo>
                  <a:pt x="621" y="1037"/>
                </a:lnTo>
                <a:lnTo>
                  <a:pt x="621" y="1037"/>
                </a:lnTo>
                <a:lnTo>
                  <a:pt x="618" y="1039"/>
                </a:lnTo>
                <a:lnTo>
                  <a:pt x="610" y="1042"/>
                </a:lnTo>
                <a:lnTo>
                  <a:pt x="597" y="1046"/>
                </a:lnTo>
                <a:lnTo>
                  <a:pt x="590" y="1047"/>
                </a:lnTo>
                <a:lnTo>
                  <a:pt x="581" y="1047"/>
                </a:lnTo>
                <a:lnTo>
                  <a:pt x="581" y="1047"/>
                </a:lnTo>
                <a:lnTo>
                  <a:pt x="551" y="1047"/>
                </a:lnTo>
                <a:lnTo>
                  <a:pt x="506" y="1047"/>
                </a:lnTo>
                <a:lnTo>
                  <a:pt x="466" y="1050"/>
                </a:lnTo>
                <a:lnTo>
                  <a:pt x="453" y="1051"/>
                </a:lnTo>
                <a:lnTo>
                  <a:pt x="446" y="1052"/>
                </a:lnTo>
                <a:lnTo>
                  <a:pt x="446" y="1052"/>
                </a:lnTo>
                <a:lnTo>
                  <a:pt x="439" y="1056"/>
                </a:lnTo>
                <a:lnTo>
                  <a:pt x="428" y="1061"/>
                </a:lnTo>
                <a:lnTo>
                  <a:pt x="412" y="1067"/>
                </a:lnTo>
                <a:lnTo>
                  <a:pt x="412" y="1067"/>
                </a:lnTo>
                <a:lnTo>
                  <a:pt x="434" y="1067"/>
                </a:lnTo>
                <a:lnTo>
                  <a:pt x="450" y="1067"/>
                </a:lnTo>
                <a:lnTo>
                  <a:pt x="461" y="1067"/>
                </a:lnTo>
                <a:lnTo>
                  <a:pt x="461" y="1067"/>
                </a:lnTo>
                <a:lnTo>
                  <a:pt x="484" y="1067"/>
                </a:lnTo>
                <a:lnTo>
                  <a:pt x="526" y="1067"/>
                </a:lnTo>
                <a:lnTo>
                  <a:pt x="586" y="1067"/>
                </a:lnTo>
                <a:lnTo>
                  <a:pt x="586" y="1067"/>
                </a:lnTo>
                <a:lnTo>
                  <a:pt x="585" y="1070"/>
                </a:lnTo>
                <a:lnTo>
                  <a:pt x="581" y="1074"/>
                </a:lnTo>
                <a:lnTo>
                  <a:pt x="577" y="1079"/>
                </a:lnTo>
                <a:lnTo>
                  <a:pt x="571" y="1082"/>
                </a:lnTo>
                <a:lnTo>
                  <a:pt x="562" y="1087"/>
                </a:lnTo>
                <a:lnTo>
                  <a:pt x="550" y="1092"/>
                </a:lnTo>
                <a:lnTo>
                  <a:pt x="536" y="1097"/>
                </a:lnTo>
                <a:lnTo>
                  <a:pt x="536" y="1097"/>
                </a:lnTo>
                <a:lnTo>
                  <a:pt x="508" y="1103"/>
                </a:lnTo>
                <a:lnTo>
                  <a:pt x="484" y="1108"/>
                </a:lnTo>
                <a:lnTo>
                  <a:pt x="466" y="1112"/>
                </a:lnTo>
                <a:lnTo>
                  <a:pt x="460" y="1115"/>
                </a:lnTo>
                <a:lnTo>
                  <a:pt x="456" y="1117"/>
                </a:lnTo>
                <a:lnTo>
                  <a:pt x="456" y="1117"/>
                </a:lnTo>
                <a:lnTo>
                  <a:pt x="448" y="1123"/>
                </a:lnTo>
                <a:lnTo>
                  <a:pt x="438" y="1131"/>
                </a:lnTo>
                <a:lnTo>
                  <a:pt x="427" y="1137"/>
                </a:lnTo>
                <a:lnTo>
                  <a:pt x="427" y="1137"/>
                </a:lnTo>
                <a:lnTo>
                  <a:pt x="453" y="1132"/>
                </a:lnTo>
                <a:lnTo>
                  <a:pt x="471" y="1128"/>
                </a:lnTo>
                <a:lnTo>
                  <a:pt x="481" y="1127"/>
                </a:lnTo>
                <a:lnTo>
                  <a:pt x="481" y="1127"/>
                </a:lnTo>
                <a:lnTo>
                  <a:pt x="486" y="1128"/>
                </a:lnTo>
                <a:lnTo>
                  <a:pt x="495" y="1128"/>
                </a:lnTo>
                <a:lnTo>
                  <a:pt x="521" y="1127"/>
                </a:lnTo>
                <a:lnTo>
                  <a:pt x="521" y="1127"/>
                </a:lnTo>
                <a:lnTo>
                  <a:pt x="530" y="1125"/>
                </a:lnTo>
                <a:lnTo>
                  <a:pt x="541" y="1121"/>
                </a:lnTo>
                <a:lnTo>
                  <a:pt x="567" y="1107"/>
                </a:lnTo>
                <a:lnTo>
                  <a:pt x="590" y="1095"/>
                </a:lnTo>
                <a:lnTo>
                  <a:pt x="601" y="1087"/>
                </a:lnTo>
                <a:lnTo>
                  <a:pt x="601" y="1087"/>
                </a:lnTo>
                <a:lnTo>
                  <a:pt x="606" y="1085"/>
                </a:lnTo>
                <a:lnTo>
                  <a:pt x="615" y="1081"/>
                </a:lnTo>
                <a:lnTo>
                  <a:pt x="626" y="1077"/>
                </a:lnTo>
                <a:lnTo>
                  <a:pt x="596" y="1107"/>
                </a:lnTo>
                <a:lnTo>
                  <a:pt x="596" y="1107"/>
                </a:lnTo>
                <a:lnTo>
                  <a:pt x="586" y="1118"/>
                </a:lnTo>
                <a:lnTo>
                  <a:pt x="577" y="1133"/>
                </a:lnTo>
                <a:lnTo>
                  <a:pt x="566" y="1152"/>
                </a:lnTo>
                <a:lnTo>
                  <a:pt x="591" y="1142"/>
                </a:lnTo>
                <a:lnTo>
                  <a:pt x="591" y="1142"/>
                </a:lnTo>
                <a:lnTo>
                  <a:pt x="597" y="1136"/>
                </a:lnTo>
                <a:lnTo>
                  <a:pt x="607" y="1130"/>
                </a:lnTo>
                <a:lnTo>
                  <a:pt x="621" y="1122"/>
                </a:lnTo>
                <a:lnTo>
                  <a:pt x="621" y="1122"/>
                </a:lnTo>
                <a:lnTo>
                  <a:pt x="630" y="1117"/>
                </a:lnTo>
                <a:lnTo>
                  <a:pt x="637" y="1111"/>
                </a:lnTo>
                <a:lnTo>
                  <a:pt x="652" y="1098"/>
                </a:lnTo>
                <a:lnTo>
                  <a:pt x="662" y="1087"/>
                </a:lnTo>
                <a:lnTo>
                  <a:pt x="666" y="1082"/>
                </a:lnTo>
                <a:lnTo>
                  <a:pt x="721" y="1072"/>
                </a:lnTo>
                <a:lnTo>
                  <a:pt x="721" y="1072"/>
                </a:lnTo>
                <a:lnTo>
                  <a:pt x="721" y="1077"/>
                </a:lnTo>
                <a:lnTo>
                  <a:pt x="719" y="1091"/>
                </a:lnTo>
                <a:lnTo>
                  <a:pt x="717" y="1112"/>
                </a:lnTo>
                <a:lnTo>
                  <a:pt x="714" y="1123"/>
                </a:lnTo>
                <a:lnTo>
                  <a:pt x="711" y="1137"/>
                </a:lnTo>
                <a:lnTo>
                  <a:pt x="711" y="1137"/>
                </a:lnTo>
                <a:lnTo>
                  <a:pt x="703" y="1160"/>
                </a:lnTo>
                <a:lnTo>
                  <a:pt x="700" y="1167"/>
                </a:lnTo>
                <a:lnTo>
                  <a:pt x="696" y="1173"/>
                </a:lnTo>
                <a:lnTo>
                  <a:pt x="693" y="1177"/>
                </a:lnTo>
                <a:lnTo>
                  <a:pt x="690" y="1180"/>
                </a:lnTo>
                <a:lnTo>
                  <a:pt x="686" y="1182"/>
                </a:lnTo>
                <a:lnTo>
                  <a:pt x="681" y="1182"/>
                </a:lnTo>
                <a:lnTo>
                  <a:pt x="681" y="1182"/>
                </a:lnTo>
                <a:lnTo>
                  <a:pt x="625" y="1181"/>
                </a:lnTo>
                <a:lnTo>
                  <a:pt x="589" y="1178"/>
                </a:lnTo>
                <a:lnTo>
                  <a:pt x="566" y="1177"/>
                </a:lnTo>
                <a:lnTo>
                  <a:pt x="566" y="1177"/>
                </a:lnTo>
                <a:lnTo>
                  <a:pt x="554" y="1176"/>
                </a:lnTo>
                <a:lnTo>
                  <a:pt x="540" y="1176"/>
                </a:lnTo>
                <a:lnTo>
                  <a:pt x="526" y="1177"/>
                </a:lnTo>
                <a:lnTo>
                  <a:pt x="506" y="1187"/>
                </a:lnTo>
                <a:lnTo>
                  <a:pt x="506" y="1187"/>
                </a:lnTo>
                <a:lnTo>
                  <a:pt x="523" y="1186"/>
                </a:lnTo>
                <a:lnTo>
                  <a:pt x="536" y="1186"/>
                </a:lnTo>
                <a:lnTo>
                  <a:pt x="546" y="1187"/>
                </a:lnTo>
                <a:lnTo>
                  <a:pt x="546" y="1187"/>
                </a:lnTo>
                <a:lnTo>
                  <a:pt x="564" y="1189"/>
                </a:lnTo>
                <a:lnTo>
                  <a:pt x="596" y="1192"/>
                </a:lnTo>
                <a:lnTo>
                  <a:pt x="596" y="1192"/>
                </a:lnTo>
                <a:lnTo>
                  <a:pt x="645" y="1194"/>
                </a:lnTo>
                <a:lnTo>
                  <a:pt x="671" y="1197"/>
                </a:lnTo>
                <a:lnTo>
                  <a:pt x="671" y="1197"/>
                </a:lnTo>
                <a:lnTo>
                  <a:pt x="648" y="1203"/>
                </a:lnTo>
                <a:lnTo>
                  <a:pt x="626" y="1208"/>
                </a:lnTo>
                <a:lnTo>
                  <a:pt x="601" y="1212"/>
                </a:lnTo>
                <a:lnTo>
                  <a:pt x="601" y="1212"/>
                </a:lnTo>
                <a:lnTo>
                  <a:pt x="580" y="1216"/>
                </a:lnTo>
                <a:lnTo>
                  <a:pt x="565" y="1219"/>
                </a:lnTo>
                <a:lnTo>
                  <a:pt x="554" y="1223"/>
                </a:lnTo>
                <a:lnTo>
                  <a:pt x="546" y="1227"/>
                </a:lnTo>
                <a:lnTo>
                  <a:pt x="546" y="1227"/>
                </a:lnTo>
                <a:lnTo>
                  <a:pt x="525" y="1236"/>
                </a:lnTo>
                <a:lnTo>
                  <a:pt x="511" y="1242"/>
                </a:lnTo>
                <a:lnTo>
                  <a:pt x="486" y="1247"/>
                </a:lnTo>
                <a:lnTo>
                  <a:pt x="486" y="1247"/>
                </a:lnTo>
                <a:lnTo>
                  <a:pt x="496" y="1253"/>
                </a:lnTo>
                <a:lnTo>
                  <a:pt x="505" y="1257"/>
                </a:lnTo>
                <a:lnTo>
                  <a:pt x="509" y="1257"/>
                </a:lnTo>
                <a:lnTo>
                  <a:pt x="511" y="1257"/>
                </a:lnTo>
                <a:lnTo>
                  <a:pt x="511" y="1257"/>
                </a:lnTo>
                <a:lnTo>
                  <a:pt x="518" y="1256"/>
                </a:lnTo>
                <a:lnTo>
                  <a:pt x="526" y="1254"/>
                </a:lnTo>
                <a:lnTo>
                  <a:pt x="541" y="1252"/>
                </a:lnTo>
                <a:lnTo>
                  <a:pt x="541" y="1252"/>
                </a:lnTo>
                <a:lnTo>
                  <a:pt x="560" y="1247"/>
                </a:lnTo>
                <a:lnTo>
                  <a:pt x="574" y="1246"/>
                </a:lnTo>
                <a:lnTo>
                  <a:pt x="582" y="1246"/>
                </a:lnTo>
                <a:lnTo>
                  <a:pt x="591" y="1247"/>
                </a:lnTo>
                <a:lnTo>
                  <a:pt x="591" y="1247"/>
                </a:lnTo>
                <a:lnTo>
                  <a:pt x="602" y="1247"/>
                </a:lnTo>
                <a:lnTo>
                  <a:pt x="616" y="1244"/>
                </a:lnTo>
                <a:lnTo>
                  <a:pt x="631" y="1239"/>
                </a:lnTo>
                <a:lnTo>
                  <a:pt x="646" y="1234"/>
                </a:lnTo>
                <a:lnTo>
                  <a:pt x="672" y="1223"/>
                </a:lnTo>
                <a:lnTo>
                  <a:pt x="686" y="1217"/>
                </a:lnTo>
                <a:lnTo>
                  <a:pt x="686" y="1217"/>
                </a:lnTo>
                <a:lnTo>
                  <a:pt x="691" y="1216"/>
                </a:lnTo>
                <a:lnTo>
                  <a:pt x="698" y="1217"/>
                </a:lnTo>
                <a:lnTo>
                  <a:pt x="702" y="1218"/>
                </a:lnTo>
                <a:lnTo>
                  <a:pt x="705" y="1221"/>
                </a:lnTo>
                <a:lnTo>
                  <a:pt x="706" y="1223"/>
                </a:lnTo>
                <a:lnTo>
                  <a:pt x="706" y="1227"/>
                </a:lnTo>
                <a:lnTo>
                  <a:pt x="706" y="1227"/>
                </a:lnTo>
                <a:lnTo>
                  <a:pt x="703" y="1232"/>
                </a:lnTo>
                <a:lnTo>
                  <a:pt x="700" y="1238"/>
                </a:lnTo>
                <a:lnTo>
                  <a:pt x="687" y="1253"/>
                </a:lnTo>
                <a:lnTo>
                  <a:pt x="673" y="1267"/>
                </a:lnTo>
                <a:lnTo>
                  <a:pt x="661" y="1277"/>
                </a:lnTo>
                <a:lnTo>
                  <a:pt x="661" y="1277"/>
                </a:lnTo>
                <a:lnTo>
                  <a:pt x="656" y="1280"/>
                </a:lnTo>
                <a:lnTo>
                  <a:pt x="651" y="1287"/>
                </a:lnTo>
                <a:lnTo>
                  <a:pt x="641" y="1300"/>
                </a:lnTo>
                <a:lnTo>
                  <a:pt x="626" y="1322"/>
                </a:lnTo>
                <a:lnTo>
                  <a:pt x="626" y="1322"/>
                </a:lnTo>
                <a:lnTo>
                  <a:pt x="651" y="1307"/>
                </a:lnTo>
                <a:lnTo>
                  <a:pt x="651" y="1307"/>
                </a:lnTo>
                <a:lnTo>
                  <a:pt x="657" y="1304"/>
                </a:lnTo>
                <a:lnTo>
                  <a:pt x="671" y="1298"/>
                </a:lnTo>
                <a:lnTo>
                  <a:pt x="678" y="1293"/>
                </a:lnTo>
                <a:lnTo>
                  <a:pt x="686" y="1288"/>
                </a:lnTo>
                <a:lnTo>
                  <a:pt x="692" y="1283"/>
                </a:lnTo>
                <a:lnTo>
                  <a:pt x="696" y="1277"/>
                </a:lnTo>
                <a:lnTo>
                  <a:pt x="696" y="1277"/>
                </a:lnTo>
                <a:lnTo>
                  <a:pt x="700" y="1271"/>
                </a:lnTo>
                <a:lnTo>
                  <a:pt x="705" y="1263"/>
                </a:lnTo>
                <a:lnTo>
                  <a:pt x="718" y="1249"/>
                </a:lnTo>
                <a:lnTo>
                  <a:pt x="729" y="1236"/>
                </a:lnTo>
                <a:lnTo>
                  <a:pt x="733" y="1231"/>
                </a:lnTo>
                <a:lnTo>
                  <a:pt x="736" y="1227"/>
                </a:lnTo>
                <a:lnTo>
                  <a:pt x="736" y="1227"/>
                </a:lnTo>
                <a:lnTo>
                  <a:pt x="742" y="1203"/>
                </a:lnTo>
                <a:lnTo>
                  <a:pt x="747" y="1192"/>
                </a:lnTo>
                <a:lnTo>
                  <a:pt x="748" y="1188"/>
                </a:lnTo>
                <a:lnTo>
                  <a:pt x="751" y="1187"/>
                </a:lnTo>
                <a:lnTo>
                  <a:pt x="751" y="1187"/>
                </a:lnTo>
                <a:lnTo>
                  <a:pt x="782" y="1184"/>
                </a:lnTo>
                <a:lnTo>
                  <a:pt x="815" y="1182"/>
                </a:lnTo>
                <a:lnTo>
                  <a:pt x="850" y="1182"/>
                </a:lnTo>
                <a:lnTo>
                  <a:pt x="825" y="1172"/>
                </a:lnTo>
                <a:lnTo>
                  <a:pt x="825" y="1172"/>
                </a:lnTo>
                <a:lnTo>
                  <a:pt x="820" y="1168"/>
                </a:lnTo>
                <a:lnTo>
                  <a:pt x="814" y="1166"/>
                </a:lnTo>
                <a:lnTo>
                  <a:pt x="805" y="1162"/>
                </a:lnTo>
                <a:lnTo>
                  <a:pt x="805" y="1162"/>
                </a:lnTo>
                <a:lnTo>
                  <a:pt x="799" y="1161"/>
                </a:lnTo>
                <a:lnTo>
                  <a:pt x="793" y="1161"/>
                </a:lnTo>
                <a:lnTo>
                  <a:pt x="777" y="1162"/>
                </a:lnTo>
                <a:lnTo>
                  <a:pt x="763" y="1163"/>
                </a:lnTo>
                <a:lnTo>
                  <a:pt x="758" y="1163"/>
                </a:lnTo>
                <a:lnTo>
                  <a:pt x="756" y="1162"/>
                </a:lnTo>
                <a:lnTo>
                  <a:pt x="756" y="1162"/>
                </a:lnTo>
                <a:lnTo>
                  <a:pt x="754" y="1158"/>
                </a:lnTo>
                <a:lnTo>
                  <a:pt x="756" y="1150"/>
                </a:lnTo>
                <a:lnTo>
                  <a:pt x="759" y="1123"/>
                </a:lnTo>
                <a:lnTo>
                  <a:pt x="766" y="1090"/>
                </a:lnTo>
                <a:lnTo>
                  <a:pt x="771" y="1052"/>
                </a:lnTo>
                <a:lnTo>
                  <a:pt x="771" y="1052"/>
                </a:lnTo>
                <a:lnTo>
                  <a:pt x="776" y="999"/>
                </a:lnTo>
                <a:lnTo>
                  <a:pt x="781" y="926"/>
                </a:lnTo>
                <a:lnTo>
                  <a:pt x="786" y="838"/>
                </a:lnTo>
                <a:lnTo>
                  <a:pt x="786" y="838"/>
                </a:lnTo>
                <a:lnTo>
                  <a:pt x="786" y="828"/>
                </a:lnTo>
                <a:lnTo>
                  <a:pt x="786" y="803"/>
                </a:lnTo>
                <a:lnTo>
                  <a:pt x="786" y="803"/>
                </a:lnTo>
                <a:lnTo>
                  <a:pt x="786" y="789"/>
                </a:lnTo>
                <a:lnTo>
                  <a:pt x="784" y="779"/>
                </a:lnTo>
                <a:lnTo>
                  <a:pt x="782" y="769"/>
                </a:lnTo>
                <a:lnTo>
                  <a:pt x="781" y="758"/>
                </a:lnTo>
                <a:lnTo>
                  <a:pt x="781" y="758"/>
                </a:lnTo>
                <a:lnTo>
                  <a:pt x="771" y="648"/>
                </a:lnTo>
                <a:lnTo>
                  <a:pt x="771" y="648"/>
                </a:lnTo>
                <a:lnTo>
                  <a:pt x="778" y="648"/>
                </a:lnTo>
                <a:lnTo>
                  <a:pt x="798" y="648"/>
                </a:lnTo>
                <a:lnTo>
                  <a:pt x="812" y="646"/>
                </a:lnTo>
                <a:lnTo>
                  <a:pt x="825" y="644"/>
                </a:lnTo>
                <a:lnTo>
                  <a:pt x="840" y="640"/>
                </a:lnTo>
                <a:lnTo>
                  <a:pt x="855" y="634"/>
                </a:lnTo>
                <a:lnTo>
                  <a:pt x="855" y="634"/>
                </a:lnTo>
                <a:lnTo>
                  <a:pt x="869" y="626"/>
                </a:lnTo>
                <a:lnTo>
                  <a:pt x="880" y="620"/>
                </a:lnTo>
                <a:lnTo>
                  <a:pt x="890" y="612"/>
                </a:lnTo>
                <a:lnTo>
                  <a:pt x="900" y="606"/>
                </a:lnTo>
                <a:lnTo>
                  <a:pt x="911" y="602"/>
                </a:lnTo>
                <a:lnTo>
                  <a:pt x="925" y="599"/>
                </a:lnTo>
                <a:lnTo>
                  <a:pt x="940" y="597"/>
                </a:lnTo>
                <a:lnTo>
                  <a:pt x="960" y="599"/>
                </a:lnTo>
                <a:lnTo>
                  <a:pt x="960" y="599"/>
                </a:lnTo>
                <a:lnTo>
                  <a:pt x="980" y="601"/>
                </a:lnTo>
                <a:lnTo>
                  <a:pt x="997" y="605"/>
                </a:lnTo>
                <a:lnTo>
                  <a:pt x="1012" y="609"/>
                </a:lnTo>
                <a:lnTo>
                  <a:pt x="1025" y="612"/>
                </a:lnTo>
                <a:lnTo>
                  <a:pt x="1036" y="616"/>
                </a:lnTo>
                <a:lnTo>
                  <a:pt x="1045" y="621"/>
                </a:lnTo>
                <a:lnTo>
                  <a:pt x="1060" y="629"/>
                </a:lnTo>
                <a:lnTo>
                  <a:pt x="1060" y="629"/>
                </a:lnTo>
                <a:lnTo>
                  <a:pt x="1062" y="630"/>
                </a:lnTo>
                <a:lnTo>
                  <a:pt x="1066" y="631"/>
                </a:lnTo>
                <a:lnTo>
                  <a:pt x="1071" y="630"/>
                </a:lnTo>
                <a:lnTo>
                  <a:pt x="1075" y="626"/>
                </a:lnTo>
                <a:lnTo>
                  <a:pt x="1078" y="622"/>
                </a:lnTo>
                <a:lnTo>
                  <a:pt x="1083" y="614"/>
                </a:lnTo>
                <a:lnTo>
                  <a:pt x="1085" y="609"/>
                </a:lnTo>
                <a:lnTo>
                  <a:pt x="1085" y="609"/>
                </a:lnTo>
                <a:lnTo>
                  <a:pt x="1090" y="609"/>
                </a:lnTo>
                <a:lnTo>
                  <a:pt x="1095" y="609"/>
                </a:lnTo>
                <a:lnTo>
                  <a:pt x="1100" y="609"/>
                </a:lnTo>
                <a:lnTo>
                  <a:pt x="1105" y="606"/>
                </a:lnTo>
                <a:lnTo>
                  <a:pt x="1110" y="602"/>
                </a:lnTo>
                <a:lnTo>
                  <a:pt x="1113" y="597"/>
                </a:lnTo>
                <a:lnTo>
                  <a:pt x="1115" y="589"/>
                </a:lnTo>
                <a:lnTo>
                  <a:pt x="1115" y="589"/>
                </a:lnTo>
                <a:lnTo>
                  <a:pt x="1113" y="575"/>
                </a:lnTo>
                <a:lnTo>
                  <a:pt x="1110" y="554"/>
                </a:lnTo>
                <a:lnTo>
                  <a:pt x="1097" y="501"/>
                </a:lnTo>
                <a:lnTo>
                  <a:pt x="1080" y="434"/>
                </a:lnTo>
                <a:lnTo>
                  <a:pt x="1070" y="394"/>
                </a:lnTo>
                <a:lnTo>
                  <a:pt x="1095" y="409"/>
                </a:lnTo>
                <a:lnTo>
                  <a:pt x="1085" y="379"/>
                </a:lnTo>
                <a:lnTo>
                  <a:pt x="1115" y="389"/>
                </a:lnTo>
                <a:lnTo>
                  <a:pt x="1115" y="389"/>
                </a:lnTo>
                <a:lnTo>
                  <a:pt x="1111" y="385"/>
                </a:lnTo>
                <a:lnTo>
                  <a:pt x="1102" y="374"/>
                </a:lnTo>
                <a:lnTo>
                  <a:pt x="1091" y="357"/>
                </a:lnTo>
                <a:lnTo>
                  <a:pt x="1085" y="347"/>
                </a:lnTo>
                <a:lnTo>
                  <a:pt x="1080" y="334"/>
                </a:lnTo>
                <a:lnTo>
                  <a:pt x="1080" y="334"/>
                </a:lnTo>
                <a:lnTo>
                  <a:pt x="1072" y="319"/>
                </a:lnTo>
                <a:lnTo>
                  <a:pt x="1059" y="301"/>
                </a:lnTo>
                <a:lnTo>
                  <a:pt x="1042" y="281"/>
                </a:lnTo>
                <a:lnTo>
                  <a:pt x="1024" y="258"/>
                </a:lnTo>
                <a:lnTo>
                  <a:pt x="1002" y="235"/>
                </a:lnTo>
                <a:lnTo>
                  <a:pt x="980" y="213"/>
                </a:lnTo>
                <a:lnTo>
                  <a:pt x="960" y="192"/>
                </a:lnTo>
                <a:lnTo>
                  <a:pt x="940" y="175"/>
                </a:lnTo>
                <a:lnTo>
                  <a:pt x="940" y="175"/>
                </a:lnTo>
                <a:lnTo>
                  <a:pt x="921" y="160"/>
                </a:lnTo>
                <a:lnTo>
                  <a:pt x="904" y="145"/>
                </a:lnTo>
                <a:lnTo>
                  <a:pt x="865" y="117"/>
                </a:lnTo>
                <a:lnTo>
                  <a:pt x="823" y="90"/>
                </a:lnTo>
                <a:lnTo>
                  <a:pt x="776" y="60"/>
                </a:lnTo>
                <a:lnTo>
                  <a:pt x="776" y="60"/>
                </a:lnTo>
                <a:lnTo>
                  <a:pt x="732" y="33"/>
                </a:lnTo>
                <a:lnTo>
                  <a:pt x="714" y="24"/>
                </a:lnTo>
                <a:lnTo>
                  <a:pt x="698" y="16"/>
                </a:lnTo>
                <a:lnTo>
                  <a:pt x="685" y="12"/>
                </a:lnTo>
                <a:lnTo>
                  <a:pt x="670" y="8"/>
                </a:lnTo>
                <a:lnTo>
                  <a:pt x="653" y="7"/>
                </a:lnTo>
                <a:lnTo>
                  <a:pt x="636" y="5"/>
                </a:lnTo>
                <a:lnTo>
                  <a:pt x="636" y="5"/>
                </a:lnTo>
                <a:lnTo>
                  <a:pt x="600" y="5"/>
                </a:lnTo>
                <a:lnTo>
                  <a:pt x="569" y="7"/>
                </a:lnTo>
                <a:lnTo>
                  <a:pt x="539" y="8"/>
                </a:lnTo>
                <a:lnTo>
                  <a:pt x="539" y="8"/>
                </a:lnTo>
                <a:lnTo>
                  <a:pt x="524" y="4"/>
                </a:lnTo>
                <a:lnTo>
                  <a:pt x="508" y="3"/>
                </a:lnTo>
                <a:lnTo>
                  <a:pt x="485" y="0"/>
                </a:lnTo>
                <a:lnTo>
                  <a:pt x="460" y="0"/>
                </a:lnTo>
                <a:lnTo>
                  <a:pt x="446" y="2"/>
                </a:lnTo>
                <a:lnTo>
                  <a:pt x="432" y="3"/>
                </a:lnTo>
                <a:lnTo>
                  <a:pt x="417" y="5"/>
                </a:lnTo>
                <a:lnTo>
                  <a:pt x="402" y="9"/>
                </a:lnTo>
                <a:lnTo>
                  <a:pt x="385" y="14"/>
                </a:lnTo>
                <a:lnTo>
                  <a:pt x="370" y="20"/>
                </a:lnTo>
                <a:lnTo>
                  <a:pt x="370" y="20"/>
                </a:lnTo>
                <a:lnTo>
                  <a:pt x="355" y="28"/>
                </a:lnTo>
                <a:lnTo>
                  <a:pt x="343" y="35"/>
                </a:lnTo>
                <a:lnTo>
                  <a:pt x="332" y="43"/>
                </a:lnTo>
                <a:lnTo>
                  <a:pt x="323" y="50"/>
                </a:lnTo>
                <a:lnTo>
                  <a:pt x="314" y="58"/>
                </a:lnTo>
                <a:lnTo>
                  <a:pt x="308" y="66"/>
                </a:lnTo>
                <a:lnTo>
                  <a:pt x="302" y="74"/>
                </a:lnTo>
                <a:lnTo>
                  <a:pt x="298" y="81"/>
                </a:lnTo>
                <a:lnTo>
                  <a:pt x="292" y="95"/>
                </a:lnTo>
                <a:lnTo>
                  <a:pt x="288" y="105"/>
                </a:lnTo>
                <a:lnTo>
                  <a:pt x="287" y="115"/>
                </a:lnTo>
                <a:lnTo>
                  <a:pt x="287" y="115"/>
                </a:lnTo>
                <a:lnTo>
                  <a:pt x="63" y="220"/>
                </a:lnTo>
                <a:lnTo>
                  <a:pt x="63" y="220"/>
                </a:lnTo>
                <a:lnTo>
                  <a:pt x="40" y="231"/>
                </a:lnTo>
                <a:lnTo>
                  <a:pt x="18" y="243"/>
                </a:lnTo>
                <a:lnTo>
                  <a:pt x="9" y="248"/>
                </a:lnTo>
                <a:lnTo>
                  <a:pt x="3" y="253"/>
                </a:lnTo>
                <a:lnTo>
                  <a:pt x="0" y="257"/>
                </a:lnTo>
                <a:lnTo>
                  <a:pt x="1" y="258"/>
                </a:lnTo>
                <a:lnTo>
                  <a:pt x="3" y="260"/>
                </a:lnTo>
                <a:lnTo>
                  <a:pt x="3" y="260"/>
                </a:lnTo>
                <a:lnTo>
                  <a:pt x="6" y="260"/>
                </a:lnTo>
                <a:lnTo>
                  <a:pt x="11" y="258"/>
                </a:lnTo>
                <a:lnTo>
                  <a:pt x="28" y="255"/>
                </a:lnTo>
                <a:lnTo>
                  <a:pt x="73" y="238"/>
                </a:lnTo>
                <a:lnTo>
                  <a:pt x="125" y="221"/>
                </a:lnTo>
                <a:lnTo>
                  <a:pt x="147" y="215"/>
                </a:lnTo>
                <a:lnTo>
                  <a:pt x="167" y="210"/>
                </a:lnTo>
                <a:lnTo>
                  <a:pt x="167" y="210"/>
                </a:lnTo>
                <a:close/>
                <a:moveTo>
                  <a:pt x="736" y="648"/>
                </a:moveTo>
                <a:lnTo>
                  <a:pt x="736" y="648"/>
                </a:lnTo>
                <a:lnTo>
                  <a:pt x="741" y="717"/>
                </a:lnTo>
                <a:lnTo>
                  <a:pt x="744" y="766"/>
                </a:lnTo>
                <a:lnTo>
                  <a:pt x="746" y="788"/>
                </a:lnTo>
                <a:lnTo>
                  <a:pt x="746" y="788"/>
                </a:lnTo>
                <a:lnTo>
                  <a:pt x="738" y="802"/>
                </a:lnTo>
                <a:lnTo>
                  <a:pt x="733" y="813"/>
                </a:lnTo>
                <a:lnTo>
                  <a:pt x="731" y="818"/>
                </a:lnTo>
                <a:lnTo>
                  <a:pt x="731" y="823"/>
                </a:lnTo>
                <a:lnTo>
                  <a:pt x="731" y="823"/>
                </a:lnTo>
                <a:lnTo>
                  <a:pt x="733" y="857"/>
                </a:lnTo>
                <a:lnTo>
                  <a:pt x="736" y="875"/>
                </a:lnTo>
                <a:lnTo>
                  <a:pt x="736" y="888"/>
                </a:lnTo>
                <a:lnTo>
                  <a:pt x="736" y="888"/>
                </a:lnTo>
                <a:lnTo>
                  <a:pt x="733" y="956"/>
                </a:lnTo>
                <a:lnTo>
                  <a:pt x="731" y="1027"/>
                </a:lnTo>
                <a:lnTo>
                  <a:pt x="731" y="1027"/>
                </a:lnTo>
                <a:lnTo>
                  <a:pt x="729" y="1035"/>
                </a:lnTo>
                <a:lnTo>
                  <a:pt x="728" y="1041"/>
                </a:lnTo>
                <a:lnTo>
                  <a:pt x="726" y="1047"/>
                </a:lnTo>
                <a:lnTo>
                  <a:pt x="676" y="1057"/>
                </a:lnTo>
                <a:lnTo>
                  <a:pt x="676" y="1057"/>
                </a:lnTo>
                <a:lnTo>
                  <a:pt x="677" y="999"/>
                </a:lnTo>
                <a:lnTo>
                  <a:pt x="680" y="950"/>
                </a:lnTo>
                <a:lnTo>
                  <a:pt x="681" y="913"/>
                </a:lnTo>
                <a:lnTo>
                  <a:pt x="681" y="913"/>
                </a:lnTo>
                <a:lnTo>
                  <a:pt x="682" y="898"/>
                </a:lnTo>
                <a:lnTo>
                  <a:pt x="686" y="879"/>
                </a:lnTo>
                <a:lnTo>
                  <a:pt x="696" y="837"/>
                </a:lnTo>
                <a:lnTo>
                  <a:pt x="705" y="797"/>
                </a:lnTo>
                <a:lnTo>
                  <a:pt x="711" y="768"/>
                </a:lnTo>
                <a:lnTo>
                  <a:pt x="711" y="768"/>
                </a:lnTo>
                <a:lnTo>
                  <a:pt x="712" y="756"/>
                </a:lnTo>
                <a:lnTo>
                  <a:pt x="712" y="737"/>
                </a:lnTo>
                <a:lnTo>
                  <a:pt x="709" y="693"/>
                </a:lnTo>
                <a:lnTo>
                  <a:pt x="706" y="639"/>
                </a:lnTo>
                <a:lnTo>
                  <a:pt x="736" y="648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dirty="0"/>
          </a:p>
        </p:txBody>
      </p:sp>
      <p:sp>
        <p:nvSpPr>
          <p:cNvPr id="11" name="Freeform 10">
            <a:extLst>
              <a:ext uri="{FF2B5EF4-FFF2-40B4-BE49-F238E27FC236}">
                <a16:creationId xmlns:a16="http://schemas.microsoft.com/office/drawing/2014/main" id="{32721BD6-2A30-45C4-AF5C-0DFDE008A0E7}"/>
              </a:ext>
            </a:extLst>
          </p:cNvPr>
          <p:cNvSpPr>
            <a:spLocks noEditPoints="1"/>
          </p:cNvSpPr>
          <p:nvPr/>
        </p:nvSpPr>
        <p:spPr bwMode="auto">
          <a:xfrm>
            <a:off x="8222805" y="2664935"/>
            <a:ext cx="1028018" cy="1717765"/>
          </a:xfrm>
          <a:custGeom>
            <a:avLst/>
            <a:gdLst>
              <a:gd name="T0" fmla="*/ 51 w 1012"/>
              <a:gd name="T1" fmla="*/ 340 h 1691"/>
              <a:gd name="T2" fmla="*/ 0 w 1012"/>
              <a:gd name="T3" fmla="*/ 408 h 1691"/>
              <a:gd name="T4" fmla="*/ 48 w 1012"/>
              <a:gd name="T5" fmla="*/ 387 h 1691"/>
              <a:gd name="T6" fmla="*/ 250 w 1012"/>
              <a:gd name="T7" fmla="*/ 259 h 1691"/>
              <a:gd name="T8" fmla="*/ 268 w 1012"/>
              <a:gd name="T9" fmla="*/ 359 h 1691"/>
              <a:gd name="T10" fmla="*/ 297 w 1012"/>
              <a:gd name="T11" fmla="*/ 419 h 1691"/>
              <a:gd name="T12" fmla="*/ 377 w 1012"/>
              <a:gd name="T13" fmla="*/ 520 h 1691"/>
              <a:gd name="T14" fmla="*/ 424 w 1012"/>
              <a:gd name="T15" fmla="*/ 615 h 1691"/>
              <a:gd name="T16" fmla="*/ 466 w 1012"/>
              <a:gd name="T17" fmla="*/ 767 h 1691"/>
              <a:gd name="T18" fmla="*/ 504 w 1012"/>
              <a:gd name="T19" fmla="*/ 843 h 1691"/>
              <a:gd name="T20" fmla="*/ 620 w 1012"/>
              <a:gd name="T21" fmla="*/ 957 h 1691"/>
              <a:gd name="T22" fmla="*/ 653 w 1012"/>
              <a:gd name="T23" fmla="*/ 1001 h 1691"/>
              <a:gd name="T24" fmla="*/ 663 w 1012"/>
              <a:gd name="T25" fmla="*/ 1122 h 1691"/>
              <a:gd name="T26" fmla="*/ 566 w 1012"/>
              <a:gd name="T27" fmla="*/ 1599 h 1691"/>
              <a:gd name="T28" fmla="*/ 464 w 1012"/>
              <a:gd name="T29" fmla="*/ 1631 h 1691"/>
              <a:gd name="T30" fmla="*/ 420 w 1012"/>
              <a:gd name="T31" fmla="*/ 1646 h 1691"/>
              <a:gd name="T32" fmla="*/ 427 w 1012"/>
              <a:gd name="T33" fmla="*/ 1670 h 1691"/>
              <a:gd name="T34" fmla="*/ 505 w 1012"/>
              <a:gd name="T35" fmla="*/ 1665 h 1691"/>
              <a:gd name="T36" fmla="*/ 681 w 1012"/>
              <a:gd name="T37" fmla="*/ 1657 h 1691"/>
              <a:gd name="T38" fmla="*/ 607 w 1012"/>
              <a:gd name="T39" fmla="*/ 1607 h 1691"/>
              <a:gd name="T40" fmla="*/ 738 w 1012"/>
              <a:gd name="T41" fmla="*/ 1628 h 1691"/>
              <a:gd name="T42" fmla="*/ 767 w 1012"/>
              <a:gd name="T43" fmla="*/ 1645 h 1691"/>
              <a:gd name="T44" fmla="*/ 783 w 1012"/>
              <a:gd name="T45" fmla="*/ 1668 h 1691"/>
              <a:gd name="T46" fmla="*/ 796 w 1012"/>
              <a:gd name="T47" fmla="*/ 1656 h 1691"/>
              <a:gd name="T48" fmla="*/ 787 w 1012"/>
              <a:gd name="T49" fmla="*/ 1633 h 1691"/>
              <a:gd name="T50" fmla="*/ 756 w 1012"/>
              <a:gd name="T51" fmla="*/ 1617 h 1691"/>
              <a:gd name="T52" fmla="*/ 741 w 1012"/>
              <a:gd name="T53" fmla="*/ 1324 h 1691"/>
              <a:gd name="T54" fmla="*/ 753 w 1012"/>
              <a:gd name="T55" fmla="*/ 1167 h 1691"/>
              <a:gd name="T56" fmla="*/ 829 w 1012"/>
              <a:gd name="T57" fmla="*/ 1276 h 1691"/>
              <a:gd name="T58" fmla="*/ 925 w 1012"/>
              <a:gd name="T59" fmla="*/ 1429 h 1691"/>
              <a:gd name="T60" fmla="*/ 948 w 1012"/>
              <a:gd name="T61" fmla="*/ 1449 h 1691"/>
              <a:gd name="T62" fmla="*/ 1000 w 1012"/>
              <a:gd name="T63" fmla="*/ 1272 h 1691"/>
              <a:gd name="T64" fmla="*/ 1009 w 1012"/>
              <a:gd name="T65" fmla="*/ 1175 h 1691"/>
              <a:gd name="T66" fmla="*/ 989 w 1012"/>
              <a:gd name="T67" fmla="*/ 1061 h 1691"/>
              <a:gd name="T68" fmla="*/ 1010 w 1012"/>
              <a:gd name="T69" fmla="*/ 914 h 1691"/>
              <a:gd name="T70" fmla="*/ 1007 w 1012"/>
              <a:gd name="T71" fmla="*/ 760 h 1691"/>
              <a:gd name="T72" fmla="*/ 955 w 1012"/>
              <a:gd name="T73" fmla="*/ 517 h 1691"/>
              <a:gd name="T74" fmla="*/ 898 w 1012"/>
              <a:gd name="T75" fmla="*/ 364 h 1691"/>
              <a:gd name="T76" fmla="*/ 828 w 1012"/>
              <a:gd name="T77" fmla="*/ 252 h 1691"/>
              <a:gd name="T78" fmla="*/ 741 w 1012"/>
              <a:gd name="T79" fmla="*/ 164 h 1691"/>
              <a:gd name="T80" fmla="*/ 683 w 1012"/>
              <a:gd name="T81" fmla="*/ 141 h 1691"/>
              <a:gd name="T82" fmla="*/ 576 w 1012"/>
              <a:gd name="T83" fmla="*/ 153 h 1691"/>
              <a:gd name="T84" fmla="*/ 547 w 1012"/>
              <a:gd name="T85" fmla="*/ 121 h 1691"/>
              <a:gd name="T86" fmla="*/ 554 w 1012"/>
              <a:gd name="T87" fmla="*/ 115 h 1691"/>
              <a:gd name="T88" fmla="*/ 535 w 1012"/>
              <a:gd name="T89" fmla="*/ 78 h 1691"/>
              <a:gd name="T90" fmla="*/ 567 w 1012"/>
              <a:gd name="T91" fmla="*/ 94 h 1691"/>
              <a:gd name="T92" fmla="*/ 587 w 1012"/>
              <a:gd name="T93" fmla="*/ 121 h 1691"/>
              <a:gd name="T94" fmla="*/ 574 w 1012"/>
              <a:gd name="T95" fmla="*/ 77 h 1691"/>
              <a:gd name="T96" fmla="*/ 518 w 1012"/>
              <a:gd name="T97" fmla="*/ 40 h 1691"/>
              <a:gd name="T98" fmla="*/ 498 w 1012"/>
              <a:gd name="T99" fmla="*/ 22 h 1691"/>
              <a:gd name="T100" fmla="*/ 483 w 1012"/>
              <a:gd name="T101" fmla="*/ 9 h 1691"/>
              <a:gd name="T102" fmla="*/ 402 w 1012"/>
              <a:gd name="T103" fmla="*/ 0 h 1691"/>
              <a:gd name="T104" fmla="*/ 307 w 1012"/>
              <a:gd name="T105" fmla="*/ 23 h 1691"/>
              <a:gd name="T106" fmla="*/ 248 w 1012"/>
              <a:gd name="T107" fmla="*/ 59 h 1691"/>
              <a:gd name="T108" fmla="*/ 218 w 1012"/>
              <a:gd name="T109" fmla="*/ 100 h 1691"/>
              <a:gd name="T110" fmla="*/ 187 w 1012"/>
              <a:gd name="T111" fmla="*/ 196 h 1691"/>
              <a:gd name="T112" fmla="*/ 693 w 1012"/>
              <a:gd name="T113" fmla="*/ 1515 h 1691"/>
              <a:gd name="T114" fmla="*/ 678 w 1012"/>
              <a:gd name="T115" fmla="*/ 1574 h 1691"/>
              <a:gd name="T116" fmla="*/ 675 w 1012"/>
              <a:gd name="T117" fmla="*/ 1288 h 1691"/>
              <a:gd name="T118" fmla="*/ 710 w 1012"/>
              <a:gd name="T119" fmla="*/ 1211 h 16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012" h="1691">
                <a:moveTo>
                  <a:pt x="187" y="196"/>
                </a:moveTo>
                <a:lnTo>
                  <a:pt x="187" y="196"/>
                </a:lnTo>
                <a:lnTo>
                  <a:pt x="155" y="229"/>
                </a:lnTo>
                <a:lnTo>
                  <a:pt x="88" y="301"/>
                </a:lnTo>
                <a:lnTo>
                  <a:pt x="51" y="340"/>
                </a:lnTo>
                <a:lnTo>
                  <a:pt x="23" y="374"/>
                </a:lnTo>
                <a:lnTo>
                  <a:pt x="11" y="388"/>
                </a:lnTo>
                <a:lnTo>
                  <a:pt x="4" y="399"/>
                </a:lnTo>
                <a:lnTo>
                  <a:pt x="0" y="406"/>
                </a:lnTo>
                <a:lnTo>
                  <a:pt x="0" y="408"/>
                </a:lnTo>
                <a:lnTo>
                  <a:pt x="2" y="409"/>
                </a:lnTo>
                <a:lnTo>
                  <a:pt x="2" y="409"/>
                </a:lnTo>
                <a:lnTo>
                  <a:pt x="8" y="408"/>
                </a:lnTo>
                <a:lnTo>
                  <a:pt x="18" y="404"/>
                </a:lnTo>
                <a:lnTo>
                  <a:pt x="48" y="387"/>
                </a:lnTo>
                <a:lnTo>
                  <a:pt x="89" y="363"/>
                </a:lnTo>
                <a:lnTo>
                  <a:pt x="132" y="336"/>
                </a:lnTo>
                <a:lnTo>
                  <a:pt x="213" y="283"/>
                </a:lnTo>
                <a:lnTo>
                  <a:pt x="250" y="259"/>
                </a:lnTo>
                <a:lnTo>
                  <a:pt x="250" y="259"/>
                </a:lnTo>
                <a:lnTo>
                  <a:pt x="251" y="270"/>
                </a:lnTo>
                <a:lnTo>
                  <a:pt x="255" y="298"/>
                </a:lnTo>
                <a:lnTo>
                  <a:pt x="258" y="317"/>
                </a:lnTo>
                <a:lnTo>
                  <a:pt x="262" y="337"/>
                </a:lnTo>
                <a:lnTo>
                  <a:pt x="268" y="359"/>
                </a:lnTo>
                <a:lnTo>
                  <a:pt x="277" y="382"/>
                </a:lnTo>
                <a:lnTo>
                  <a:pt x="277" y="382"/>
                </a:lnTo>
                <a:lnTo>
                  <a:pt x="281" y="393"/>
                </a:lnTo>
                <a:lnTo>
                  <a:pt x="286" y="403"/>
                </a:lnTo>
                <a:lnTo>
                  <a:pt x="297" y="419"/>
                </a:lnTo>
                <a:lnTo>
                  <a:pt x="309" y="436"/>
                </a:lnTo>
                <a:lnTo>
                  <a:pt x="323" y="452"/>
                </a:lnTo>
                <a:lnTo>
                  <a:pt x="339" y="470"/>
                </a:lnTo>
                <a:lnTo>
                  <a:pt x="357" y="493"/>
                </a:lnTo>
                <a:lnTo>
                  <a:pt x="377" y="520"/>
                </a:lnTo>
                <a:lnTo>
                  <a:pt x="398" y="555"/>
                </a:lnTo>
                <a:lnTo>
                  <a:pt x="398" y="555"/>
                </a:lnTo>
                <a:lnTo>
                  <a:pt x="408" y="575"/>
                </a:lnTo>
                <a:lnTo>
                  <a:pt x="417" y="595"/>
                </a:lnTo>
                <a:lnTo>
                  <a:pt x="424" y="615"/>
                </a:lnTo>
                <a:lnTo>
                  <a:pt x="430" y="635"/>
                </a:lnTo>
                <a:lnTo>
                  <a:pt x="442" y="674"/>
                </a:lnTo>
                <a:lnTo>
                  <a:pt x="451" y="712"/>
                </a:lnTo>
                <a:lnTo>
                  <a:pt x="460" y="750"/>
                </a:lnTo>
                <a:lnTo>
                  <a:pt x="466" y="767"/>
                </a:lnTo>
                <a:lnTo>
                  <a:pt x="471" y="785"/>
                </a:lnTo>
                <a:lnTo>
                  <a:pt x="478" y="801"/>
                </a:lnTo>
                <a:lnTo>
                  <a:pt x="485" y="816"/>
                </a:lnTo>
                <a:lnTo>
                  <a:pt x="494" y="829"/>
                </a:lnTo>
                <a:lnTo>
                  <a:pt x="504" y="843"/>
                </a:lnTo>
                <a:lnTo>
                  <a:pt x="504" y="843"/>
                </a:lnTo>
                <a:lnTo>
                  <a:pt x="526" y="867"/>
                </a:lnTo>
                <a:lnTo>
                  <a:pt x="550" y="892"/>
                </a:lnTo>
                <a:lnTo>
                  <a:pt x="599" y="937"/>
                </a:lnTo>
                <a:lnTo>
                  <a:pt x="620" y="957"/>
                </a:lnTo>
                <a:lnTo>
                  <a:pt x="636" y="974"/>
                </a:lnTo>
                <a:lnTo>
                  <a:pt x="648" y="989"/>
                </a:lnTo>
                <a:lnTo>
                  <a:pt x="652" y="995"/>
                </a:lnTo>
                <a:lnTo>
                  <a:pt x="653" y="1001"/>
                </a:lnTo>
                <a:lnTo>
                  <a:pt x="653" y="1001"/>
                </a:lnTo>
                <a:lnTo>
                  <a:pt x="657" y="1021"/>
                </a:lnTo>
                <a:lnTo>
                  <a:pt x="661" y="1040"/>
                </a:lnTo>
                <a:lnTo>
                  <a:pt x="666" y="1059"/>
                </a:lnTo>
                <a:lnTo>
                  <a:pt x="666" y="1059"/>
                </a:lnTo>
                <a:lnTo>
                  <a:pt x="663" y="1122"/>
                </a:lnTo>
                <a:lnTo>
                  <a:pt x="658" y="1198"/>
                </a:lnTo>
                <a:lnTo>
                  <a:pt x="658" y="1198"/>
                </a:lnTo>
                <a:lnTo>
                  <a:pt x="642" y="1269"/>
                </a:lnTo>
                <a:lnTo>
                  <a:pt x="611" y="1407"/>
                </a:lnTo>
                <a:lnTo>
                  <a:pt x="566" y="1599"/>
                </a:lnTo>
                <a:lnTo>
                  <a:pt x="566" y="1599"/>
                </a:lnTo>
                <a:lnTo>
                  <a:pt x="520" y="1613"/>
                </a:lnTo>
                <a:lnTo>
                  <a:pt x="520" y="1613"/>
                </a:lnTo>
                <a:lnTo>
                  <a:pt x="485" y="1625"/>
                </a:lnTo>
                <a:lnTo>
                  <a:pt x="464" y="1631"/>
                </a:lnTo>
                <a:lnTo>
                  <a:pt x="476" y="1638"/>
                </a:lnTo>
                <a:lnTo>
                  <a:pt x="476" y="1638"/>
                </a:lnTo>
                <a:lnTo>
                  <a:pt x="448" y="1641"/>
                </a:lnTo>
                <a:lnTo>
                  <a:pt x="428" y="1643"/>
                </a:lnTo>
                <a:lnTo>
                  <a:pt x="420" y="1646"/>
                </a:lnTo>
                <a:lnTo>
                  <a:pt x="417" y="1647"/>
                </a:lnTo>
                <a:lnTo>
                  <a:pt x="417" y="1647"/>
                </a:lnTo>
                <a:lnTo>
                  <a:pt x="387" y="1675"/>
                </a:lnTo>
                <a:lnTo>
                  <a:pt x="427" y="1670"/>
                </a:lnTo>
                <a:lnTo>
                  <a:pt x="427" y="1670"/>
                </a:lnTo>
                <a:lnTo>
                  <a:pt x="443" y="1668"/>
                </a:lnTo>
                <a:lnTo>
                  <a:pt x="463" y="1666"/>
                </a:lnTo>
                <a:lnTo>
                  <a:pt x="489" y="1666"/>
                </a:lnTo>
                <a:lnTo>
                  <a:pt x="489" y="1666"/>
                </a:lnTo>
                <a:lnTo>
                  <a:pt x="505" y="1665"/>
                </a:lnTo>
                <a:lnTo>
                  <a:pt x="523" y="1662"/>
                </a:lnTo>
                <a:lnTo>
                  <a:pt x="559" y="1656"/>
                </a:lnTo>
                <a:lnTo>
                  <a:pt x="587" y="1648"/>
                </a:lnTo>
                <a:lnTo>
                  <a:pt x="600" y="1645"/>
                </a:lnTo>
                <a:lnTo>
                  <a:pt x="681" y="1657"/>
                </a:lnTo>
                <a:lnTo>
                  <a:pt x="727" y="1688"/>
                </a:lnTo>
                <a:lnTo>
                  <a:pt x="715" y="1662"/>
                </a:lnTo>
                <a:lnTo>
                  <a:pt x="675" y="1641"/>
                </a:lnTo>
                <a:lnTo>
                  <a:pt x="604" y="1625"/>
                </a:lnTo>
                <a:lnTo>
                  <a:pt x="607" y="1607"/>
                </a:lnTo>
                <a:lnTo>
                  <a:pt x="685" y="1613"/>
                </a:lnTo>
                <a:lnTo>
                  <a:pt x="685" y="1613"/>
                </a:lnTo>
                <a:lnTo>
                  <a:pt x="697" y="1616"/>
                </a:lnTo>
                <a:lnTo>
                  <a:pt x="723" y="1623"/>
                </a:lnTo>
                <a:lnTo>
                  <a:pt x="738" y="1628"/>
                </a:lnTo>
                <a:lnTo>
                  <a:pt x="751" y="1633"/>
                </a:lnTo>
                <a:lnTo>
                  <a:pt x="761" y="1640"/>
                </a:lnTo>
                <a:lnTo>
                  <a:pt x="764" y="1642"/>
                </a:lnTo>
                <a:lnTo>
                  <a:pt x="767" y="1645"/>
                </a:lnTo>
                <a:lnTo>
                  <a:pt x="767" y="1645"/>
                </a:lnTo>
                <a:lnTo>
                  <a:pt x="772" y="1655"/>
                </a:lnTo>
                <a:lnTo>
                  <a:pt x="777" y="1661"/>
                </a:lnTo>
                <a:lnTo>
                  <a:pt x="781" y="1665"/>
                </a:lnTo>
                <a:lnTo>
                  <a:pt x="783" y="1668"/>
                </a:lnTo>
                <a:lnTo>
                  <a:pt x="783" y="1668"/>
                </a:lnTo>
                <a:lnTo>
                  <a:pt x="786" y="1691"/>
                </a:lnTo>
                <a:lnTo>
                  <a:pt x="786" y="1691"/>
                </a:lnTo>
                <a:lnTo>
                  <a:pt x="791" y="1676"/>
                </a:lnTo>
                <a:lnTo>
                  <a:pt x="794" y="1665"/>
                </a:lnTo>
                <a:lnTo>
                  <a:pt x="796" y="1656"/>
                </a:lnTo>
                <a:lnTo>
                  <a:pt x="796" y="1656"/>
                </a:lnTo>
                <a:lnTo>
                  <a:pt x="794" y="1648"/>
                </a:lnTo>
                <a:lnTo>
                  <a:pt x="793" y="1641"/>
                </a:lnTo>
                <a:lnTo>
                  <a:pt x="789" y="1635"/>
                </a:lnTo>
                <a:lnTo>
                  <a:pt x="787" y="1633"/>
                </a:lnTo>
                <a:lnTo>
                  <a:pt x="786" y="1632"/>
                </a:lnTo>
                <a:lnTo>
                  <a:pt x="786" y="1632"/>
                </a:lnTo>
                <a:lnTo>
                  <a:pt x="781" y="1631"/>
                </a:lnTo>
                <a:lnTo>
                  <a:pt x="774" y="1627"/>
                </a:lnTo>
                <a:lnTo>
                  <a:pt x="756" y="1617"/>
                </a:lnTo>
                <a:lnTo>
                  <a:pt x="731" y="1601"/>
                </a:lnTo>
                <a:lnTo>
                  <a:pt x="734" y="1508"/>
                </a:lnTo>
                <a:lnTo>
                  <a:pt x="734" y="1508"/>
                </a:lnTo>
                <a:lnTo>
                  <a:pt x="738" y="1405"/>
                </a:lnTo>
                <a:lnTo>
                  <a:pt x="741" y="1324"/>
                </a:lnTo>
                <a:lnTo>
                  <a:pt x="743" y="1268"/>
                </a:lnTo>
                <a:lnTo>
                  <a:pt x="743" y="1268"/>
                </a:lnTo>
                <a:lnTo>
                  <a:pt x="751" y="1201"/>
                </a:lnTo>
                <a:lnTo>
                  <a:pt x="753" y="1167"/>
                </a:lnTo>
                <a:lnTo>
                  <a:pt x="753" y="1167"/>
                </a:lnTo>
                <a:lnTo>
                  <a:pt x="784" y="1210"/>
                </a:lnTo>
                <a:lnTo>
                  <a:pt x="809" y="1245"/>
                </a:lnTo>
                <a:lnTo>
                  <a:pt x="820" y="1262"/>
                </a:lnTo>
                <a:lnTo>
                  <a:pt x="829" y="1276"/>
                </a:lnTo>
                <a:lnTo>
                  <a:pt x="829" y="1276"/>
                </a:lnTo>
                <a:lnTo>
                  <a:pt x="868" y="1347"/>
                </a:lnTo>
                <a:lnTo>
                  <a:pt x="868" y="1347"/>
                </a:lnTo>
                <a:lnTo>
                  <a:pt x="888" y="1378"/>
                </a:lnTo>
                <a:lnTo>
                  <a:pt x="914" y="1414"/>
                </a:lnTo>
                <a:lnTo>
                  <a:pt x="925" y="1429"/>
                </a:lnTo>
                <a:lnTo>
                  <a:pt x="936" y="1441"/>
                </a:lnTo>
                <a:lnTo>
                  <a:pt x="944" y="1449"/>
                </a:lnTo>
                <a:lnTo>
                  <a:pt x="946" y="1450"/>
                </a:lnTo>
                <a:lnTo>
                  <a:pt x="948" y="1449"/>
                </a:lnTo>
                <a:lnTo>
                  <a:pt x="948" y="1449"/>
                </a:lnTo>
                <a:lnTo>
                  <a:pt x="956" y="1425"/>
                </a:lnTo>
                <a:lnTo>
                  <a:pt x="974" y="1373"/>
                </a:lnTo>
                <a:lnTo>
                  <a:pt x="983" y="1341"/>
                </a:lnTo>
                <a:lnTo>
                  <a:pt x="992" y="1307"/>
                </a:lnTo>
                <a:lnTo>
                  <a:pt x="1000" y="1272"/>
                </a:lnTo>
                <a:lnTo>
                  <a:pt x="1006" y="1238"/>
                </a:lnTo>
                <a:lnTo>
                  <a:pt x="1006" y="1238"/>
                </a:lnTo>
                <a:lnTo>
                  <a:pt x="1007" y="1222"/>
                </a:lnTo>
                <a:lnTo>
                  <a:pt x="1009" y="1206"/>
                </a:lnTo>
                <a:lnTo>
                  <a:pt x="1009" y="1175"/>
                </a:lnTo>
                <a:lnTo>
                  <a:pt x="1006" y="1145"/>
                </a:lnTo>
                <a:lnTo>
                  <a:pt x="1002" y="1117"/>
                </a:lnTo>
                <a:lnTo>
                  <a:pt x="997" y="1095"/>
                </a:lnTo>
                <a:lnTo>
                  <a:pt x="994" y="1077"/>
                </a:lnTo>
                <a:lnTo>
                  <a:pt x="989" y="1061"/>
                </a:lnTo>
                <a:lnTo>
                  <a:pt x="989" y="1061"/>
                </a:lnTo>
                <a:lnTo>
                  <a:pt x="995" y="1034"/>
                </a:lnTo>
                <a:lnTo>
                  <a:pt x="1000" y="1001"/>
                </a:lnTo>
                <a:lnTo>
                  <a:pt x="1005" y="962"/>
                </a:lnTo>
                <a:lnTo>
                  <a:pt x="1010" y="914"/>
                </a:lnTo>
                <a:lnTo>
                  <a:pt x="1012" y="863"/>
                </a:lnTo>
                <a:lnTo>
                  <a:pt x="1012" y="837"/>
                </a:lnTo>
                <a:lnTo>
                  <a:pt x="1012" y="811"/>
                </a:lnTo>
                <a:lnTo>
                  <a:pt x="1010" y="785"/>
                </a:lnTo>
                <a:lnTo>
                  <a:pt x="1007" y="760"/>
                </a:lnTo>
                <a:lnTo>
                  <a:pt x="1007" y="760"/>
                </a:lnTo>
                <a:lnTo>
                  <a:pt x="1000" y="705"/>
                </a:lnTo>
                <a:lnTo>
                  <a:pt x="989" y="645"/>
                </a:lnTo>
                <a:lnTo>
                  <a:pt x="974" y="581"/>
                </a:lnTo>
                <a:lnTo>
                  <a:pt x="955" y="517"/>
                </a:lnTo>
                <a:lnTo>
                  <a:pt x="945" y="485"/>
                </a:lnTo>
                <a:lnTo>
                  <a:pt x="934" y="453"/>
                </a:lnTo>
                <a:lnTo>
                  <a:pt x="923" y="423"/>
                </a:lnTo>
                <a:lnTo>
                  <a:pt x="910" y="393"/>
                </a:lnTo>
                <a:lnTo>
                  <a:pt x="898" y="364"/>
                </a:lnTo>
                <a:lnTo>
                  <a:pt x="884" y="338"/>
                </a:lnTo>
                <a:lnTo>
                  <a:pt x="870" y="313"/>
                </a:lnTo>
                <a:lnTo>
                  <a:pt x="855" y="291"/>
                </a:lnTo>
                <a:lnTo>
                  <a:pt x="855" y="291"/>
                </a:lnTo>
                <a:lnTo>
                  <a:pt x="828" y="252"/>
                </a:lnTo>
                <a:lnTo>
                  <a:pt x="806" y="222"/>
                </a:lnTo>
                <a:lnTo>
                  <a:pt x="786" y="201"/>
                </a:lnTo>
                <a:lnTo>
                  <a:pt x="769" y="184"/>
                </a:lnTo>
                <a:lnTo>
                  <a:pt x="754" y="173"/>
                </a:lnTo>
                <a:lnTo>
                  <a:pt x="741" y="164"/>
                </a:lnTo>
                <a:lnTo>
                  <a:pt x="712" y="149"/>
                </a:lnTo>
                <a:lnTo>
                  <a:pt x="712" y="149"/>
                </a:lnTo>
                <a:lnTo>
                  <a:pt x="703" y="145"/>
                </a:lnTo>
                <a:lnTo>
                  <a:pt x="695" y="143"/>
                </a:lnTo>
                <a:lnTo>
                  <a:pt x="683" y="141"/>
                </a:lnTo>
                <a:lnTo>
                  <a:pt x="671" y="141"/>
                </a:lnTo>
                <a:lnTo>
                  <a:pt x="646" y="143"/>
                </a:lnTo>
                <a:lnTo>
                  <a:pt x="620" y="145"/>
                </a:lnTo>
                <a:lnTo>
                  <a:pt x="596" y="149"/>
                </a:lnTo>
                <a:lnTo>
                  <a:pt x="576" y="153"/>
                </a:lnTo>
                <a:lnTo>
                  <a:pt x="557" y="158"/>
                </a:lnTo>
                <a:lnTo>
                  <a:pt x="557" y="158"/>
                </a:lnTo>
                <a:lnTo>
                  <a:pt x="552" y="143"/>
                </a:lnTo>
                <a:lnTo>
                  <a:pt x="550" y="130"/>
                </a:lnTo>
                <a:lnTo>
                  <a:pt x="547" y="121"/>
                </a:lnTo>
                <a:lnTo>
                  <a:pt x="547" y="121"/>
                </a:lnTo>
                <a:lnTo>
                  <a:pt x="547" y="119"/>
                </a:lnTo>
                <a:lnTo>
                  <a:pt x="549" y="118"/>
                </a:lnTo>
                <a:lnTo>
                  <a:pt x="551" y="115"/>
                </a:lnTo>
                <a:lnTo>
                  <a:pt x="554" y="115"/>
                </a:lnTo>
                <a:lnTo>
                  <a:pt x="556" y="115"/>
                </a:lnTo>
                <a:lnTo>
                  <a:pt x="539" y="103"/>
                </a:lnTo>
                <a:lnTo>
                  <a:pt x="556" y="105"/>
                </a:lnTo>
                <a:lnTo>
                  <a:pt x="535" y="78"/>
                </a:lnTo>
                <a:lnTo>
                  <a:pt x="535" y="78"/>
                </a:lnTo>
                <a:lnTo>
                  <a:pt x="546" y="82"/>
                </a:lnTo>
                <a:lnTo>
                  <a:pt x="556" y="85"/>
                </a:lnTo>
                <a:lnTo>
                  <a:pt x="564" y="90"/>
                </a:lnTo>
                <a:lnTo>
                  <a:pt x="564" y="90"/>
                </a:lnTo>
                <a:lnTo>
                  <a:pt x="567" y="94"/>
                </a:lnTo>
                <a:lnTo>
                  <a:pt x="571" y="100"/>
                </a:lnTo>
                <a:lnTo>
                  <a:pt x="579" y="113"/>
                </a:lnTo>
                <a:lnTo>
                  <a:pt x="587" y="128"/>
                </a:lnTo>
                <a:lnTo>
                  <a:pt x="587" y="128"/>
                </a:lnTo>
                <a:lnTo>
                  <a:pt x="587" y="121"/>
                </a:lnTo>
                <a:lnTo>
                  <a:pt x="587" y="115"/>
                </a:lnTo>
                <a:lnTo>
                  <a:pt x="587" y="106"/>
                </a:lnTo>
                <a:lnTo>
                  <a:pt x="585" y="98"/>
                </a:lnTo>
                <a:lnTo>
                  <a:pt x="580" y="88"/>
                </a:lnTo>
                <a:lnTo>
                  <a:pt x="574" y="77"/>
                </a:lnTo>
                <a:lnTo>
                  <a:pt x="564" y="68"/>
                </a:lnTo>
                <a:lnTo>
                  <a:pt x="564" y="68"/>
                </a:lnTo>
                <a:lnTo>
                  <a:pt x="551" y="58"/>
                </a:lnTo>
                <a:lnTo>
                  <a:pt x="535" y="49"/>
                </a:lnTo>
                <a:lnTo>
                  <a:pt x="518" y="40"/>
                </a:lnTo>
                <a:lnTo>
                  <a:pt x="500" y="32"/>
                </a:lnTo>
                <a:lnTo>
                  <a:pt x="471" y="20"/>
                </a:lnTo>
                <a:lnTo>
                  <a:pt x="460" y="15"/>
                </a:lnTo>
                <a:lnTo>
                  <a:pt x="498" y="22"/>
                </a:lnTo>
                <a:lnTo>
                  <a:pt x="498" y="22"/>
                </a:lnTo>
                <a:lnTo>
                  <a:pt x="499" y="19"/>
                </a:lnTo>
                <a:lnTo>
                  <a:pt x="499" y="18"/>
                </a:lnTo>
                <a:lnTo>
                  <a:pt x="498" y="15"/>
                </a:lnTo>
                <a:lnTo>
                  <a:pt x="493" y="12"/>
                </a:lnTo>
                <a:lnTo>
                  <a:pt x="483" y="9"/>
                </a:lnTo>
                <a:lnTo>
                  <a:pt x="469" y="5"/>
                </a:lnTo>
                <a:lnTo>
                  <a:pt x="448" y="3"/>
                </a:lnTo>
                <a:lnTo>
                  <a:pt x="448" y="3"/>
                </a:lnTo>
                <a:lnTo>
                  <a:pt x="424" y="0"/>
                </a:lnTo>
                <a:lnTo>
                  <a:pt x="402" y="0"/>
                </a:lnTo>
                <a:lnTo>
                  <a:pt x="382" y="2"/>
                </a:lnTo>
                <a:lnTo>
                  <a:pt x="363" y="4"/>
                </a:lnTo>
                <a:lnTo>
                  <a:pt x="344" y="9"/>
                </a:lnTo>
                <a:lnTo>
                  <a:pt x="326" y="15"/>
                </a:lnTo>
                <a:lnTo>
                  <a:pt x="307" y="23"/>
                </a:lnTo>
                <a:lnTo>
                  <a:pt x="289" y="32"/>
                </a:lnTo>
                <a:lnTo>
                  <a:pt x="289" y="32"/>
                </a:lnTo>
                <a:lnTo>
                  <a:pt x="272" y="42"/>
                </a:lnTo>
                <a:lnTo>
                  <a:pt x="258" y="50"/>
                </a:lnTo>
                <a:lnTo>
                  <a:pt x="248" y="59"/>
                </a:lnTo>
                <a:lnTo>
                  <a:pt x="240" y="67"/>
                </a:lnTo>
                <a:lnTo>
                  <a:pt x="233" y="75"/>
                </a:lnTo>
                <a:lnTo>
                  <a:pt x="228" y="83"/>
                </a:lnTo>
                <a:lnTo>
                  <a:pt x="218" y="100"/>
                </a:lnTo>
                <a:lnTo>
                  <a:pt x="218" y="100"/>
                </a:lnTo>
                <a:lnTo>
                  <a:pt x="213" y="111"/>
                </a:lnTo>
                <a:lnTo>
                  <a:pt x="207" y="126"/>
                </a:lnTo>
                <a:lnTo>
                  <a:pt x="197" y="158"/>
                </a:lnTo>
                <a:lnTo>
                  <a:pt x="187" y="196"/>
                </a:lnTo>
                <a:lnTo>
                  <a:pt x="187" y="196"/>
                </a:lnTo>
                <a:close/>
                <a:moveTo>
                  <a:pt x="712" y="1207"/>
                </a:moveTo>
                <a:lnTo>
                  <a:pt x="712" y="1207"/>
                </a:lnTo>
                <a:lnTo>
                  <a:pt x="703" y="1365"/>
                </a:lnTo>
                <a:lnTo>
                  <a:pt x="696" y="1475"/>
                </a:lnTo>
                <a:lnTo>
                  <a:pt x="693" y="1515"/>
                </a:lnTo>
                <a:lnTo>
                  <a:pt x="691" y="1535"/>
                </a:lnTo>
                <a:lnTo>
                  <a:pt x="691" y="1535"/>
                </a:lnTo>
                <a:lnTo>
                  <a:pt x="687" y="1549"/>
                </a:lnTo>
                <a:lnTo>
                  <a:pt x="683" y="1561"/>
                </a:lnTo>
                <a:lnTo>
                  <a:pt x="678" y="1574"/>
                </a:lnTo>
                <a:lnTo>
                  <a:pt x="614" y="1576"/>
                </a:lnTo>
                <a:lnTo>
                  <a:pt x="614" y="1576"/>
                </a:lnTo>
                <a:lnTo>
                  <a:pt x="642" y="1433"/>
                </a:lnTo>
                <a:lnTo>
                  <a:pt x="665" y="1327"/>
                </a:lnTo>
                <a:lnTo>
                  <a:pt x="675" y="1288"/>
                </a:lnTo>
                <a:lnTo>
                  <a:pt x="681" y="1266"/>
                </a:lnTo>
                <a:lnTo>
                  <a:pt x="681" y="1266"/>
                </a:lnTo>
                <a:lnTo>
                  <a:pt x="691" y="1243"/>
                </a:lnTo>
                <a:lnTo>
                  <a:pt x="702" y="1223"/>
                </a:lnTo>
                <a:lnTo>
                  <a:pt x="710" y="1211"/>
                </a:lnTo>
                <a:lnTo>
                  <a:pt x="712" y="1207"/>
                </a:lnTo>
                <a:lnTo>
                  <a:pt x="712" y="1207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dirty="0"/>
          </a:p>
        </p:txBody>
      </p:sp>
      <p:sp>
        <p:nvSpPr>
          <p:cNvPr id="12" name="Freeform 20">
            <a:extLst>
              <a:ext uri="{FF2B5EF4-FFF2-40B4-BE49-F238E27FC236}">
                <a16:creationId xmlns:a16="http://schemas.microsoft.com/office/drawing/2014/main" id="{ED653763-D360-4BBC-BB11-9BD2E854009E}"/>
              </a:ext>
            </a:extLst>
          </p:cNvPr>
          <p:cNvSpPr>
            <a:spLocks/>
          </p:cNvSpPr>
          <p:nvPr/>
        </p:nvSpPr>
        <p:spPr bwMode="auto">
          <a:xfrm>
            <a:off x="816300" y="4620681"/>
            <a:ext cx="888700" cy="1743948"/>
          </a:xfrm>
          <a:custGeom>
            <a:avLst/>
            <a:gdLst>
              <a:gd name="T0" fmla="*/ 46 w 797"/>
              <a:gd name="T1" fmla="*/ 173 h 1564"/>
              <a:gd name="T2" fmla="*/ 164 w 797"/>
              <a:gd name="T3" fmla="*/ 121 h 1564"/>
              <a:gd name="T4" fmla="*/ 193 w 797"/>
              <a:gd name="T5" fmla="*/ 128 h 1564"/>
              <a:gd name="T6" fmla="*/ 219 w 797"/>
              <a:gd name="T7" fmla="*/ 141 h 1564"/>
              <a:gd name="T8" fmla="*/ 215 w 797"/>
              <a:gd name="T9" fmla="*/ 219 h 1564"/>
              <a:gd name="T10" fmla="*/ 214 w 797"/>
              <a:gd name="T11" fmla="*/ 555 h 1564"/>
              <a:gd name="T12" fmla="*/ 228 w 797"/>
              <a:gd name="T13" fmla="*/ 739 h 1564"/>
              <a:gd name="T14" fmla="*/ 256 w 797"/>
              <a:gd name="T15" fmla="*/ 895 h 1564"/>
              <a:gd name="T16" fmla="*/ 275 w 797"/>
              <a:gd name="T17" fmla="*/ 811 h 1564"/>
              <a:gd name="T18" fmla="*/ 283 w 797"/>
              <a:gd name="T19" fmla="*/ 853 h 1564"/>
              <a:gd name="T20" fmla="*/ 270 w 797"/>
              <a:gd name="T21" fmla="*/ 1020 h 1564"/>
              <a:gd name="T22" fmla="*/ 284 w 797"/>
              <a:gd name="T23" fmla="*/ 913 h 1564"/>
              <a:gd name="T24" fmla="*/ 348 w 797"/>
              <a:gd name="T25" fmla="*/ 922 h 1564"/>
              <a:gd name="T26" fmla="*/ 393 w 797"/>
              <a:gd name="T27" fmla="*/ 1018 h 1564"/>
              <a:gd name="T28" fmla="*/ 254 w 797"/>
              <a:gd name="T29" fmla="*/ 1295 h 1564"/>
              <a:gd name="T30" fmla="*/ 72 w 797"/>
              <a:gd name="T31" fmla="*/ 1449 h 1564"/>
              <a:gd name="T32" fmla="*/ 38 w 797"/>
              <a:gd name="T33" fmla="*/ 1481 h 1564"/>
              <a:gd name="T34" fmla="*/ 0 w 797"/>
              <a:gd name="T35" fmla="*/ 1505 h 1564"/>
              <a:gd name="T36" fmla="*/ 121 w 797"/>
              <a:gd name="T37" fmla="*/ 1457 h 1564"/>
              <a:gd name="T38" fmla="*/ 159 w 797"/>
              <a:gd name="T39" fmla="*/ 1529 h 1564"/>
              <a:gd name="T40" fmla="*/ 171 w 797"/>
              <a:gd name="T41" fmla="*/ 1537 h 1564"/>
              <a:gd name="T42" fmla="*/ 177 w 797"/>
              <a:gd name="T43" fmla="*/ 1457 h 1564"/>
              <a:gd name="T44" fmla="*/ 201 w 797"/>
              <a:gd name="T45" fmla="*/ 1456 h 1564"/>
              <a:gd name="T46" fmla="*/ 200 w 797"/>
              <a:gd name="T47" fmla="*/ 1393 h 1564"/>
              <a:gd name="T48" fmla="*/ 386 w 797"/>
              <a:gd name="T49" fmla="*/ 1194 h 1564"/>
              <a:gd name="T50" fmla="*/ 415 w 797"/>
              <a:gd name="T51" fmla="*/ 1049 h 1564"/>
              <a:gd name="T52" fmla="*/ 440 w 797"/>
              <a:gd name="T53" fmla="*/ 1132 h 1564"/>
              <a:gd name="T54" fmla="*/ 415 w 797"/>
              <a:gd name="T55" fmla="*/ 1417 h 1564"/>
              <a:gd name="T56" fmla="*/ 369 w 797"/>
              <a:gd name="T57" fmla="*/ 1472 h 1564"/>
              <a:gd name="T58" fmla="*/ 297 w 797"/>
              <a:gd name="T59" fmla="*/ 1485 h 1564"/>
              <a:gd name="T60" fmla="*/ 390 w 797"/>
              <a:gd name="T61" fmla="*/ 1486 h 1564"/>
              <a:gd name="T62" fmla="*/ 324 w 797"/>
              <a:gd name="T63" fmla="*/ 1533 h 1564"/>
              <a:gd name="T64" fmla="*/ 331 w 797"/>
              <a:gd name="T65" fmla="*/ 1538 h 1564"/>
              <a:gd name="T66" fmla="*/ 393 w 797"/>
              <a:gd name="T67" fmla="*/ 1506 h 1564"/>
              <a:gd name="T68" fmla="*/ 421 w 797"/>
              <a:gd name="T69" fmla="*/ 1491 h 1564"/>
              <a:gd name="T70" fmla="*/ 477 w 797"/>
              <a:gd name="T71" fmla="*/ 1543 h 1564"/>
              <a:gd name="T72" fmla="*/ 488 w 797"/>
              <a:gd name="T73" fmla="*/ 1539 h 1564"/>
              <a:gd name="T74" fmla="*/ 456 w 797"/>
              <a:gd name="T75" fmla="*/ 1505 h 1564"/>
              <a:gd name="T76" fmla="*/ 476 w 797"/>
              <a:gd name="T77" fmla="*/ 1454 h 1564"/>
              <a:gd name="T78" fmla="*/ 434 w 797"/>
              <a:gd name="T79" fmla="*/ 1453 h 1564"/>
              <a:gd name="T80" fmla="*/ 453 w 797"/>
              <a:gd name="T81" fmla="*/ 1288 h 1564"/>
              <a:gd name="T82" fmla="*/ 466 w 797"/>
              <a:gd name="T83" fmla="*/ 1101 h 1564"/>
              <a:gd name="T84" fmla="*/ 481 w 797"/>
              <a:gd name="T85" fmla="*/ 959 h 1564"/>
              <a:gd name="T86" fmla="*/ 528 w 797"/>
              <a:gd name="T87" fmla="*/ 951 h 1564"/>
              <a:gd name="T88" fmla="*/ 598 w 797"/>
              <a:gd name="T89" fmla="*/ 933 h 1564"/>
              <a:gd name="T90" fmla="*/ 634 w 797"/>
              <a:gd name="T91" fmla="*/ 929 h 1564"/>
              <a:gd name="T92" fmla="*/ 674 w 797"/>
              <a:gd name="T93" fmla="*/ 929 h 1564"/>
              <a:gd name="T94" fmla="*/ 734 w 797"/>
              <a:gd name="T95" fmla="*/ 940 h 1564"/>
              <a:gd name="T96" fmla="*/ 797 w 797"/>
              <a:gd name="T97" fmla="*/ 953 h 1564"/>
              <a:gd name="T98" fmla="*/ 775 w 797"/>
              <a:gd name="T99" fmla="*/ 892 h 1564"/>
              <a:gd name="T100" fmla="*/ 771 w 797"/>
              <a:gd name="T101" fmla="*/ 853 h 1564"/>
              <a:gd name="T102" fmla="*/ 724 w 797"/>
              <a:gd name="T103" fmla="*/ 789 h 1564"/>
              <a:gd name="T104" fmla="*/ 636 w 797"/>
              <a:gd name="T105" fmla="*/ 666 h 1564"/>
              <a:gd name="T106" fmla="*/ 405 w 797"/>
              <a:gd name="T107" fmla="*/ 531 h 1564"/>
              <a:gd name="T108" fmla="*/ 275 w 797"/>
              <a:gd name="T109" fmla="*/ 412 h 1564"/>
              <a:gd name="T110" fmla="*/ 270 w 797"/>
              <a:gd name="T111" fmla="*/ 255 h 1564"/>
              <a:gd name="T112" fmla="*/ 268 w 797"/>
              <a:gd name="T113" fmla="*/ 99 h 1564"/>
              <a:gd name="T114" fmla="*/ 236 w 797"/>
              <a:gd name="T115" fmla="*/ 12 h 1564"/>
              <a:gd name="T116" fmla="*/ 176 w 797"/>
              <a:gd name="T117" fmla="*/ 8 h 15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797" h="1564">
                <a:moveTo>
                  <a:pt x="133" y="75"/>
                </a:moveTo>
                <a:lnTo>
                  <a:pt x="133" y="75"/>
                </a:lnTo>
                <a:lnTo>
                  <a:pt x="118" y="91"/>
                </a:lnTo>
                <a:lnTo>
                  <a:pt x="85" y="124"/>
                </a:lnTo>
                <a:lnTo>
                  <a:pt x="68" y="142"/>
                </a:lnTo>
                <a:lnTo>
                  <a:pt x="54" y="158"/>
                </a:lnTo>
                <a:lnTo>
                  <a:pt x="47" y="171"/>
                </a:lnTo>
                <a:lnTo>
                  <a:pt x="46" y="173"/>
                </a:lnTo>
                <a:lnTo>
                  <a:pt x="46" y="174"/>
                </a:lnTo>
                <a:lnTo>
                  <a:pt x="47" y="174"/>
                </a:lnTo>
                <a:lnTo>
                  <a:pt x="47" y="174"/>
                </a:lnTo>
                <a:lnTo>
                  <a:pt x="51" y="174"/>
                </a:lnTo>
                <a:lnTo>
                  <a:pt x="56" y="173"/>
                </a:lnTo>
                <a:lnTo>
                  <a:pt x="72" y="167"/>
                </a:lnTo>
                <a:lnTo>
                  <a:pt x="111" y="148"/>
                </a:lnTo>
                <a:lnTo>
                  <a:pt x="164" y="121"/>
                </a:lnTo>
                <a:lnTo>
                  <a:pt x="174" y="128"/>
                </a:lnTo>
                <a:lnTo>
                  <a:pt x="174" y="128"/>
                </a:lnTo>
                <a:lnTo>
                  <a:pt x="175" y="128"/>
                </a:lnTo>
                <a:lnTo>
                  <a:pt x="180" y="125"/>
                </a:lnTo>
                <a:lnTo>
                  <a:pt x="186" y="125"/>
                </a:lnTo>
                <a:lnTo>
                  <a:pt x="190" y="126"/>
                </a:lnTo>
                <a:lnTo>
                  <a:pt x="193" y="128"/>
                </a:lnTo>
                <a:lnTo>
                  <a:pt x="193" y="128"/>
                </a:lnTo>
                <a:lnTo>
                  <a:pt x="197" y="129"/>
                </a:lnTo>
                <a:lnTo>
                  <a:pt x="201" y="130"/>
                </a:lnTo>
                <a:lnTo>
                  <a:pt x="208" y="129"/>
                </a:lnTo>
                <a:lnTo>
                  <a:pt x="212" y="130"/>
                </a:lnTo>
                <a:lnTo>
                  <a:pt x="214" y="131"/>
                </a:lnTo>
                <a:lnTo>
                  <a:pt x="217" y="135"/>
                </a:lnTo>
                <a:lnTo>
                  <a:pt x="219" y="141"/>
                </a:lnTo>
                <a:lnTo>
                  <a:pt x="219" y="141"/>
                </a:lnTo>
                <a:lnTo>
                  <a:pt x="223" y="155"/>
                </a:lnTo>
                <a:lnTo>
                  <a:pt x="225" y="168"/>
                </a:lnTo>
                <a:lnTo>
                  <a:pt x="225" y="175"/>
                </a:lnTo>
                <a:lnTo>
                  <a:pt x="225" y="183"/>
                </a:lnTo>
                <a:lnTo>
                  <a:pt x="224" y="190"/>
                </a:lnTo>
                <a:lnTo>
                  <a:pt x="222" y="198"/>
                </a:lnTo>
                <a:lnTo>
                  <a:pt x="222" y="198"/>
                </a:lnTo>
                <a:lnTo>
                  <a:pt x="215" y="219"/>
                </a:lnTo>
                <a:lnTo>
                  <a:pt x="208" y="247"/>
                </a:lnTo>
                <a:lnTo>
                  <a:pt x="203" y="279"/>
                </a:lnTo>
                <a:lnTo>
                  <a:pt x="202" y="292"/>
                </a:lnTo>
                <a:lnTo>
                  <a:pt x="201" y="305"/>
                </a:lnTo>
                <a:lnTo>
                  <a:pt x="201" y="305"/>
                </a:lnTo>
                <a:lnTo>
                  <a:pt x="207" y="424"/>
                </a:lnTo>
                <a:lnTo>
                  <a:pt x="214" y="555"/>
                </a:lnTo>
                <a:lnTo>
                  <a:pt x="214" y="555"/>
                </a:lnTo>
                <a:lnTo>
                  <a:pt x="215" y="579"/>
                </a:lnTo>
                <a:lnTo>
                  <a:pt x="218" y="591"/>
                </a:lnTo>
                <a:lnTo>
                  <a:pt x="220" y="608"/>
                </a:lnTo>
                <a:lnTo>
                  <a:pt x="225" y="646"/>
                </a:lnTo>
                <a:lnTo>
                  <a:pt x="225" y="646"/>
                </a:lnTo>
                <a:lnTo>
                  <a:pt x="227" y="676"/>
                </a:lnTo>
                <a:lnTo>
                  <a:pt x="228" y="707"/>
                </a:lnTo>
                <a:lnTo>
                  <a:pt x="228" y="739"/>
                </a:lnTo>
                <a:lnTo>
                  <a:pt x="228" y="768"/>
                </a:lnTo>
                <a:lnTo>
                  <a:pt x="224" y="817"/>
                </a:lnTo>
                <a:lnTo>
                  <a:pt x="222" y="841"/>
                </a:lnTo>
                <a:lnTo>
                  <a:pt x="222" y="841"/>
                </a:lnTo>
                <a:lnTo>
                  <a:pt x="223" y="831"/>
                </a:lnTo>
                <a:lnTo>
                  <a:pt x="229" y="804"/>
                </a:lnTo>
                <a:lnTo>
                  <a:pt x="238" y="763"/>
                </a:lnTo>
                <a:lnTo>
                  <a:pt x="256" y="895"/>
                </a:lnTo>
                <a:lnTo>
                  <a:pt x="256" y="895"/>
                </a:lnTo>
                <a:lnTo>
                  <a:pt x="257" y="838"/>
                </a:lnTo>
                <a:lnTo>
                  <a:pt x="259" y="800"/>
                </a:lnTo>
                <a:lnTo>
                  <a:pt x="259" y="785"/>
                </a:lnTo>
                <a:lnTo>
                  <a:pt x="259" y="785"/>
                </a:lnTo>
                <a:lnTo>
                  <a:pt x="262" y="792"/>
                </a:lnTo>
                <a:lnTo>
                  <a:pt x="267" y="800"/>
                </a:lnTo>
                <a:lnTo>
                  <a:pt x="275" y="811"/>
                </a:lnTo>
                <a:lnTo>
                  <a:pt x="275" y="811"/>
                </a:lnTo>
                <a:lnTo>
                  <a:pt x="279" y="808"/>
                </a:lnTo>
                <a:lnTo>
                  <a:pt x="282" y="806"/>
                </a:lnTo>
                <a:lnTo>
                  <a:pt x="283" y="806"/>
                </a:lnTo>
                <a:lnTo>
                  <a:pt x="283" y="806"/>
                </a:lnTo>
                <a:lnTo>
                  <a:pt x="283" y="806"/>
                </a:lnTo>
                <a:lnTo>
                  <a:pt x="283" y="830"/>
                </a:lnTo>
                <a:lnTo>
                  <a:pt x="283" y="853"/>
                </a:lnTo>
                <a:lnTo>
                  <a:pt x="283" y="853"/>
                </a:lnTo>
                <a:lnTo>
                  <a:pt x="275" y="906"/>
                </a:lnTo>
                <a:lnTo>
                  <a:pt x="270" y="948"/>
                </a:lnTo>
                <a:lnTo>
                  <a:pt x="267" y="965"/>
                </a:lnTo>
                <a:lnTo>
                  <a:pt x="267" y="977"/>
                </a:lnTo>
                <a:lnTo>
                  <a:pt x="267" y="977"/>
                </a:lnTo>
                <a:lnTo>
                  <a:pt x="268" y="1008"/>
                </a:lnTo>
                <a:lnTo>
                  <a:pt x="270" y="1020"/>
                </a:lnTo>
                <a:lnTo>
                  <a:pt x="270" y="1020"/>
                </a:lnTo>
                <a:lnTo>
                  <a:pt x="271" y="1010"/>
                </a:lnTo>
                <a:lnTo>
                  <a:pt x="272" y="985"/>
                </a:lnTo>
                <a:lnTo>
                  <a:pt x="273" y="967"/>
                </a:lnTo>
                <a:lnTo>
                  <a:pt x="276" y="949"/>
                </a:lnTo>
                <a:lnTo>
                  <a:pt x="279" y="931"/>
                </a:lnTo>
                <a:lnTo>
                  <a:pt x="284" y="913"/>
                </a:lnTo>
                <a:lnTo>
                  <a:pt x="284" y="913"/>
                </a:lnTo>
                <a:lnTo>
                  <a:pt x="294" y="885"/>
                </a:lnTo>
                <a:lnTo>
                  <a:pt x="300" y="869"/>
                </a:lnTo>
                <a:lnTo>
                  <a:pt x="304" y="859"/>
                </a:lnTo>
                <a:lnTo>
                  <a:pt x="304" y="859"/>
                </a:lnTo>
                <a:lnTo>
                  <a:pt x="321" y="886"/>
                </a:lnTo>
                <a:lnTo>
                  <a:pt x="336" y="907"/>
                </a:lnTo>
                <a:lnTo>
                  <a:pt x="348" y="922"/>
                </a:lnTo>
                <a:lnTo>
                  <a:pt x="348" y="922"/>
                </a:lnTo>
                <a:lnTo>
                  <a:pt x="374" y="947"/>
                </a:lnTo>
                <a:lnTo>
                  <a:pt x="386" y="958"/>
                </a:lnTo>
                <a:lnTo>
                  <a:pt x="390" y="963"/>
                </a:lnTo>
                <a:lnTo>
                  <a:pt x="393" y="966"/>
                </a:lnTo>
                <a:lnTo>
                  <a:pt x="393" y="966"/>
                </a:lnTo>
                <a:lnTo>
                  <a:pt x="394" y="972"/>
                </a:lnTo>
                <a:lnTo>
                  <a:pt x="394" y="985"/>
                </a:lnTo>
                <a:lnTo>
                  <a:pt x="393" y="1018"/>
                </a:lnTo>
                <a:lnTo>
                  <a:pt x="391" y="1052"/>
                </a:lnTo>
                <a:lnTo>
                  <a:pt x="389" y="1074"/>
                </a:lnTo>
                <a:lnTo>
                  <a:pt x="389" y="1074"/>
                </a:lnTo>
                <a:lnTo>
                  <a:pt x="383" y="1097"/>
                </a:lnTo>
                <a:lnTo>
                  <a:pt x="372" y="1132"/>
                </a:lnTo>
                <a:lnTo>
                  <a:pt x="357" y="1180"/>
                </a:lnTo>
                <a:lnTo>
                  <a:pt x="357" y="1180"/>
                </a:lnTo>
                <a:lnTo>
                  <a:pt x="254" y="1295"/>
                </a:lnTo>
                <a:lnTo>
                  <a:pt x="181" y="1373"/>
                </a:lnTo>
                <a:lnTo>
                  <a:pt x="156" y="1400"/>
                </a:lnTo>
                <a:lnTo>
                  <a:pt x="145" y="1410"/>
                </a:lnTo>
                <a:lnTo>
                  <a:pt x="145" y="1410"/>
                </a:lnTo>
                <a:lnTo>
                  <a:pt x="113" y="1427"/>
                </a:lnTo>
                <a:lnTo>
                  <a:pt x="80" y="1446"/>
                </a:lnTo>
                <a:lnTo>
                  <a:pt x="80" y="1446"/>
                </a:lnTo>
                <a:lnTo>
                  <a:pt x="72" y="1449"/>
                </a:lnTo>
                <a:lnTo>
                  <a:pt x="62" y="1453"/>
                </a:lnTo>
                <a:lnTo>
                  <a:pt x="43" y="1459"/>
                </a:lnTo>
                <a:lnTo>
                  <a:pt x="43" y="1459"/>
                </a:lnTo>
                <a:lnTo>
                  <a:pt x="35" y="1462"/>
                </a:lnTo>
                <a:lnTo>
                  <a:pt x="22" y="1464"/>
                </a:lnTo>
                <a:lnTo>
                  <a:pt x="9" y="1465"/>
                </a:lnTo>
                <a:lnTo>
                  <a:pt x="22" y="1472"/>
                </a:lnTo>
                <a:lnTo>
                  <a:pt x="38" y="1481"/>
                </a:lnTo>
                <a:lnTo>
                  <a:pt x="38" y="1481"/>
                </a:lnTo>
                <a:lnTo>
                  <a:pt x="34" y="1484"/>
                </a:lnTo>
                <a:lnTo>
                  <a:pt x="29" y="1486"/>
                </a:lnTo>
                <a:lnTo>
                  <a:pt x="26" y="1488"/>
                </a:lnTo>
                <a:lnTo>
                  <a:pt x="26" y="1488"/>
                </a:lnTo>
                <a:lnTo>
                  <a:pt x="21" y="1491"/>
                </a:lnTo>
                <a:lnTo>
                  <a:pt x="13" y="1497"/>
                </a:lnTo>
                <a:lnTo>
                  <a:pt x="0" y="1505"/>
                </a:lnTo>
                <a:lnTo>
                  <a:pt x="0" y="1505"/>
                </a:lnTo>
                <a:lnTo>
                  <a:pt x="40" y="1494"/>
                </a:lnTo>
                <a:lnTo>
                  <a:pt x="69" y="1485"/>
                </a:lnTo>
                <a:lnTo>
                  <a:pt x="80" y="1481"/>
                </a:lnTo>
                <a:lnTo>
                  <a:pt x="85" y="1479"/>
                </a:lnTo>
                <a:lnTo>
                  <a:pt x="85" y="1479"/>
                </a:lnTo>
                <a:lnTo>
                  <a:pt x="99" y="1470"/>
                </a:lnTo>
                <a:lnTo>
                  <a:pt x="121" y="1457"/>
                </a:lnTo>
                <a:lnTo>
                  <a:pt x="152" y="1440"/>
                </a:lnTo>
                <a:lnTo>
                  <a:pt x="152" y="1440"/>
                </a:lnTo>
                <a:lnTo>
                  <a:pt x="155" y="1440"/>
                </a:lnTo>
                <a:lnTo>
                  <a:pt x="158" y="1442"/>
                </a:lnTo>
                <a:lnTo>
                  <a:pt x="159" y="1443"/>
                </a:lnTo>
                <a:lnTo>
                  <a:pt x="159" y="1445"/>
                </a:lnTo>
                <a:lnTo>
                  <a:pt x="159" y="1472"/>
                </a:lnTo>
                <a:lnTo>
                  <a:pt x="159" y="1529"/>
                </a:lnTo>
                <a:lnTo>
                  <a:pt x="159" y="1529"/>
                </a:lnTo>
                <a:lnTo>
                  <a:pt x="160" y="1537"/>
                </a:lnTo>
                <a:lnTo>
                  <a:pt x="161" y="1543"/>
                </a:lnTo>
                <a:lnTo>
                  <a:pt x="163" y="1549"/>
                </a:lnTo>
                <a:lnTo>
                  <a:pt x="170" y="1534"/>
                </a:lnTo>
                <a:lnTo>
                  <a:pt x="170" y="1534"/>
                </a:lnTo>
                <a:lnTo>
                  <a:pt x="171" y="1536"/>
                </a:lnTo>
                <a:lnTo>
                  <a:pt x="171" y="1537"/>
                </a:lnTo>
                <a:lnTo>
                  <a:pt x="172" y="1537"/>
                </a:lnTo>
                <a:lnTo>
                  <a:pt x="174" y="1532"/>
                </a:lnTo>
                <a:lnTo>
                  <a:pt x="175" y="1517"/>
                </a:lnTo>
                <a:lnTo>
                  <a:pt x="175" y="1517"/>
                </a:lnTo>
                <a:lnTo>
                  <a:pt x="176" y="1495"/>
                </a:lnTo>
                <a:lnTo>
                  <a:pt x="177" y="1475"/>
                </a:lnTo>
                <a:lnTo>
                  <a:pt x="177" y="1461"/>
                </a:lnTo>
                <a:lnTo>
                  <a:pt x="177" y="1457"/>
                </a:lnTo>
                <a:lnTo>
                  <a:pt x="179" y="1456"/>
                </a:lnTo>
                <a:lnTo>
                  <a:pt x="179" y="1456"/>
                </a:lnTo>
                <a:lnTo>
                  <a:pt x="190" y="1464"/>
                </a:lnTo>
                <a:lnTo>
                  <a:pt x="197" y="1470"/>
                </a:lnTo>
                <a:lnTo>
                  <a:pt x="201" y="1474"/>
                </a:lnTo>
                <a:lnTo>
                  <a:pt x="201" y="1474"/>
                </a:lnTo>
                <a:lnTo>
                  <a:pt x="201" y="1469"/>
                </a:lnTo>
                <a:lnTo>
                  <a:pt x="201" y="1456"/>
                </a:lnTo>
                <a:lnTo>
                  <a:pt x="198" y="1433"/>
                </a:lnTo>
                <a:lnTo>
                  <a:pt x="198" y="1433"/>
                </a:lnTo>
                <a:lnTo>
                  <a:pt x="193" y="1421"/>
                </a:lnTo>
                <a:lnTo>
                  <a:pt x="191" y="1414"/>
                </a:lnTo>
                <a:lnTo>
                  <a:pt x="190" y="1408"/>
                </a:lnTo>
                <a:lnTo>
                  <a:pt x="190" y="1408"/>
                </a:lnTo>
                <a:lnTo>
                  <a:pt x="192" y="1403"/>
                </a:lnTo>
                <a:lnTo>
                  <a:pt x="200" y="1393"/>
                </a:lnTo>
                <a:lnTo>
                  <a:pt x="222" y="1365"/>
                </a:lnTo>
                <a:lnTo>
                  <a:pt x="255" y="1328"/>
                </a:lnTo>
                <a:lnTo>
                  <a:pt x="290" y="1288"/>
                </a:lnTo>
                <a:lnTo>
                  <a:pt x="290" y="1288"/>
                </a:lnTo>
                <a:lnTo>
                  <a:pt x="348" y="1231"/>
                </a:lnTo>
                <a:lnTo>
                  <a:pt x="379" y="1201"/>
                </a:lnTo>
                <a:lnTo>
                  <a:pt x="379" y="1201"/>
                </a:lnTo>
                <a:lnTo>
                  <a:pt x="386" y="1194"/>
                </a:lnTo>
                <a:lnTo>
                  <a:pt x="390" y="1188"/>
                </a:lnTo>
                <a:lnTo>
                  <a:pt x="393" y="1181"/>
                </a:lnTo>
                <a:lnTo>
                  <a:pt x="395" y="1173"/>
                </a:lnTo>
                <a:lnTo>
                  <a:pt x="395" y="1173"/>
                </a:lnTo>
                <a:lnTo>
                  <a:pt x="400" y="1147"/>
                </a:lnTo>
                <a:lnTo>
                  <a:pt x="406" y="1106"/>
                </a:lnTo>
                <a:lnTo>
                  <a:pt x="415" y="1049"/>
                </a:lnTo>
                <a:lnTo>
                  <a:pt x="415" y="1049"/>
                </a:lnTo>
                <a:lnTo>
                  <a:pt x="421" y="1031"/>
                </a:lnTo>
                <a:lnTo>
                  <a:pt x="425" y="1023"/>
                </a:lnTo>
                <a:lnTo>
                  <a:pt x="425" y="1023"/>
                </a:lnTo>
                <a:lnTo>
                  <a:pt x="427" y="1039"/>
                </a:lnTo>
                <a:lnTo>
                  <a:pt x="432" y="1073"/>
                </a:lnTo>
                <a:lnTo>
                  <a:pt x="438" y="1110"/>
                </a:lnTo>
                <a:lnTo>
                  <a:pt x="440" y="1132"/>
                </a:lnTo>
                <a:lnTo>
                  <a:pt x="440" y="1132"/>
                </a:lnTo>
                <a:lnTo>
                  <a:pt x="442" y="1157"/>
                </a:lnTo>
                <a:lnTo>
                  <a:pt x="442" y="1175"/>
                </a:lnTo>
                <a:lnTo>
                  <a:pt x="440" y="1197"/>
                </a:lnTo>
                <a:lnTo>
                  <a:pt x="440" y="1197"/>
                </a:lnTo>
                <a:lnTo>
                  <a:pt x="436" y="1251"/>
                </a:lnTo>
                <a:lnTo>
                  <a:pt x="427" y="1336"/>
                </a:lnTo>
                <a:lnTo>
                  <a:pt x="421" y="1379"/>
                </a:lnTo>
                <a:lnTo>
                  <a:pt x="415" y="1417"/>
                </a:lnTo>
                <a:lnTo>
                  <a:pt x="409" y="1446"/>
                </a:lnTo>
                <a:lnTo>
                  <a:pt x="405" y="1456"/>
                </a:lnTo>
                <a:lnTo>
                  <a:pt x="402" y="1461"/>
                </a:lnTo>
                <a:lnTo>
                  <a:pt x="402" y="1461"/>
                </a:lnTo>
                <a:lnTo>
                  <a:pt x="399" y="1463"/>
                </a:lnTo>
                <a:lnTo>
                  <a:pt x="394" y="1465"/>
                </a:lnTo>
                <a:lnTo>
                  <a:pt x="383" y="1469"/>
                </a:lnTo>
                <a:lnTo>
                  <a:pt x="369" y="1472"/>
                </a:lnTo>
                <a:lnTo>
                  <a:pt x="354" y="1472"/>
                </a:lnTo>
                <a:lnTo>
                  <a:pt x="330" y="1473"/>
                </a:lnTo>
                <a:lnTo>
                  <a:pt x="316" y="1472"/>
                </a:lnTo>
                <a:lnTo>
                  <a:pt x="316" y="1472"/>
                </a:lnTo>
                <a:lnTo>
                  <a:pt x="249" y="1477"/>
                </a:lnTo>
                <a:lnTo>
                  <a:pt x="249" y="1477"/>
                </a:lnTo>
                <a:lnTo>
                  <a:pt x="276" y="1481"/>
                </a:lnTo>
                <a:lnTo>
                  <a:pt x="297" y="1485"/>
                </a:lnTo>
                <a:lnTo>
                  <a:pt x="309" y="1486"/>
                </a:lnTo>
                <a:lnTo>
                  <a:pt x="309" y="1486"/>
                </a:lnTo>
                <a:lnTo>
                  <a:pt x="337" y="1488"/>
                </a:lnTo>
                <a:lnTo>
                  <a:pt x="356" y="1489"/>
                </a:lnTo>
                <a:lnTo>
                  <a:pt x="367" y="1488"/>
                </a:lnTo>
                <a:lnTo>
                  <a:pt x="367" y="1488"/>
                </a:lnTo>
                <a:lnTo>
                  <a:pt x="383" y="1486"/>
                </a:lnTo>
                <a:lnTo>
                  <a:pt x="390" y="1486"/>
                </a:lnTo>
                <a:lnTo>
                  <a:pt x="391" y="1488"/>
                </a:lnTo>
                <a:lnTo>
                  <a:pt x="390" y="1488"/>
                </a:lnTo>
                <a:lnTo>
                  <a:pt x="390" y="1488"/>
                </a:lnTo>
                <a:lnTo>
                  <a:pt x="362" y="1504"/>
                </a:lnTo>
                <a:lnTo>
                  <a:pt x="343" y="1515"/>
                </a:lnTo>
                <a:lnTo>
                  <a:pt x="331" y="1523"/>
                </a:lnTo>
                <a:lnTo>
                  <a:pt x="331" y="1523"/>
                </a:lnTo>
                <a:lnTo>
                  <a:pt x="324" y="1533"/>
                </a:lnTo>
                <a:lnTo>
                  <a:pt x="314" y="1547"/>
                </a:lnTo>
                <a:lnTo>
                  <a:pt x="303" y="1564"/>
                </a:lnTo>
                <a:lnTo>
                  <a:pt x="303" y="1564"/>
                </a:lnTo>
                <a:lnTo>
                  <a:pt x="311" y="1554"/>
                </a:lnTo>
                <a:lnTo>
                  <a:pt x="320" y="1545"/>
                </a:lnTo>
                <a:lnTo>
                  <a:pt x="325" y="1542"/>
                </a:lnTo>
                <a:lnTo>
                  <a:pt x="331" y="1538"/>
                </a:lnTo>
                <a:lnTo>
                  <a:pt x="331" y="1538"/>
                </a:lnTo>
                <a:lnTo>
                  <a:pt x="341" y="1534"/>
                </a:lnTo>
                <a:lnTo>
                  <a:pt x="350" y="1531"/>
                </a:lnTo>
                <a:lnTo>
                  <a:pt x="358" y="1528"/>
                </a:lnTo>
                <a:lnTo>
                  <a:pt x="368" y="1523"/>
                </a:lnTo>
                <a:lnTo>
                  <a:pt x="368" y="1523"/>
                </a:lnTo>
                <a:lnTo>
                  <a:pt x="379" y="1517"/>
                </a:lnTo>
                <a:lnTo>
                  <a:pt x="386" y="1511"/>
                </a:lnTo>
                <a:lnTo>
                  <a:pt x="393" y="1506"/>
                </a:lnTo>
                <a:lnTo>
                  <a:pt x="397" y="1502"/>
                </a:lnTo>
                <a:lnTo>
                  <a:pt x="397" y="1502"/>
                </a:lnTo>
                <a:lnTo>
                  <a:pt x="402" y="1499"/>
                </a:lnTo>
                <a:lnTo>
                  <a:pt x="409" y="1494"/>
                </a:lnTo>
                <a:lnTo>
                  <a:pt x="415" y="1491"/>
                </a:lnTo>
                <a:lnTo>
                  <a:pt x="418" y="1490"/>
                </a:lnTo>
                <a:lnTo>
                  <a:pt x="421" y="1491"/>
                </a:lnTo>
                <a:lnTo>
                  <a:pt x="421" y="1491"/>
                </a:lnTo>
                <a:lnTo>
                  <a:pt x="428" y="1496"/>
                </a:lnTo>
                <a:lnTo>
                  <a:pt x="436" y="1504"/>
                </a:lnTo>
                <a:lnTo>
                  <a:pt x="450" y="1521"/>
                </a:lnTo>
                <a:lnTo>
                  <a:pt x="450" y="1521"/>
                </a:lnTo>
                <a:lnTo>
                  <a:pt x="458" y="1527"/>
                </a:lnTo>
                <a:lnTo>
                  <a:pt x="466" y="1534"/>
                </a:lnTo>
                <a:lnTo>
                  <a:pt x="475" y="1540"/>
                </a:lnTo>
                <a:lnTo>
                  <a:pt x="477" y="1543"/>
                </a:lnTo>
                <a:lnTo>
                  <a:pt x="479" y="1547"/>
                </a:lnTo>
                <a:lnTo>
                  <a:pt x="479" y="1547"/>
                </a:lnTo>
                <a:lnTo>
                  <a:pt x="481" y="1550"/>
                </a:lnTo>
                <a:lnTo>
                  <a:pt x="484" y="1553"/>
                </a:lnTo>
                <a:lnTo>
                  <a:pt x="487" y="1554"/>
                </a:lnTo>
                <a:lnTo>
                  <a:pt x="487" y="1554"/>
                </a:lnTo>
                <a:lnTo>
                  <a:pt x="488" y="1545"/>
                </a:lnTo>
                <a:lnTo>
                  <a:pt x="488" y="1539"/>
                </a:lnTo>
                <a:lnTo>
                  <a:pt x="487" y="1533"/>
                </a:lnTo>
                <a:lnTo>
                  <a:pt x="487" y="1533"/>
                </a:lnTo>
                <a:lnTo>
                  <a:pt x="481" y="1527"/>
                </a:lnTo>
                <a:lnTo>
                  <a:pt x="471" y="1520"/>
                </a:lnTo>
                <a:lnTo>
                  <a:pt x="461" y="1511"/>
                </a:lnTo>
                <a:lnTo>
                  <a:pt x="458" y="1507"/>
                </a:lnTo>
                <a:lnTo>
                  <a:pt x="456" y="1505"/>
                </a:lnTo>
                <a:lnTo>
                  <a:pt x="456" y="1505"/>
                </a:lnTo>
                <a:lnTo>
                  <a:pt x="452" y="1488"/>
                </a:lnTo>
                <a:lnTo>
                  <a:pt x="452" y="1488"/>
                </a:lnTo>
                <a:lnTo>
                  <a:pt x="469" y="1477"/>
                </a:lnTo>
                <a:lnTo>
                  <a:pt x="469" y="1477"/>
                </a:lnTo>
                <a:lnTo>
                  <a:pt x="471" y="1473"/>
                </a:lnTo>
                <a:lnTo>
                  <a:pt x="474" y="1464"/>
                </a:lnTo>
                <a:lnTo>
                  <a:pt x="476" y="1454"/>
                </a:lnTo>
                <a:lnTo>
                  <a:pt x="476" y="1454"/>
                </a:lnTo>
                <a:lnTo>
                  <a:pt x="468" y="1461"/>
                </a:lnTo>
                <a:lnTo>
                  <a:pt x="461" y="1464"/>
                </a:lnTo>
                <a:lnTo>
                  <a:pt x="456" y="1467"/>
                </a:lnTo>
                <a:lnTo>
                  <a:pt x="456" y="1467"/>
                </a:lnTo>
                <a:lnTo>
                  <a:pt x="452" y="1465"/>
                </a:lnTo>
                <a:lnTo>
                  <a:pt x="444" y="1462"/>
                </a:lnTo>
                <a:lnTo>
                  <a:pt x="437" y="1457"/>
                </a:lnTo>
                <a:lnTo>
                  <a:pt x="434" y="1453"/>
                </a:lnTo>
                <a:lnTo>
                  <a:pt x="434" y="1451"/>
                </a:lnTo>
                <a:lnTo>
                  <a:pt x="434" y="1451"/>
                </a:lnTo>
                <a:lnTo>
                  <a:pt x="434" y="1447"/>
                </a:lnTo>
                <a:lnTo>
                  <a:pt x="433" y="1442"/>
                </a:lnTo>
                <a:lnTo>
                  <a:pt x="433" y="1436"/>
                </a:lnTo>
                <a:lnTo>
                  <a:pt x="434" y="1424"/>
                </a:lnTo>
                <a:lnTo>
                  <a:pt x="434" y="1424"/>
                </a:lnTo>
                <a:lnTo>
                  <a:pt x="453" y="1288"/>
                </a:lnTo>
                <a:lnTo>
                  <a:pt x="464" y="1199"/>
                </a:lnTo>
                <a:lnTo>
                  <a:pt x="468" y="1167"/>
                </a:lnTo>
                <a:lnTo>
                  <a:pt x="469" y="1148"/>
                </a:lnTo>
                <a:lnTo>
                  <a:pt x="469" y="1148"/>
                </a:lnTo>
                <a:lnTo>
                  <a:pt x="470" y="1117"/>
                </a:lnTo>
                <a:lnTo>
                  <a:pt x="469" y="1109"/>
                </a:lnTo>
                <a:lnTo>
                  <a:pt x="466" y="1101"/>
                </a:lnTo>
                <a:lnTo>
                  <a:pt x="466" y="1101"/>
                </a:lnTo>
                <a:lnTo>
                  <a:pt x="464" y="1094"/>
                </a:lnTo>
                <a:lnTo>
                  <a:pt x="460" y="1079"/>
                </a:lnTo>
                <a:lnTo>
                  <a:pt x="452" y="1040"/>
                </a:lnTo>
                <a:lnTo>
                  <a:pt x="440" y="985"/>
                </a:lnTo>
                <a:lnTo>
                  <a:pt x="456" y="953"/>
                </a:lnTo>
                <a:lnTo>
                  <a:pt x="456" y="953"/>
                </a:lnTo>
                <a:lnTo>
                  <a:pt x="469" y="956"/>
                </a:lnTo>
                <a:lnTo>
                  <a:pt x="481" y="959"/>
                </a:lnTo>
                <a:lnTo>
                  <a:pt x="488" y="960"/>
                </a:lnTo>
                <a:lnTo>
                  <a:pt x="495" y="960"/>
                </a:lnTo>
                <a:lnTo>
                  <a:pt x="495" y="960"/>
                </a:lnTo>
                <a:lnTo>
                  <a:pt x="512" y="959"/>
                </a:lnTo>
                <a:lnTo>
                  <a:pt x="515" y="958"/>
                </a:lnTo>
                <a:lnTo>
                  <a:pt x="523" y="955"/>
                </a:lnTo>
                <a:lnTo>
                  <a:pt x="523" y="955"/>
                </a:lnTo>
                <a:lnTo>
                  <a:pt x="528" y="951"/>
                </a:lnTo>
                <a:lnTo>
                  <a:pt x="530" y="948"/>
                </a:lnTo>
                <a:lnTo>
                  <a:pt x="535" y="945"/>
                </a:lnTo>
                <a:lnTo>
                  <a:pt x="547" y="942"/>
                </a:lnTo>
                <a:lnTo>
                  <a:pt x="547" y="942"/>
                </a:lnTo>
                <a:lnTo>
                  <a:pt x="582" y="935"/>
                </a:lnTo>
                <a:lnTo>
                  <a:pt x="598" y="932"/>
                </a:lnTo>
                <a:lnTo>
                  <a:pt x="598" y="932"/>
                </a:lnTo>
                <a:lnTo>
                  <a:pt x="598" y="933"/>
                </a:lnTo>
                <a:lnTo>
                  <a:pt x="599" y="934"/>
                </a:lnTo>
                <a:lnTo>
                  <a:pt x="602" y="935"/>
                </a:lnTo>
                <a:lnTo>
                  <a:pt x="604" y="935"/>
                </a:lnTo>
                <a:lnTo>
                  <a:pt x="609" y="935"/>
                </a:lnTo>
                <a:lnTo>
                  <a:pt x="616" y="934"/>
                </a:lnTo>
                <a:lnTo>
                  <a:pt x="625" y="932"/>
                </a:lnTo>
                <a:lnTo>
                  <a:pt x="625" y="932"/>
                </a:lnTo>
                <a:lnTo>
                  <a:pt x="634" y="929"/>
                </a:lnTo>
                <a:lnTo>
                  <a:pt x="638" y="926"/>
                </a:lnTo>
                <a:lnTo>
                  <a:pt x="640" y="923"/>
                </a:lnTo>
                <a:lnTo>
                  <a:pt x="641" y="921"/>
                </a:lnTo>
                <a:lnTo>
                  <a:pt x="642" y="919"/>
                </a:lnTo>
                <a:lnTo>
                  <a:pt x="645" y="919"/>
                </a:lnTo>
                <a:lnTo>
                  <a:pt x="657" y="924"/>
                </a:lnTo>
                <a:lnTo>
                  <a:pt x="657" y="924"/>
                </a:lnTo>
                <a:lnTo>
                  <a:pt x="674" y="929"/>
                </a:lnTo>
                <a:lnTo>
                  <a:pt x="683" y="932"/>
                </a:lnTo>
                <a:lnTo>
                  <a:pt x="689" y="932"/>
                </a:lnTo>
                <a:lnTo>
                  <a:pt x="696" y="934"/>
                </a:lnTo>
                <a:lnTo>
                  <a:pt x="696" y="934"/>
                </a:lnTo>
                <a:lnTo>
                  <a:pt x="704" y="935"/>
                </a:lnTo>
                <a:lnTo>
                  <a:pt x="711" y="938"/>
                </a:lnTo>
                <a:lnTo>
                  <a:pt x="734" y="940"/>
                </a:lnTo>
                <a:lnTo>
                  <a:pt x="734" y="940"/>
                </a:lnTo>
                <a:lnTo>
                  <a:pt x="749" y="940"/>
                </a:lnTo>
                <a:lnTo>
                  <a:pt x="763" y="940"/>
                </a:lnTo>
                <a:lnTo>
                  <a:pt x="775" y="940"/>
                </a:lnTo>
                <a:lnTo>
                  <a:pt x="775" y="940"/>
                </a:lnTo>
                <a:lnTo>
                  <a:pt x="786" y="949"/>
                </a:lnTo>
                <a:lnTo>
                  <a:pt x="793" y="954"/>
                </a:lnTo>
                <a:lnTo>
                  <a:pt x="796" y="954"/>
                </a:lnTo>
                <a:lnTo>
                  <a:pt x="797" y="953"/>
                </a:lnTo>
                <a:lnTo>
                  <a:pt x="797" y="953"/>
                </a:lnTo>
                <a:lnTo>
                  <a:pt x="797" y="947"/>
                </a:lnTo>
                <a:lnTo>
                  <a:pt x="796" y="938"/>
                </a:lnTo>
                <a:lnTo>
                  <a:pt x="793" y="931"/>
                </a:lnTo>
                <a:lnTo>
                  <a:pt x="792" y="927"/>
                </a:lnTo>
                <a:lnTo>
                  <a:pt x="792" y="927"/>
                </a:lnTo>
                <a:lnTo>
                  <a:pt x="786" y="916"/>
                </a:lnTo>
                <a:lnTo>
                  <a:pt x="775" y="892"/>
                </a:lnTo>
                <a:lnTo>
                  <a:pt x="759" y="859"/>
                </a:lnTo>
                <a:lnTo>
                  <a:pt x="759" y="859"/>
                </a:lnTo>
                <a:lnTo>
                  <a:pt x="761" y="860"/>
                </a:lnTo>
                <a:lnTo>
                  <a:pt x="768" y="862"/>
                </a:lnTo>
                <a:lnTo>
                  <a:pt x="770" y="862"/>
                </a:lnTo>
                <a:lnTo>
                  <a:pt x="772" y="860"/>
                </a:lnTo>
                <a:lnTo>
                  <a:pt x="772" y="858"/>
                </a:lnTo>
                <a:lnTo>
                  <a:pt x="771" y="853"/>
                </a:lnTo>
                <a:lnTo>
                  <a:pt x="771" y="853"/>
                </a:lnTo>
                <a:lnTo>
                  <a:pt x="769" y="848"/>
                </a:lnTo>
                <a:lnTo>
                  <a:pt x="764" y="842"/>
                </a:lnTo>
                <a:lnTo>
                  <a:pt x="754" y="831"/>
                </a:lnTo>
                <a:lnTo>
                  <a:pt x="740" y="814"/>
                </a:lnTo>
                <a:lnTo>
                  <a:pt x="733" y="803"/>
                </a:lnTo>
                <a:lnTo>
                  <a:pt x="724" y="789"/>
                </a:lnTo>
                <a:lnTo>
                  <a:pt x="724" y="789"/>
                </a:lnTo>
                <a:lnTo>
                  <a:pt x="717" y="774"/>
                </a:lnTo>
                <a:lnTo>
                  <a:pt x="712" y="762"/>
                </a:lnTo>
                <a:lnTo>
                  <a:pt x="709" y="750"/>
                </a:lnTo>
                <a:lnTo>
                  <a:pt x="704" y="737"/>
                </a:lnTo>
                <a:lnTo>
                  <a:pt x="695" y="724"/>
                </a:lnTo>
                <a:lnTo>
                  <a:pt x="683" y="709"/>
                </a:lnTo>
                <a:lnTo>
                  <a:pt x="663" y="690"/>
                </a:lnTo>
                <a:lnTo>
                  <a:pt x="636" y="666"/>
                </a:lnTo>
                <a:lnTo>
                  <a:pt x="636" y="666"/>
                </a:lnTo>
                <a:lnTo>
                  <a:pt x="603" y="640"/>
                </a:lnTo>
                <a:lnTo>
                  <a:pt x="568" y="617"/>
                </a:lnTo>
                <a:lnTo>
                  <a:pt x="533" y="596"/>
                </a:lnTo>
                <a:lnTo>
                  <a:pt x="498" y="576"/>
                </a:lnTo>
                <a:lnTo>
                  <a:pt x="468" y="560"/>
                </a:lnTo>
                <a:lnTo>
                  <a:pt x="440" y="547"/>
                </a:lnTo>
                <a:lnTo>
                  <a:pt x="405" y="531"/>
                </a:lnTo>
                <a:lnTo>
                  <a:pt x="405" y="531"/>
                </a:lnTo>
                <a:lnTo>
                  <a:pt x="378" y="522"/>
                </a:lnTo>
                <a:lnTo>
                  <a:pt x="345" y="512"/>
                </a:lnTo>
                <a:lnTo>
                  <a:pt x="303" y="501"/>
                </a:lnTo>
                <a:lnTo>
                  <a:pt x="303" y="501"/>
                </a:lnTo>
                <a:lnTo>
                  <a:pt x="295" y="483"/>
                </a:lnTo>
                <a:lnTo>
                  <a:pt x="282" y="439"/>
                </a:lnTo>
                <a:lnTo>
                  <a:pt x="275" y="412"/>
                </a:lnTo>
                <a:lnTo>
                  <a:pt x="267" y="383"/>
                </a:lnTo>
                <a:lnTo>
                  <a:pt x="262" y="357"/>
                </a:lnTo>
                <a:lnTo>
                  <a:pt x="261" y="345"/>
                </a:lnTo>
                <a:lnTo>
                  <a:pt x="261" y="334"/>
                </a:lnTo>
                <a:lnTo>
                  <a:pt x="261" y="334"/>
                </a:lnTo>
                <a:lnTo>
                  <a:pt x="261" y="314"/>
                </a:lnTo>
                <a:lnTo>
                  <a:pt x="263" y="294"/>
                </a:lnTo>
                <a:lnTo>
                  <a:pt x="270" y="255"/>
                </a:lnTo>
                <a:lnTo>
                  <a:pt x="276" y="219"/>
                </a:lnTo>
                <a:lnTo>
                  <a:pt x="277" y="201"/>
                </a:lnTo>
                <a:lnTo>
                  <a:pt x="278" y="185"/>
                </a:lnTo>
                <a:lnTo>
                  <a:pt x="278" y="185"/>
                </a:lnTo>
                <a:lnTo>
                  <a:pt x="277" y="158"/>
                </a:lnTo>
                <a:lnTo>
                  <a:pt x="275" y="136"/>
                </a:lnTo>
                <a:lnTo>
                  <a:pt x="268" y="99"/>
                </a:lnTo>
                <a:lnTo>
                  <a:pt x="268" y="99"/>
                </a:lnTo>
                <a:lnTo>
                  <a:pt x="265" y="80"/>
                </a:lnTo>
                <a:lnTo>
                  <a:pt x="260" y="60"/>
                </a:lnTo>
                <a:lnTo>
                  <a:pt x="256" y="43"/>
                </a:lnTo>
                <a:lnTo>
                  <a:pt x="251" y="29"/>
                </a:lnTo>
                <a:lnTo>
                  <a:pt x="251" y="29"/>
                </a:lnTo>
                <a:lnTo>
                  <a:pt x="247" y="24"/>
                </a:lnTo>
                <a:lnTo>
                  <a:pt x="243" y="18"/>
                </a:lnTo>
                <a:lnTo>
                  <a:pt x="236" y="12"/>
                </a:lnTo>
                <a:lnTo>
                  <a:pt x="228" y="7"/>
                </a:lnTo>
                <a:lnTo>
                  <a:pt x="219" y="2"/>
                </a:lnTo>
                <a:lnTo>
                  <a:pt x="208" y="0"/>
                </a:lnTo>
                <a:lnTo>
                  <a:pt x="198" y="0"/>
                </a:lnTo>
                <a:lnTo>
                  <a:pt x="187" y="2"/>
                </a:lnTo>
                <a:lnTo>
                  <a:pt x="187" y="2"/>
                </a:lnTo>
                <a:lnTo>
                  <a:pt x="181" y="5"/>
                </a:lnTo>
                <a:lnTo>
                  <a:pt x="176" y="8"/>
                </a:lnTo>
                <a:lnTo>
                  <a:pt x="165" y="18"/>
                </a:lnTo>
                <a:lnTo>
                  <a:pt x="156" y="29"/>
                </a:lnTo>
                <a:lnTo>
                  <a:pt x="149" y="43"/>
                </a:lnTo>
                <a:lnTo>
                  <a:pt x="143" y="55"/>
                </a:lnTo>
                <a:lnTo>
                  <a:pt x="138" y="65"/>
                </a:lnTo>
                <a:lnTo>
                  <a:pt x="133" y="75"/>
                </a:lnTo>
                <a:lnTo>
                  <a:pt x="133" y="75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dirty="0"/>
          </a:p>
        </p:txBody>
      </p:sp>
      <p:sp>
        <p:nvSpPr>
          <p:cNvPr id="13" name="Freeform 21">
            <a:extLst>
              <a:ext uri="{FF2B5EF4-FFF2-40B4-BE49-F238E27FC236}">
                <a16:creationId xmlns:a16="http://schemas.microsoft.com/office/drawing/2014/main" id="{0AF68A6F-583C-4DE2-BE93-D96EE04F643C}"/>
              </a:ext>
            </a:extLst>
          </p:cNvPr>
          <p:cNvSpPr>
            <a:spLocks/>
          </p:cNvSpPr>
          <p:nvPr/>
        </p:nvSpPr>
        <p:spPr bwMode="auto">
          <a:xfrm>
            <a:off x="2193343" y="4784944"/>
            <a:ext cx="1669055" cy="1654223"/>
          </a:xfrm>
          <a:custGeom>
            <a:avLst/>
            <a:gdLst>
              <a:gd name="T0" fmla="*/ 0 w 1688"/>
              <a:gd name="T1" fmla="*/ 236 h 1673"/>
              <a:gd name="T2" fmla="*/ 235 w 1688"/>
              <a:gd name="T3" fmla="*/ 118 h 1673"/>
              <a:gd name="T4" fmla="*/ 424 w 1688"/>
              <a:gd name="T5" fmla="*/ 3 h 1673"/>
              <a:gd name="T6" fmla="*/ 579 w 1688"/>
              <a:gd name="T7" fmla="*/ 30 h 1673"/>
              <a:gd name="T8" fmla="*/ 714 w 1688"/>
              <a:gd name="T9" fmla="*/ 197 h 1673"/>
              <a:gd name="T10" fmla="*/ 689 w 1688"/>
              <a:gd name="T11" fmla="*/ 276 h 1673"/>
              <a:gd name="T12" fmla="*/ 596 w 1688"/>
              <a:gd name="T13" fmla="*/ 396 h 1673"/>
              <a:gd name="T14" fmla="*/ 653 w 1688"/>
              <a:gd name="T15" fmla="*/ 441 h 1673"/>
              <a:gd name="T16" fmla="*/ 744 w 1688"/>
              <a:gd name="T17" fmla="*/ 350 h 1673"/>
              <a:gd name="T18" fmla="*/ 823 w 1688"/>
              <a:gd name="T19" fmla="*/ 281 h 1673"/>
              <a:gd name="T20" fmla="*/ 1049 w 1688"/>
              <a:gd name="T21" fmla="*/ 241 h 1673"/>
              <a:gd name="T22" fmla="*/ 1368 w 1688"/>
              <a:gd name="T23" fmla="*/ 342 h 1673"/>
              <a:gd name="T24" fmla="*/ 1580 w 1688"/>
              <a:gd name="T25" fmla="*/ 468 h 1673"/>
              <a:gd name="T26" fmla="*/ 1676 w 1688"/>
              <a:gd name="T27" fmla="*/ 515 h 1673"/>
              <a:gd name="T28" fmla="*/ 1678 w 1688"/>
              <a:gd name="T29" fmla="*/ 585 h 1673"/>
              <a:gd name="T30" fmla="*/ 1639 w 1688"/>
              <a:gd name="T31" fmla="*/ 618 h 1673"/>
              <a:gd name="T32" fmla="*/ 1521 w 1688"/>
              <a:gd name="T33" fmla="*/ 631 h 1673"/>
              <a:gd name="T34" fmla="*/ 1221 w 1688"/>
              <a:gd name="T35" fmla="*/ 719 h 1673"/>
              <a:gd name="T36" fmla="*/ 1309 w 1688"/>
              <a:gd name="T37" fmla="*/ 923 h 1673"/>
              <a:gd name="T38" fmla="*/ 1259 w 1688"/>
              <a:gd name="T39" fmla="*/ 1378 h 1673"/>
              <a:gd name="T40" fmla="*/ 1309 w 1688"/>
              <a:gd name="T41" fmla="*/ 1398 h 1673"/>
              <a:gd name="T42" fmla="*/ 1305 w 1688"/>
              <a:gd name="T43" fmla="*/ 1441 h 1673"/>
              <a:gd name="T44" fmla="*/ 1252 w 1688"/>
              <a:gd name="T45" fmla="*/ 1440 h 1673"/>
              <a:gd name="T46" fmla="*/ 1231 w 1688"/>
              <a:gd name="T47" fmla="*/ 1452 h 1673"/>
              <a:gd name="T48" fmla="*/ 1152 w 1688"/>
              <a:gd name="T49" fmla="*/ 1437 h 1673"/>
              <a:gd name="T50" fmla="*/ 1121 w 1688"/>
              <a:gd name="T51" fmla="*/ 1439 h 1673"/>
              <a:gd name="T52" fmla="*/ 1152 w 1688"/>
              <a:gd name="T53" fmla="*/ 1402 h 1673"/>
              <a:gd name="T54" fmla="*/ 1243 w 1688"/>
              <a:gd name="T55" fmla="*/ 1229 h 1673"/>
              <a:gd name="T56" fmla="*/ 1269 w 1688"/>
              <a:gd name="T57" fmla="*/ 888 h 1673"/>
              <a:gd name="T58" fmla="*/ 1172 w 1688"/>
              <a:gd name="T59" fmla="*/ 758 h 1673"/>
              <a:gd name="T60" fmla="*/ 1155 w 1688"/>
              <a:gd name="T61" fmla="*/ 776 h 1673"/>
              <a:gd name="T62" fmla="*/ 1094 w 1688"/>
              <a:gd name="T63" fmla="*/ 765 h 1673"/>
              <a:gd name="T64" fmla="*/ 1024 w 1688"/>
              <a:gd name="T65" fmla="*/ 768 h 1673"/>
              <a:gd name="T66" fmla="*/ 957 w 1688"/>
              <a:gd name="T67" fmla="*/ 749 h 1673"/>
              <a:gd name="T68" fmla="*/ 912 w 1688"/>
              <a:gd name="T69" fmla="*/ 1185 h 1673"/>
              <a:gd name="T70" fmla="*/ 809 w 1688"/>
              <a:gd name="T71" fmla="*/ 1468 h 1673"/>
              <a:gd name="T72" fmla="*/ 834 w 1688"/>
              <a:gd name="T73" fmla="*/ 1469 h 1673"/>
              <a:gd name="T74" fmla="*/ 862 w 1688"/>
              <a:gd name="T75" fmla="*/ 1491 h 1673"/>
              <a:gd name="T76" fmla="*/ 834 w 1688"/>
              <a:gd name="T77" fmla="*/ 1538 h 1673"/>
              <a:gd name="T78" fmla="*/ 852 w 1688"/>
              <a:gd name="T79" fmla="*/ 1579 h 1673"/>
              <a:gd name="T80" fmla="*/ 824 w 1688"/>
              <a:gd name="T81" fmla="*/ 1573 h 1673"/>
              <a:gd name="T82" fmla="*/ 794 w 1688"/>
              <a:gd name="T83" fmla="*/ 1533 h 1673"/>
              <a:gd name="T84" fmla="*/ 705 w 1688"/>
              <a:gd name="T85" fmla="*/ 1600 h 1673"/>
              <a:gd name="T86" fmla="*/ 650 w 1688"/>
              <a:gd name="T87" fmla="*/ 1643 h 1673"/>
              <a:gd name="T88" fmla="*/ 690 w 1688"/>
              <a:gd name="T89" fmla="*/ 1585 h 1673"/>
              <a:gd name="T90" fmla="*/ 647 w 1688"/>
              <a:gd name="T91" fmla="*/ 1595 h 1673"/>
              <a:gd name="T92" fmla="*/ 724 w 1688"/>
              <a:gd name="T93" fmla="*/ 1537 h 1673"/>
              <a:gd name="T94" fmla="*/ 843 w 1688"/>
              <a:gd name="T95" fmla="*/ 1282 h 1673"/>
              <a:gd name="T96" fmla="*/ 921 w 1688"/>
              <a:gd name="T97" fmla="*/ 912 h 1673"/>
              <a:gd name="T98" fmla="*/ 896 w 1688"/>
              <a:gd name="T99" fmla="*/ 874 h 1673"/>
              <a:gd name="T100" fmla="*/ 874 w 1688"/>
              <a:gd name="T101" fmla="*/ 826 h 1673"/>
              <a:gd name="T102" fmla="*/ 813 w 1688"/>
              <a:gd name="T103" fmla="*/ 795 h 1673"/>
              <a:gd name="T104" fmla="*/ 759 w 1688"/>
              <a:gd name="T105" fmla="*/ 704 h 1673"/>
              <a:gd name="T106" fmla="*/ 578 w 1688"/>
              <a:gd name="T107" fmla="*/ 600 h 1673"/>
              <a:gd name="T108" fmla="*/ 460 w 1688"/>
              <a:gd name="T109" fmla="*/ 440 h 1673"/>
              <a:gd name="T110" fmla="*/ 500 w 1688"/>
              <a:gd name="T111" fmla="*/ 283 h 1673"/>
              <a:gd name="T112" fmla="*/ 551 w 1688"/>
              <a:gd name="T113" fmla="*/ 203 h 1673"/>
              <a:gd name="T114" fmla="*/ 441 w 1688"/>
              <a:gd name="T115" fmla="*/ 162 h 16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688" h="1673">
                <a:moveTo>
                  <a:pt x="321" y="178"/>
                </a:moveTo>
                <a:lnTo>
                  <a:pt x="321" y="178"/>
                </a:lnTo>
                <a:lnTo>
                  <a:pt x="272" y="188"/>
                </a:lnTo>
                <a:lnTo>
                  <a:pt x="164" y="210"/>
                </a:lnTo>
                <a:lnTo>
                  <a:pt x="106" y="221"/>
                </a:lnTo>
                <a:lnTo>
                  <a:pt x="54" y="231"/>
                </a:lnTo>
                <a:lnTo>
                  <a:pt x="17" y="237"/>
                </a:lnTo>
                <a:lnTo>
                  <a:pt x="6" y="237"/>
                </a:lnTo>
                <a:lnTo>
                  <a:pt x="1" y="237"/>
                </a:lnTo>
                <a:lnTo>
                  <a:pt x="1" y="237"/>
                </a:lnTo>
                <a:lnTo>
                  <a:pt x="0" y="236"/>
                </a:lnTo>
                <a:lnTo>
                  <a:pt x="1" y="233"/>
                </a:lnTo>
                <a:lnTo>
                  <a:pt x="6" y="227"/>
                </a:lnTo>
                <a:lnTo>
                  <a:pt x="15" y="220"/>
                </a:lnTo>
                <a:lnTo>
                  <a:pt x="28" y="211"/>
                </a:lnTo>
                <a:lnTo>
                  <a:pt x="47" y="201"/>
                </a:lnTo>
                <a:lnTo>
                  <a:pt x="69" y="189"/>
                </a:lnTo>
                <a:lnTo>
                  <a:pt x="95" y="177"/>
                </a:lnTo>
                <a:lnTo>
                  <a:pt x="124" y="163"/>
                </a:lnTo>
                <a:lnTo>
                  <a:pt x="124" y="163"/>
                </a:lnTo>
                <a:lnTo>
                  <a:pt x="184" y="137"/>
                </a:lnTo>
                <a:lnTo>
                  <a:pt x="235" y="118"/>
                </a:lnTo>
                <a:lnTo>
                  <a:pt x="282" y="99"/>
                </a:lnTo>
                <a:lnTo>
                  <a:pt x="282" y="99"/>
                </a:lnTo>
                <a:lnTo>
                  <a:pt x="295" y="86"/>
                </a:lnTo>
                <a:lnTo>
                  <a:pt x="311" y="71"/>
                </a:lnTo>
                <a:lnTo>
                  <a:pt x="331" y="54"/>
                </a:lnTo>
                <a:lnTo>
                  <a:pt x="355" y="37"/>
                </a:lnTo>
                <a:lnTo>
                  <a:pt x="368" y="29"/>
                </a:lnTo>
                <a:lnTo>
                  <a:pt x="381" y="21"/>
                </a:lnTo>
                <a:lnTo>
                  <a:pt x="396" y="15"/>
                </a:lnTo>
                <a:lnTo>
                  <a:pt x="409" y="8"/>
                </a:lnTo>
                <a:lnTo>
                  <a:pt x="424" y="3"/>
                </a:lnTo>
                <a:lnTo>
                  <a:pt x="439" y="1"/>
                </a:lnTo>
                <a:lnTo>
                  <a:pt x="439" y="1"/>
                </a:lnTo>
                <a:lnTo>
                  <a:pt x="454" y="0"/>
                </a:lnTo>
                <a:lnTo>
                  <a:pt x="470" y="0"/>
                </a:lnTo>
                <a:lnTo>
                  <a:pt x="484" y="1"/>
                </a:lnTo>
                <a:lnTo>
                  <a:pt x="500" y="3"/>
                </a:lnTo>
                <a:lnTo>
                  <a:pt x="516" y="6"/>
                </a:lnTo>
                <a:lnTo>
                  <a:pt x="532" y="11"/>
                </a:lnTo>
                <a:lnTo>
                  <a:pt x="548" y="17"/>
                </a:lnTo>
                <a:lnTo>
                  <a:pt x="564" y="23"/>
                </a:lnTo>
                <a:lnTo>
                  <a:pt x="579" y="30"/>
                </a:lnTo>
                <a:lnTo>
                  <a:pt x="594" y="38"/>
                </a:lnTo>
                <a:lnTo>
                  <a:pt x="607" y="46"/>
                </a:lnTo>
                <a:lnTo>
                  <a:pt x="620" y="56"/>
                </a:lnTo>
                <a:lnTo>
                  <a:pt x="632" y="66"/>
                </a:lnTo>
                <a:lnTo>
                  <a:pt x="643" y="77"/>
                </a:lnTo>
                <a:lnTo>
                  <a:pt x="652" y="88"/>
                </a:lnTo>
                <a:lnTo>
                  <a:pt x="660" y="99"/>
                </a:lnTo>
                <a:lnTo>
                  <a:pt x="660" y="99"/>
                </a:lnTo>
                <a:lnTo>
                  <a:pt x="675" y="124"/>
                </a:lnTo>
                <a:lnTo>
                  <a:pt x="690" y="149"/>
                </a:lnTo>
                <a:lnTo>
                  <a:pt x="714" y="197"/>
                </a:lnTo>
                <a:lnTo>
                  <a:pt x="733" y="232"/>
                </a:lnTo>
                <a:lnTo>
                  <a:pt x="739" y="247"/>
                </a:lnTo>
                <a:lnTo>
                  <a:pt x="690" y="173"/>
                </a:lnTo>
                <a:lnTo>
                  <a:pt x="690" y="173"/>
                </a:lnTo>
                <a:lnTo>
                  <a:pt x="692" y="184"/>
                </a:lnTo>
                <a:lnTo>
                  <a:pt x="693" y="195"/>
                </a:lnTo>
                <a:lnTo>
                  <a:pt x="696" y="211"/>
                </a:lnTo>
                <a:lnTo>
                  <a:pt x="696" y="228"/>
                </a:lnTo>
                <a:lnTo>
                  <a:pt x="695" y="247"/>
                </a:lnTo>
                <a:lnTo>
                  <a:pt x="691" y="267"/>
                </a:lnTo>
                <a:lnTo>
                  <a:pt x="689" y="276"/>
                </a:lnTo>
                <a:lnTo>
                  <a:pt x="685" y="286"/>
                </a:lnTo>
                <a:lnTo>
                  <a:pt x="685" y="286"/>
                </a:lnTo>
                <a:lnTo>
                  <a:pt x="680" y="296"/>
                </a:lnTo>
                <a:lnTo>
                  <a:pt x="675" y="305"/>
                </a:lnTo>
                <a:lnTo>
                  <a:pt x="662" y="323"/>
                </a:lnTo>
                <a:lnTo>
                  <a:pt x="647" y="342"/>
                </a:lnTo>
                <a:lnTo>
                  <a:pt x="632" y="356"/>
                </a:lnTo>
                <a:lnTo>
                  <a:pt x="607" y="381"/>
                </a:lnTo>
                <a:lnTo>
                  <a:pt x="596" y="390"/>
                </a:lnTo>
                <a:lnTo>
                  <a:pt x="596" y="390"/>
                </a:lnTo>
                <a:lnTo>
                  <a:pt x="596" y="396"/>
                </a:lnTo>
                <a:lnTo>
                  <a:pt x="596" y="402"/>
                </a:lnTo>
                <a:lnTo>
                  <a:pt x="598" y="409"/>
                </a:lnTo>
                <a:lnTo>
                  <a:pt x="601" y="417"/>
                </a:lnTo>
                <a:lnTo>
                  <a:pt x="605" y="424"/>
                </a:lnTo>
                <a:lnTo>
                  <a:pt x="609" y="428"/>
                </a:lnTo>
                <a:lnTo>
                  <a:pt x="612" y="430"/>
                </a:lnTo>
                <a:lnTo>
                  <a:pt x="616" y="433"/>
                </a:lnTo>
                <a:lnTo>
                  <a:pt x="621" y="434"/>
                </a:lnTo>
                <a:lnTo>
                  <a:pt x="621" y="434"/>
                </a:lnTo>
                <a:lnTo>
                  <a:pt x="639" y="439"/>
                </a:lnTo>
                <a:lnTo>
                  <a:pt x="653" y="441"/>
                </a:lnTo>
                <a:lnTo>
                  <a:pt x="659" y="442"/>
                </a:lnTo>
                <a:lnTo>
                  <a:pt x="666" y="441"/>
                </a:lnTo>
                <a:lnTo>
                  <a:pt x="673" y="439"/>
                </a:lnTo>
                <a:lnTo>
                  <a:pt x="680" y="434"/>
                </a:lnTo>
                <a:lnTo>
                  <a:pt x="680" y="434"/>
                </a:lnTo>
                <a:lnTo>
                  <a:pt x="689" y="428"/>
                </a:lnTo>
                <a:lnTo>
                  <a:pt x="696" y="419"/>
                </a:lnTo>
                <a:lnTo>
                  <a:pt x="705" y="409"/>
                </a:lnTo>
                <a:lnTo>
                  <a:pt x="713" y="397"/>
                </a:lnTo>
                <a:lnTo>
                  <a:pt x="729" y="374"/>
                </a:lnTo>
                <a:lnTo>
                  <a:pt x="744" y="350"/>
                </a:lnTo>
                <a:lnTo>
                  <a:pt x="744" y="350"/>
                </a:lnTo>
                <a:lnTo>
                  <a:pt x="755" y="328"/>
                </a:lnTo>
                <a:lnTo>
                  <a:pt x="761" y="317"/>
                </a:lnTo>
                <a:lnTo>
                  <a:pt x="768" y="307"/>
                </a:lnTo>
                <a:lnTo>
                  <a:pt x="777" y="299"/>
                </a:lnTo>
                <a:lnTo>
                  <a:pt x="782" y="295"/>
                </a:lnTo>
                <a:lnTo>
                  <a:pt x="788" y="291"/>
                </a:lnTo>
                <a:lnTo>
                  <a:pt x="796" y="288"/>
                </a:lnTo>
                <a:lnTo>
                  <a:pt x="803" y="285"/>
                </a:lnTo>
                <a:lnTo>
                  <a:pt x="813" y="283"/>
                </a:lnTo>
                <a:lnTo>
                  <a:pt x="823" y="281"/>
                </a:lnTo>
                <a:lnTo>
                  <a:pt x="823" y="281"/>
                </a:lnTo>
                <a:lnTo>
                  <a:pt x="834" y="279"/>
                </a:lnTo>
                <a:lnTo>
                  <a:pt x="847" y="276"/>
                </a:lnTo>
                <a:lnTo>
                  <a:pt x="877" y="268"/>
                </a:lnTo>
                <a:lnTo>
                  <a:pt x="911" y="257"/>
                </a:lnTo>
                <a:lnTo>
                  <a:pt x="931" y="252"/>
                </a:lnTo>
                <a:lnTo>
                  <a:pt x="952" y="248"/>
                </a:lnTo>
                <a:lnTo>
                  <a:pt x="974" y="244"/>
                </a:lnTo>
                <a:lnTo>
                  <a:pt x="997" y="242"/>
                </a:lnTo>
                <a:lnTo>
                  <a:pt x="1022" y="241"/>
                </a:lnTo>
                <a:lnTo>
                  <a:pt x="1049" y="241"/>
                </a:lnTo>
                <a:lnTo>
                  <a:pt x="1077" y="242"/>
                </a:lnTo>
                <a:lnTo>
                  <a:pt x="1108" y="247"/>
                </a:lnTo>
                <a:lnTo>
                  <a:pt x="1139" y="253"/>
                </a:lnTo>
                <a:lnTo>
                  <a:pt x="1172" y="262"/>
                </a:lnTo>
                <a:lnTo>
                  <a:pt x="1172" y="262"/>
                </a:lnTo>
                <a:lnTo>
                  <a:pt x="1205" y="272"/>
                </a:lnTo>
                <a:lnTo>
                  <a:pt x="1234" y="283"/>
                </a:lnTo>
                <a:lnTo>
                  <a:pt x="1261" y="292"/>
                </a:lnTo>
                <a:lnTo>
                  <a:pt x="1287" y="303"/>
                </a:lnTo>
                <a:lnTo>
                  <a:pt x="1332" y="323"/>
                </a:lnTo>
                <a:lnTo>
                  <a:pt x="1368" y="342"/>
                </a:lnTo>
                <a:lnTo>
                  <a:pt x="1398" y="359"/>
                </a:lnTo>
                <a:lnTo>
                  <a:pt x="1423" y="375"/>
                </a:lnTo>
                <a:lnTo>
                  <a:pt x="1457" y="399"/>
                </a:lnTo>
                <a:lnTo>
                  <a:pt x="1457" y="399"/>
                </a:lnTo>
                <a:lnTo>
                  <a:pt x="1486" y="419"/>
                </a:lnTo>
                <a:lnTo>
                  <a:pt x="1520" y="440"/>
                </a:lnTo>
                <a:lnTo>
                  <a:pt x="1536" y="449"/>
                </a:lnTo>
                <a:lnTo>
                  <a:pt x="1552" y="457"/>
                </a:lnTo>
                <a:lnTo>
                  <a:pt x="1566" y="463"/>
                </a:lnTo>
                <a:lnTo>
                  <a:pt x="1580" y="468"/>
                </a:lnTo>
                <a:lnTo>
                  <a:pt x="1580" y="468"/>
                </a:lnTo>
                <a:lnTo>
                  <a:pt x="1634" y="483"/>
                </a:lnTo>
                <a:lnTo>
                  <a:pt x="1645" y="487"/>
                </a:lnTo>
                <a:lnTo>
                  <a:pt x="1655" y="490"/>
                </a:lnTo>
                <a:lnTo>
                  <a:pt x="1661" y="494"/>
                </a:lnTo>
                <a:lnTo>
                  <a:pt x="1662" y="497"/>
                </a:lnTo>
                <a:lnTo>
                  <a:pt x="1664" y="498"/>
                </a:lnTo>
                <a:lnTo>
                  <a:pt x="1664" y="498"/>
                </a:lnTo>
                <a:lnTo>
                  <a:pt x="1665" y="500"/>
                </a:lnTo>
                <a:lnTo>
                  <a:pt x="1667" y="504"/>
                </a:lnTo>
                <a:lnTo>
                  <a:pt x="1673" y="510"/>
                </a:lnTo>
                <a:lnTo>
                  <a:pt x="1676" y="515"/>
                </a:lnTo>
                <a:lnTo>
                  <a:pt x="1678" y="520"/>
                </a:lnTo>
                <a:lnTo>
                  <a:pt x="1678" y="527"/>
                </a:lnTo>
                <a:lnTo>
                  <a:pt x="1678" y="537"/>
                </a:lnTo>
                <a:lnTo>
                  <a:pt x="1678" y="537"/>
                </a:lnTo>
                <a:lnTo>
                  <a:pt x="1676" y="553"/>
                </a:lnTo>
                <a:lnTo>
                  <a:pt x="1673" y="563"/>
                </a:lnTo>
                <a:lnTo>
                  <a:pt x="1672" y="569"/>
                </a:lnTo>
                <a:lnTo>
                  <a:pt x="1673" y="576"/>
                </a:lnTo>
                <a:lnTo>
                  <a:pt x="1673" y="576"/>
                </a:lnTo>
                <a:lnTo>
                  <a:pt x="1676" y="581"/>
                </a:lnTo>
                <a:lnTo>
                  <a:pt x="1678" y="585"/>
                </a:lnTo>
                <a:lnTo>
                  <a:pt x="1684" y="595"/>
                </a:lnTo>
                <a:lnTo>
                  <a:pt x="1687" y="600"/>
                </a:lnTo>
                <a:lnTo>
                  <a:pt x="1688" y="604"/>
                </a:lnTo>
                <a:lnTo>
                  <a:pt x="1687" y="607"/>
                </a:lnTo>
                <a:lnTo>
                  <a:pt x="1683" y="611"/>
                </a:lnTo>
                <a:lnTo>
                  <a:pt x="1683" y="611"/>
                </a:lnTo>
                <a:lnTo>
                  <a:pt x="1677" y="613"/>
                </a:lnTo>
                <a:lnTo>
                  <a:pt x="1670" y="616"/>
                </a:lnTo>
                <a:lnTo>
                  <a:pt x="1660" y="617"/>
                </a:lnTo>
                <a:lnTo>
                  <a:pt x="1650" y="618"/>
                </a:lnTo>
                <a:lnTo>
                  <a:pt x="1639" y="618"/>
                </a:lnTo>
                <a:lnTo>
                  <a:pt x="1629" y="617"/>
                </a:lnTo>
                <a:lnTo>
                  <a:pt x="1619" y="615"/>
                </a:lnTo>
                <a:lnTo>
                  <a:pt x="1609" y="611"/>
                </a:lnTo>
                <a:lnTo>
                  <a:pt x="1609" y="611"/>
                </a:lnTo>
                <a:lnTo>
                  <a:pt x="1601" y="607"/>
                </a:lnTo>
                <a:lnTo>
                  <a:pt x="1592" y="606"/>
                </a:lnTo>
                <a:lnTo>
                  <a:pt x="1584" y="606"/>
                </a:lnTo>
                <a:lnTo>
                  <a:pt x="1575" y="607"/>
                </a:lnTo>
                <a:lnTo>
                  <a:pt x="1564" y="611"/>
                </a:lnTo>
                <a:lnTo>
                  <a:pt x="1552" y="616"/>
                </a:lnTo>
                <a:lnTo>
                  <a:pt x="1521" y="631"/>
                </a:lnTo>
                <a:lnTo>
                  <a:pt x="1521" y="631"/>
                </a:lnTo>
                <a:lnTo>
                  <a:pt x="1498" y="640"/>
                </a:lnTo>
                <a:lnTo>
                  <a:pt x="1468" y="652"/>
                </a:lnTo>
                <a:lnTo>
                  <a:pt x="1397" y="676"/>
                </a:lnTo>
                <a:lnTo>
                  <a:pt x="1330" y="698"/>
                </a:lnTo>
                <a:lnTo>
                  <a:pt x="1295" y="709"/>
                </a:lnTo>
                <a:lnTo>
                  <a:pt x="1295" y="709"/>
                </a:lnTo>
                <a:lnTo>
                  <a:pt x="1276" y="713"/>
                </a:lnTo>
                <a:lnTo>
                  <a:pt x="1252" y="715"/>
                </a:lnTo>
                <a:lnTo>
                  <a:pt x="1221" y="719"/>
                </a:lnTo>
                <a:lnTo>
                  <a:pt x="1221" y="719"/>
                </a:lnTo>
                <a:lnTo>
                  <a:pt x="1242" y="765"/>
                </a:lnTo>
                <a:lnTo>
                  <a:pt x="1258" y="802"/>
                </a:lnTo>
                <a:lnTo>
                  <a:pt x="1270" y="832"/>
                </a:lnTo>
                <a:lnTo>
                  <a:pt x="1270" y="832"/>
                </a:lnTo>
                <a:lnTo>
                  <a:pt x="1280" y="856"/>
                </a:lnTo>
                <a:lnTo>
                  <a:pt x="1292" y="878"/>
                </a:lnTo>
                <a:lnTo>
                  <a:pt x="1303" y="897"/>
                </a:lnTo>
                <a:lnTo>
                  <a:pt x="1309" y="911"/>
                </a:lnTo>
                <a:lnTo>
                  <a:pt x="1309" y="911"/>
                </a:lnTo>
                <a:lnTo>
                  <a:pt x="1309" y="916"/>
                </a:lnTo>
                <a:lnTo>
                  <a:pt x="1309" y="923"/>
                </a:lnTo>
                <a:lnTo>
                  <a:pt x="1307" y="947"/>
                </a:lnTo>
                <a:lnTo>
                  <a:pt x="1297" y="1018"/>
                </a:lnTo>
                <a:lnTo>
                  <a:pt x="1284" y="1099"/>
                </a:lnTo>
                <a:lnTo>
                  <a:pt x="1279" y="1136"/>
                </a:lnTo>
                <a:lnTo>
                  <a:pt x="1275" y="1167"/>
                </a:lnTo>
                <a:lnTo>
                  <a:pt x="1275" y="1167"/>
                </a:lnTo>
                <a:lnTo>
                  <a:pt x="1270" y="1226"/>
                </a:lnTo>
                <a:lnTo>
                  <a:pt x="1265" y="1290"/>
                </a:lnTo>
                <a:lnTo>
                  <a:pt x="1260" y="1368"/>
                </a:lnTo>
                <a:lnTo>
                  <a:pt x="1260" y="1368"/>
                </a:lnTo>
                <a:lnTo>
                  <a:pt x="1259" y="1378"/>
                </a:lnTo>
                <a:lnTo>
                  <a:pt x="1260" y="1381"/>
                </a:lnTo>
                <a:lnTo>
                  <a:pt x="1265" y="1383"/>
                </a:lnTo>
                <a:lnTo>
                  <a:pt x="1265" y="1383"/>
                </a:lnTo>
                <a:lnTo>
                  <a:pt x="1269" y="1384"/>
                </a:lnTo>
                <a:lnTo>
                  <a:pt x="1275" y="1384"/>
                </a:lnTo>
                <a:lnTo>
                  <a:pt x="1287" y="1384"/>
                </a:lnTo>
                <a:lnTo>
                  <a:pt x="1293" y="1386"/>
                </a:lnTo>
                <a:lnTo>
                  <a:pt x="1300" y="1388"/>
                </a:lnTo>
                <a:lnTo>
                  <a:pt x="1306" y="1392"/>
                </a:lnTo>
                <a:lnTo>
                  <a:pt x="1309" y="1398"/>
                </a:lnTo>
                <a:lnTo>
                  <a:pt x="1309" y="1398"/>
                </a:lnTo>
                <a:lnTo>
                  <a:pt x="1314" y="1410"/>
                </a:lnTo>
                <a:lnTo>
                  <a:pt x="1318" y="1420"/>
                </a:lnTo>
                <a:lnTo>
                  <a:pt x="1319" y="1429"/>
                </a:lnTo>
                <a:lnTo>
                  <a:pt x="1319" y="1437"/>
                </a:lnTo>
                <a:lnTo>
                  <a:pt x="1319" y="1437"/>
                </a:lnTo>
                <a:lnTo>
                  <a:pt x="1318" y="1446"/>
                </a:lnTo>
                <a:lnTo>
                  <a:pt x="1317" y="1452"/>
                </a:lnTo>
                <a:lnTo>
                  <a:pt x="1314" y="1457"/>
                </a:lnTo>
                <a:lnTo>
                  <a:pt x="1309" y="1447"/>
                </a:lnTo>
                <a:lnTo>
                  <a:pt x="1309" y="1447"/>
                </a:lnTo>
                <a:lnTo>
                  <a:pt x="1305" y="1441"/>
                </a:lnTo>
                <a:lnTo>
                  <a:pt x="1300" y="1432"/>
                </a:lnTo>
                <a:lnTo>
                  <a:pt x="1300" y="1432"/>
                </a:lnTo>
                <a:lnTo>
                  <a:pt x="1295" y="1423"/>
                </a:lnTo>
                <a:lnTo>
                  <a:pt x="1292" y="1419"/>
                </a:lnTo>
                <a:lnTo>
                  <a:pt x="1291" y="1418"/>
                </a:lnTo>
                <a:lnTo>
                  <a:pt x="1290" y="1418"/>
                </a:lnTo>
                <a:lnTo>
                  <a:pt x="1290" y="1418"/>
                </a:lnTo>
                <a:lnTo>
                  <a:pt x="1269" y="1420"/>
                </a:lnTo>
                <a:lnTo>
                  <a:pt x="1250" y="1423"/>
                </a:lnTo>
                <a:lnTo>
                  <a:pt x="1250" y="1423"/>
                </a:lnTo>
                <a:lnTo>
                  <a:pt x="1252" y="1440"/>
                </a:lnTo>
                <a:lnTo>
                  <a:pt x="1252" y="1453"/>
                </a:lnTo>
                <a:lnTo>
                  <a:pt x="1252" y="1458"/>
                </a:lnTo>
                <a:lnTo>
                  <a:pt x="1250" y="1462"/>
                </a:lnTo>
                <a:lnTo>
                  <a:pt x="1250" y="1462"/>
                </a:lnTo>
                <a:lnTo>
                  <a:pt x="1241" y="1477"/>
                </a:lnTo>
                <a:lnTo>
                  <a:pt x="1241" y="1477"/>
                </a:lnTo>
                <a:lnTo>
                  <a:pt x="1241" y="1475"/>
                </a:lnTo>
                <a:lnTo>
                  <a:pt x="1239" y="1470"/>
                </a:lnTo>
                <a:lnTo>
                  <a:pt x="1237" y="1463"/>
                </a:lnTo>
                <a:lnTo>
                  <a:pt x="1231" y="1452"/>
                </a:lnTo>
                <a:lnTo>
                  <a:pt x="1231" y="1452"/>
                </a:lnTo>
                <a:lnTo>
                  <a:pt x="1223" y="1441"/>
                </a:lnTo>
                <a:lnTo>
                  <a:pt x="1220" y="1431"/>
                </a:lnTo>
                <a:lnTo>
                  <a:pt x="1216" y="1423"/>
                </a:lnTo>
                <a:lnTo>
                  <a:pt x="1216" y="1423"/>
                </a:lnTo>
                <a:lnTo>
                  <a:pt x="1199" y="1423"/>
                </a:lnTo>
                <a:lnTo>
                  <a:pt x="1184" y="1424"/>
                </a:lnTo>
                <a:lnTo>
                  <a:pt x="1177" y="1425"/>
                </a:lnTo>
                <a:lnTo>
                  <a:pt x="1172" y="1427"/>
                </a:lnTo>
                <a:lnTo>
                  <a:pt x="1172" y="1427"/>
                </a:lnTo>
                <a:lnTo>
                  <a:pt x="1157" y="1434"/>
                </a:lnTo>
                <a:lnTo>
                  <a:pt x="1152" y="1437"/>
                </a:lnTo>
                <a:lnTo>
                  <a:pt x="1147" y="1442"/>
                </a:lnTo>
                <a:lnTo>
                  <a:pt x="1147" y="1442"/>
                </a:lnTo>
                <a:lnTo>
                  <a:pt x="1142" y="1448"/>
                </a:lnTo>
                <a:lnTo>
                  <a:pt x="1137" y="1453"/>
                </a:lnTo>
                <a:lnTo>
                  <a:pt x="1132" y="1457"/>
                </a:lnTo>
                <a:lnTo>
                  <a:pt x="1132" y="1457"/>
                </a:lnTo>
                <a:lnTo>
                  <a:pt x="1127" y="1451"/>
                </a:lnTo>
                <a:lnTo>
                  <a:pt x="1124" y="1447"/>
                </a:lnTo>
                <a:lnTo>
                  <a:pt x="1123" y="1442"/>
                </a:lnTo>
                <a:lnTo>
                  <a:pt x="1123" y="1442"/>
                </a:lnTo>
                <a:lnTo>
                  <a:pt x="1121" y="1439"/>
                </a:lnTo>
                <a:lnTo>
                  <a:pt x="1120" y="1435"/>
                </a:lnTo>
                <a:lnTo>
                  <a:pt x="1119" y="1431"/>
                </a:lnTo>
                <a:lnTo>
                  <a:pt x="1118" y="1427"/>
                </a:lnTo>
                <a:lnTo>
                  <a:pt x="1118" y="1427"/>
                </a:lnTo>
                <a:lnTo>
                  <a:pt x="1119" y="1424"/>
                </a:lnTo>
                <a:lnTo>
                  <a:pt x="1123" y="1419"/>
                </a:lnTo>
                <a:lnTo>
                  <a:pt x="1129" y="1414"/>
                </a:lnTo>
                <a:lnTo>
                  <a:pt x="1137" y="1408"/>
                </a:lnTo>
                <a:lnTo>
                  <a:pt x="1137" y="1408"/>
                </a:lnTo>
                <a:lnTo>
                  <a:pt x="1143" y="1405"/>
                </a:lnTo>
                <a:lnTo>
                  <a:pt x="1152" y="1402"/>
                </a:lnTo>
                <a:lnTo>
                  <a:pt x="1175" y="1393"/>
                </a:lnTo>
                <a:lnTo>
                  <a:pt x="1186" y="1388"/>
                </a:lnTo>
                <a:lnTo>
                  <a:pt x="1198" y="1383"/>
                </a:lnTo>
                <a:lnTo>
                  <a:pt x="1206" y="1376"/>
                </a:lnTo>
                <a:lnTo>
                  <a:pt x="1209" y="1372"/>
                </a:lnTo>
                <a:lnTo>
                  <a:pt x="1211" y="1368"/>
                </a:lnTo>
                <a:lnTo>
                  <a:pt x="1211" y="1368"/>
                </a:lnTo>
                <a:lnTo>
                  <a:pt x="1216" y="1356"/>
                </a:lnTo>
                <a:lnTo>
                  <a:pt x="1221" y="1338"/>
                </a:lnTo>
                <a:lnTo>
                  <a:pt x="1233" y="1287"/>
                </a:lnTo>
                <a:lnTo>
                  <a:pt x="1243" y="1229"/>
                </a:lnTo>
                <a:lnTo>
                  <a:pt x="1248" y="1201"/>
                </a:lnTo>
                <a:lnTo>
                  <a:pt x="1250" y="1177"/>
                </a:lnTo>
                <a:lnTo>
                  <a:pt x="1250" y="1177"/>
                </a:lnTo>
                <a:lnTo>
                  <a:pt x="1257" y="1110"/>
                </a:lnTo>
                <a:lnTo>
                  <a:pt x="1265" y="1025"/>
                </a:lnTo>
                <a:lnTo>
                  <a:pt x="1273" y="949"/>
                </a:lnTo>
                <a:lnTo>
                  <a:pt x="1275" y="923"/>
                </a:lnTo>
                <a:lnTo>
                  <a:pt x="1275" y="911"/>
                </a:lnTo>
                <a:lnTo>
                  <a:pt x="1275" y="911"/>
                </a:lnTo>
                <a:lnTo>
                  <a:pt x="1273" y="901"/>
                </a:lnTo>
                <a:lnTo>
                  <a:pt x="1269" y="888"/>
                </a:lnTo>
                <a:lnTo>
                  <a:pt x="1260" y="868"/>
                </a:lnTo>
                <a:lnTo>
                  <a:pt x="1254" y="857"/>
                </a:lnTo>
                <a:lnTo>
                  <a:pt x="1246" y="842"/>
                </a:lnTo>
                <a:lnTo>
                  <a:pt x="1246" y="842"/>
                </a:lnTo>
                <a:lnTo>
                  <a:pt x="1227" y="811"/>
                </a:lnTo>
                <a:lnTo>
                  <a:pt x="1211" y="786"/>
                </a:lnTo>
                <a:lnTo>
                  <a:pt x="1196" y="758"/>
                </a:lnTo>
                <a:lnTo>
                  <a:pt x="1177" y="768"/>
                </a:lnTo>
                <a:lnTo>
                  <a:pt x="1177" y="768"/>
                </a:lnTo>
                <a:lnTo>
                  <a:pt x="1175" y="765"/>
                </a:lnTo>
                <a:lnTo>
                  <a:pt x="1172" y="758"/>
                </a:lnTo>
                <a:lnTo>
                  <a:pt x="1169" y="756"/>
                </a:lnTo>
                <a:lnTo>
                  <a:pt x="1167" y="754"/>
                </a:lnTo>
                <a:lnTo>
                  <a:pt x="1164" y="752"/>
                </a:lnTo>
                <a:lnTo>
                  <a:pt x="1162" y="754"/>
                </a:lnTo>
                <a:lnTo>
                  <a:pt x="1162" y="754"/>
                </a:lnTo>
                <a:lnTo>
                  <a:pt x="1161" y="756"/>
                </a:lnTo>
                <a:lnTo>
                  <a:pt x="1159" y="761"/>
                </a:lnTo>
                <a:lnTo>
                  <a:pt x="1158" y="770"/>
                </a:lnTo>
                <a:lnTo>
                  <a:pt x="1157" y="773"/>
                </a:lnTo>
                <a:lnTo>
                  <a:pt x="1157" y="776"/>
                </a:lnTo>
                <a:lnTo>
                  <a:pt x="1155" y="776"/>
                </a:lnTo>
                <a:lnTo>
                  <a:pt x="1152" y="773"/>
                </a:lnTo>
                <a:lnTo>
                  <a:pt x="1152" y="773"/>
                </a:lnTo>
                <a:lnTo>
                  <a:pt x="1141" y="758"/>
                </a:lnTo>
                <a:lnTo>
                  <a:pt x="1136" y="754"/>
                </a:lnTo>
                <a:lnTo>
                  <a:pt x="1135" y="752"/>
                </a:lnTo>
                <a:lnTo>
                  <a:pt x="1132" y="754"/>
                </a:lnTo>
                <a:lnTo>
                  <a:pt x="1132" y="754"/>
                </a:lnTo>
                <a:lnTo>
                  <a:pt x="1108" y="773"/>
                </a:lnTo>
                <a:lnTo>
                  <a:pt x="1108" y="773"/>
                </a:lnTo>
                <a:lnTo>
                  <a:pt x="1104" y="771"/>
                </a:lnTo>
                <a:lnTo>
                  <a:pt x="1094" y="765"/>
                </a:lnTo>
                <a:lnTo>
                  <a:pt x="1088" y="762"/>
                </a:lnTo>
                <a:lnTo>
                  <a:pt x="1081" y="760"/>
                </a:lnTo>
                <a:lnTo>
                  <a:pt x="1075" y="758"/>
                </a:lnTo>
                <a:lnTo>
                  <a:pt x="1068" y="758"/>
                </a:lnTo>
                <a:lnTo>
                  <a:pt x="1068" y="758"/>
                </a:lnTo>
                <a:lnTo>
                  <a:pt x="1057" y="762"/>
                </a:lnTo>
                <a:lnTo>
                  <a:pt x="1046" y="766"/>
                </a:lnTo>
                <a:lnTo>
                  <a:pt x="1035" y="768"/>
                </a:lnTo>
                <a:lnTo>
                  <a:pt x="1030" y="770"/>
                </a:lnTo>
                <a:lnTo>
                  <a:pt x="1024" y="768"/>
                </a:lnTo>
                <a:lnTo>
                  <a:pt x="1024" y="768"/>
                </a:lnTo>
                <a:lnTo>
                  <a:pt x="1014" y="765"/>
                </a:lnTo>
                <a:lnTo>
                  <a:pt x="1006" y="761"/>
                </a:lnTo>
                <a:lnTo>
                  <a:pt x="997" y="758"/>
                </a:lnTo>
                <a:lnTo>
                  <a:pt x="991" y="758"/>
                </a:lnTo>
                <a:lnTo>
                  <a:pt x="985" y="758"/>
                </a:lnTo>
                <a:lnTo>
                  <a:pt x="985" y="758"/>
                </a:lnTo>
                <a:lnTo>
                  <a:pt x="979" y="758"/>
                </a:lnTo>
                <a:lnTo>
                  <a:pt x="973" y="757"/>
                </a:lnTo>
                <a:lnTo>
                  <a:pt x="964" y="754"/>
                </a:lnTo>
                <a:lnTo>
                  <a:pt x="958" y="750"/>
                </a:lnTo>
                <a:lnTo>
                  <a:pt x="957" y="749"/>
                </a:lnTo>
                <a:lnTo>
                  <a:pt x="955" y="749"/>
                </a:lnTo>
                <a:lnTo>
                  <a:pt x="955" y="749"/>
                </a:lnTo>
                <a:lnTo>
                  <a:pt x="954" y="797"/>
                </a:lnTo>
                <a:lnTo>
                  <a:pt x="953" y="902"/>
                </a:lnTo>
                <a:lnTo>
                  <a:pt x="952" y="1011"/>
                </a:lnTo>
                <a:lnTo>
                  <a:pt x="950" y="1068"/>
                </a:lnTo>
                <a:lnTo>
                  <a:pt x="950" y="1068"/>
                </a:lnTo>
                <a:lnTo>
                  <a:pt x="948" y="1079"/>
                </a:lnTo>
                <a:lnTo>
                  <a:pt x="942" y="1099"/>
                </a:lnTo>
                <a:lnTo>
                  <a:pt x="925" y="1153"/>
                </a:lnTo>
                <a:lnTo>
                  <a:pt x="912" y="1185"/>
                </a:lnTo>
                <a:lnTo>
                  <a:pt x="899" y="1217"/>
                </a:lnTo>
                <a:lnTo>
                  <a:pt x="885" y="1248"/>
                </a:lnTo>
                <a:lnTo>
                  <a:pt x="872" y="1275"/>
                </a:lnTo>
                <a:lnTo>
                  <a:pt x="872" y="1275"/>
                </a:lnTo>
                <a:lnTo>
                  <a:pt x="858" y="1303"/>
                </a:lnTo>
                <a:lnTo>
                  <a:pt x="846" y="1334"/>
                </a:lnTo>
                <a:lnTo>
                  <a:pt x="835" y="1366"/>
                </a:lnTo>
                <a:lnTo>
                  <a:pt x="825" y="1398"/>
                </a:lnTo>
                <a:lnTo>
                  <a:pt x="818" y="1427"/>
                </a:lnTo>
                <a:lnTo>
                  <a:pt x="812" y="1451"/>
                </a:lnTo>
                <a:lnTo>
                  <a:pt x="809" y="1468"/>
                </a:lnTo>
                <a:lnTo>
                  <a:pt x="808" y="1477"/>
                </a:lnTo>
                <a:lnTo>
                  <a:pt x="808" y="1477"/>
                </a:lnTo>
                <a:lnTo>
                  <a:pt x="809" y="1483"/>
                </a:lnTo>
                <a:lnTo>
                  <a:pt x="813" y="1489"/>
                </a:lnTo>
                <a:lnTo>
                  <a:pt x="815" y="1491"/>
                </a:lnTo>
                <a:lnTo>
                  <a:pt x="816" y="1493"/>
                </a:lnTo>
                <a:lnTo>
                  <a:pt x="818" y="1491"/>
                </a:lnTo>
                <a:lnTo>
                  <a:pt x="818" y="1491"/>
                </a:lnTo>
                <a:lnTo>
                  <a:pt x="825" y="1479"/>
                </a:lnTo>
                <a:lnTo>
                  <a:pt x="831" y="1472"/>
                </a:lnTo>
                <a:lnTo>
                  <a:pt x="834" y="1469"/>
                </a:lnTo>
                <a:lnTo>
                  <a:pt x="837" y="1467"/>
                </a:lnTo>
                <a:lnTo>
                  <a:pt x="837" y="1467"/>
                </a:lnTo>
                <a:lnTo>
                  <a:pt x="845" y="1463"/>
                </a:lnTo>
                <a:lnTo>
                  <a:pt x="853" y="1458"/>
                </a:lnTo>
                <a:lnTo>
                  <a:pt x="862" y="1452"/>
                </a:lnTo>
                <a:lnTo>
                  <a:pt x="862" y="1472"/>
                </a:lnTo>
                <a:lnTo>
                  <a:pt x="862" y="1472"/>
                </a:lnTo>
                <a:lnTo>
                  <a:pt x="863" y="1474"/>
                </a:lnTo>
                <a:lnTo>
                  <a:pt x="863" y="1483"/>
                </a:lnTo>
                <a:lnTo>
                  <a:pt x="863" y="1486"/>
                </a:lnTo>
                <a:lnTo>
                  <a:pt x="862" y="1491"/>
                </a:lnTo>
                <a:lnTo>
                  <a:pt x="859" y="1496"/>
                </a:lnTo>
                <a:lnTo>
                  <a:pt x="857" y="1501"/>
                </a:lnTo>
                <a:lnTo>
                  <a:pt x="857" y="1501"/>
                </a:lnTo>
                <a:lnTo>
                  <a:pt x="850" y="1509"/>
                </a:lnTo>
                <a:lnTo>
                  <a:pt x="842" y="1516"/>
                </a:lnTo>
                <a:lnTo>
                  <a:pt x="836" y="1523"/>
                </a:lnTo>
                <a:lnTo>
                  <a:pt x="834" y="1527"/>
                </a:lnTo>
                <a:lnTo>
                  <a:pt x="832" y="1531"/>
                </a:lnTo>
                <a:lnTo>
                  <a:pt x="832" y="1531"/>
                </a:lnTo>
                <a:lnTo>
                  <a:pt x="832" y="1534"/>
                </a:lnTo>
                <a:lnTo>
                  <a:pt x="834" y="1538"/>
                </a:lnTo>
                <a:lnTo>
                  <a:pt x="836" y="1542"/>
                </a:lnTo>
                <a:lnTo>
                  <a:pt x="839" y="1546"/>
                </a:lnTo>
                <a:lnTo>
                  <a:pt x="846" y="1553"/>
                </a:lnTo>
                <a:lnTo>
                  <a:pt x="852" y="1560"/>
                </a:lnTo>
                <a:lnTo>
                  <a:pt x="852" y="1560"/>
                </a:lnTo>
                <a:lnTo>
                  <a:pt x="861" y="1574"/>
                </a:lnTo>
                <a:lnTo>
                  <a:pt x="862" y="1579"/>
                </a:lnTo>
                <a:lnTo>
                  <a:pt x="862" y="1580"/>
                </a:lnTo>
                <a:lnTo>
                  <a:pt x="862" y="1580"/>
                </a:lnTo>
                <a:lnTo>
                  <a:pt x="862" y="1580"/>
                </a:lnTo>
                <a:lnTo>
                  <a:pt x="852" y="1579"/>
                </a:lnTo>
                <a:lnTo>
                  <a:pt x="846" y="1576"/>
                </a:lnTo>
                <a:lnTo>
                  <a:pt x="842" y="1575"/>
                </a:lnTo>
                <a:lnTo>
                  <a:pt x="842" y="1575"/>
                </a:lnTo>
                <a:lnTo>
                  <a:pt x="842" y="1575"/>
                </a:lnTo>
                <a:lnTo>
                  <a:pt x="841" y="1575"/>
                </a:lnTo>
                <a:lnTo>
                  <a:pt x="839" y="1576"/>
                </a:lnTo>
                <a:lnTo>
                  <a:pt x="835" y="1576"/>
                </a:lnTo>
                <a:lnTo>
                  <a:pt x="831" y="1576"/>
                </a:lnTo>
                <a:lnTo>
                  <a:pt x="827" y="1575"/>
                </a:lnTo>
                <a:lnTo>
                  <a:pt x="827" y="1575"/>
                </a:lnTo>
                <a:lnTo>
                  <a:pt x="824" y="1573"/>
                </a:lnTo>
                <a:lnTo>
                  <a:pt x="821" y="1570"/>
                </a:lnTo>
                <a:lnTo>
                  <a:pt x="818" y="1564"/>
                </a:lnTo>
                <a:lnTo>
                  <a:pt x="814" y="1555"/>
                </a:lnTo>
                <a:lnTo>
                  <a:pt x="808" y="1546"/>
                </a:lnTo>
                <a:lnTo>
                  <a:pt x="808" y="1546"/>
                </a:lnTo>
                <a:lnTo>
                  <a:pt x="803" y="1537"/>
                </a:lnTo>
                <a:lnTo>
                  <a:pt x="802" y="1532"/>
                </a:lnTo>
                <a:lnTo>
                  <a:pt x="800" y="1530"/>
                </a:lnTo>
                <a:lnTo>
                  <a:pt x="798" y="1531"/>
                </a:lnTo>
                <a:lnTo>
                  <a:pt x="798" y="1531"/>
                </a:lnTo>
                <a:lnTo>
                  <a:pt x="794" y="1533"/>
                </a:lnTo>
                <a:lnTo>
                  <a:pt x="794" y="1533"/>
                </a:lnTo>
                <a:lnTo>
                  <a:pt x="783" y="1546"/>
                </a:lnTo>
                <a:lnTo>
                  <a:pt x="783" y="1546"/>
                </a:lnTo>
                <a:lnTo>
                  <a:pt x="764" y="1568"/>
                </a:lnTo>
                <a:lnTo>
                  <a:pt x="755" y="1576"/>
                </a:lnTo>
                <a:lnTo>
                  <a:pt x="749" y="1580"/>
                </a:lnTo>
                <a:lnTo>
                  <a:pt x="749" y="1580"/>
                </a:lnTo>
                <a:lnTo>
                  <a:pt x="740" y="1582"/>
                </a:lnTo>
                <a:lnTo>
                  <a:pt x="727" y="1587"/>
                </a:lnTo>
                <a:lnTo>
                  <a:pt x="711" y="1595"/>
                </a:lnTo>
                <a:lnTo>
                  <a:pt x="705" y="1600"/>
                </a:lnTo>
                <a:lnTo>
                  <a:pt x="700" y="1605"/>
                </a:lnTo>
                <a:lnTo>
                  <a:pt x="700" y="1605"/>
                </a:lnTo>
                <a:lnTo>
                  <a:pt x="690" y="1617"/>
                </a:lnTo>
                <a:lnTo>
                  <a:pt x="681" y="1632"/>
                </a:lnTo>
                <a:lnTo>
                  <a:pt x="670" y="1649"/>
                </a:lnTo>
                <a:lnTo>
                  <a:pt x="655" y="1673"/>
                </a:lnTo>
                <a:lnTo>
                  <a:pt x="655" y="1649"/>
                </a:lnTo>
                <a:lnTo>
                  <a:pt x="655" y="1649"/>
                </a:lnTo>
                <a:lnTo>
                  <a:pt x="654" y="1648"/>
                </a:lnTo>
                <a:lnTo>
                  <a:pt x="652" y="1645"/>
                </a:lnTo>
                <a:lnTo>
                  <a:pt x="650" y="1643"/>
                </a:lnTo>
                <a:lnTo>
                  <a:pt x="649" y="1640"/>
                </a:lnTo>
                <a:lnTo>
                  <a:pt x="649" y="1638"/>
                </a:lnTo>
                <a:lnTo>
                  <a:pt x="650" y="1634"/>
                </a:lnTo>
                <a:lnTo>
                  <a:pt x="650" y="1634"/>
                </a:lnTo>
                <a:lnTo>
                  <a:pt x="659" y="1616"/>
                </a:lnTo>
                <a:lnTo>
                  <a:pt x="665" y="1606"/>
                </a:lnTo>
                <a:lnTo>
                  <a:pt x="670" y="1600"/>
                </a:lnTo>
                <a:lnTo>
                  <a:pt x="670" y="1600"/>
                </a:lnTo>
                <a:lnTo>
                  <a:pt x="682" y="1591"/>
                </a:lnTo>
                <a:lnTo>
                  <a:pt x="687" y="1587"/>
                </a:lnTo>
                <a:lnTo>
                  <a:pt x="690" y="1585"/>
                </a:lnTo>
                <a:lnTo>
                  <a:pt x="690" y="1585"/>
                </a:lnTo>
                <a:lnTo>
                  <a:pt x="689" y="1585"/>
                </a:lnTo>
                <a:lnTo>
                  <a:pt x="684" y="1586"/>
                </a:lnTo>
                <a:lnTo>
                  <a:pt x="668" y="1592"/>
                </a:lnTo>
                <a:lnTo>
                  <a:pt x="652" y="1598"/>
                </a:lnTo>
                <a:lnTo>
                  <a:pt x="647" y="1600"/>
                </a:lnTo>
                <a:lnTo>
                  <a:pt x="646" y="1600"/>
                </a:lnTo>
                <a:lnTo>
                  <a:pt x="646" y="1600"/>
                </a:lnTo>
                <a:lnTo>
                  <a:pt x="646" y="1600"/>
                </a:lnTo>
                <a:lnTo>
                  <a:pt x="646" y="1597"/>
                </a:lnTo>
                <a:lnTo>
                  <a:pt x="647" y="1595"/>
                </a:lnTo>
                <a:lnTo>
                  <a:pt x="648" y="1592"/>
                </a:lnTo>
                <a:lnTo>
                  <a:pt x="652" y="1589"/>
                </a:lnTo>
                <a:lnTo>
                  <a:pt x="658" y="1584"/>
                </a:lnTo>
                <a:lnTo>
                  <a:pt x="666" y="1577"/>
                </a:lnTo>
                <a:lnTo>
                  <a:pt x="680" y="1570"/>
                </a:lnTo>
                <a:lnTo>
                  <a:pt x="680" y="1570"/>
                </a:lnTo>
                <a:lnTo>
                  <a:pt x="693" y="1563"/>
                </a:lnTo>
                <a:lnTo>
                  <a:pt x="705" y="1555"/>
                </a:lnTo>
                <a:lnTo>
                  <a:pt x="713" y="1549"/>
                </a:lnTo>
                <a:lnTo>
                  <a:pt x="721" y="1543"/>
                </a:lnTo>
                <a:lnTo>
                  <a:pt x="724" y="1537"/>
                </a:lnTo>
                <a:lnTo>
                  <a:pt x="728" y="1532"/>
                </a:lnTo>
                <a:lnTo>
                  <a:pt x="734" y="1521"/>
                </a:lnTo>
                <a:lnTo>
                  <a:pt x="734" y="1521"/>
                </a:lnTo>
                <a:lnTo>
                  <a:pt x="750" y="1486"/>
                </a:lnTo>
                <a:lnTo>
                  <a:pt x="768" y="1447"/>
                </a:lnTo>
                <a:lnTo>
                  <a:pt x="768" y="1447"/>
                </a:lnTo>
                <a:lnTo>
                  <a:pt x="794" y="1394"/>
                </a:lnTo>
                <a:lnTo>
                  <a:pt x="812" y="1355"/>
                </a:lnTo>
                <a:lnTo>
                  <a:pt x="832" y="1309"/>
                </a:lnTo>
                <a:lnTo>
                  <a:pt x="832" y="1309"/>
                </a:lnTo>
                <a:lnTo>
                  <a:pt x="843" y="1282"/>
                </a:lnTo>
                <a:lnTo>
                  <a:pt x="855" y="1253"/>
                </a:lnTo>
                <a:lnTo>
                  <a:pt x="878" y="1191"/>
                </a:lnTo>
                <a:lnTo>
                  <a:pt x="901" y="1122"/>
                </a:lnTo>
                <a:lnTo>
                  <a:pt x="901" y="1122"/>
                </a:lnTo>
                <a:lnTo>
                  <a:pt x="909" y="1073"/>
                </a:lnTo>
                <a:lnTo>
                  <a:pt x="915" y="1024"/>
                </a:lnTo>
                <a:lnTo>
                  <a:pt x="921" y="970"/>
                </a:lnTo>
                <a:lnTo>
                  <a:pt x="921" y="970"/>
                </a:lnTo>
                <a:lnTo>
                  <a:pt x="922" y="945"/>
                </a:lnTo>
                <a:lnTo>
                  <a:pt x="922" y="927"/>
                </a:lnTo>
                <a:lnTo>
                  <a:pt x="921" y="912"/>
                </a:lnTo>
                <a:lnTo>
                  <a:pt x="918" y="901"/>
                </a:lnTo>
                <a:lnTo>
                  <a:pt x="916" y="894"/>
                </a:lnTo>
                <a:lnTo>
                  <a:pt x="914" y="889"/>
                </a:lnTo>
                <a:lnTo>
                  <a:pt x="911" y="886"/>
                </a:lnTo>
                <a:lnTo>
                  <a:pt x="911" y="886"/>
                </a:lnTo>
                <a:lnTo>
                  <a:pt x="904" y="861"/>
                </a:lnTo>
                <a:lnTo>
                  <a:pt x="899" y="846"/>
                </a:lnTo>
                <a:lnTo>
                  <a:pt x="898" y="843"/>
                </a:lnTo>
                <a:lnTo>
                  <a:pt x="896" y="847"/>
                </a:lnTo>
                <a:lnTo>
                  <a:pt x="896" y="847"/>
                </a:lnTo>
                <a:lnTo>
                  <a:pt x="896" y="874"/>
                </a:lnTo>
                <a:lnTo>
                  <a:pt x="898" y="918"/>
                </a:lnTo>
                <a:lnTo>
                  <a:pt x="898" y="959"/>
                </a:lnTo>
                <a:lnTo>
                  <a:pt x="898" y="971"/>
                </a:lnTo>
                <a:lnTo>
                  <a:pt x="896" y="974"/>
                </a:lnTo>
                <a:lnTo>
                  <a:pt x="896" y="975"/>
                </a:lnTo>
                <a:lnTo>
                  <a:pt x="896" y="975"/>
                </a:lnTo>
                <a:lnTo>
                  <a:pt x="894" y="968"/>
                </a:lnTo>
                <a:lnTo>
                  <a:pt x="891" y="950"/>
                </a:lnTo>
                <a:lnTo>
                  <a:pt x="884" y="897"/>
                </a:lnTo>
                <a:lnTo>
                  <a:pt x="877" y="843"/>
                </a:lnTo>
                <a:lnTo>
                  <a:pt x="874" y="826"/>
                </a:lnTo>
                <a:lnTo>
                  <a:pt x="872" y="818"/>
                </a:lnTo>
                <a:lnTo>
                  <a:pt x="872" y="818"/>
                </a:lnTo>
                <a:lnTo>
                  <a:pt x="840" y="776"/>
                </a:lnTo>
                <a:lnTo>
                  <a:pt x="819" y="750"/>
                </a:lnTo>
                <a:lnTo>
                  <a:pt x="812" y="741"/>
                </a:lnTo>
                <a:lnTo>
                  <a:pt x="808" y="739"/>
                </a:lnTo>
                <a:lnTo>
                  <a:pt x="808" y="739"/>
                </a:lnTo>
                <a:lnTo>
                  <a:pt x="808" y="743"/>
                </a:lnTo>
                <a:lnTo>
                  <a:pt x="808" y="750"/>
                </a:lnTo>
                <a:lnTo>
                  <a:pt x="810" y="773"/>
                </a:lnTo>
                <a:lnTo>
                  <a:pt x="813" y="795"/>
                </a:lnTo>
                <a:lnTo>
                  <a:pt x="814" y="802"/>
                </a:lnTo>
                <a:lnTo>
                  <a:pt x="813" y="803"/>
                </a:lnTo>
                <a:lnTo>
                  <a:pt x="813" y="803"/>
                </a:lnTo>
                <a:lnTo>
                  <a:pt x="813" y="803"/>
                </a:lnTo>
                <a:lnTo>
                  <a:pt x="807" y="789"/>
                </a:lnTo>
                <a:lnTo>
                  <a:pt x="794" y="762"/>
                </a:lnTo>
                <a:lnTo>
                  <a:pt x="786" y="746"/>
                </a:lnTo>
                <a:lnTo>
                  <a:pt x="777" y="730"/>
                </a:lnTo>
                <a:lnTo>
                  <a:pt x="768" y="717"/>
                </a:lnTo>
                <a:lnTo>
                  <a:pt x="759" y="704"/>
                </a:lnTo>
                <a:lnTo>
                  <a:pt x="759" y="704"/>
                </a:lnTo>
                <a:lnTo>
                  <a:pt x="754" y="699"/>
                </a:lnTo>
                <a:lnTo>
                  <a:pt x="748" y="695"/>
                </a:lnTo>
                <a:lnTo>
                  <a:pt x="733" y="686"/>
                </a:lnTo>
                <a:lnTo>
                  <a:pt x="716" y="677"/>
                </a:lnTo>
                <a:lnTo>
                  <a:pt x="697" y="669"/>
                </a:lnTo>
                <a:lnTo>
                  <a:pt x="676" y="660"/>
                </a:lnTo>
                <a:lnTo>
                  <a:pt x="655" y="650"/>
                </a:lnTo>
                <a:lnTo>
                  <a:pt x="636" y="638"/>
                </a:lnTo>
                <a:lnTo>
                  <a:pt x="616" y="626"/>
                </a:lnTo>
                <a:lnTo>
                  <a:pt x="616" y="626"/>
                </a:lnTo>
                <a:lnTo>
                  <a:pt x="578" y="600"/>
                </a:lnTo>
                <a:lnTo>
                  <a:pt x="559" y="586"/>
                </a:lnTo>
                <a:lnTo>
                  <a:pt x="541" y="573"/>
                </a:lnTo>
                <a:lnTo>
                  <a:pt x="523" y="557"/>
                </a:lnTo>
                <a:lnTo>
                  <a:pt x="507" y="540"/>
                </a:lnTo>
                <a:lnTo>
                  <a:pt x="499" y="529"/>
                </a:lnTo>
                <a:lnTo>
                  <a:pt x="492" y="517"/>
                </a:lnTo>
                <a:lnTo>
                  <a:pt x="484" y="506"/>
                </a:lnTo>
                <a:lnTo>
                  <a:pt x="478" y="493"/>
                </a:lnTo>
                <a:lnTo>
                  <a:pt x="478" y="493"/>
                </a:lnTo>
                <a:lnTo>
                  <a:pt x="467" y="466"/>
                </a:lnTo>
                <a:lnTo>
                  <a:pt x="460" y="440"/>
                </a:lnTo>
                <a:lnTo>
                  <a:pt x="455" y="415"/>
                </a:lnTo>
                <a:lnTo>
                  <a:pt x="452" y="392"/>
                </a:lnTo>
                <a:lnTo>
                  <a:pt x="454" y="370"/>
                </a:lnTo>
                <a:lnTo>
                  <a:pt x="456" y="350"/>
                </a:lnTo>
                <a:lnTo>
                  <a:pt x="461" y="332"/>
                </a:lnTo>
                <a:lnTo>
                  <a:pt x="468" y="316"/>
                </a:lnTo>
                <a:lnTo>
                  <a:pt x="468" y="316"/>
                </a:lnTo>
                <a:lnTo>
                  <a:pt x="473" y="308"/>
                </a:lnTo>
                <a:lnTo>
                  <a:pt x="478" y="302"/>
                </a:lnTo>
                <a:lnTo>
                  <a:pt x="488" y="291"/>
                </a:lnTo>
                <a:lnTo>
                  <a:pt x="500" y="283"/>
                </a:lnTo>
                <a:lnTo>
                  <a:pt x="513" y="275"/>
                </a:lnTo>
                <a:lnTo>
                  <a:pt x="524" y="268"/>
                </a:lnTo>
                <a:lnTo>
                  <a:pt x="534" y="260"/>
                </a:lnTo>
                <a:lnTo>
                  <a:pt x="542" y="252"/>
                </a:lnTo>
                <a:lnTo>
                  <a:pt x="545" y="247"/>
                </a:lnTo>
                <a:lnTo>
                  <a:pt x="547" y="242"/>
                </a:lnTo>
                <a:lnTo>
                  <a:pt x="547" y="242"/>
                </a:lnTo>
                <a:lnTo>
                  <a:pt x="553" y="224"/>
                </a:lnTo>
                <a:lnTo>
                  <a:pt x="555" y="216"/>
                </a:lnTo>
                <a:lnTo>
                  <a:pt x="553" y="209"/>
                </a:lnTo>
                <a:lnTo>
                  <a:pt x="551" y="203"/>
                </a:lnTo>
                <a:lnTo>
                  <a:pt x="545" y="197"/>
                </a:lnTo>
                <a:lnTo>
                  <a:pt x="535" y="190"/>
                </a:lnTo>
                <a:lnTo>
                  <a:pt x="523" y="183"/>
                </a:lnTo>
                <a:lnTo>
                  <a:pt x="523" y="183"/>
                </a:lnTo>
                <a:lnTo>
                  <a:pt x="508" y="176"/>
                </a:lnTo>
                <a:lnTo>
                  <a:pt x="494" y="171"/>
                </a:lnTo>
                <a:lnTo>
                  <a:pt x="482" y="166"/>
                </a:lnTo>
                <a:lnTo>
                  <a:pt x="470" y="163"/>
                </a:lnTo>
                <a:lnTo>
                  <a:pt x="459" y="161"/>
                </a:lnTo>
                <a:lnTo>
                  <a:pt x="450" y="161"/>
                </a:lnTo>
                <a:lnTo>
                  <a:pt x="441" y="162"/>
                </a:lnTo>
                <a:lnTo>
                  <a:pt x="434" y="163"/>
                </a:lnTo>
                <a:lnTo>
                  <a:pt x="434" y="163"/>
                </a:lnTo>
                <a:lnTo>
                  <a:pt x="390" y="178"/>
                </a:lnTo>
                <a:lnTo>
                  <a:pt x="414" y="198"/>
                </a:lnTo>
                <a:lnTo>
                  <a:pt x="370" y="178"/>
                </a:lnTo>
                <a:lnTo>
                  <a:pt x="336" y="183"/>
                </a:lnTo>
                <a:lnTo>
                  <a:pt x="321" y="178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dirty="0"/>
          </a:p>
        </p:txBody>
      </p:sp>
      <p:sp>
        <p:nvSpPr>
          <p:cNvPr id="14" name="Freeform 22">
            <a:extLst>
              <a:ext uri="{FF2B5EF4-FFF2-40B4-BE49-F238E27FC236}">
                <a16:creationId xmlns:a16="http://schemas.microsoft.com/office/drawing/2014/main" id="{0E04F34E-AAEF-4918-A863-6E9BA1ADB200}"/>
              </a:ext>
            </a:extLst>
          </p:cNvPr>
          <p:cNvSpPr>
            <a:spLocks/>
          </p:cNvSpPr>
          <p:nvPr/>
        </p:nvSpPr>
        <p:spPr bwMode="auto">
          <a:xfrm>
            <a:off x="4162424" y="4897303"/>
            <a:ext cx="1581150" cy="1429503"/>
          </a:xfrm>
          <a:custGeom>
            <a:avLst/>
            <a:gdLst>
              <a:gd name="T0" fmla="*/ 2 w 1418"/>
              <a:gd name="T1" fmla="*/ 869 h 1282"/>
              <a:gd name="T2" fmla="*/ 199 w 1418"/>
              <a:gd name="T3" fmla="*/ 574 h 1282"/>
              <a:gd name="T4" fmla="*/ 298 w 1418"/>
              <a:gd name="T5" fmla="*/ 430 h 1282"/>
              <a:gd name="T6" fmla="*/ 336 w 1418"/>
              <a:gd name="T7" fmla="*/ 530 h 1282"/>
              <a:gd name="T8" fmla="*/ 445 w 1418"/>
              <a:gd name="T9" fmla="*/ 540 h 1282"/>
              <a:gd name="T10" fmla="*/ 602 w 1418"/>
              <a:gd name="T11" fmla="*/ 468 h 1282"/>
              <a:gd name="T12" fmla="*/ 587 w 1418"/>
              <a:gd name="T13" fmla="*/ 741 h 1282"/>
              <a:gd name="T14" fmla="*/ 538 w 1418"/>
              <a:gd name="T15" fmla="*/ 850 h 1282"/>
              <a:gd name="T16" fmla="*/ 346 w 1418"/>
              <a:gd name="T17" fmla="*/ 1091 h 1282"/>
              <a:gd name="T18" fmla="*/ 211 w 1418"/>
              <a:gd name="T19" fmla="*/ 1184 h 1282"/>
              <a:gd name="T20" fmla="*/ 114 w 1418"/>
              <a:gd name="T21" fmla="*/ 1229 h 1282"/>
              <a:gd name="T22" fmla="*/ 200 w 1418"/>
              <a:gd name="T23" fmla="*/ 1215 h 1282"/>
              <a:gd name="T24" fmla="*/ 238 w 1418"/>
              <a:gd name="T25" fmla="*/ 1248 h 1282"/>
              <a:gd name="T26" fmla="*/ 243 w 1418"/>
              <a:gd name="T27" fmla="*/ 1263 h 1282"/>
              <a:gd name="T28" fmla="*/ 341 w 1418"/>
              <a:gd name="T29" fmla="*/ 1175 h 1282"/>
              <a:gd name="T30" fmla="*/ 377 w 1418"/>
              <a:gd name="T31" fmla="*/ 1167 h 1282"/>
              <a:gd name="T32" fmla="*/ 432 w 1418"/>
              <a:gd name="T33" fmla="*/ 1211 h 1282"/>
              <a:gd name="T34" fmla="*/ 425 w 1418"/>
              <a:gd name="T35" fmla="*/ 1179 h 1282"/>
              <a:gd name="T36" fmla="*/ 400 w 1418"/>
              <a:gd name="T37" fmla="*/ 1150 h 1282"/>
              <a:gd name="T38" fmla="*/ 430 w 1418"/>
              <a:gd name="T39" fmla="*/ 1095 h 1282"/>
              <a:gd name="T40" fmla="*/ 395 w 1418"/>
              <a:gd name="T41" fmla="*/ 1115 h 1282"/>
              <a:gd name="T42" fmla="*/ 550 w 1418"/>
              <a:gd name="T43" fmla="*/ 886 h 1282"/>
              <a:gd name="T44" fmla="*/ 631 w 1418"/>
              <a:gd name="T45" fmla="*/ 648 h 1282"/>
              <a:gd name="T46" fmla="*/ 666 w 1418"/>
              <a:gd name="T47" fmla="*/ 471 h 1282"/>
              <a:gd name="T48" fmla="*/ 725 w 1418"/>
              <a:gd name="T49" fmla="*/ 525 h 1282"/>
              <a:gd name="T50" fmla="*/ 747 w 1418"/>
              <a:gd name="T51" fmla="*/ 503 h 1282"/>
              <a:gd name="T52" fmla="*/ 794 w 1418"/>
              <a:gd name="T53" fmla="*/ 591 h 1282"/>
              <a:gd name="T54" fmla="*/ 770 w 1418"/>
              <a:gd name="T55" fmla="*/ 494 h 1282"/>
              <a:gd name="T56" fmla="*/ 804 w 1418"/>
              <a:gd name="T57" fmla="*/ 585 h 1282"/>
              <a:gd name="T58" fmla="*/ 816 w 1418"/>
              <a:gd name="T59" fmla="*/ 531 h 1282"/>
              <a:gd name="T60" fmla="*/ 810 w 1418"/>
              <a:gd name="T61" fmla="*/ 474 h 1282"/>
              <a:gd name="T62" fmla="*/ 977 w 1418"/>
              <a:gd name="T63" fmla="*/ 581 h 1282"/>
              <a:gd name="T64" fmla="*/ 977 w 1418"/>
              <a:gd name="T65" fmla="*/ 672 h 1282"/>
              <a:gd name="T66" fmla="*/ 871 w 1418"/>
              <a:gd name="T67" fmla="*/ 857 h 1282"/>
              <a:gd name="T68" fmla="*/ 719 w 1418"/>
              <a:gd name="T69" fmla="*/ 1034 h 1282"/>
              <a:gd name="T70" fmla="*/ 686 w 1418"/>
              <a:gd name="T71" fmla="*/ 1061 h 1282"/>
              <a:gd name="T72" fmla="*/ 597 w 1418"/>
              <a:gd name="T73" fmla="*/ 1130 h 1282"/>
              <a:gd name="T74" fmla="*/ 743 w 1418"/>
              <a:gd name="T75" fmla="*/ 1076 h 1282"/>
              <a:gd name="T76" fmla="*/ 783 w 1418"/>
              <a:gd name="T77" fmla="*/ 1115 h 1282"/>
              <a:gd name="T78" fmla="*/ 804 w 1418"/>
              <a:gd name="T79" fmla="*/ 1120 h 1282"/>
              <a:gd name="T80" fmla="*/ 855 w 1418"/>
              <a:gd name="T81" fmla="*/ 1094 h 1282"/>
              <a:gd name="T82" fmla="*/ 821 w 1418"/>
              <a:gd name="T83" fmla="*/ 1059 h 1282"/>
              <a:gd name="T84" fmla="*/ 809 w 1418"/>
              <a:gd name="T85" fmla="*/ 1032 h 1282"/>
              <a:gd name="T86" fmla="*/ 1020 w 1418"/>
              <a:gd name="T87" fmla="*/ 707 h 1282"/>
              <a:gd name="T88" fmla="*/ 1051 w 1418"/>
              <a:gd name="T89" fmla="*/ 639 h 1282"/>
              <a:gd name="T90" fmla="*/ 973 w 1418"/>
              <a:gd name="T91" fmla="*/ 494 h 1282"/>
              <a:gd name="T92" fmla="*/ 1025 w 1418"/>
              <a:gd name="T93" fmla="*/ 426 h 1282"/>
              <a:gd name="T94" fmla="*/ 1137 w 1418"/>
              <a:gd name="T95" fmla="*/ 350 h 1282"/>
              <a:gd name="T96" fmla="*/ 1261 w 1418"/>
              <a:gd name="T97" fmla="*/ 235 h 1282"/>
              <a:gd name="T98" fmla="*/ 1313 w 1418"/>
              <a:gd name="T99" fmla="*/ 187 h 1282"/>
              <a:gd name="T100" fmla="*/ 1418 w 1418"/>
              <a:gd name="T101" fmla="*/ 166 h 1282"/>
              <a:gd name="T102" fmla="*/ 1381 w 1418"/>
              <a:gd name="T103" fmla="*/ 101 h 1282"/>
              <a:gd name="T104" fmla="*/ 1228 w 1418"/>
              <a:gd name="T105" fmla="*/ 49 h 1282"/>
              <a:gd name="T106" fmla="*/ 960 w 1418"/>
              <a:gd name="T107" fmla="*/ 7 h 1282"/>
              <a:gd name="T108" fmla="*/ 671 w 1418"/>
              <a:gd name="T109" fmla="*/ 33 h 1282"/>
              <a:gd name="T110" fmla="*/ 491 w 1418"/>
              <a:gd name="T111" fmla="*/ 178 h 1282"/>
              <a:gd name="T112" fmla="*/ 467 w 1418"/>
              <a:gd name="T113" fmla="*/ 312 h 1282"/>
              <a:gd name="T114" fmla="*/ 395 w 1418"/>
              <a:gd name="T115" fmla="*/ 431 h 1282"/>
              <a:gd name="T116" fmla="*/ 426 w 1418"/>
              <a:gd name="T117" fmla="*/ 295 h 1282"/>
              <a:gd name="T118" fmla="*/ 361 w 1418"/>
              <a:gd name="T119" fmla="*/ 240 h 1282"/>
              <a:gd name="T120" fmla="*/ 330 w 1418"/>
              <a:gd name="T121" fmla="*/ 248 h 1282"/>
              <a:gd name="T122" fmla="*/ 179 w 1418"/>
              <a:gd name="T123" fmla="*/ 382 h 1282"/>
              <a:gd name="T124" fmla="*/ 119 w 1418"/>
              <a:gd name="T125" fmla="*/ 552 h 12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418" h="1282">
                <a:moveTo>
                  <a:pt x="120" y="574"/>
                </a:moveTo>
                <a:lnTo>
                  <a:pt x="120" y="574"/>
                </a:lnTo>
                <a:lnTo>
                  <a:pt x="99" y="620"/>
                </a:lnTo>
                <a:lnTo>
                  <a:pt x="54" y="722"/>
                </a:lnTo>
                <a:lnTo>
                  <a:pt x="30" y="776"/>
                </a:lnTo>
                <a:lnTo>
                  <a:pt x="12" y="822"/>
                </a:lnTo>
                <a:lnTo>
                  <a:pt x="6" y="842"/>
                </a:lnTo>
                <a:lnTo>
                  <a:pt x="1" y="856"/>
                </a:lnTo>
                <a:lnTo>
                  <a:pt x="0" y="866"/>
                </a:lnTo>
                <a:lnTo>
                  <a:pt x="1" y="868"/>
                </a:lnTo>
                <a:lnTo>
                  <a:pt x="2" y="869"/>
                </a:lnTo>
                <a:lnTo>
                  <a:pt x="2" y="869"/>
                </a:lnTo>
                <a:lnTo>
                  <a:pt x="4" y="868"/>
                </a:lnTo>
                <a:lnTo>
                  <a:pt x="8" y="866"/>
                </a:lnTo>
                <a:lnTo>
                  <a:pt x="17" y="857"/>
                </a:lnTo>
                <a:lnTo>
                  <a:pt x="28" y="842"/>
                </a:lnTo>
                <a:lnTo>
                  <a:pt x="41" y="824"/>
                </a:lnTo>
                <a:lnTo>
                  <a:pt x="73" y="776"/>
                </a:lnTo>
                <a:lnTo>
                  <a:pt x="108" y="722"/>
                </a:lnTo>
                <a:lnTo>
                  <a:pt x="170" y="621"/>
                </a:lnTo>
                <a:lnTo>
                  <a:pt x="199" y="574"/>
                </a:lnTo>
                <a:lnTo>
                  <a:pt x="199" y="574"/>
                </a:lnTo>
                <a:lnTo>
                  <a:pt x="200" y="573"/>
                </a:lnTo>
                <a:lnTo>
                  <a:pt x="209" y="564"/>
                </a:lnTo>
                <a:lnTo>
                  <a:pt x="209" y="564"/>
                </a:lnTo>
                <a:lnTo>
                  <a:pt x="215" y="557"/>
                </a:lnTo>
                <a:lnTo>
                  <a:pt x="220" y="551"/>
                </a:lnTo>
                <a:lnTo>
                  <a:pt x="228" y="535"/>
                </a:lnTo>
                <a:lnTo>
                  <a:pt x="228" y="535"/>
                </a:lnTo>
                <a:lnTo>
                  <a:pt x="302" y="407"/>
                </a:lnTo>
                <a:lnTo>
                  <a:pt x="302" y="407"/>
                </a:lnTo>
                <a:lnTo>
                  <a:pt x="300" y="418"/>
                </a:lnTo>
                <a:lnTo>
                  <a:pt x="298" y="430"/>
                </a:lnTo>
                <a:lnTo>
                  <a:pt x="297" y="445"/>
                </a:lnTo>
                <a:lnTo>
                  <a:pt x="298" y="462"/>
                </a:lnTo>
                <a:lnTo>
                  <a:pt x="300" y="471"/>
                </a:lnTo>
                <a:lnTo>
                  <a:pt x="302" y="479"/>
                </a:lnTo>
                <a:lnTo>
                  <a:pt x="306" y="489"/>
                </a:lnTo>
                <a:lnTo>
                  <a:pt x="309" y="498"/>
                </a:lnTo>
                <a:lnTo>
                  <a:pt x="315" y="506"/>
                </a:lnTo>
                <a:lnTo>
                  <a:pt x="322" y="515"/>
                </a:lnTo>
                <a:lnTo>
                  <a:pt x="322" y="515"/>
                </a:lnTo>
                <a:lnTo>
                  <a:pt x="329" y="522"/>
                </a:lnTo>
                <a:lnTo>
                  <a:pt x="336" y="530"/>
                </a:lnTo>
                <a:lnTo>
                  <a:pt x="345" y="535"/>
                </a:lnTo>
                <a:lnTo>
                  <a:pt x="352" y="540"/>
                </a:lnTo>
                <a:lnTo>
                  <a:pt x="361" y="545"/>
                </a:lnTo>
                <a:lnTo>
                  <a:pt x="368" y="547"/>
                </a:lnTo>
                <a:lnTo>
                  <a:pt x="377" y="549"/>
                </a:lnTo>
                <a:lnTo>
                  <a:pt x="386" y="552"/>
                </a:lnTo>
                <a:lnTo>
                  <a:pt x="402" y="553"/>
                </a:lnTo>
                <a:lnTo>
                  <a:pt x="416" y="551"/>
                </a:lnTo>
                <a:lnTo>
                  <a:pt x="431" y="547"/>
                </a:lnTo>
                <a:lnTo>
                  <a:pt x="445" y="540"/>
                </a:lnTo>
                <a:lnTo>
                  <a:pt x="445" y="540"/>
                </a:lnTo>
                <a:lnTo>
                  <a:pt x="475" y="519"/>
                </a:lnTo>
                <a:lnTo>
                  <a:pt x="512" y="492"/>
                </a:lnTo>
                <a:lnTo>
                  <a:pt x="531" y="479"/>
                </a:lnTo>
                <a:lnTo>
                  <a:pt x="548" y="470"/>
                </a:lnTo>
                <a:lnTo>
                  <a:pt x="564" y="463"/>
                </a:lnTo>
                <a:lnTo>
                  <a:pt x="571" y="461"/>
                </a:lnTo>
                <a:lnTo>
                  <a:pt x="577" y="461"/>
                </a:lnTo>
                <a:lnTo>
                  <a:pt x="577" y="461"/>
                </a:lnTo>
                <a:lnTo>
                  <a:pt x="587" y="462"/>
                </a:lnTo>
                <a:lnTo>
                  <a:pt x="596" y="465"/>
                </a:lnTo>
                <a:lnTo>
                  <a:pt x="602" y="468"/>
                </a:lnTo>
                <a:lnTo>
                  <a:pt x="606" y="471"/>
                </a:lnTo>
                <a:lnTo>
                  <a:pt x="609" y="474"/>
                </a:lnTo>
                <a:lnTo>
                  <a:pt x="611" y="478"/>
                </a:lnTo>
                <a:lnTo>
                  <a:pt x="612" y="481"/>
                </a:lnTo>
                <a:lnTo>
                  <a:pt x="612" y="481"/>
                </a:lnTo>
                <a:lnTo>
                  <a:pt x="604" y="585"/>
                </a:lnTo>
                <a:lnTo>
                  <a:pt x="598" y="665"/>
                </a:lnTo>
                <a:lnTo>
                  <a:pt x="595" y="697"/>
                </a:lnTo>
                <a:lnTo>
                  <a:pt x="592" y="717"/>
                </a:lnTo>
                <a:lnTo>
                  <a:pt x="592" y="717"/>
                </a:lnTo>
                <a:lnTo>
                  <a:pt x="587" y="741"/>
                </a:lnTo>
                <a:lnTo>
                  <a:pt x="584" y="761"/>
                </a:lnTo>
                <a:lnTo>
                  <a:pt x="579" y="777"/>
                </a:lnTo>
                <a:lnTo>
                  <a:pt x="576" y="784"/>
                </a:lnTo>
                <a:lnTo>
                  <a:pt x="572" y="790"/>
                </a:lnTo>
                <a:lnTo>
                  <a:pt x="572" y="790"/>
                </a:lnTo>
                <a:lnTo>
                  <a:pt x="565" y="804"/>
                </a:lnTo>
                <a:lnTo>
                  <a:pt x="556" y="821"/>
                </a:lnTo>
                <a:lnTo>
                  <a:pt x="548" y="837"/>
                </a:lnTo>
                <a:lnTo>
                  <a:pt x="543" y="843"/>
                </a:lnTo>
                <a:lnTo>
                  <a:pt x="538" y="850"/>
                </a:lnTo>
                <a:lnTo>
                  <a:pt x="538" y="850"/>
                </a:lnTo>
                <a:lnTo>
                  <a:pt x="528" y="862"/>
                </a:lnTo>
                <a:lnTo>
                  <a:pt x="510" y="885"/>
                </a:lnTo>
                <a:lnTo>
                  <a:pt x="462" y="953"/>
                </a:lnTo>
                <a:lnTo>
                  <a:pt x="413" y="1020"/>
                </a:lnTo>
                <a:lnTo>
                  <a:pt x="395" y="1044"/>
                </a:lnTo>
                <a:lnTo>
                  <a:pt x="386" y="1056"/>
                </a:lnTo>
                <a:lnTo>
                  <a:pt x="386" y="1056"/>
                </a:lnTo>
                <a:lnTo>
                  <a:pt x="377" y="1063"/>
                </a:lnTo>
                <a:lnTo>
                  <a:pt x="368" y="1068"/>
                </a:lnTo>
                <a:lnTo>
                  <a:pt x="360" y="1077"/>
                </a:lnTo>
                <a:lnTo>
                  <a:pt x="346" y="1091"/>
                </a:lnTo>
                <a:lnTo>
                  <a:pt x="346" y="1091"/>
                </a:lnTo>
                <a:lnTo>
                  <a:pt x="334" y="1107"/>
                </a:lnTo>
                <a:lnTo>
                  <a:pt x="327" y="1118"/>
                </a:lnTo>
                <a:lnTo>
                  <a:pt x="320" y="1125"/>
                </a:lnTo>
                <a:lnTo>
                  <a:pt x="312" y="1130"/>
                </a:lnTo>
                <a:lnTo>
                  <a:pt x="312" y="1130"/>
                </a:lnTo>
                <a:lnTo>
                  <a:pt x="295" y="1141"/>
                </a:lnTo>
                <a:lnTo>
                  <a:pt x="265" y="1159"/>
                </a:lnTo>
                <a:lnTo>
                  <a:pt x="248" y="1169"/>
                </a:lnTo>
                <a:lnTo>
                  <a:pt x="229" y="1178"/>
                </a:lnTo>
                <a:lnTo>
                  <a:pt x="211" y="1184"/>
                </a:lnTo>
                <a:lnTo>
                  <a:pt x="194" y="1189"/>
                </a:lnTo>
                <a:lnTo>
                  <a:pt x="194" y="1189"/>
                </a:lnTo>
                <a:lnTo>
                  <a:pt x="163" y="1195"/>
                </a:lnTo>
                <a:lnTo>
                  <a:pt x="141" y="1201"/>
                </a:lnTo>
                <a:lnTo>
                  <a:pt x="120" y="1209"/>
                </a:lnTo>
                <a:lnTo>
                  <a:pt x="120" y="1209"/>
                </a:lnTo>
                <a:lnTo>
                  <a:pt x="116" y="1212"/>
                </a:lnTo>
                <a:lnTo>
                  <a:pt x="109" y="1221"/>
                </a:lnTo>
                <a:lnTo>
                  <a:pt x="100" y="1233"/>
                </a:lnTo>
                <a:lnTo>
                  <a:pt x="100" y="1233"/>
                </a:lnTo>
                <a:lnTo>
                  <a:pt x="114" y="1229"/>
                </a:lnTo>
                <a:lnTo>
                  <a:pt x="124" y="1226"/>
                </a:lnTo>
                <a:lnTo>
                  <a:pt x="130" y="1223"/>
                </a:lnTo>
                <a:lnTo>
                  <a:pt x="130" y="1223"/>
                </a:lnTo>
                <a:lnTo>
                  <a:pt x="131" y="1222"/>
                </a:lnTo>
                <a:lnTo>
                  <a:pt x="135" y="1222"/>
                </a:lnTo>
                <a:lnTo>
                  <a:pt x="142" y="1222"/>
                </a:lnTo>
                <a:lnTo>
                  <a:pt x="153" y="1223"/>
                </a:lnTo>
                <a:lnTo>
                  <a:pt x="169" y="1223"/>
                </a:lnTo>
                <a:lnTo>
                  <a:pt x="169" y="1223"/>
                </a:lnTo>
                <a:lnTo>
                  <a:pt x="181" y="1221"/>
                </a:lnTo>
                <a:lnTo>
                  <a:pt x="200" y="1215"/>
                </a:lnTo>
                <a:lnTo>
                  <a:pt x="247" y="1196"/>
                </a:lnTo>
                <a:lnTo>
                  <a:pt x="307" y="1169"/>
                </a:lnTo>
                <a:lnTo>
                  <a:pt x="307" y="1169"/>
                </a:lnTo>
                <a:lnTo>
                  <a:pt x="290" y="1190"/>
                </a:lnTo>
                <a:lnTo>
                  <a:pt x="275" y="1206"/>
                </a:lnTo>
                <a:lnTo>
                  <a:pt x="263" y="1218"/>
                </a:lnTo>
                <a:lnTo>
                  <a:pt x="263" y="1218"/>
                </a:lnTo>
                <a:lnTo>
                  <a:pt x="254" y="1227"/>
                </a:lnTo>
                <a:lnTo>
                  <a:pt x="248" y="1234"/>
                </a:lnTo>
                <a:lnTo>
                  <a:pt x="243" y="1242"/>
                </a:lnTo>
                <a:lnTo>
                  <a:pt x="238" y="1248"/>
                </a:lnTo>
                <a:lnTo>
                  <a:pt x="238" y="1248"/>
                </a:lnTo>
                <a:lnTo>
                  <a:pt x="233" y="1257"/>
                </a:lnTo>
                <a:lnTo>
                  <a:pt x="227" y="1268"/>
                </a:lnTo>
                <a:lnTo>
                  <a:pt x="223" y="1277"/>
                </a:lnTo>
                <a:lnTo>
                  <a:pt x="223" y="1281"/>
                </a:lnTo>
                <a:lnTo>
                  <a:pt x="223" y="1282"/>
                </a:lnTo>
                <a:lnTo>
                  <a:pt x="223" y="1282"/>
                </a:lnTo>
                <a:lnTo>
                  <a:pt x="227" y="1280"/>
                </a:lnTo>
                <a:lnTo>
                  <a:pt x="232" y="1275"/>
                </a:lnTo>
                <a:lnTo>
                  <a:pt x="243" y="1263"/>
                </a:lnTo>
                <a:lnTo>
                  <a:pt x="243" y="1263"/>
                </a:lnTo>
                <a:lnTo>
                  <a:pt x="258" y="1249"/>
                </a:lnTo>
                <a:lnTo>
                  <a:pt x="268" y="1241"/>
                </a:lnTo>
                <a:lnTo>
                  <a:pt x="277" y="1233"/>
                </a:lnTo>
                <a:lnTo>
                  <a:pt x="277" y="1233"/>
                </a:lnTo>
                <a:lnTo>
                  <a:pt x="307" y="1214"/>
                </a:lnTo>
                <a:lnTo>
                  <a:pt x="323" y="1202"/>
                </a:lnTo>
                <a:lnTo>
                  <a:pt x="328" y="1198"/>
                </a:lnTo>
                <a:lnTo>
                  <a:pt x="331" y="1194"/>
                </a:lnTo>
                <a:lnTo>
                  <a:pt x="331" y="1194"/>
                </a:lnTo>
                <a:lnTo>
                  <a:pt x="336" y="1185"/>
                </a:lnTo>
                <a:lnTo>
                  <a:pt x="341" y="1175"/>
                </a:lnTo>
                <a:lnTo>
                  <a:pt x="346" y="1167"/>
                </a:lnTo>
                <a:lnTo>
                  <a:pt x="351" y="1159"/>
                </a:lnTo>
                <a:lnTo>
                  <a:pt x="351" y="1159"/>
                </a:lnTo>
                <a:lnTo>
                  <a:pt x="363" y="1148"/>
                </a:lnTo>
                <a:lnTo>
                  <a:pt x="368" y="1145"/>
                </a:lnTo>
                <a:lnTo>
                  <a:pt x="371" y="1145"/>
                </a:lnTo>
                <a:lnTo>
                  <a:pt x="371" y="1145"/>
                </a:lnTo>
                <a:lnTo>
                  <a:pt x="371" y="1145"/>
                </a:lnTo>
                <a:lnTo>
                  <a:pt x="371" y="1150"/>
                </a:lnTo>
                <a:lnTo>
                  <a:pt x="373" y="1157"/>
                </a:lnTo>
                <a:lnTo>
                  <a:pt x="377" y="1167"/>
                </a:lnTo>
                <a:lnTo>
                  <a:pt x="381" y="1173"/>
                </a:lnTo>
                <a:lnTo>
                  <a:pt x="386" y="1179"/>
                </a:lnTo>
                <a:lnTo>
                  <a:pt x="386" y="1179"/>
                </a:lnTo>
                <a:lnTo>
                  <a:pt x="395" y="1190"/>
                </a:lnTo>
                <a:lnTo>
                  <a:pt x="403" y="1198"/>
                </a:lnTo>
                <a:lnTo>
                  <a:pt x="409" y="1202"/>
                </a:lnTo>
                <a:lnTo>
                  <a:pt x="415" y="1204"/>
                </a:lnTo>
                <a:lnTo>
                  <a:pt x="415" y="1204"/>
                </a:lnTo>
                <a:lnTo>
                  <a:pt x="419" y="1205"/>
                </a:lnTo>
                <a:lnTo>
                  <a:pt x="422" y="1206"/>
                </a:lnTo>
                <a:lnTo>
                  <a:pt x="432" y="1211"/>
                </a:lnTo>
                <a:lnTo>
                  <a:pt x="440" y="1216"/>
                </a:lnTo>
                <a:lnTo>
                  <a:pt x="445" y="1218"/>
                </a:lnTo>
                <a:lnTo>
                  <a:pt x="445" y="1218"/>
                </a:lnTo>
                <a:lnTo>
                  <a:pt x="446" y="1217"/>
                </a:lnTo>
                <a:lnTo>
                  <a:pt x="446" y="1216"/>
                </a:lnTo>
                <a:lnTo>
                  <a:pt x="446" y="1209"/>
                </a:lnTo>
                <a:lnTo>
                  <a:pt x="443" y="1200"/>
                </a:lnTo>
                <a:lnTo>
                  <a:pt x="440" y="1194"/>
                </a:lnTo>
                <a:lnTo>
                  <a:pt x="440" y="1194"/>
                </a:lnTo>
                <a:lnTo>
                  <a:pt x="432" y="1186"/>
                </a:lnTo>
                <a:lnTo>
                  <a:pt x="425" y="1179"/>
                </a:lnTo>
                <a:lnTo>
                  <a:pt x="425" y="1179"/>
                </a:lnTo>
                <a:lnTo>
                  <a:pt x="414" y="1169"/>
                </a:lnTo>
                <a:lnTo>
                  <a:pt x="409" y="1163"/>
                </a:lnTo>
                <a:lnTo>
                  <a:pt x="405" y="1159"/>
                </a:lnTo>
                <a:lnTo>
                  <a:pt x="405" y="1159"/>
                </a:lnTo>
                <a:lnTo>
                  <a:pt x="404" y="1158"/>
                </a:lnTo>
                <a:lnTo>
                  <a:pt x="403" y="1157"/>
                </a:lnTo>
                <a:lnTo>
                  <a:pt x="399" y="1157"/>
                </a:lnTo>
                <a:lnTo>
                  <a:pt x="398" y="1156"/>
                </a:lnTo>
                <a:lnTo>
                  <a:pt x="398" y="1154"/>
                </a:lnTo>
                <a:lnTo>
                  <a:pt x="400" y="1150"/>
                </a:lnTo>
                <a:lnTo>
                  <a:pt x="400" y="1150"/>
                </a:lnTo>
                <a:lnTo>
                  <a:pt x="408" y="1140"/>
                </a:lnTo>
                <a:lnTo>
                  <a:pt x="418" y="1130"/>
                </a:lnTo>
                <a:lnTo>
                  <a:pt x="427" y="1120"/>
                </a:lnTo>
                <a:lnTo>
                  <a:pt x="430" y="1118"/>
                </a:lnTo>
                <a:lnTo>
                  <a:pt x="430" y="1115"/>
                </a:lnTo>
                <a:lnTo>
                  <a:pt x="430" y="1115"/>
                </a:lnTo>
                <a:lnTo>
                  <a:pt x="430" y="1111"/>
                </a:lnTo>
                <a:lnTo>
                  <a:pt x="430" y="1105"/>
                </a:lnTo>
                <a:lnTo>
                  <a:pt x="430" y="1095"/>
                </a:lnTo>
                <a:lnTo>
                  <a:pt x="430" y="1095"/>
                </a:lnTo>
                <a:lnTo>
                  <a:pt x="430" y="1094"/>
                </a:lnTo>
                <a:lnTo>
                  <a:pt x="429" y="1095"/>
                </a:lnTo>
                <a:lnTo>
                  <a:pt x="426" y="1098"/>
                </a:lnTo>
                <a:lnTo>
                  <a:pt x="421" y="1102"/>
                </a:lnTo>
                <a:lnTo>
                  <a:pt x="415" y="1105"/>
                </a:lnTo>
                <a:lnTo>
                  <a:pt x="415" y="1105"/>
                </a:lnTo>
                <a:lnTo>
                  <a:pt x="408" y="1109"/>
                </a:lnTo>
                <a:lnTo>
                  <a:pt x="402" y="1113"/>
                </a:lnTo>
                <a:lnTo>
                  <a:pt x="398" y="1115"/>
                </a:lnTo>
                <a:lnTo>
                  <a:pt x="397" y="1116"/>
                </a:lnTo>
                <a:lnTo>
                  <a:pt x="395" y="1115"/>
                </a:lnTo>
                <a:lnTo>
                  <a:pt x="395" y="1115"/>
                </a:lnTo>
                <a:lnTo>
                  <a:pt x="390" y="1107"/>
                </a:lnTo>
                <a:lnTo>
                  <a:pt x="389" y="1100"/>
                </a:lnTo>
                <a:lnTo>
                  <a:pt x="389" y="1098"/>
                </a:lnTo>
                <a:lnTo>
                  <a:pt x="390" y="1095"/>
                </a:lnTo>
                <a:lnTo>
                  <a:pt x="390" y="1095"/>
                </a:lnTo>
                <a:lnTo>
                  <a:pt x="424" y="1050"/>
                </a:lnTo>
                <a:lnTo>
                  <a:pt x="450" y="1014"/>
                </a:lnTo>
                <a:lnTo>
                  <a:pt x="474" y="982"/>
                </a:lnTo>
                <a:lnTo>
                  <a:pt x="474" y="982"/>
                </a:lnTo>
                <a:lnTo>
                  <a:pt x="550" y="886"/>
                </a:lnTo>
                <a:lnTo>
                  <a:pt x="588" y="836"/>
                </a:lnTo>
                <a:lnTo>
                  <a:pt x="601" y="819"/>
                </a:lnTo>
                <a:lnTo>
                  <a:pt x="607" y="810"/>
                </a:lnTo>
                <a:lnTo>
                  <a:pt x="607" y="810"/>
                </a:lnTo>
                <a:lnTo>
                  <a:pt x="615" y="792"/>
                </a:lnTo>
                <a:lnTo>
                  <a:pt x="622" y="781"/>
                </a:lnTo>
                <a:lnTo>
                  <a:pt x="622" y="781"/>
                </a:lnTo>
                <a:lnTo>
                  <a:pt x="624" y="729"/>
                </a:lnTo>
                <a:lnTo>
                  <a:pt x="628" y="686"/>
                </a:lnTo>
                <a:lnTo>
                  <a:pt x="631" y="648"/>
                </a:lnTo>
                <a:lnTo>
                  <a:pt x="631" y="648"/>
                </a:lnTo>
                <a:lnTo>
                  <a:pt x="636" y="615"/>
                </a:lnTo>
                <a:lnTo>
                  <a:pt x="644" y="580"/>
                </a:lnTo>
                <a:lnTo>
                  <a:pt x="649" y="552"/>
                </a:lnTo>
                <a:lnTo>
                  <a:pt x="651" y="535"/>
                </a:lnTo>
                <a:lnTo>
                  <a:pt x="651" y="535"/>
                </a:lnTo>
                <a:lnTo>
                  <a:pt x="654" y="520"/>
                </a:lnTo>
                <a:lnTo>
                  <a:pt x="657" y="499"/>
                </a:lnTo>
                <a:lnTo>
                  <a:pt x="662" y="479"/>
                </a:lnTo>
                <a:lnTo>
                  <a:pt x="665" y="473"/>
                </a:lnTo>
                <a:lnTo>
                  <a:pt x="666" y="471"/>
                </a:lnTo>
                <a:lnTo>
                  <a:pt x="666" y="471"/>
                </a:lnTo>
                <a:lnTo>
                  <a:pt x="670" y="470"/>
                </a:lnTo>
                <a:lnTo>
                  <a:pt x="675" y="468"/>
                </a:lnTo>
                <a:lnTo>
                  <a:pt x="678" y="468"/>
                </a:lnTo>
                <a:lnTo>
                  <a:pt x="684" y="470"/>
                </a:lnTo>
                <a:lnTo>
                  <a:pt x="690" y="473"/>
                </a:lnTo>
                <a:lnTo>
                  <a:pt x="698" y="481"/>
                </a:lnTo>
                <a:lnTo>
                  <a:pt x="705" y="490"/>
                </a:lnTo>
                <a:lnTo>
                  <a:pt x="705" y="490"/>
                </a:lnTo>
                <a:lnTo>
                  <a:pt x="718" y="509"/>
                </a:lnTo>
                <a:lnTo>
                  <a:pt x="722" y="520"/>
                </a:lnTo>
                <a:lnTo>
                  <a:pt x="725" y="525"/>
                </a:lnTo>
                <a:lnTo>
                  <a:pt x="725" y="525"/>
                </a:lnTo>
                <a:lnTo>
                  <a:pt x="729" y="508"/>
                </a:lnTo>
                <a:lnTo>
                  <a:pt x="730" y="497"/>
                </a:lnTo>
                <a:lnTo>
                  <a:pt x="730" y="493"/>
                </a:lnTo>
                <a:lnTo>
                  <a:pt x="730" y="490"/>
                </a:lnTo>
                <a:lnTo>
                  <a:pt x="730" y="490"/>
                </a:lnTo>
                <a:lnTo>
                  <a:pt x="730" y="490"/>
                </a:lnTo>
                <a:lnTo>
                  <a:pt x="731" y="490"/>
                </a:lnTo>
                <a:lnTo>
                  <a:pt x="737" y="494"/>
                </a:lnTo>
                <a:lnTo>
                  <a:pt x="741" y="498"/>
                </a:lnTo>
                <a:lnTo>
                  <a:pt x="747" y="503"/>
                </a:lnTo>
                <a:lnTo>
                  <a:pt x="752" y="510"/>
                </a:lnTo>
                <a:lnTo>
                  <a:pt x="759" y="520"/>
                </a:lnTo>
                <a:lnTo>
                  <a:pt x="759" y="520"/>
                </a:lnTo>
                <a:lnTo>
                  <a:pt x="773" y="542"/>
                </a:lnTo>
                <a:lnTo>
                  <a:pt x="784" y="564"/>
                </a:lnTo>
                <a:lnTo>
                  <a:pt x="791" y="583"/>
                </a:lnTo>
                <a:lnTo>
                  <a:pt x="794" y="589"/>
                </a:lnTo>
                <a:lnTo>
                  <a:pt x="794" y="594"/>
                </a:lnTo>
                <a:lnTo>
                  <a:pt x="794" y="594"/>
                </a:lnTo>
                <a:lnTo>
                  <a:pt x="794" y="595"/>
                </a:lnTo>
                <a:lnTo>
                  <a:pt x="794" y="591"/>
                </a:lnTo>
                <a:lnTo>
                  <a:pt x="793" y="575"/>
                </a:lnTo>
                <a:lnTo>
                  <a:pt x="791" y="557"/>
                </a:lnTo>
                <a:lnTo>
                  <a:pt x="790" y="549"/>
                </a:lnTo>
                <a:lnTo>
                  <a:pt x="789" y="545"/>
                </a:lnTo>
                <a:lnTo>
                  <a:pt x="789" y="545"/>
                </a:lnTo>
                <a:lnTo>
                  <a:pt x="773" y="515"/>
                </a:lnTo>
                <a:lnTo>
                  <a:pt x="759" y="490"/>
                </a:lnTo>
                <a:lnTo>
                  <a:pt x="759" y="490"/>
                </a:lnTo>
                <a:lnTo>
                  <a:pt x="761" y="489"/>
                </a:lnTo>
                <a:lnTo>
                  <a:pt x="762" y="490"/>
                </a:lnTo>
                <a:lnTo>
                  <a:pt x="770" y="494"/>
                </a:lnTo>
                <a:lnTo>
                  <a:pt x="775" y="498"/>
                </a:lnTo>
                <a:lnTo>
                  <a:pt x="780" y="503"/>
                </a:lnTo>
                <a:lnTo>
                  <a:pt x="785" y="508"/>
                </a:lnTo>
                <a:lnTo>
                  <a:pt x="789" y="515"/>
                </a:lnTo>
                <a:lnTo>
                  <a:pt x="789" y="515"/>
                </a:lnTo>
                <a:lnTo>
                  <a:pt x="795" y="530"/>
                </a:lnTo>
                <a:lnTo>
                  <a:pt x="800" y="543"/>
                </a:lnTo>
                <a:lnTo>
                  <a:pt x="804" y="564"/>
                </a:lnTo>
                <a:lnTo>
                  <a:pt x="804" y="564"/>
                </a:lnTo>
                <a:lnTo>
                  <a:pt x="804" y="573"/>
                </a:lnTo>
                <a:lnTo>
                  <a:pt x="804" y="585"/>
                </a:lnTo>
                <a:lnTo>
                  <a:pt x="805" y="600"/>
                </a:lnTo>
                <a:lnTo>
                  <a:pt x="806" y="608"/>
                </a:lnTo>
                <a:lnTo>
                  <a:pt x="809" y="618"/>
                </a:lnTo>
                <a:lnTo>
                  <a:pt x="809" y="618"/>
                </a:lnTo>
                <a:lnTo>
                  <a:pt x="815" y="634"/>
                </a:lnTo>
                <a:lnTo>
                  <a:pt x="820" y="645"/>
                </a:lnTo>
                <a:lnTo>
                  <a:pt x="823" y="653"/>
                </a:lnTo>
                <a:lnTo>
                  <a:pt x="823" y="653"/>
                </a:lnTo>
                <a:lnTo>
                  <a:pt x="818" y="554"/>
                </a:lnTo>
                <a:lnTo>
                  <a:pt x="818" y="554"/>
                </a:lnTo>
                <a:lnTo>
                  <a:pt x="816" y="531"/>
                </a:lnTo>
                <a:lnTo>
                  <a:pt x="813" y="515"/>
                </a:lnTo>
                <a:lnTo>
                  <a:pt x="813" y="515"/>
                </a:lnTo>
                <a:lnTo>
                  <a:pt x="812" y="510"/>
                </a:lnTo>
                <a:lnTo>
                  <a:pt x="809" y="504"/>
                </a:lnTo>
                <a:lnTo>
                  <a:pt x="802" y="492"/>
                </a:lnTo>
                <a:lnTo>
                  <a:pt x="797" y="481"/>
                </a:lnTo>
                <a:lnTo>
                  <a:pt x="796" y="477"/>
                </a:lnTo>
                <a:lnTo>
                  <a:pt x="797" y="476"/>
                </a:lnTo>
                <a:lnTo>
                  <a:pt x="799" y="476"/>
                </a:lnTo>
                <a:lnTo>
                  <a:pt x="799" y="476"/>
                </a:lnTo>
                <a:lnTo>
                  <a:pt x="810" y="474"/>
                </a:lnTo>
                <a:lnTo>
                  <a:pt x="829" y="474"/>
                </a:lnTo>
                <a:lnTo>
                  <a:pt x="853" y="476"/>
                </a:lnTo>
                <a:lnTo>
                  <a:pt x="865" y="478"/>
                </a:lnTo>
                <a:lnTo>
                  <a:pt x="877" y="481"/>
                </a:lnTo>
                <a:lnTo>
                  <a:pt x="877" y="481"/>
                </a:lnTo>
                <a:lnTo>
                  <a:pt x="890" y="484"/>
                </a:lnTo>
                <a:lnTo>
                  <a:pt x="903" y="490"/>
                </a:lnTo>
                <a:lnTo>
                  <a:pt x="927" y="502"/>
                </a:lnTo>
                <a:lnTo>
                  <a:pt x="951" y="515"/>
                </a:lnTo>
                <a:lnTo>
                  <a:pt x="951" y="515"/>
                </a:lnTo>
                <a:lnTo>
                  <a:pt x="977" y="581"/>
                </a:lnTo>
                <a:lnTo>
                  <a:pt x="994" y="628"/>
                </a:lnTo>
                <a:lnTo>
                  <a:pt x="999" y="644"/>
                </a:lnTo>
                <a:lnTo>
                  <a:pt x="1000" y="650"/>
                </a:lnTo>
                <a:lnTo>
                  <a:pt x="1000" y="653"/>
                </a:lnTo>
                <a:lnTo>
                  <a:pt x="1000" y="653"/>
                </a:lnTo>
                <a:lnTo>
                  <a:pt x="998" y="655"/>
                </a:lnTo>
                <a:lnTo>
                  <a:pt x="995" y="658"/>
                </a:lnTo>
                <a:lnTo>
                  <a:pt x="987" y="663"/>
                </a:lnTo>
                <a:lnTo>
                  <a:pt x="983" y="666"/>
                </a:lnTo>
                <a:lnTo>
                  <a:pt x="979" y="669"/>
                </a:lnTo>
                <a:lnTo>
                  <a:pt x="977" y="672"/>
                </a:lnTo>
                <a:lnTo>
                  <a:pt x="976" y="677"/>
                </a:lnTo>
                <a:lnTo>
                  <a:pt x="976" y="677"/>
                </a:lnTo>
                <a:lnTo>
                  <a:pt x="974" y="686"/>
                </a:lnTo>
                <a:lnTo>
                  <a:pt x="971" y="695"/>
                </a:lnTo>
                <a:lnTo>
                  <a:pt x="961" y="712"/>
                </a:lnTo>
                <a:lnTo>
                  <a:pt x="961" y="712"/>
                </a:lnTo>
                <a:lnTo>
                  <a:pt x="933" y="763"/>
                </a:lnTo>
                <a:lnTo>
                  <a:pt x="913" y="797"/>
                </a:lnTo>
                <a:lnTo>
                  <a:pt x="897" y="820"/>
                </a:lnTo>
                <a:lnTo>
                  <a:pt x="897" y="820"/>
                </a:lnTo>
                <a:lnTo>
                  <a:pt x="871" y="857"/>
                </a:lnTo>
                <a:lnTo>
                  <a:pt x="831" y="918"/>
                </a:lnTo>
                <a:lnTo>
                  <a:pt x="790" y="977"/>
                </a:lnTo>
                <a:lnTo>
                  <a:pt x="777" y="998"/>
                </a:lnTo>
                <a:lnTo>
                  <a:pt x="769" y="1007"/>
                </a:lnTo>
                <a:lnTo>
                  <a:pt x="769" y="1007"/>
                </a:lnTo>
                <a:lnTo>
                  <a:pt x="753" y="1018"/>
                </a:lnTo>
                <a:lnTo>
                  <a:pt x="743" y="1023"/>
                </a:lnTo>
                <a:lnTo>
                  <a:pt x="735" y="1027"/>
                </a:lnTo>
                <a:lnTo>
                  <a:pt x="735" y="1027"/>
                </a:lnTo>
                <a:lnTo>
                  <a:pt x="726" y="1030"/>
                </a:lnTo>
                <a:lnTo>
                  <a:pt x="719" y="1034"/>
                </a:lnTo>
                <a:lnTo>
                  <a:pt x="710" y="1038"/>
                </a:lnTo>
                <a:lnTo>
                  <a:pt x="700" y="1041"/>
                </a:lnTo>
                <a:lnTo>
                  <a:pt x="700" y="1041"/>
                </a:lnTo>
                <a:lnTo>
                  <a:pt x="688" y="1046"/>
                </a:lnTo>
                <a:lnTo>
                  <a:pt x="676" y="1052"/>
                </a:lnTo>
                <a:lnTo>
                  <a:pt x="661" y="1061"/>
                </a:lnTo>
                <a:lnTo>
                  <a:pt x="661" y="1061"/>
                </a:lnTo>
                <a:lnTo>
                  <a:pt x="673" y="1061"/>
                </a:lnTo>
                <a:lnTo>
                  <a:pt x="682" y="1062"/>
                </a:lnTo>
                <a:lnTo>
                  <a:pt x="686" y="1061"/>
                </a:lnTo>
                <a:lnTo>
                  <a:pt x="686" y="1061"/>
                </a:lnTo>
                <a:lnTo>
                  <a:pt x="682" y="1061"/>
                </a:lnTo>
                <a:lnTo>
                  <a:pt x="676" y="1063"/>
                </a:lnTo>
                <a:lnTo>
                  <a:pt x="668" y="1067"/>
                </a:lnTo>
                <a:lnTo>
                  <a:pt x="661" y="1071"/>
                </a:lnTo>
                <a:lnTo>
                  <a:pt x="661" y="1071"/>
                </a:lnTo>
                <a:lnTo>
                  <a:pt x="640" y="1087"/>
                </a:lnTo>
                <a:lnTo>
                  <a:pt x="617" y="1105"/>
                </a:lnTo>
                <a:lnTo>
                  <a:pt x="617" y="1105"/>
                </a:lnTo>
                <a:lnTo>
                  <a:pt x="609" y="1113"/>
                </a:lnTo>
                <a:lnTo>
                  <a:pt x="603" y="1121"/>
                </a:lnTo>
                <a:lnTo>
                  <a:pt x="597" y="1130"/>
                </a:lnTo>
                <a:lnTo>
                  <a:pt x="597" y="1130"/>
                </a:lnTo>
                <a:lnTo>
                  <a:pt x="612" y="1123"/>
                </a:lnTo>
                <a:lnTo>
                  <a:pt x="646" y="1105"/>
                </a:lnTo>
                <a:lnTo>
                  <a:pt x="646" y="1105"/>
                </a:lnTo>
                <a:lnTo>
                  <a:pt x="667" y="1094"/>
                </a:lnTo>
                <a:lnTo>
                  <a:pt x="692" y="1084"/>
                </a:lnTo>
                <a:lnTo>
                  <a:pt x="713" y="1078"/>
                </a:lnTo>
                <a:lnTo>
                  <a:pt x="722" y="1076"/>
                </a:lnTo>
                <a:lnTo>
                  <a:pt x="730" y="1076"/>
                </a:lnTo>
                <a:lnTo>
                  <a:pt x="730" y="1076"/>
                </a:lnTo>
                <a:lnTo>
                  <a:pt x="743" y="1076"/>
                </a:lnTo>
                <a:lnTo>
                  <a:pt x="756" y="1075"/>
                </a:lnTo>
                <a:lnTo>
                  <a:pt x="761" y="1075"/>
                </a:lnTo>
                <a:lnTo>
                  <a:pt x="765" y="1076"/>
                </a:lnTo>
                <a:lnTo>
                  <a:pt x="768" y="1077"/>
                </a:lnTo>
                <a:lnTo>
                  <a:pt x="769" y="1081"/>
                </a:lnTo>
                <a:lnTo>
                  <a:pt x="769" y="1081"/>
                </a:lnTo>
                <a:lnTo>
                  <a:pt x="770" y="1084"/>
                </a:lnTo>
                <a:lnTo>
                  <a:pt x="772" y="1089"/>
                </a:lnTo>
                <a:lnTo>
                  <a:pt x="777" y="1100"/>
                </a:lnTo>
                <a:lnTo>
                  <a:pt x="781" y="1110"/>
                </a:lnTo>
                <a:lnTo>
                  <a:pt x="783" y="1115"/>
                </a:lnTo>
                <a:lnTo>
                  <a:pt x="784" y="1120"/>
                </a:lnTo>
                <a:lnTo>
                  <a:pt x="784" y="1120"/>
                </a:lnTo>
                <a:lnTo>
                  <a:pt x="785" y="1130"/>
                </a:lnTo>
                <a:lnTo>
                  <a:pt x="789" y="1141"/>
                </a:lnTo>
                <a:lnTo>
                  <a:pt x="794" y="1154"/>
                </a:lnTo>
                <a:lnTo>
                  <a:pt x="794" y="1154"/>
                </a:lnTo>
                <a:lnTo>
                  <a:pt x="795" y="1154"/>
                </a:lnTo>
                <a:lnTo>
                  <a:pt x="796" y="1152"/>
                </a:lnTo>
                <a:lnTo>
                  <a:pt x="799" y="1142"/>
                </a:lnTo>
                <a:lnTo>
                  <a:pt x="802" y="1130"/>
                </a:lnTo>
                <a:lnTo>
                  <a:pt x="804" y="1120"/>
                </a:lnTo>
                <a:lnTo>
                  <a:pt x="804" y="1120"/>
                </a:lnTo>
                <a:lnTo>
                  <a:pt x="802" y="1110"/>
                </a:lnTo>
                <a:lnTo>
                  <a:pt x="801" y="1097"/>
                </a:lnTo>
                <a:lnTo>
                  <a:pt x="799" y="1081"/>
                </a:lnTo>
                <a:lnTo>
                  <a:pt x="799" y="1081"/>
                </a:lnTo>
                <a:lnTo>
                  <a:pt x="811" y="1082"/>
                </a:lnTo>
                <a:lnTo>
                  <a:pt x="822" y="1083"/>
                </a:lnTo>
                <a:lnTo>
                  <a:pt x="833" y="1086"/>
                </a:lnTo>
                <a:lnTo>
                  <a:pt x="833" y="1086"/>
                </a:lnTo>
                <a:lnTo>
                  <a:pt x="844" y="1089"/>
                </a:lnTo>
                <a:lnTo>
                  <a:pt x="855" y="1094"/>
                </a:lnTo>
                <a:lnTo>
                  <a:pt x="868" y="1100"/>
                </a:lnTo>
                <a:lnTo>
                  <a:pt x="868" y="1100"/>
                </a:lnTo>
                <a:lnTo>
                  <a:pt x="864" y="1091"/>
                </a:lnTo>
                <a:lnTo>
                  <a:pt x="858" y="1076"/>
                </a:lnTo>
                <a:lnTo>
                  <a:pt x="858" y="1076"/>
                </a:lnTo>
                <a:lnTo>
                  <a:pt x="855" y="1072"/>
                </a:lnTo>
                <a:lnTo>
                  <a:pt x="850" y="1068"/>
                </a:lnTo>
                <a:lnTo>
                  <a:pt x="843" y="1065"/>
                </a:lnTo>
                <a:lnTo>
                  <a:pt x="833" y="1061"/>
                </a:lnTo>
                <a:lnTo>
                  <a:pt x="833" y="1061"/>
                </a:lnTo>
                <a:lnTo>
                  <a:pt x="821" y="1059"/>
                </a:lnTo>
                <a:lnTo>
                  <a:pt x="810" y="1056"/>
                </a:lnTo>
                <a:lnTo>
                  <a:pt x="799" y="1056"/>
                </a:lnTo>
                <a:lnTo>
                  <a:pt x="804" y="1046"/>
                </a:lnTo>
                <a:lnTo>
                  <a:pt x="833" y="1046"/>
                </a:lnTo>
                <a:lnTo>
                  <a:pt x="833" y="1046"/>
                </a:lnTo>
                <a:lnTo>
                  <a:pt x="829" y="1045"/>
                </a:lnTo>
                <a:lnTo>
                  <a:pt x="821" y="1043"/>
                </a:lnTo>
                <a:lnTo>
                  <a:pt x="816" y="1040"/>
                </a:lnTo>
                <a:lnTo>
                  <a:pt x="812" y="1038"/>
                </a:lnTo>
                <a:lnTo>
                  <a:pt x="809" y="1035"/>
                </a:lnTo>
                <a:lnTo>
                  <a:pt x="809" y="1032"/>
                </a:lnTo>
                <a:lnTo>
                  <a:pt x="809" y="1032"/>
                </a:lnTo>
                <a:lnTo>
                  <a:pt x="811" y="1025"/>
                </a:lnTo>
                <a:lnTo>
                  <a:pt x="816" y="1017"/>
                </a:lnTo>
                <a:lnTo>
                  <a:pt x="833" y="991"/>
                </a:lnTo>
                <a:lnTo>
                  <a:pt x="852" y="963"/>
                </a:lnTo>
                <a:lnTo>
                  <a:pt x="868" y="938"/>
                </a:lnTo>
                <a:lnTo>
                  <a:pt x="868" y="938"/>
                </a:lnTo>
                <a:lnTo>
                  <a:pt x="896" y="894"/>
                </a:lnTo>
                <a:lnTo>
                  <a:pt x="944" y="821"/>
                </a:lnTo>
                <a:lnTo>
                  <a:pt x="1020" y="707"/>
                </a:lnTo>
                <a:lnTo>
                  <a:pt x="1020" y="707"/>
                </a:lnTo>
                <a:lnTo>
                  <a:pt x="1026" y="698"/>
                </a:lnTo>
                <a:lnTo>
                  <a:pt x="1031" y="692"/>
                </a:lnTo>
                <a:lnTo>
                  <a:pt x="1042" y="682"/>
                </a:lnTo>
                <a:lnTo>
                  <a:pt x="1051" y="672"/>
                </a:lnTo>
                <a:lnTo>
                  <a:pt x="1053" y="668"/>
                </a:lnTo>
                <a:lnTo>
                  <a:pt x="1054" y="663"/>
                </a:lnTo>
                <a:lnTo>
                  <a:pt x="1054" y="663"/>
                </a:lnTo>
                <a:lnTo>
                  <a:pt x="1054" y="656"/>
                </a:lnTo>
                <a:lnTo>
                  <a:pt x="1054" y="652"/>
                </a:lnTo>
                <a:lnTo>
                  <a:pt x="1053" y="645"/>
                </a:lnTo>
                <a:lnTo>
                  <a:pt x="1051" y="639"/>
                </a:lnTo>
                <a:lnTo>
                  <a:pt x="1045" y="627"/>
                </a:lnTo>
                <a:lnTo>
                  <a:pt x="1035" y="613"/>
                </a:lnTo>
                <a:lnTo>
                  <a:pt x="1035" y="613"/>
                </a:lnTo>
                <a:lnTo>
                  <a:pt x="1015" y="585"/>
                </a:lnTo>
                <a:lnTo>
                  <a:pt x="1004" y="568"/>
                </a:lnTo>
                <a:lnTo>
                  <a:pt x="990" y="545"/>
                </a:lnTo>
                <a:lnTo>
                  <a:pt x="990" y="545"/>
                </a:lnTo>
                <a:lnTo>
                  <a:pt x="984" y="531"/>
                </a:lnTo>
                <a:lnTo>
                  <a:pt x="979" y="519"/>
                </a:lnTo>
                <a:lnTo>
                  <a:pt x="976" y="505"/>
                </a:lnTo>
                <a:lnTo>
                  <a:pt x="973" y="494"/>
                </a:lnTo>
                <a:lnTo>
                  <a:pt x="971" y="477"/>
                </a:lnTo>
                <a:lnTo>
                  <a:pt x="971" y="471"/>
                </a:lnTo>
                <a:lnTo>
                  <a:pt x="971" y="471"/>
                </a:lnTo>
                <a:lnTo>
                  <a:pt x="977" y="457"/>
                </a:lnTo>
                <a:lnTo>
                  <a:pt x="982" y="447"/>
                </a:lnTo>
                <a:lnTo>
                  <a:pt x="986" y="441"/>
                </a:lnTo>
                <a:lnTo>
                  <a:pt x="986" y="441"/>
                </a:lnTo>
                <a:lnTo>
                  <a:pt x="989" y="439"/>
                </a:lnTo>
                <a:lnTo>
                  <a:pt x="995" y="436"/>
                </a:lnTo>
                <a:lnTo>
                  <a:pt x="1025" y="426"/>
                </a:lnTo>
                <a:lnTo>
                  <a:pt x="1025" y="426"/>
                </a:lnTo>
                <a:lnTo>
                  <a:pt x="1042" y="422"/>
                </a:lnTo>
                <a:lnTo>
                  <a:pt x="1053" y="418"/>
                </a:lnTo>
                <a:lnTo>
                  <a:pt x="1062" y="414"/>
                </a:lnTo>
                <a:lnTo>
                  <a:pt x="1074" y="407"/>
                </a:lnTo>
                <a:lnTo>
                  <a:pt x="1074" y="407"/>
                </a:lnTo>
                <a:lnTo>
                  <a:pt x="1099" y="387"/>
                </a:lnTo>
                <a:lnTo>
                  <a:pt x="1109" y="379"/>
                </a:lnTo>
                <a:lnTo>
                  <a:pt x="1118" y="367"/>
                </a:lnTo>
                <a:lnTo>
                  <a:pt x="1118" y="367"/>
                </a:lnTo>
                <a:lnTo>
                  <a:pt x="1127" y="358"/>
                </a:lnTo>
                <a:lnTo>
                  <a:pt x="1137" y="350"/>
                </a:lnTo>
                <a:lnTo>
                  <a:pt x="1149" y="340"/>
                </a:lnTo>
                <a:lnTo>
                  <a:pt x="1168" y="323"/>
                </a:lnTo>
                <a:lnTo>
                  <a:pt x="1168" y="323"/>
                </a:lnTo>
                <a:lnTo>
                  <a:pt x="1187" y="302"/>
                </a:lnTo>
                <a:lnTo>
                  <a:pt x="1203" y="286"/>
                </a:lnTo>
                <a:lnTo>
                  <a:pt x="1215" y="274"/>
                </a:lnTo>
                <a:lnTo>
                  <a:pt x="1227" y="264"/>
                </a:lnTo>
                <a:lnTo>
                  <a:pt x="1227" y="264"/>
                </a:lnTo>
                <a:lnTo>
                  <a:pt x="1245" y="251"/>
                </a:lnTo>
                <a:lnTo>
                  <a:pt x="1252" y="244"/>
                </a:lnTo>
                <a:lnTo>
                  <a:pt x="1261" y="235"/>
                </a:lnTo>
                <a:lnTo>
                  <a:pt x="1261" y="235"/>
                </a:lnTo>
                <a:lnTo>
                  <a:pt x="1271" y="222"/>
                </a:lnTo>
                <a:lnTo>
                  <a:pt x="1273" y="219"/>
                </a:lnTo>
                <a:lnTo>
                  <a:pt x="1281" y="215"/>
                </a:lnTo>
                <a:lnTo>
                  <a:pt x="1281" y="215"/>
                </a:lnTo>
                <a:lnTo>
                  <a:pt x="1286" y="211"/>
                </a:lnTo>
                <a:lnTo>
                  <a:pt x="1288" y="208"/>
                </a:lnTo>
                <a:lnTo>
                  <a:pt x="1294" y="198"/>
                </a:lnTo>
                <a:lnTo>
                  <a:pt x="1298" y="194"/>
                </a:lnTo>
                <a:lnTo>
                  <a:pt x="1304" y="190"/>
                </a:lnTo>
                <a:lnTo>
                  <a:pt x="1313" y="187"/>
                </a:lnTo>
                <a:lnTo>
                  <a:pt x="1325" y="185"/>
                </a:lnTo>
                <a:lnTo>
                  <a:pt x="1325" y="185"/>
                </a:lnTo>
                <a:lnTo>
                  <a:pt x="1356" y="183"/>
                </a:lnTo>
                <a:lnTo>
                  <a:pt x="1388" y="181"/>
                </a:lnTo>
                <a:lnTo>
                  <a:pt x="1401" y="178"/>
                </a:lnTo>
                <a:lnTo>
                  <a:pt x="1411" y="176"/>
                </a:lnTo>
                <a:lnTo>
                  <a:pt x="1415" y="173"/>
                </a:lnTo>
                <a:lnTo>
                  <a:pt x="1417" y="171"/>
                </a:lnTo>
                <a:lnTo>
                  <a:pt x="1418" y="168"/>
                </a:lnTo>
                <a:lnTo>
                  <a:pt x="1418" y="166"/>
                </a:lnTo>
                <a:lnTo>
                  <a:pt x="1418" y="166"/>
                </a:lnTo>
                <a:lnTo>
                  <a:pt x="1415" y="160"/>
                </a:lnTo>
                <a:lnTo>
                  <a:pt x="1410" y="152"/>
                </a:lnTo>
                <a:lnTo>
                  <a:pt x="1397" y="138"/>
                </a:lnTo>
                <a:lnTo>
                  <a:pt x="1384" y="126"/>
                </a:lnTo>
                <a:lnTo>
                  <a:pt x="1379" y="122"/>
                </a:lnTo>
                <a:lnTo>
                  <a:pt x="1379" y="122"/>
                </a:lnTo>
                <a:lnTo>
                  <a:pt x="1380" y="119"/>
                </a:lnTo>
                <a:lnTo>
                  <a:pt x="1383" y="112"/>
                </a:lnTo>
                <a:lnTo>
                  <a:pt x="1383" y="108"/>
                </a:lnTo>
                <a:lnTo>
                  <a:pt x="1383" y="104"/>
                </a:lnTo>
                <a:lnTo>
                  <a:pt x="1381" y="101"/>
                </a:lnTo>
                <a:lnTo>
                  <a:pt x="1379" y="97"/>
                </a:lnTo>
                <a:lnTo>
                  <a:pt x="1379" y="97"/>
                </a:lnTo>
                <a:lnTo>
                  <a:pt x="1373" y="92"/>
                </a:lnTo>
                <a:lnTo>
                  <a:pt x="1367" y="87"/>
                </a:lnTo>
                <a:lnTo>
                  <a:pt x="1358" y="82"/>
                </a:lnTo>
                <a:lnTo>
                  <a:pt x="1345" y="77"/>
                </a:lnTo>
                <a:lnTo>
                  <a:pt x="1345" y="77"/>
                </a:lnTo>
                <a:lnTo>
                  <a:pt x="1319" y="70"/>
                </a:lnTo>
                <a:lnTo>
                  <a:pt x="1281" y="60"/>
                </a:lnTo>
                <a:lnTo>
                  <a:pt x="1244" y="51"/>
                </a:lnTo>
                <a:lnTo>
                  <a:pt x="1228" y="49"/>
                </a:lnTo>
                <a:lnTo>
                  <a:pt x="1217" y="48"/>
                </a:lnTo>
                <a:lnTo>
                  <a:pt x="1217" y="48"/>
                </a:lnTo>
                <a:lnTo>
                  <a:pt x="1204" y="47"/>
                </a:lnTo>
                <a:lnTo>
                  <a:pt x="1185" y="43"/>
                </a:lnTo>
                <a:lnTo>
                  <a:pt x="1132" y="31"/>
                </a:lnTo>
                <a:lnTo>
                  <a:pt x="1072" y="19"/>
                </a:lnTo>
                <a:lnTo>
                  <a:pt x="1045" y="16"/>
                </a:lnTo>
                <a:lnTo>
                  <a:pt x="1020" y="13"/>
                </a:lnTo>
                <a:lnTo>
                  <a:pt x="1020" y="13"/>
                </a:lnTo>
                <a:lnTo>
                  <a:pt x="994" y="11"/>
                </a:lnTo>
                <a:lnTo>
                  <a:pt x="960" y="7"/>
                </a:lnTo>
                <a:lnTo>
                  <a:pt x="919" y="3"/>
                </a:lnTo>
                <a:lnTo>
                  <a:pt x="874" y="0"/>
                </a:lnTo>
                <a:lnTo>
                  <a:pt x="849" y="0"/>
                </a:lnTo>
                <a:lnTo>
                  <a:pt x="824" y="0"/>
                </a:lnTo>
                <a:lnTo>
                  <a:pt x="799" y="2"/>
                </a:lnTo>
                <a:lnTo>
                  <a:pt x="773" y="5"/>
                </a:lnTo>
                <a:lnTo>
                  <a:pt x="747" y="10"/>
                </a:lnTo>
                <a:lnTo>
                  <a:pt x="721" y="15"/>
                </a:lnTo>
                <a:lnTo>
                  <a:pt x="695" y="23"/>
                </a:lnTo>
                <a:lnTo>
                  <a:pt x="671" y="33"/>
                </a:lnTo>
                <a:lnTo>
                  <a:pt x="671" y="33"/>
                </a:lnTo>
                <a:lnTo>
                  <a:pt x="647" y="44"/>
                </a:lnTo>
                <a:lnTo>
                  <a:pt x="624" y="56"/>
                </a:lnTo>
                <a:lnTo>
                  <a:pt x="603" y="70"/>
                </a:lnTo>
                <a:lnTo>
                  <a:pt x="585" y="83"/>
                </a:lnTo>
                <a:lnTo>
                  <a:pt x="566" y="97"/>
                </a:lnTo>
                <a:lnTo>
                  <a:pt x="550" y="112"/>
                </a:lnTo>
                <a:lnTo>
                  <a:pt x="536" y="125"/>
                </a:lnTo>
                <a:lnTo>
                  <a:pt x="522" y="140"/>
                </a:lnTo>
                <a:lnTo>
                  <a:pt x="511" y="153"/>
                </a:lnTo>
                <a:lnTo>
                  <a:pt x="500" y="166"/>
                </a:lnTo>
                <a:lnTo>
                  <a:pt x="491" y="178"/>
                </a:lnTo>
                <a:lnTo>
                  <a:pt x="484" y="190"/>
                </a:lnTo>
                <a:lnTo>
                  <a:pt x="478" y="200"/>
                </a:lnTo>
                <a:lnTo>
                  <a:pt x="474" y="210"/>
                </a:lnTo>
                <a:lnTo>
                  <a:pt x="470" y="219"/>
                </a:lnTo>
                <a:lnTo>
                  <a:pt x="469" y="225"/>
                </a:lnTo>
                <a:lnTo>
                  <a:pt x="469" y="225"/>
                </a:lnTo>
                <a:lnTo>
                  <a:pt x="468" y="237"/>
                </a:lnTo>
                <a:lnTo>
                  <a:pt x="468" y="251"/>
                </a:lnTo>
                <a:lnTo>
                  <a:pt x="468" y="279"/>
                </a:lnTo>
                <a:lnTo>
                  <a:pt x="468" y="295"/>
                </a:lnTo>
                <a:lnTo>
                  <a:pt x="467" y="312"/>
                </a:lnTo>
                <a:lnTo>
                  <a:pt x="464" y="329"/>
                </a:lnTo>
                <a:lnTo>
                  <a:pt x="459" y="348"/>
                </a:lnTo>
                <a:lnTo>
                  <a:pt x="459" y="348"/>
                </a:lnTo>
                <a:lnTo>
                  <a:pt x="456" y="356"/>
                </a:lnTo>
                <a:lnTo>
                  <a:pt x="452" y="365"/>
                </a:lnTo>
                <a:lnTo>
                  <a:pt x="443" y="381"/>
                </a:lnTo>
                <a:lnTo>
                  <a:pt x="432" y="396"/>
                </a:lnTo>
                <a:lnTo>
                  <a:pt x="422" y="408"/>
                </a:lnTo>
                <a:lnTo>
                  <a:pt x="411" y="418"/>
                </a:lnTo>
                <a:lnTo>
                  <a:pt x="403" y="425"/>
                </a:lnTo>
                <a:lnTo>
                  <a:pt x="395" y="431"/>
                </a:lnTo>
                <a:lnTo>
                  <a:pt x="395" y="431"/>
                </a:lnTo>
                <a:lnTo>
                  <a:pt x="402" y="419"/>
                </a:lnTo>
                <a:lnTo>
                  <a:pt x="414" y="390"/>
                </a:lnTo>
                <a:lnTo>
                  <a:pt x="420" y="372"/>
                </a:lnTo>
                <a:lnTo>
                  <a:pt x="425" y="355"/>
                </a:lnTo>
                <a:lnTo>
                  <a:pt x="429" y="338"/>
                </a:lnTo>
                <a:lnTo>
                  <a:pt x="430" y="331"/>
                </a:lnTo>
                <a:lnTo>
                  <a:pt x="430" y="323"/>
                </a:lnTo>
                <a:lnTo>
                  <a:pt x="430" y="323"/>
                </a:lnTo>
                <a:lnTo>
                  <a:pt x="429" y="310"/>
                </a:lnTo>
                <a:lnTo>
                  <a:pt x="426" y="295"/>
                </a:lnTo>
                <a:lnTo>
                  <a:pt x="421" y="281"/>
                </a:lnTo>
                <a:lnTo>
                  <a:pt x="416" y="268"/>
                </a:lnTo>
                <a:lnTo>
                  <a:pt x="410" y="257"/>
                </a:lnTo>
                <a:lnTo>
                  <a:pt x="403" y="247"/>
                </a:lnTo>
                <a:lnTo>
                  <a:pt x="399" y="244"/>
                </a:lnTo>
                <a:lnTo>
                  <a:pt x="395" y="242"/>
                </a:lnTo>
                <a:lnTo>
                  <a:pt x="390" y="240"/>
                </a:lnTo>
                <a:lnTo>
                  <a:pt x="386" y="240"/>
                </a:lnTo>
                <a:lnTo>
                  <a:pt x="386" y="240"/>
                </a:lnTo>
                <a:lnTo>
                  <a:pt x="363" y="240"/>
                </a:lnTo>
                <a:lnTo>
                  <a:pt x="361" y="240"/>
                </a:lnTo>
                <a:lnTo>
                  <a:pt x="420" y="220"/>
                </a:lnTo>
                <a:lnTo>
                  <a:pt x="420" y="220"/>
                </a:lnTo>
                <a:lnTo>
                  <a:pt x="415" y="220"/>
                </a:lnTo>
                <a:lnTo>
                  <a:pt x="400" y="221"/>
                </a:lnTo>
                <a:lnTo>
                  <a:pt x="382" y="225"/>
                </a:lnTo>
                <a:lnTo>
                  <a:pt x="371" y="227"/>
                </a:lnTo>
                <a:lnTo>
                  <a:pt x="360" y="231"/>
                </a:lnTo>
                <a:lnTo>
                  <a:pt x="360" y="231"/>
                </a:lnTo>
                <a:lnTo>
                  <a:pt x="351" y="235"/>
                </a:lnTo>
                <a:lnTo>
                  <a:pt x="344" y="240"/>
                </a:lnTo>
                <a:lnTo>
                  <a:pt x="330" y="248"/>
                </a:lnTo>
                <a:lnTo>
                  <a:pt x="314" y="260"/>
                </a:lnTo>
                <a:lnTo>
                  <a:pt x="287" y="279"/>
                </a:lnTo>
                <a:lnTo>
                  <a:pt x="287" y="279"/>
                </a:lnTo>
                <a:lnTo>
                  <a:pt x="270" y="290"/>
                </a:lnTo>
                <a:lnTo>
                  <a:pt x="255" y="300"/>
                </a:lnTo>
                <a:lnTo>
                  <a:pt x="242" y="311"/>
                </a:lnTo>
                <a:lnTo>
                  <a:pt x="228" y="322"/>
                </a:lnTo>
                <a:lnTo>
                  <a:pt x="216" y="334"/>
                </a:lnTo>
                <a:lnTo>
                  <a:pt x="204" y="348"/>
                </a:lnTo>
                <a:lnTo>
                  <a:pt x="191" y="364"/>
                </a:lnTo>
                <a:lnTo>
                  <a:pt x="179" y="382"/>
                </a:lnTo>
                <a:lnTo>
                  <a:pt x="179" y="382"/>
                </a:lnTo>
                <a:lnTo>
                  <a:pt x="156" y="417"/>
                </a:lnTo>
                <a:lnTo>
                  <a:pt x="146" y="433"/>
                </a:lnTo>
                <a:lnTo>
                  <a:pt x="137" y="446"/>
                </a:lnTo>
                <a:lnTo>
                  <a:pt x="131" y="460"/>
                </a:lnTo>
                <a:lnTo>
                  <a:pt x="126" y="472"/>
                </a:lnTo>
                <a:lnTo>
                  <a:pt x="122" y="486"/>
                </a:lnTo>
                <a:lnTo>
                  <a:pt x="120" y="500"/>
                </a:lnTo>
                <a:lnTo>
                  <a:pt x="120" y="500"/>
                </a:lnTo>
                <a:lnTo>
                  <a:pt x="119" y="529"/>
                </a:lnTo>
                <a:lnTo>
                  <a:pt x="119" y="552"/>
                </a:lnTo>
                <a:lnTo>
                  <a:pt x="120" y="574"/>
                </a:lnTo>
                <a:lnTo>
                  <a:pt x="120" y="574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dirty="0"/>
          </a:p>
        </p:txBody>
      </p:sp>
      <p:sp>
        <p:nvSpPr>
          <p:cNvPr id="15" name="Freeform 7">
            <a:extLst>
              <a:ext uri="{FF2B5EF4-FFF2-40B4-BE49-F238E27FC236}">
                <a16:creationId xmlns:a16="http://schemas.microsoft.com/office/drawing/2014/main" id="{7B45F0EB-A51E-4F3A-AFB3-1601E2C2841C}"/>
              </a:ext>
            </a:extLst>
          </p:cNvPr>
          <p:cNvSpPr>
            <a:spLocks noEditPoints="1"/>
          </p:cNvSpPr>
          <p:nvPr/>
        </p:nvSpPr>
        <p:spPr bwMode="auto">
          <a:xfrm>
            <a:off x="6393160" y="4705892"/>
            <a:ext cx="803443" cy="1601450"/>
          </a:xfrm>
          <a:custGeom>
            <a:avLst/>
            <a:gdLst>
              <a:gd name="T0" fmla="*/ 15 w 739"/>
              <a:gd name="T1" fmla="*/ 46 h 1473"/>
              <a:gd name="T2" fmla="*/ 33 w 739"/>
              <a:gd name="T3" fmla="*/ 59 h 1473"/>
              <a:gd name="T4" fmla="*/ 157 w 739"/>
              <a:gd name="T5" fmla="*/ 76 h 1473"/>
              <a:gd name="T6" fmla="*/ 207 w 739"/>
              <a:gd name="T7" fmla="*/ 91 h 1473"/>
              <a:gd name="T8" fmla="*/ 239 w 739"/>
              <a:gd name="T9" fmla="*/ 112 h 1473"/>
              <a:gd name="T10" fmla="*/ 259 w 739"/>
              <a:gd name="T11" fmla="*/ 165 h 1473"/>
              <a:gd name="T12" fmla="*/ 234 w 739"/>
              <a:gd name="T13" fmla="*/ 263 h 1473"/>
              <a:gd name="T14" fmla="*/ 209 w 739"/>
              <a:gd name="T15" fmla="*/ 391 h 1473"/>
              <a:gd name="T16" fmla="*/ 223 w 739"/>
              <a:gd name="T17" fmla="*/ 486 h 1473"/>
              <a:gd name="T18" fmla="*/ 275 w 739"/>
              <a:gd name="T19" fmla="*/ 607 h 1473"/>
              <a:gd name="T20" fmla="*/ 304 w 739"/>
              <a:gd name="T21" fmla="*/ 849 h 1473"/>
              <a:gd name="T22" fmla="*/ 343 w 739"/>
              <a:gd name="T23" fmla="*/ 927 h 1473"/>
              <a:gd name="T24" fmla="*/ 427 w 739"/>
              <a:gd name="T25" fmla="*/ 1018 h 1473"/>
              <a:gd name="T26" fmla="*/ 456 w 739"/>
              <a:gd name="T27" fmla="*/ 1210 h 1473"/>
              <a:gd name="T28" fmla="*/ 395 w 739"/>
              <a:gd name="T29" fmla="*/ 1365 h 1473"/>
              <a:gd name="T30" fmla="*/ 440 w 739"/>
              <a:gd name="T31" fmla="*/ 1394 h 1473"/>
              <a:gd name="T32" fmla="*/ 410 w 739"/>
              <a:gd name="T33" fmla="*/ 1421 h 1473"/>
              <a:gd name="T34" fmla="*/ 310 w 739"/>
              <a:gd name="T35" fmla="*/ 1414 h 1473"/>
              <a:gd name="T36" fmla="*/ 325 w 739"/>
              <a:gd name="T37" fmla="*/ 1424 h 1473"/>
              <a:gd name="T38" fmla="*/ 366 w 739"/>
              <a:gd name="T39" fmla="*/ 1444 h 1473"/>
              <a:gd name="T40" fmla="*/ 306 w 739"/>
              <a:gd name="T41" fmla="*/ 1467 h 1473"/>
              <a:gd name="T42" fmla="*/ 314 w 739"/>
              <a:gd name="T43" fmla="*/ 1473 h 1473"/>
              <a:gd name="T44" fmla="*/ 419 w 739"/>
              <a:gd name="T45" fmla="*/ 1451 h 1473"/>
              <a:gd name="T46" fmla="*/ 515 w 739"/>
              <a:gd name="T47" fmla="*/ 1452 h 1473"/>
              <a:gd name="T48" fmla="*/ 513 w 739"/>
              <a:gd name="T49" fmla="*/ 1442 h 1473"/>
              <a:gd name="T50" fmla="*/ 461 w 739"/>
              <a:gd name="T51" fmla="*/ 1428 h 1473"/>
              <a:gd name="T52" fmla="*/ 459 w 739"/>
              <a:gd name="T53" fmla="*/ 1392 h 1473"/>
              <a:gd name="T54" fmla="*/ 529 w 739"/>
              <a:gd name="T55" fmla="*/ 1396 h 1473"/>
              <a:gd name="T56" fmla="*/ 570 w 739"/>
              <a:gd name="T57" fmla="*/ 1417 h 1473"/>
              <a:gd name="T58" fmla="*/ 596 w 739"/>
              <a:gd name="T59" fmla="*/ 1417 h 1473"/>
              <a:gd name="T60" fmla="*/ 568 w 739"/>
              <a:gd name="T61" fmla="*/ 1398 h 1473"/>
              <a:gd name="T62" fmla="*/ 549 w 739"/>
              <a:gd name="T63" fmla="*/ 1381 h 1473"/>
              <a:gd name="T64" fmla="*/ 549 w 739"/>
              <a:gd name="T65" fmla="*/ 1319 h 1473"/>
              <a:gd name="T66" fmla="*/ 545 w 739"/>
              <a:gd name="T67" fmla="*/ 1148 h 1473"/>
              <a:gd name="T68" fmla="*/ 564 w 739"/>
              <a:gd name="T69" fmla="*/ 1125 h 1473"/>
              <a:gd name="T70" fmla="*/ 706 w 739"/>
              <a:gd name="T71" fmla="*/ 1233 h 1473"/>
              <a:gd name="T72" fmla="*/ 732 w 739"/>
              <a:gd name="T73" fmla="*/ 1244 h 1473"/>
              <a:gd name="T74" fmla="*/ 732 w 739"/>
              <a:gd name="T75" fmla="*/ 1203 h 1473"/>
              <a:gd name="T76" fmla="*/ 731 w 739"/>
              <a:gd name="T77" fmla="*/ 1113 h 1473"/>
              <a:gd name="T78" fmla="*/ 656 w 739"/>
              <a:gd name="T79" fmla="*/ 902 h 1473"/>
              <a:gd name="T80" fmla="*/ 519 w 739"/>
              <a:gd name="T81" fmla="*/ 664 h 1473"/>
              <a:gd name="T82" fmla="*/ 332 w 739"/>
              <a:gd name="T83" fmla="*/ 462 h 1473"/>
              <a:gd name="T84" fmla="*/ 290 w 739"/>
              <a:gd name="T85" fmla="*/ 396 h 1473"/>
              <a:gd name="T86" fmla="*/ 295 w 739"/>
              <a:gd name="T87" fmla="*/ 266 h 1473"/>
              <a:gd name="T88" fmla="*/ 325 w 739"/>
              <a:gd name="T89" fmla="*/ 185 h 1473"/>
              <a:gd name="T90" fmla="*/ 329 w 739"/>
              <a:gd name="T91" fmla="*/ 109 h 1473"/>
              <a:gd name="T92" fmla="*/ 300 w 739"/>
              <a:gd name="T93" fmla="*/ 47 h 1473"/>
              <a:gd name="T94" fmla="*/ 310 w 739"/>
              <a:gd name="T95" fmla="*/ 28 h 1473"/>
              <a:gd name="T96" fmla="*/ 248 w 739"/>
              <a:gd name="T97" fmla="*/ 4 h 1473"/>
              <a:gd name="T98" fmla="*/ 168 w 739"/>
              <a:gd name="T99" fmla="*/ 8 h 1473"/>
              <a:gd name="T100" fmla="*/ 465 w 739"/>
              <a:gd name="T101" fmla="*/ 1053 h 1473"/>
              <a:gd name="T102" fmla="*/ 518 w 739"/>
              <a:gd name="T103" fmla="*/ 1167 h 1473"/>
              <a:gd name="T104" fmla="*/ 526 w 739"/>
              <a:gd name="T105" fmla="*/ 1349 h 1473"/>
              <a:gd name="T106" fmla="*/ 504 w 739"/>
              <a:gd name="T107" fmla="*/ 1372 h 1473"/>
              <a:gd name="T108" fmla="*/ 467 w 739"/>
              <a:gd name="T109" fmla="*/ 1315 h 1473"/>
              <a:gd name="T110" fmla="*/ 479 w 739"/>
              <a:gd name="T111" fmla="*/ 1219 h 1473"/>
              <a:gd name="T112" fmla="*/ 470 w 739"/>
              <a:gd name="T113" fmla="*/ 1099 h 14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739" h="1473">
                <a:moveTo>
                  <a:pt x="141" y="26"/>
                </a:moveTo>
                <a:lnTo>
                  <a:pt x="141" y="26"/>
                </a:lnTo>
                <a:lnTo>
                  <a:pt x="116" y="29"/>
                </a:lnTo>
                <a:lnTo>
                  <a:pt x="64" y="37"/>
                </a:lnTo>
                <a:lnTo>
                  <a:pt x="37" y="42"/>
                </a:lnTo>
                <a:lnTo>
                  <a:pt x="15" y="46"/>
                </a:lnTo>
                <a:lnTo>
                  <a:pt x="2" y="51"/>
                </a:lnTo>
                <a:lnTo>
                  <a:pt x="0" y="53"/>
                </a:lnTo>
                <a:lnTo>
                  <a:pt x="1" y="54"/>
                </a:lnTo>
                <a:lnTo>
                  <a:pt x="1" y="54"/>
                </a:lnTo>
                <a:lnTo>
                  <a:pt x="14" y="56"/>
                </a:lnTo>
                <a:lnTo>
                  <a:pt x="33" y="59"/>
                </a:lnTo>
                <a:lnTo>
                  <a:pt x="82" y="62"/>
                </a:lnTo>
                <a:lnTo>
                  <a:pt x="147" y="64"/>
                </a:lnTo>
                <a:lnTo>
                  <a:pt x="147" y="64"/>
                </a:lnTo>
                <a:lnTo>
                  <a:pt x="148" y="65"/>
                </a:lnTo>
                <a:lnTo>
                  <a:pt x="151" y="69"/>
                </a:lnTo>
                <a:lnTo>
                  <a:pt x="157" y="76"/>
                </a:lnTo>
                <a:lnTo>
                  <a:pt x="170" y="83"/>
                </a:lnTo>
                <a:lnTo>
                  <a:pt x="170" y="83"/>
                </a:lnTo>
                <a:lnTo>
                  <a:pt x="178" y="86"/>
                </a:lnTo>
                <a:lnTo>
                  <a:pt x="186" y="89"/>
                </a:lnTo>
                <a:lnTo>
                  <a:pt x="200" y="90"/>
                </a:lnTo>
                <a:lnTo>
                  <a:pt x="207" y="91"/>
                </a:lnTo>
                <a:lnTo>
                  <a:pt x="214" y="92"/>
                </a:lnTo>
                <a:lnTo>
                  <a:pt x="220" y="95"/>
                </a:lnTo>
                <a:lnTo>
                  <a:pt x="227" y="99"/>
                </a:lnTo>
                <a:lnTo>
                  <a:pt x="227" y="99"/>
                </a:lnTo>
                <a:lnTo>
                  <a:pt x="233" y="105"/>
                </a:lnTo>
                <a:lnTo>
                  <a:pt x="239" y="112"/>
                </a:lnTo>
                <a:lnTo>
                  <a:pt x="245" y="119"/>
                </a:lnTo>
                <a:lnTo>
                  <a:pt x="248" y="127"/>
                </a:lnTo>
                <a:lnTo>
                  <a:pt x="252" y="136"/>
                </a:lnTo>
                <a:lnTo>
                  <a:pt x="256" y="146"/>
                </a:lnTo>
                <a:lnTo>
                  <a:pt x="257" y="155"/>
                </a:lnTo>
                <a:lnTo>
                  <a:pt x="259" y="165"/>
                </a:lnTo>
                <a:lnTo>
                  <a:pt x="259" y="165"/>
                </a:lnTo>
                <a:lnTo>
                  <a:pt x="259" y="178"/>
                </a:lnTo>
                <a:lnTo>
                  <a:pt x="256" y="192"/>
                </a:lnTo>
                <a:lnTo>
                  <a:pt x="252" y="208"/>
                </a:lnTo>
                <a:lnTo>
                  <a:pt x="247" y="226"/>
                </a:lnTo>
                <a:lnTo>
                  <a:pt x="234" y="263"/>
                </a:lnTo>
                <a:lnTo>
                  <a:pt x="220" y="300"/>
                </a:lnTo>
                <a:lnTo>
                  <a:pt x="220" y="300"/>
                </a:lnTo>
                <a:lnTo>
                  <a:pt x="215" y="319"/>
                </a:lnTo>
                <a:lnTo>
                  <a:pt x="211" y="342"/>
                </a:lnTo>
                <a:lnTo>
                  <a:pt x="209" y="367"/>
                </a:lnTo>
                <a:lnTo>
                  <a:pt x="209" y="391"/>
                </a:lnTo>
                <a:lnTo>
                  <a:pt x="209" y="416"/>
                </a:lnTo>
                <a:lnTo>
                  <a:pt x="211" y="439"/>
                </a:lnTo>
                <a:lnTo>
                  <a:pt x="214" y="458"/>
                </a:lnTo>
                <a:lnTo>
                  <a:pt x="218" y="472"/>
                </a:lnTo>
                <a:lnTo>
                  <a:pt x="218" y="472"/>
                </a:lnTo>
                <a:lnTo>
                  <a:pt x="223" y="486"/>
                </a:lnTo>
                <a:lnTo>
                  <a:pt x="230" y="500"/>
                </a:lnTo>
                <a:lnTo>
                  <a:pt x="248" y="535"/>
                </a:lnTo>
                <a:lnTo>
                  <a:pt x="257" y="552"/>
                </a:lnTo>
                <a:lnTo>
                  <a:pt x="265" y="571"/>
                </a:lnTo>
                <a:lnTo>
                  <a:pt x="272" y="589"/>
                </a:lnTo>
                <a:lnTo>
                  <a:pt x="275" y="607"/>
                </a:lnTo>
                <a:lnTo>
                  <a:pt x="275" y="607"/>
                </a:lnTo>
                <a:lnTo>
                  <a:pt x="279" y="659"/>
                </a:lnTo>
                <a:lnTo>
                  <a:pt x="286" y="735"/>
                </a:lnTo>
                <a:lnTo>
                  <a:pt x="290" y="776"/>
                </a:lnTo>
                <a:lnTo>
                  <a:pt x="296" y="815"/>
                </a:lnTo>
                <a:lnTo>
                  <a:pt x="304" y="849"/>
                </a:lnTo>
                <a:lnTo>
                  <a:pt x="307" y="865"/>
                </a:lnTo>
                <a:lnTo>
                  <a:pt x="313" y="877"/>
                </a:lnTo>
                <a:lnTo>
                  <a:pt x="313" y="877"/>
                </a:lnTo>
                <a:lnTo>
                  <a:pt x="319" y="890"/>
                </a:lnTo>
                <a:lnTo>
                  <a:pt x="325" y="903"/>
                </a:lnTo>
                <a:lnTo>
                  <a:pt x="343" y="927"/>
                </a:lnTo>
                <a:lnTo>
                  <a:pt x="361" y="950"/>
                </a:lnTo>
                <a:lnTo>
                  <a:pt x="381" y="972"/>
                </a:lnTo>
                <a:lnTo>
                  <a:pt x="399" y="992"/>
                </a:lnTo>
                <a:lnTo>
                  <a:pt x="414" y="1006"/>
                </a:lnTo>
                <a:lnTo>
                  <a:pt x="427" y="1018"/>
                </a:lnTo>
                <a:lnTo>
                  <a:pt x="427" y="1018"/>
                </a:lnTo>
                <a:lnTo>
                  <a:pt x="443" y="1092"/>
                </a:lnTo>
                <a:lnTo>
                  <a:pt x="454" y="1144"/>
                </a:lnTo>
                <a:lnTo>
                  <a:pt x="459" y="1175"/>
                </a:lnTo>
                <a:lnTo>
                  <a:pt x="459" y="1175"/>
                </a:lnTo>
                <a:lnTo>
                  <a:pt x="459" y="1186"/>
                </a:lnTo>
                <a:lnTo>
                  <a:pt x="456" y="1210"/>
                </a:lnTo>
                <a:lnTo>
                  <a:pt x="450" y="1274"/>
                </a:lnTo>
                <a:lnTo>
                  <a:pt x="440" y="1364"/>
                </a:lnTo>
                <a:lnTo>
                  <a:pt x="440" y="1364"/>
                </a:lnTo>
                <a:lnTo>
                  <a:pt x="414" y="1364"/>
                </a:lnTo>
                <a:lnTo>
                  <a:pt x="399" y="1365"/>
                </a:lnTo>
                <a:lnTo>
                  <a:pt x="395" y="1365"/>
                </a:lnTo>
                <a:lnTo>
                  <a:pt x="395" y="1366"/>
                </a:lnTo>
                <a:lnTo>
                  <a:pt x="396" y="1366"/>
                </a:lnTo>
                <a:lnTo>
                  <a:pt x="396" y="1366"/>
                </a:lnTo>
                <a:lnTo>
                  <a:pt x="440" y="1379"/>
                </a:lnTo>
                <a:lnTo>
                  <a:pt x="440" y="1379"/>
                </a:lnTo>
                <a:lnTo>
                  <a:pt x="440" y="1394"/>
                </a:lnTo>
                <a:lnTo>
                  <a:pt x="438" y="1406"/>
                </a:lnTo>
                <a:lnTo>
                  <a:pt x="437" y="1414"/>
                </a:lnTo>
                <a:lnTo>
                  <a:pt x="437" y="1414"/>
                </a:lnTo>
                <a:lnTo>
                  <a:pt x="434" y="1416"/>
                </a:lnTo>
                <a:lnTo>
                  <a:pt x="428" y="1419"/>
                </a:lnTo>
                <a:lnTo>
                  <a:pt x="410" y="1421"/>
                </a:lnTo>
                <a:lnTo>
                  <a:pt x="386" y="1424"/>
                </a:lnTo>
                <a:lnTo>
                  <a:pt x="386" y="1424"/>
                </a:lnTo>
                <a:lnTo>
                  <a:pt x="350" y="1419"/>
                </a:lnTo>
                <a:lnTo>
                  <a:pt x="323" y="1415"/>
                </a:lnTo>
                <a:lnTo>
                  <a:pt x="310" y="1414"/>
                </a:lnTo>
                <a:lnTo>
                  <a:pt x="310" y="1414"/>
                </a:lnTo>
                <a:lnTo>
                  <a:pt x="287" y="1420"/>
                </a:lnTo>
                <a:lnTo>
                  <a:pt x="287" y="1420"/>
                </a:lnTo>
                <a:lnTo>
                  <a:pt x="304" y="1420"/>
                </a:lnTo>
                <a:lnTo>
                  <a:pt x="316" y="1421"/>
                </a:lnTo>
                <a:lnTo>
                  <a:pt x="322" y="1423"/>
                </a:lnTo>
                <a:lnTo>
                  <a:pt x="325" y="1424"/>
                </a:lnTo>
                <a:lnTo>
                  <a:pt x="325" y="1424"/>
                </a:lnTo>
                <a:lnTo>
                  <a:pt x="337" y="1428"/>
                </a:lnTo>
                <a:lnTo>
                  <a:pt x="352" y="1433"/>
                </a:lnTo>
                <a:lnTo>
                  <a:pt x="373" y="1439"/>
                </a:lnTo>
                <a:lnTo>
                  <a:pt x="373" y="1439"/>
                </a:lnTo>
                <a:lnTo>
                  <a:pt x="366" y="1444"/>
                </a:lnTo>
                <a:lnTo>
                  <a:pt x="360" y="1448"/>
                </a:lnTo>
                <a:lnTo>
                  <a:pt x="351" y="1452"/>
                </a:lnTo>
                <a:lnTo>
                  <a:pt x="351" y="1452"/>
                </a:lnTo>
                <a:lnTo>
                  <a:pt x="337" y="1457"/>
                </a:lnTo>
                <a:lnTo>
                  <a:pt x="320" y="1462"/>
                </a:lnTo>
                <a:lnTo>
                  <a:pt x="306" y="1467"/>
                </a:lnTo>
                <a:lnTo>
                  <a:pt x="304" y="1470"/>
                </a:lnTo>
                <a:lnTo>
                  <a:pt x="302" y="1470"/>
                </a:lnTo>
                <a:lnTo>
                  <a:pt x="304" y="1471"/>
                </a:lnTo>
                <a:lnTo>
                  <a:pt x="304" y="1471"/>
                </a:lnTo>
                <a:lnTo>
                  <a:pt x="307" y="1473"/>
                </a:lnTo>
                <a:lnTo>
                  <a:pt x="314" y="1473"/>
                </a:lnTo>
                <a:lnTo>
                  <a:pt x="331" y="1470"/>
                </a:lnTo>
                <a:lnTo>
                  <a:pt x="364" y="1465"/>
                </a:lnTo>
                <a:lnTo>
                  <a:pt x="364" y="1465"/>
                </a:lnTo>
                <a:lnTo>
                  <a:pt x="378" y="1462"/>
                </a:lnTo>
                <a:lnTo>
                  <a:pt x="399" y="1456"/>
                </a:lnTo>
                <a:lnTo>
                  <a:pt x="419" y="1451"/>
                </a:lnTo>
                <a:lnTo>
                  <a:pt x="427" y="1449"/>
                </a:lnTo>
                <a:lnTo>
                  <a:pt x="433" y="1449"/>
                </a:lnTo>
                <a:lnTo>
                  <a:pt x="433" y="1449"/>
                </a:lnTo>
                <a:lnTo>
                  <a:pt x="495" y="1452"/>
                </a:lnTo>
                <a:lnTo>
                  <a:pt x="495" y="1452"/>
                </a:lnTo>
                <a:lnTo>
                  <a:pt x="515" y="1452"/>
                </a:lnTo>
                <a:lnTo>
                  <a:pt x="526" y="1451"/>
                </a:lnTo>
                <a:lnTo>
                  <a:pt x="528" y="1451"/>
                </a:lnTo>
                <a:lnTo>
                  <a:pt x="529" y="1449"/>
                </a:lnTo>
                <a:lnTo>
                  <a:pt x="529" y="1449"/>
                </a:lnTo>
                <a:lnTo>
                  <a:pt x="523" y="1446"/>
                </a:lnTo>
                <a:lnTo>
                  <a:pt x="513" y="1442"/>
                </a:lnTo>
                <a:lnTo>
                  <a:pt x="501" y="1438"/>
                </a:lnTo>
                <a:lnTo>
                  <a:pt x="491" y="1437"/>
                </a:lnTo>
                <a:lnTo>
                  <a:pt x="491" y="1437"/>
                </a:lnTo>
                <a:lnTo>
                  <a:pt x="482" y="1434"/>
                </a:lnTo>
                <a:lnTo>
                  <a:pt x="470" y="1431"/>
                </a:lnTo>
                <a:lnTo>
                  <a:pt x="461" y="1428"/>
                </a:lnTo>
                <a:lnTo>
                  <a:pt x="458" y="1425"/>
                </a:lnTo>
                <a:lnTo>
                  <a:pt x="456" y="1424"/>
                </a:lnTo>
                <a:lnTo>
                  <a:pt x="456" y="1424"/>
                </a:lnTo>
                <a:lnTo>
                  <a:pt x="455" y="1417"/>
                </a:lnTo>
                <a:lnTo>
                  <a:pt x="456" y="1406"/>
                </a:lnTo>
                <a:lnTo>
                  <a:pt x="459" y="1392"/>
                </a:lnTo>
                <a:lnTo>
                  <a:pt x="459" y="1392"/>
                </a:lnTo>
                <a:lnTo>
                  <a:pt x="482" y="1393"/>
                </a:lnTo>
                <a:lnTo>
                  <a:pt x="510" y="1394"/>
                </a:lnTo>
                <a:lnTo>
                  <a:pt x="510" y="1394"/>
                </a:lnTo>
                <a:lnTo>
                  <a:pt x="523" y="1394"/>
                </a:lnTo>
                <a:lnTo>
                  <a:pt x="529" y="1396"/>
                </a:lnTo>
                <a:lnTo>
                  <a:pt x="536" y="1398"/>
                </a:lnTo>
                <a:lnTo>
                  <a:pt x="536" y="1398"/>
                </a:lnTo>
                <a:lnTo>
                  <a:pt x="542" y="1403"/>
                </a:lnTo>
                <a:lnTo>
                  <a:pt x="552" y="1410"/>
                </a:lnTo>
                <a:lnTo>
                  <a:pt x="563" y="1415"/>
                </a:lnTo>
                <a:lnTo>
                  <a:pt x="570" y="1417"/>
                </a:lnTo>
                <a:lnTo>
                  <a:pt x="570" y="1417"/>
                </a:lnTo>
                <a:lnTo>
                  <a:pt x="587" y="1419"/>
                </a:lnTo>
                <a:lnTo>
                  <a:pt x="594" y="1419"/>
                </a:lnTo>
                <a:lnTo>
                  <a:pt x="595" y="1419"/>
                </a:lnTo>
                <a:lnTo>
                  <a:pt x="596" y="1417"/>
                </a:lnTo>
                <a:lnTo>
                  <a:pt x="596" y="1417"/>
                </a:lnTo>
                <a:lnTo>
                  <a:pt x="595" y="1416"/>
                </a:lnTo>
                <a:lnTo>
                  <a:pt x="592" y="1414"/>
                </a:lnTo>
                <a:lnTo>
                  <a:pt x="585" y="1410"/>
                </a:lnTo>
                <a:lnTo>
                  <a:pt x="576" y="1405"/>
                </a:lnTo>
                <a:lnTo>
                  <a:pt x="568" y="1398"/>
                </a:lnTo>
                <a:lnTo>
                  <a:pt x="568" y="1398"/>
                </a:lnTo>
                <a:lnTo>
                  <a:pt x="560" y="1393"/>
                </a:lnTo>
                <a:lnTo>
                  <a:pt x="555" y="1390"/>
                </a:lnTo>
                <a:lnTo>
                  <a:pt x="550" y="1388"/>
                </a:lnTo>
                <a:lnTo>
                  <a:pt x="549" y="1385"/>
                </a:lnTo>
                <a:lnTo>
                  <a:pt x="549" y="1381"/>
                </a:lnTo>
                <a:lnTo>
                  <a:pt x="549" y="1381"/>
                </a:lnTo>
                <a:lnTo>
                  <a:pt x="547" y="1372"/>
                </a:lnTo>
                <a:lnTo>
                  <a:pt x="549" y="1366"/>
                </a:lnTo>
                <a:lnTo>
                  <a:pt x="549" y="1366"/>
                </a:lnTo>
                <a:lnTo>
                  <a:pt x="549" y="1346"/>
                </a:lnTo>
                <a:lnTo>
                  <a:pt x="549" y="1319"/>
                </a:lnTo>
                <a:lnTo>
                  <a:pt x="549" y="1319"/>
                </a:lnTo>
                <a:lnTo>
                  <a:pt x="549" y="1252"/>
                </a:lnTo>
                <a:lnTo>
                  <a:pt x="549" y="1211"/>
                </a:lnTo>
                <a:lnTo>
                  <a:pt x="549" y="1188"/>
                </a:lnTo>
                <a:lnTo>
                  <a:pt x="549" y="1188"/>
                </a:lnTo>
                <a:lnTo>
                  <a:pt x="546" y="1171"/>
                </a:lnTo>
                <a:lnTo>
                  <a:pt x="545" y="1148"/>
                </a:lnTo>
                <a:lnTo>
                  <a:pt x="544" y="1125"/>
                </a:lnTo>
                <a:lnTo>
                  <a:pt x="544" y="1117"/>
                </a:lnTo>
                <a:lnTo>
                  <a:pt x="545" y="1113"/>
                </a:lnTo>
                <a:lnTo>
                  <a:pt x="545" y="1113"/>
                </a:lnTo>
                <a:lnTo>
                  <a:pt x="551" y="1116"/>
                </a:lnTo>
                <a:lnTo>
                  <a:pt x="564" y="1125"/>
                </a:lnTo>
                <a:lnTo>
                  <a:pt x="605" y="1152"/>
                </a:lnTo>
                <a:lnTo>
                  <a:pt x="647" y="1183"/>
                </a:lnTo>
                <a:lnTo>
                  <a:pt x="676" y="1203"/>
                </a:lnTo>
                <a:lnTo>
                  <a:pt x="676" y="1203"/>
                </a:lnTo>
                <a:lnTo>
                  <a:pt x="690" y="1217"/>
                </a:lnTo>
                <a:lnTo>
                  <a:pt x="706" y="1233"/>
                </a:lnTo>
                <a:lnTo>
                  <a:pt x="714" y="1238"/>
                </a:lnTo>
                <a:lnTo>
                  <a:pt x="721" y="1243"/>
                </a:lnTo>
                <a:lnTo>
                  <a:pt x="727" y="1246"/>
                </a:lnTo>
                <a:lnTo>
                  <a:pt x="730" y="1246"/>
                </a:lnTo>
                <a:lnTo>
                  <a:pt x="732" y="1244"/>
                </a:lnTo>
                <a:lnTo>
                  <a:pt x="732" y="1244"/>
                </a:lnTo>
                <a:lnTo>
                  <a:pt x="736" y="1242"/>
                </a:lnTo>
                <a:lnTo>
                  <a:pt x="739" y="1238"/>
                </a:lnTo>
                <a:lnTo>
                  <a:pt x="739" y="1233"/>
                </a:lnTo>
                <a:lnTo>
                  <a:pt x="737" y="1226"/>
                </a:lnTo>
                <a:lnTo>
                  <a:pt x="735" y="1213"/>
                </a:lnTo>
                <a:lnTo>
                  <a:pt x="732" y="1203"/>
                </a:lnTo>
                <a:lnTo>
                  <a:pt x="732" y="1203"/>
                </a:lnTo>
                <a:lnTo>
                  <a:pt x="732" y="1169"/>
                </a:lnTo>
                <a:lnTo>
                  <a:pt x="732" y="1130"/>
                </a:lnTo>
                <a:lnTo>
                  <a:pt x="732" y="1130"/>
                </a:lnTo>
                <a:lnTo>
                  <a:pt x="732" y="1122"/>
                </a:lnTo>
                <a:lnTo>
                  <a:pt x="731" y="1113"/>
                </a:lnTo>
                <a:lnTo>
                  <a:pt x="724" y="1090"/>
                </a:lnTo>
                <a:lnTo>
                  <a:pt x="704" y="1018"/>
                </a:lnTo>
                <a:lnTo>
                  <a:pt x="704" y="1018"/>
                </a:lnTo>
                <a:lnTo>
                  <a:pt x="694" y="989"/>
                </a:lnTo>
                <a:lnTo>
                  <a:pt x="678" y="949"/>
                </a:lnTo>
                <a:lnTo>
                  <a:pt x="656" y="902"/>
                </a:lnTo>
                <a:lnTo>
                  <a:pt x="632" y="850"/>
                </a:lnTo>
                <a:lnTo>
                  <a:pt x="604" y="798"/>
                </a:lnTo>
                <a:lnTo>
                  <a:pt x="576" y="747"/>
                </a:lnTo>
                <a:lnTo>
                  <a:pt x="547" y="702"/>
                </a:lnTo>
                <a:lnTo>
                  <a:pt x="533" y="681"/>
                </a:lnTo>
                <a:lnTo>
                  <a:pt x="519" y="664"/>
                </a:lnTo>
                <a:lnTo>
                  <a:pt x="519" y="664"/>
                </a:lnTo>
                <a:lnTo>
                  <a:pt x="491" y="630"/>
                </a:lnTo>
                <a:lnTo>
                  <a:pt x="459" y="595"/>
                </a:lnTo>
                <a:lnTo>
                  <a:pt x="391" y="525"/>
                </a:lnTo>
                <a:lnTo>
                  <a:pt x="359" y="491"/>
                </a:lnTo>
                <a:lnTo>
                  <a:pt x="332" y="462"/>
                </a:lnTo>
                <a:lnTo>
                  <a:pt x="310" y="436"/>
                </a:lnTo>
                <a:lnTo>
                  <a:pt x="302" y="425"/>
                </a:lnTo>
                <a:lnTo>
                  <a:pt x="297" y="416"/>
                </a:lnTo>
                <a:lnTo>
                  <a:pt x="297" y="416"/>
                </a:lnTo>
                <a:lnTo>
                  <a:pt x="293" y="405"/>
                </a:lnTo>
                <a:lnTo>
                  <a:pt x="290" y="396"/>
                </a:lnTo>
                <a:lnTo>
                  <a:pt x="286" y="375"/>
                </a:lnTo>
                <a:lnTo>
                  <a:pt x="283" y="350"/>
                </a:lnTo>
                <a:lnTo>
                  <a:pt x="283" y="327"/>
                </a:lnTo>
                <a:lnTo>
                  <a:pt x="286" y="304"/>
                </a:lnTo>
                <a:lnTo>
                  <a:pt x="290" y="283"/>
                </a:lnTo>
                <a:lnTo>
                  <a:pt x="295" y="266"/>
                </a:lnTo>
                <a:lnTo>
                  <a:pt x="300" y="253"/>
                </a:lnTo>
                <a:lnTo>
                  <a:pt x="300" y="253"/>
                </a:lnTo>
                <a:lnTo>
                  <a:pt x="306" y="239"/>
                </a:lnTo>
                <a:lnTo>
                  <a:pt x="314" y="223"/>
                </a:lnTo>
                <a:lnTo>
                  <a:pt x="319" y="204"/>
                </a:lnTo>
                <a:lnTo>
                  <a:pt x="325" y="185"/>
                </a:lnTo>
                <a:lnTo>
                  <a:pt x="329" y="164"/>
                </a:lnTo>
                <a:lnTo>
                  <a:pt x="332" y="145"/>
                </a:lnTo>
                <a:lnTo>
                  <a:pt x="332" y="126"/>
                </a:lnTo>
                <a:lnTo>
                  <a:pt x="331" y="117"/>
                </a:lnTo>
                <a:lnTo>
                  <a:pt x="329" y="109"/>
                </a:lnTo>
                <a:lnTo>
                  <a:pt x="329" y="109"/>
                </a:lnTo>
                <a:lnTo>
                  <a:pt x="324" y="94"/>
                </a:lnTo>
                <a:lnTo>
                  <a:pt x="320" y="82"/>
                </a:lnTo>
                <a:lnTo>
                  <a:pt x="315" y="71"/>
                </a:lnTo>
                <a:lnTo>
                  <a:pt x="310" y="63"/>
                </a:lnTo>
                <a:lnTo>
                  <a:pt x="304" y="51"/>
                </a:lnTo>
                <a:lnTo>
                  <a:pt x="300" y="47"/>
                </a:lnTo>
                <a:lnTo>
                  <a:pt x="354" y="73"/>
                </a:lnTo>
                <a:lnTo>
                  <a:pt x="354" y="73"/>
                </a:lnTo>
                <a:lnTo>
                  <a:pt x="338" y="55"/>
                </a:lnTo>
                <a:lnTo>
                  <a:pt x="324" y="40"/>
                </a:lnTo>
                <a:lnTo>
                  <a:pt x="316" y="33"/>
                </a:lnTo>
                <a:lnTo>
                  <a:pt x="310" y="28"/>
                </a:lnTo>
                <a:lnTo>
                  <a:pt x="310" y="28"/>
                </a:lnTo>
                <a:lnTo>
                  <a:pt x="295" y="21"/>
                </a:lnTo>
                <a:lnTo>
                  <a:pt x="286" y="15"/>
                </a:lnTo>
                <a:lnTo>
                  <a:pt x="275" y="10"/>
                </a:lnTo>
                <a:lnTo>
                  <a:pt x="263" y="6"/>
                </a:lnTo>
                <a:lnTo>
                  <a:pt x="248" y="4"/>
                </a:lnTo>
                <a:lnTo>
                  <a:pt x="233" y="1"/>
                </a:lnTo>
                <a:lnTo>
                  <a:pt x="214" y="0"/>
                </a:lnTo>
                <a:lnTo>
                  <a:pt x="214" y="0"/>
                </a:lnTo>
                <a:lnTo>
                  <a:pt x="196" y="1"/>
                </a:lnTo>
                <a:lnTo>
                  <a:pt x="180" y="4"/>
                </a:lnTo>
                <a:lnTo>
                  <a:pt x="168" y="8"/>
                </a:lnTo>
                <a:lnTo>
                  <a:pt x="157" y="13"/>
                </a:lnTo>
                <a:lnTo>
                  <a:pt x="151" y="17"/>
                </a:lnTo>
                <a:lnTo>
                  <a:pt x="146" y="22"/>
                </a:lnTo>
                <a:lnTo>
                  <a:pt x="141" y="26"/>
                </a:lnTo>
                <a:lnTo>
                  <a:pt x="141" y="26"/>
                </a:lnTo>
                <a:close/>
                <a:moveTo>
                  <a:pt x="465" y="1053"/>
                </a:moveTo>
                <a:lnTo>
                  <a:pt x="513" y="1092"/>
                </a:lnTo>
                <a:lnTo>
                  <a:pt x="513" y="1092"/>
                </a:lnTo>
                <a:lnTo>
                  <a:pt x="515" y="1116"/>
                </a:lnTo>
                <a:lnTo>
                  <a:pt x="517" y="1149"/>
                </a:lnTo>
                <a:lnTo>
                  <a:pt x="517" y="1149"/>
                </a:lnTo>
                <a:lnTo>
                  <a:pt x="518" y="1167"/>
                </a:lnTo>
                <a:lnTo>
                  <a:pt x="522" y="1198"/>
                </a:lnTo>
                <a:lnTo>
                  <a:pt x="524" y="1233"/>
                </a:lnTo>
                <a:lnTo>
                  <a:pt x="526" y="1261"/>
                </a:lnTo>
                <a:lnTo>
                  <a:pt x="526" y="1261"/>
                </a:lnTo>
                <a:lnTo>
                  <a:pt x="527" y="1321"/>
                </a:lnTo>
                <a:lnTo>
                  <a:pt x="526" y="1349"/>
                </a:lnTo>
                <a:lnTo>
                  <a:pt x="524" y="1358"/>
                </a:lnTo>
                <a:lnTo>
                  <a:pt x="523" y="1364"/>
                </a:lnTo>
                <a:lnTo>
                  <a:pt x="523" y="1364"/>
                </a:lnTo>
                <a:lnTo>
                  <a:pt x="514" y="1370"/>
                </a:lnTo>
                <a:lnTo>
                  <a:pt x="510" y="1371"/>
                </a:lnTo>
                <a:lnTo>
                  <a:pt x="504" y="1372"/>
                </a:lnTo>
                <a:lnTo>
                  <a:pt x="504" y="1372"/>
                </a:lnTo>
                <a:lnTo>
                  <a:pt x="493" y="1372"/>
                </a:lnTo>
                <a:lnTo>
                  <a:pt x="479" y="1370"/>
                </a:lnTo>
                <a:lnTo>
                  <a:pt x="463" y="1366"/>
                </a:lnTo>
                <a:lnTo>
                  <a:pt x="463" y="1366"/>
                </a:lnTo>
                <a:lnTo>
                  <a:pt x="467" y="1315"/>
                </a:lnTo>
                <a:lnTo>
                  <a:pt x="470" y="1274"/>
                </a:lnTo>
                <a:lnTo>
                  <a:pt x="473" y="1256"/>
                </a:lnTo>
                <a:lnTo>
                  <a:pt x="476" y="1242"/>
                </a:lnTo>
                <a:lnTo>
                  <a:pt x="476" y="1242"/>
                </a:lnTo>
                <a:lnTo>
                  <a:pt x="478" y="1230"/>
                </a:lnTo>
                <a:lnTo>
                  <a:pt x="479" y="1219"/>
                </a:lnTo>
                <a:lnTo>
                  <a:pt x="481" y="1193"/>
                </a:lnTo>
                <a:lnTo>
                  <a:pt x="481" y="1171"/>
                </a:lnTo>
                <a:lnTo>
                  <a:pt x="478" y="1156"/>
                </a:lnTo>
                <a:lnTo>
                  <a:pt x="478" y="1156"/>
                </a:lnTo>
                <a:lnTo>
                  <a:pt x="476" y="1133"/>
                </a:lnTo>
                <a:lnTo>
                  <a:pt x="470" y="1099"/>
                </a:lnTo>
                <a:lnTo>
                  <a:pt x="465" y="1053"/>
                </a:lnTo>
                <a:lnTo>
                  <a:pt x="465" y="1053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dirty="0"/>
          </a:p>
        </p:txBody>
      </p:sp>
      <p:sp>
        <p:nvSpPr>
          <p:cNvPr id="16" name="Freeform 5">
            <a:extLst>
              <a:ext uri="{FF2B5EF4-FFF2-40B4-BE49-F238E27FC236}">
                <a16:creationId xmlns:a16="http://schemas.microsoft.com/office/drawing/2014/main" id="{387AA1A6-80EA-4D9A-92C0-A5B8EC5E3B19}"/>
              </a:ext>
            </a:extLst>
          </p:cNvPr>
          <p:cNvSpPr>
            <a:spLocks/>
          </p:cNvSpPr>
          <p:nvPr/>
        </p:nvSpPr>
        <p:spPr bwMode="auto">
          <a:xfrm>
            <a:off x="8418385" y="4646864"/>
            <a:ext cx="528170" cy="1717765"/>
          </a:xfrm>
          <a:custGeom>
            <a:avLst/>
            <a:gdLst>
              <a:gd name="T0" fmla="*/ 299 w 436"/>
              <a:gd name="T1" fmla="*/ 71 h 1418"/>
              <a:gd name="T2" fmla="*/ 262 w 436"/>
              <a:gd name="T3" fmla="*/ 89 h 1418"/>
              <a:gd name="T4" fmla="*/ 234 w 436"/>
              <a:gd name="T5" fmla="*/ 143 h 1418"/>
              <a:gd name="T6" fmla="*/ 212 w 436"/>
              <a:gd name="T7" fmla="*/ 198 h 1418"/>
              <a:gd name="T8" fmla="*/ 161 w 436"/>
              <a:gd name="T9" fmla="*/ 237 h 1418"/>
              <a:gd name="T10" fmla="*/ 188 w 436"/>
              <a:gd name="T11" fmla="*/ 238 h 1418"/>
              <a:gd name="T12" fmla="*/ 217 w 436"/>
              <a:gd name="T13" fmla="*/ 224 h 1418"/>
              <a:gd name="T14" fmla="*/ 206 w 436"/>
              <a:gd name="T15" fmla="*/ 348 h 1418"/>
              <a:gd name="T16" fmla="*/ 171 w 436"/>
              <a:gd name="T17" fmla="*/ 506 h 1418"/>
              <a:gd name="T18" fmla="*/ 154 w 436"/>
              <a:gd name="T19" fmla="*/ 524 h 1418"/>
              <a:gd name="T20" fmla="*/ 98 w 436"/>
              <a:gd name="T21" fmla="*/ 550 h 1418"/>
              <a:gd name="T22" fmla="*/ 71 w 436"/>
              <a:gd name="T23" fmla="*/ 587 h 1418"/>
              <a:gd name="T24" fmla="*/ 25 w 436"/>
              <a:gd name="T25" fmla="*/ 741 h 1418"/>
              <a:gd name="T26" fmla="*/ 15 w 436"/>
              <a:gd name="T27" fmla="*/ 852 h 1418"/>
              <a:gd name="T28" fmla="*/ 52 w 436"/>
              <a:gd name="T29" fmla="*/ 1027 h 1418"/>
              <a:gd name="T30" fmla="*/ 73 w 436"/>
              <a:gd name="T31" fmla="*/ 1125 h 1418"/>
              <a:gd name="T32" fmla="*/ 76 w 436"/>
              <a:gd name="T33" fmla="*/ 1178 h 1418"/>
              <a:gd name="T34" fmla="*/ 107 w 436"/>
              <a:gd name="T35" fmla="*/ 1159 h 1418"/>
              <a:gd name="T36" fmla="*/ 86 w 436"/>
              <a:gd name="T37" fmla="*/ 1359 h 1418"/>
              <a:gd name="T38" fmla="*/ 24 w 436"/>
              <a:gd name="T39" fmla="*/ 1386 h 1418"/>
              <a:gd name="T40" fmla="*/ 0 w 436"/>
              <a:gd name="T41" fmla="*/ 1413 h 1418"/>
              <a:gd name="T42" fmla="*/ 30 w 436"/>
              <a:gd name="T43" fmla="*/ 1392 h 1418"/>
              <a:gd name="T44" fmla="*/ 71 w 436"/>
              <a:gd name="T45" fmla="*/ 1418 h 1418"/>
              <a:gd name="T46" fmla="*/ 101 w 436"/>
              <a:gd name="T47" fmla="*/ 1382 h 1418"/>
              <a:gd name="T48" fmla="*/ 127 w 436"/>
              <a:gd name="T49" fmla="*/ 1410 h 1418"/>
              <a:gd name="T50" fmla="*/ 135 w 436"/>
              <a:gd name="T51" fmla="*/ 1405 h 1418"/>
              <a:gd name="T52" fmla="*/ 132 w 436"/>
              <a:gd name="T53" fmla="*/ 1372 h 1418"/>
              <a:gd name="T54" fmla="*/ 129 w 436"/>
              <a:gd name="T55" fmla="*/ 1267 h 1418"/>
              <a:gd name="T56" fmla="*/ 143 w 436"/>
              <a:gd name="T57" fmla="*/ 1218 h 1418"/>
              <a:gd name="T58" fmla="*/ 160 w 436"/>
              <a:gd name="T59" fmla="*/ 1223 h 1418"/>
              <a:gd name="T60" fmla="*/ 207 w 436"/>
              <a:gd name="T61" fmla="*/ 1174 h 1418"/>
              <a:gd name="T62" fmla="*/ 224 w 436"/>
              <a:gd name="T63" fmla="*/ 1202 h 1418"/>
              <a:gd name="T64" fmla="*/ 233 w 436"/>
              <a:gd name="T65" fmla="*/ 1321 h 1418"/>
              <a:gd name="T66" fmla="*/ 229 w 436"/>
              <a:gd name="T67" fmla="*/ 1354 h 1418"/>
              <a:gd name="T68" fmla="*/ 188 w 436"/>
              <a:gd name="T69" fmla="*/ 1392 h 1418"/>
              <a:gd name="T70" fmla="*/ 229 w 436"/>
              <a:gd name="T71" fmla="*/ 1372 h 1418"/>
              <a:gd name="T72" fmla="*/ 240 w 436"/>
              <a:gd name="T73" fmla="*/ 1392 h 1418"/>
              <a:gd name="T74" fmla="*/ 254 w 436"/>
              <a:gd name="T75" fmla="*/ 1372 h 1418"/>
              <a:gd name="T76" fmla="*/ 290 w 436"/>
              <a:gd name="T77" fmla="*/ 1387 h 1418"/>
              <a:gd name="T78" fmla="*/ 277 w 436"/>
              <a:gd name="T79" fmla="*/ 1367 h 1418"/>
              <a:gd name="T80" fmla="*/ 249 w 436"/>
              <a:gd name="T81" fmla="*/ 1341 h 1418"/>
              <a:gd name="T82" fmla="*/ 244 w 436"/>
              <a:gd name="T83" fmla="*/ 1183 h 1418"/>
              <a:gd name="T84" fmla="*/ 244 w 436"/>
              <a:gd name="T85" fmla="*/ 1099 h 1418"/>
              <a:gd name="T86" fmla="*/ 259 w 436"/>
              <a:gd name="T87" fmla="*/ 1056 h 1418"/>
              <a:gd name="T88" fmla="*/ 300 w 436"/>
              <a:gd name="T89" fmla="*/ 959 h 1418"/>
              <a:gd name="T90" fmla="*/ 324 w 436"/>
              <a:gd name="T91" fmla="*/ 782 h 1418"/>
              <a:gd name="T92" fmla="*/ 331 w 436"/>
              <a:gd name="T93" fmla="*/ 674 h 1418"/>
              <a:gd name="T94" fmla="*/ 317 w 436"/>
              <a:gd name="T95" fmla="*/ 604 h 1418"/>
              <a:gd name="T96" fmla="*/ 284 w 436"/>
              <a:gd name="T97" fmla="*/ 577 h 1418"/>
              <a:gd name="T98" fmla="*/ 285 w 436"/>
              <a:gd name="T99" fmla="*/ 428 h 1418"/>
              <a:gd name="T100" fmla="*/ 289 w 436"/>
              <a:gd name="T101" fmla="*/ 311 h 1418"/>
              <a:gd name="T102" fmla="*/ 290 w 436"/>
              <a:gd name="T103" fmla="*/ 266 h 1418"/>
              <a:gd name="T104" fmla="*/ 332 w 436"/>
              <a:gd name="T105" fmla="*/ 170 h 1418"/>
              <a:gd name="T106" fmla="*/ 376 w 436"/>
              <a:gd name="T107" fmla="*/ 129 h 1418"/>
              <a:gd name="T108" fmla="*/ 402 w 436"/>
              <a:gd name="T109" fmla="*/ 93 h 1418"/>
              <a:gd name="T110" fmla="*/ 346 w 436"/>
              <a:gd name="T111" fmla="*/ 115 h 1418"/>
              <a:gd name="T112" fmla="*/ 382 w 436"/>
              <a:gd name="T113" fmla="*/ 65 h 1418"/>
              <a:gd name="T114" fmla="*/ 429 w 436"/>
              <a:gd name="T115" fmla="*/ 13 h 1418"/>
              <a:gd name="T116" fmla="*/ 427 w 436"/>
              <a:gd name="T117" fmla="*/ 1 h 1418"/>
              <a:gd name="T118" fmla="*/ 402 w 436"/>
              <a:gd name="T119" fmla="*/ 3 h 1418"/>
              <a:gd name="T120" fmla="*/ 336 w 436"/>
              <a:gd name="T121" fmla="*/ 68 h 14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36" h="1418">
                <a:moveTo>
                  <a:pt x="336" y="68"/>
                </a:moveTo>
                <a:lnTo>
                  <a:pt x="336" y="68"/>
                </a:lnTo>
                <a:lnTo>
                  <a:pt x="328" y="68"/>
                </a:lnTo>
                <a:lnTo>
                  <a:pt x="310" y="69"/>
                </a:lnTo>
                <a:lnTo>
                  <a:pt x="299" y="71"/>
                </a:lnTo>
                <a:lnTo>
                  <a:pt x="289" y="74"/>
                </a:lnTo>
                <a:lnTo>
                  <a:pt x="278" y="78"/>
                </a:lnTo>
                <a:lnTo>
                  <a:pt x="269" y="83"/>
                </a:lnTo>
                <a:lnTo>
                  <a:pt x="269" y="83"/>
                </a:lnTo>
                <a:lnTo>
                  <a:pt x="262" y="89"/>
                </a:lnTo>
                <a:lnTo>
                  <a:pt x="255" y="97"/>
                </a:lnTo>
                <a:lnTo>
                  <a:pt x="249" y="107"/>
                </a:lnTo>
                <a:lnTo>
                  <a:pt x="244" y="117"/>
                </a:lnTo>
                <a:lnTo>
                  <a:pt x="239" y="130"/>
                </a:lnTo>
                <a:lnTo>
                  <a:pt x="234" y="143"/>
                </a:lnTo>
                <a:lnTo>
                  <a:pt x="224" y="175"/>
                </a:lnTo>
                <a:lnTo>
                  <a:pt x="224" y="175"/>
                </a:lnTo>
                <a:lnTo>
                  <a:pt x="221" y="184"/>
                </a:lnTo>
                <a:lnTo>
                  <a:pt x="217" y="191"/>
                </a:lnTo>
                <a:lnTo>
                  <a:pt x="212" y="198"/>
                </a:lnTo>
                <a:lnTo>
                  <a:pt x="207" y="204"/>
                </a:lnTo>
                <a:lnTo>
                  <a:pt x="196" y="215"/>
                </a:lnTo>
                <a:lnTo>
                  <a:pt x="183" y="224"/>
                </a:lnTo>
                <a:lnTo>
                  <a:pt x="171" y="232"/>
                </a:lnTo>
                <a:lnTo>
                  <a:pt x="161" y="237"/>
                </a:lnTo>
                <a:lnTo>
                  <a:pt x="152" y="241"/>
                </a:lnTo>
                <a:lnTo>
                  <a:pt x="152" y="241"/>
                </a:lnTo>
                <a:lnTo>
                  <a:pt x="169" y="241"/>
                </a:lnTo>
                <a:lnTo>
                  <a:pt x="183" y="240"/>
                </a:lnTo>
                <a:lnTo>
                  <a:pt x="188" y="238"/>
                </a:lnTo>
                <a:lnTo>
                  <a:pt x="193" y="236"/>
                </a:lnTo>
                <a:lnTo>
                  <a:pt x="193" y="236"/>
                </a:lnTo>
                <a:lnTo>
                  <a:pt x="219" y="220"/>
                </a:lnTo>
                <a:lnTo>
                  <a:pt x="219" y="220"/>
                </a:lnTo>
                <a:lnTo>
                  <a:pt x="217" y="224"/>
                </a:lnTo>
                <a:lnTo>
                  <a:pt x="216" y="240"/>
                </a:lnTo>
                <a:lnTo>
                  <a:pt x="212" y="269"/>
                </a:lnTo>
                <a:lnTo>
                  <a:pt x="208" y="317"/>
                </a:lnTo>
                <a:lnTo>
                  <a:pt x="208" y="317"/>
                </a:lnTo>
                <a:lnTo>
                  <a:pt x="206" y="348"/>
                </a:lnTo>
                <a:lnTo>
                  <a:pt x="201" y="380"/>
                </a:lnTo>
                <a:lnTo>
                  <a:pt x="196" y="410"/>
                </a:lnTo>
                <a:lnTo>
                  <a:pt x="189" y="441"/>
                </a:lnTo>
                <a:lnTo>
                  <a:pt x="177" y="489"/>
                </a:lnTo>
                <a:lnTo>
                  <a:pt x="171" y="506"/>
                </a:lnTo>
                <a:lnTo>
                  <a:pt x="168" y="516"/>
                </a:lnTo>
                <a:lnTo>
                  <a:pt x="168" y="516"/>
                </a:lnTo>
                <a:lnTo>
                  <a:pt x="165" y="519"/>
                </a:lnTo>
                <a:lnTo>
                  <a:pt x="163" y="521"/>
                </a:lnTo>
                <a:lnTo>
                  <a:pt x="154" y="524"/>
                </a:lnTo>
                <a:lnTo>
                  <a:pt x="141" y="527"/>
                </a:lnTo>
                <a:lnTo>
                  <a:pt x="127" y="533"/>
                </a:lnTo>
                <a:lnTo>
                  <a:pt x="113" y="540"/>
                </a:lnTo>
                <a:lnTo>
                  <a:pt x="105" y="544"/>
                </a:lnTo>
                <a:lnTo>
                  <a:pt x="98" y="550"/>
                </a:lnTo>
                <a:lnTo>
                  <a:pt x="90" y="558"/>
                </a:lnTo>
                <a:lnTo>
                  <a:pt x="84" y="566"/>
                </a:lnTo>
                <a:lnTo>
                  <a:pt x="77" y="576"/>
                </a:lnTo>
                <a:lnTo>
                  <a:pt x="71" y="587"/>
                </a:lnTo>
                <a:lnTo>
                  <a:pt x="71" y="587"/>
                </a:lnTo>
                <a:lnTo>
                  <a:pt x="61" y="614"/>
                </a:lnTo>
                <a:lnTo>
                  <a:pt x="50" y="643"/>
                </a:lnTo>
                <a:lnTo>
                  <a:pt x="40" y="675"/>
                </a:lnTo>
                <a:lnTo>
                  <a:pt x="33" y="708"/>
                </a:lnTo>
                <a:lnTo>
                  <a:pt x="25" y="741"/>
                </a:lnTo>
                <a:lnTo>
                  <a:pt x="20" y="775"/>
                </a:lnTo>
                <a:lnTo>
                  <a:pt x="16" y="806"/>
                </a:lnTo>
                <a:lnTo>
                  <a:pt x="15" y="837"/>
                </a:lnTo>
                <a:lnTo>
                  <a:pt x="15" y="837"/>
                </a:lnTo>
                <a:lnTo>
                  <a:pt x="15" y="852"/>
                </a:lnTo>
                <a:lnTo>
                  <a:pt x="16" y="867"/>
                </a:lnTo>
                <a:lnTo>
                  <a:pt x="20" y="899"/>
                </a:lnTo>
                <a:lnTo>
                  <a:pt x="28" y="934"/>
                </a:lnTo>
                <a:lnTo>
                  <a:pt x="35" y="966"/>
                </a:lnTo>
                <a:lnTo>
                  <a:pt x="52" y="1027"/>
                </a:lnTo>
                <a:lnTo>
                  <a:pt x="66" y="1071"/>
                </a:lnTo>
                <a:lnTo>
                  <a:pt x="66" y="1071"/>
                </a:lnTo>
                <a:lnTo>
                  <a:pt x="70" y="1089"/>
                </a:lnTo>
                <a:lnTo>
                  <a:pt x="72" y="1107"/>
                </a:lnTo>
                <a:lnTo>
                  <a:pt x="73" y="1125"/>
                </a:lnTo>
                <a:lnTo>
                  <a:pt x="73" y="1141"/>
                </a:lnTo>
                <a:lnTo>
                  <a:pt x="73" y="1168"/>
                </a:lnTo>
                <a:lnTo>
                  <a:pt x="75" y="1176"/>
                </a:lnTo>
                <a:lnTo>
                  <a:pt x="75" y="1177"/>
                </a:lnTo>
                <a:lnTo>
                  <a:pt x="76" y="1178"/>
                </a:lnTo>
                <a:lnTo>
                  <a:pt x="76" y="1178"/>
                </a:lnTo>
                <a:lnTo>
                  <a:pt x="78" y="1178"/>
                </a:lnTo>
                <a:lnTo>
                  <a:pt x="84" y="1176"/>
                </a:lnTo>
                <a:lnTo>
                  <a:pt x="96" y="1168"/>
                </a:lnTo>
                <a:lnTo>
                  <a:pt x="107" y="1159"/>
                </a:lnTo>
                <a:lnTo>
                  <a:pt x="110" y="1155"/>
                </a:lnTo>
                <a:lnTo>
                  <a:pt x="112" y="1153"/>
                </a:lnTo>
                <a:lnTo>
                  <a:pt x="112" y="1346"/>
                </a:lnTo>
                <a:lnTo>
                  <a:pt x="112" y="1346"/>
                </a:lnTo>
                <a:lnTo>
                  <a:pt x="86" y="1359"/>
                </a:lnTo>
                <a:lnTo>
                  <a:pt x="62" y="1369"/>
                </a:lnTo>
                <a:lnTo>
                  <a:pt x="40" y="1377"/>
                </a:lnTo>
                <a:lnTo>
                  <a:pt x="40" y="1377"/>
                </a:lnTo>
                <a:lnTo>
                  <a:pt x="31" y="1381"/>
                </a:lnTo>
                <a:lnTo>
                  <a:pt x="24" y="1386"/>
                </a:lnTo>
                <a:lnTo>
                  <a:pt x="16" y="1391"/>
                </a:lnTo>
                <a:lnTo>
                  <a:pt x="11" y="1397"/>
                </a:lnTo>
                <a:lnTo>
                  <a:pt x="2" y="1407"/>
                </a:lnTo>
                <a:lnTo>
                  <a:pt x="0" y="1413"/>
                </a:lnTo>
                <a:lnTo>
                  <a:pt x="0" y="1413"/>
                </a:lnTo>
                <a:lnTo>
                  <a:pt x="2" y="1410"/>
                </a:lnTo>
                <a:lnTo>
                  <a:pt x="10" y="1402"/>
                </a:lnTo>
                <a:lnTo>
                  <a:pt x="20" y="1396"/>
                </a:lnTo>
                <a:lnTo>
                  <a:pt x="25" y="1393"/>
                </a:lnTo>
                <a:lnTo>
                  <a:pt x="30" y="1392"/>
                </a:lnTo>
                <a:lnTo>
                  <a:pt x="30" y="1392"/>
                </a:lnTo>
                <a:lnTo>
                  <a:pt x="43" y="1390"/>
                </a:lnTo>
                <a:lnTo>
                  <a:pt x="58" y="1387"/>
                </a:lnTo>
                <a:lnTo>
                  <a:pt x="76" y="1382"/>
                </a:lnTo>
                <a:lnTo>
                  <a:pt x="71" y="1418"/>
                </a:lnTo>
                <a:lnTo>
                  <a:pt x="71" y="1418"/>
                </a:lnTo>
                <a:lnTo>
                  <a:pt x="84" y="1400"/>
                </a:lnTo>
                <a:lnTo>
                  <a:pt x="94" y="1388"/>
                </a:lnTo>
                <a:lnTo>
                  <a:pt x="98" y="1383"/>
                </a:lnTo>
                <a:lnTo>
                  <a:pt x="101" y="1382"/>
                </a:lnTo>
                <a:lnTo>
                  <a:pt x="101" y="1382"/>
                </a:lnTo>
                <a:lnTo>
                  <a:pt x="105" y="1383"/>
                </a:lnTo>
                <a:lnTo>
                  <a:pt x="109" y="1387"/>
                </a:lnTo>
                <a:lnTo>
                  <a:pt x="119" y="1399"/>
                </a:lnTo>
                <a:lnTo>
                  <a:pt x="127" y="1410"/>
                </a:lnTo>
                <a:lnTo>
                  <a:pt x="131" y="1413"/>
                </a:lnTo>
                <a:lnTo>
                  <a:pt x="131" y="1413"/>
                </a:lnTo>
                <a:lnTo>
                  <a:pt x="132" y="1413"/>
                </a:lnTo>
                <a:lnTo>
                  <a:pt x="132" y="1413"/>
                </a:lnTo>
                <a:lnTo>
                  <a:pt x="135" y="1405"/>
                </a:lnTo>
                <a:lnTo>
                  <a:pt x="136" y="1393"/>
                </a:lnTo>
                <a:lnTo>
                  <a:pt x="136" y="1382"/>
                </a:lnTo>
                <a:lnTo>
                  <a:pt x="135" y="1377"/>
                </a:lnTo>
                <a:lnTo>
                  <a:pt x="132" y="1372"/>
                </a:lnTo>
                <a:lnTo>
                  <a:pt x="132" y="1372"/>
                </a:lnTo>
                <a:lnTo>
                  <a:pt x="128" y="1364"/>
                </a:lnTo>
                <a:lnTo>
                  <a:pt x="127" y="1358"/>
                </a:lnTo>
                <a:lnTo>
                  <a:pt x="127" y="1341"/>
                </a:lnTo>
                <a:lnTo>
                  <a:pt x="127" y="1341"/>
                </a:lnTo>
                <a:lnTo>
                  <a:pt x="129" y="1267"/>
                </a:lnTo>
                <a:lnTo>
                  <a:pt x="132" y="1204"/>
                </a:lnTo>
                <a:lnTo>
                  <a:pt x="132" y="1204"/>
                </a:lnTo>
                <a:lnTo>
                  <a:pt x="135" y="1208"/>
                </a:lnTo>
                <a:lnTo>
                  <a:pt x="140" y="1214"/>
                </a:lnTo>
                <a:lnTo>
                  <a:pt x="143" y="1218"/>
                </a:lnTo>
                <a:lnTo>
                  <a:pt x="147" y="1222"/>
                </a:lnTo>
                <a:lnTo>
                  <a:pt x="152" y="1224"/>
                </a:lnTo>
                <a:lnTo>
                  <a:pt x="157" y="1224"/>
                </a:lnTo>
                <a:lnTo>
                  <a:pt x="157" y="1224"/>
                </a:lnTo>
                <a:lnTo>
                  <a:pt x="160" y="1223"/>
                </a:lnTo>
                <a:lnTo>
                  <a:pt x="164" y="1222"/>
                </a:lnTo>
                <a:lnTo>
                  <a:pt x="173" y="1214"/>
                </a:lnTo>
                <a:lnTo>
                  <a:pt x="182" y="1205"/>
                </a:lnTo>
                <a:lnTo>
                  <a:pt x="191" y="1195"/>
                </a:lnTo>
                <a:lnTo>
                  <a:pt x="207" y="1174"/>
                </a:lnTo>
                <a:lnTo>
                  <a:pt x="213" y="1165"/>
                </a:lnTo>
                <a:lnTo>
                  <a:pt x="213" y="1165"/>
                </a:lnTo>
                <a:lnTo>
                  <a:pt x="222" y="1194"/>
                </a:lnTo>
                <a:lnTo>
                  <a:pt x="222" y="1194"/>
                </a:lnTo>
                <a:lnTo>
                  <a:pt x="224" y="1202"/>
                </a:lnTo>
                <a:lnTo>
                  <a:pt x="226" y="1215"/>
                </a:lnTo>
                <a:lnTo>
                  <a:pt x="227" y="1239"/>
                </a:lnTo>
                <a:lnTo>
                  <a:pt x="227" y="1239"/>
                </a:lnTo>
                <a:lnTo>
                  <a:pt x="231" y="1288"/>
                </a:lnTo>
                <a:lnTo>
                  <a:pt x="233" y="1321"/>
                </a:lnTo>
                <a:lnTo>
                  <a:pt x="233" y="1335"/>
                </a:lnTo>
                <a:lnTo>
                  <a:pt x="233" y="1344"/>
                </a:lnTo>
                <a:lnTo>
                  <a:pt x="233" y="1344"/>
                </a:lnTo>
                <a:lnTo>
                  <a:pt x="231" y="1350"/>
                </a:lnTo>
                <a:lnTo>
                  <a:pt x="229" y="1354"/>
                </a:lnTo>
                <a:lnTo>
                  <a:pt x="227" y="1358"/>
                </a:lnTo>
                <a:lnTo>
                  <a:pt x="225" y="1359"/>
                </a:lnTo>
                <a:lnTo>
                  <a:pt x="220" y="1362"/>
                </a:lnTo>
                <a:lnTo>
                  <a:pt x="219" y="1362"/>
                </a:lnTo>
                <a:lnTo>
                  <a:pt x="188" y="1392"/>
                </a:lnTo>
                <a:lnTo>
                  <a:pt x="188" y="1392"/>
                </a:lnTo>
                <a:lnTo>
                  <a:pt x="207" y="1382"/>
                </a:lnTo>
                <a:lnTo>
                  <a:pt x="221" y="1374"/>
                </a:lnTo>
                <a:lnTo>
                  <a:pt x="226" y="1372"/>
                </a:lnTo>
                <a:lnTo>
                  <a:pt x="229" y="1372"/>
                </a:lnTo>
                <a:lnTo>
                  <a:pt x="229" y="1372"/>
                </a:lnTo>
                <a:lnTo>
                  <a:pt x="230" y="1373"/>
                </a:lnTo>
                <a:lnTo>
                  <a:pt x="233" y="1377"/>
                </a:lnTo>
                <a:lnTo>
                  <a:pt x="236" y="1386"/>
                </a:lnTo>
                <a:lnTo>
                  <a:pt x="240" y="1392"/>
                </a:lnTo>
                <a:lnTo>
                  <a:pt x="241" y="1393"/>
                </a:lnTo>
                <a:lnTo>
                  <a:pt x="244" y="1392"/>
                </a:lnTo>
                <a:lnTo>
                  <a:pt x="244" y="1392"/>
                </a:lnTo>
                <a:lnTo>
                  <a:pt x="252" y="1379"/>
                </a:lnTo>
                <a:lnTo>
                  <a:pt x="254" y="1372"/>
                </a:lnTo>
                <a:lnTo>
                  <a:pt x="254" y="1372"/>
                </a:lnTo>
                <a:lnTo>
                  <a:pt x="269" y="1377"/>
                </a:lnTo>
                <a:lnTo>
                  <a:pt x="281" y="1382"/>
                </a:lnTo>
                <a:lnTo>
                  <a:pt x="286" y="1385"/>
                </a:lnTo>
                <a:lnTo>
                  <a:pt x="290" y="1387"/>
                </a:lnTo>
                <a:lnTo>
                  <a:pt x="290" y="1387"/>
                </a:lnTo>
                <a:lnTo>
                  <a:pt x="291" y="1388"/>
                </a:lnTo>
                <a:lnTo>
                  <a:pt x="291" y="1387"/>
                </a:lnTo>
                <a:lnTo>
                  <a:pt x="286" y="1378"/>
                </a:lnTo>
                <a:lnTo>
                  <a:pt x="277" y="1367"/>
                </a:lnTo>
                <a:lnTo>
                  <a:pt x="269" y="1357"/>
                </a:lnTo>
                <a:lnTo>
                  <a:pt x="269" y="1357"/>
                </a:lnTo>
                <a:lnTo>
                  <a:pt x="263" y="1350"/>
                </a:lnTo>
                <a:lnTo>
                  <a:pt x="255" y="1345"/>
                </a:lnTo>
                <a:lnTo>
                  <a:pt x="249" y="1341"/>
                </a:lnTo>
                <a:lnTo>
                  <a:pt x="249" y="1341"/>
                </a:lnTo>
                <a:lnTo>
                  <a:pt x="248" y="1269"/>
                </a:lnTo>
                <a:lnTo>
                  <a:pt x="245" y="1215"/>
                </a:lnTo>
                <a:lnTo>
                  <a:pt x="244" y="1183"/>
                </a:lnTo>
                <a:lnTo>
                  <a:pt x="244" y="1183"/>
                </a:lnTo>
                <a:lnTo>
                  <a:pt x="243" y="1169"/>
                </a:lnTo>
                <a:lnTo>
                  <a:pt x="243" y="1151"/>
                </a:lnTo>
                <a:lnTo>
                  <a:pt x="244" y="1122"/>
                </a:lnTo>
                <a:lnTo>
                  <a:pt x="244" y="1122"/>
                </a:lnTo>
                <a:lnTo>
                  <a:pt x="244" y="1099"/>
                </a:lnTo>
                <a:lnTo>
                  <a:pt x="244" y="1087"/>
                </a:lnTo>
                <a:lnTo>
                  <a:pt x="244" y="1087"/>
                </a:lnTo>
                <a:lnTo>
                  <a:pt x="247" y="1079"/>
                </a:lnTo>
                <a:lnTo>
                  <a:pt x="252" y="1069"/>
                </a:lnTo>
                <a:lnTo>
                  <a:pt x="259" y="1056"/>
                </a:lnTo>
                <a:lnTo>
                  <a:pt x="259" y="1056"/>
                </a:lnTo>
                <a:lnTo>
                  <a:pt x="271" y="1036"/>
                </a:lnTo>
                <a:lnTo>
                  <a:pt x="282" y="1008"/>
                </a:lnTo>
                <a:lnTo>
                  <a:pt x="292" y="980"/>
                </a:lnTo>
                <a:lnTo>
                  <a:pt x="300" y="959"/>
                </a:lnTo>
                <a:lnTo>
                  <a:pt x="300" y="959"/>
                </a:lnTo>
                <a:lnTo>
                  <a:pt x="304" y="943"/>
                </a:lnTo>
                <a:lnTo>
                  <a:pt x="308" y="913"/>
                </a:lnTo>
                <a:lnTo>
                  <a:pt x="319" y="828"/>
                </a:lnTo>
                <a:lnTo>
                  <a:pt x="324" y="782"/>
                </a:lnTo>
                <a:lnTo>
                  <a:pt x="329" y="738"/>
                </a:lnTo>
                <a:lnTo>
                  <a:pt x="331" y="701"/>
                </a:lnTo>
                <a:lnTo>
                  <a:pt x="331" y="685"/>
                </a:lnTo>
                <a:lnTo>
                  <a:pt x="331" y="674"/>
                </a:lnTo>
                <a:lnTo>
                  <a:pt x="331" y="674"/>
                </a:lnTo>
                <a:lnTo>
                  <a:pt x="328" y="642"/>
                </a:lnTo>
                <a:lnTo>
                  <a:pt x="326" y="623"/>
                </a:lnTo>
                <a:lnTo>
                  <a:pt x="323" y="617"/>
                </a:lnTo>
                <a:lnTo>
                  <a:pt x="320" y="610"/>
                </a:lnTo>
                <a:lnTo>
                  <a:pt x="317" y="604"/>
                </a:lnTo>
                <a:lnTo>
                  <a:pt x="310" y="597"/>
                </a:lnTo>
                <a:lnTo>
                  <a:pt x="310" y="597"/>
                </a:lnTo>
                <a:lnTo>
                  <a:pt x="304" y="591"/>
                </a:lnTo>
                <a:lnTo>
                  <a:pt x="296" y="586"/>
                </a:lnTo>
                <a:lnTo>
                  <a:pt x="284" y="577"/>
                </a:lnTo>
                <a:lnTo>
                  <a:pt x="273" y="573"/>
                </a:lnTo>
                <a:lnTo>
                  <a:pt x="269" y="572"/>
                </a:lnTo>
                <a:lnTo>
                  <a:pt x="269" y="572"/>
                </a:lnTo>
                <a:lnTo>
                  <a:pt x="278" y="493"/>
                </a:lnTo>
                <a:lnTo>
                  <a:pt x="285" y="428"/>
                </a:lnTo>
                <a:lnTo>
                  <a:pt x="290" y="373"/>
                </a:lnTo>
                <a:lnTo>
                  <a:pt x="290" y="373"/>
                </a:lnTo>
                <a:lnTo>
                  <a:pt x="291" y="354"/>
                </a:lnTo>
                <a:lnTo>
                  <a:pt x="290" y="338"/>
                </a:lnTo>
                <a:lnTo>
                  <a:pt x="289" y="311"/>
                </a:lnTo>
                <a:lnTo>
                  <a:pt x="287" y="299"/>
                </a:lnTo>
                <a:lnTo>
                  <a:pt x="286" y="288"/>
                </a:lnTo>
                <a:lnTo>
                  <a:pt x="287" y="278"/>
                </a:lnTo>
                <a:lnTo>
                  <a:pt x="290" y="266"/>
                </a:lnTo>
                <a:lnTo>
                  <a:pt x="290" y="266"/>
                </a:lnTo>
                <a:lnTo>
                  <a:pt x="294" y="254"/>
                </a:lnTo>
                <a:lnTo>
                  <a:pt x="300" y="238"/>
                </a:lnTo>
                <a:lnTo>
                  <a:pt x="314" y="205"/>
                </a:lnTo>
                <a:lnTo>
                  <a:pt x="327" y="178"/>
                </a:lnTo>
                <a:lnTo>
                  <a:pt x="332" y="170"/>
                </a:lnTo>
                <a:lnTo>
                  <a:pt x="336" y="164"/>
                </a:lnTo>
                <a:lnTo>
                  <a:pt x="336" y="164"/>
                </a:lnTo>
                <a:lnTo>
                  <a:pt x="354" y="148"/>
                </a:lnTo>
                <a:lnTo>
                  <a:pt x="376" y="129"/>
                </a:lnTo>
                <a:lnTo>
                  <a:pt x="376" y="129"/>
                </a:lnTo>
                <a:lnTo>
                  <a:pt x="388" y="119"/>
                </a:lnTo>
                <a:lnTo>
                  <a:pt x="397" y="106"/>
                </a:lnTo>
                <a:lnTo>
                  <a:pt x="403" y="96"/>
                </a:lnTo>
                <a:lnTo>
                  <a:pt x="403" y="93"/>
                </a:lnTo>
                <a:lnTo>
                  <a:pt x="402" y="93"/>
                </a:lnTo>
                <a:lnTo>
                  <a:pt x="402" y="93"/>
                </a:lnTo>
                <a:lnTo>
                  <a:pt x="371" y="106"/>
                </a:lnTo>
                <a:lnTo>
                  <a:pt x="354" y="112"/>
                </a:lnTo>
                <a:lnTo>
                  <a:pt x="348" y="115"/>
                </a:lnTo>
                <a:lnTo>
                  <a:pt x="346" y="115"/>
                </a:lnTo>
                <a:lnTo>
                  <a:pt x="346" y="114"/>
                </a:lnTo>
                <a:lnTo>
                  <a:pt x="346" y="114"/>
                </a:lnTo>
                <a:lnTo>
                  <a:pt x="348" y="108"/>
                </a:lnTo>
                <a:lnTo>
                  <a:pt x="357" y="97"/>
                </a:lnTo>
                <a:lnTo>
                  <a:pt x="382" y="65"/>
                </a:lnTo>
                <a:lnTo>
                  <a:pt x="407" y="33"/>
                </a:lnTo>
                <a:lnTo>
                  <a:pt x="417" y="22"/>
                </a:lnTo>
                <a:lnTo>
                  <a:pt x="422" y="17"/>
                </a:lnTo>
                <a:lnTo>
                  <a:pt x="422" y="17"/>
                </a:lnTo>
                <a:lnTo>
                  <a:pt x="429" y="13"/>
                </a:lnTo>
                <a:lnTo>
                  <a:pt x="435" y="8"/>
                </a:lnTo>
                <a:lnTo>
                  <a:pt x="436" y="5"/>
                </a:lnTo>
                <a:lnTo>
                  <a:pt x="436" y="3"/>
                </a:lnTo>
                <a:lnTo>
                  <a:pt x="434" y="1"/>
                </a:lnTo>
                <a:lnTo>
                  <a:pt x="427" y="1"/>
                </a:lnTo>
                <a:lnTo>
                  <a:pt x="427" y="1"/>
                </a:lnTo>
                <a:lnTo>
                  <a:pt x="416" y="0"/>
                </a:lnTo>
                <a:lnTo>
                  <a:pt x="408" y="0"/>
                </a:lnTo>
                <a:lnTo>
                  <a:pt x="406" y="1"/>
                </a:lnTo>
                <a:lnTo>
                  <a:pt x="402" y="3"/>
                </a:lnTo>
                <a:lnTo>
                  <a:pt x="392" y="12"/>
                </a:lnTo>
                <a:lnTo>
                  <a:pt x="392" y="12"/>
                </a:lnTo>
                <a:lnTo>
                  <a:pt x="357" y="46"/>
                </a:lnTo>
                <a:lnTo>
                  <a:pt x="336" y="68"/>
                </a:lnTo>
                <a:lnTo>
                  <a:pt x="336" y="68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9">
            <a:extLst>
              <a:ext uri="{FF2B5EF4-FFF2-40B4-BE49-F238E27FC236}">
                <a16:creationId xmlns:a16="http://schemas.microsoft.com/office/drawing/2014/main" id="{7209BB56-88B3-43A2-8166-22C2EEF0C9EB}"/>
              </a:ext>
            </a:extLst>
          </p:cNvPr>
          <p:cNvSpPr>
            <a:spLocks noEditPoints="1"/>
          </p:cNvSpPr>
          <p:nvPr/>
        </p:nvSpPr>
        <p:spPr bwMode="auto">
          <a:xfrm>
            <a:off x="568242" y="863715"/>
            <a:ext cx="1384816" cy="1485165"/>
          </a:xfrm>
          <a:custGeom>
            <a:avLst/>
            <a:gdLst>
              <a:gd name="T0" fmla="*/ 859 w 1242"/>
              <a:gd name="T1" fmla="*/ 337 h 1332"/>
              <a:gd name="T2" fmla="*/ 820 w 1242"/>
              <a:gd name="T3" fmla="*/ 363 h 1332"/>
              <a:gd name="T4" fmla="*/ 733 w 1242"/>
              <a:gd name="T5" fmla="*/ 322 h 1332"/>
              <a:gd name="T6" fmla="*/ 647 w 1242"/>
              <a:gd name="T7" fmla="*/ 287 h 1332"/>
              <a:gd name="T8" fmla="*/ 505 w 1242"/>
              <a:gd name="T9" fmla="*/ 344 h 1332"/>
              <a:gd name="T10" fmla="*/ 222 w 1242"/>
              <a:gd name="T11" fmla="*/ 532 h 1332"/>
              <a:gd name="T12" fmla="*/ 49 w 1242"/>
              <a:gd name="T13" fmla="*/ 780 h 1332"/>
              <a:gd name="T14" fmla="*/ 16 w 1242"/>
              <a:gd name="T15" fmla="*/ 879 h 1332"/>
              <a:gd name="T16" fmla="*/ 3 w 1242"/>
              <a:gd name="T17" fmla="*/ 957 h 1332"/>
              <a:gd name="T18" fmla="*/ 35 w 1242"/>
              <a:gd name="T19" fmla="*/ 942 h 1332"/>
              <a:gd name="T20" fmla="*/ 148 w 1242"/>
              <a:gd name="T21" fmla="*/ 864 h 1332"/>
              <a:gd name="T22" fmla="*/ 465 w 1242"/>
              <a:gd name="T23" fmla="*/ 735 h 1332"/>
              <a:gd name="T24" fmla="*/ 426 w 1242"/>
              <a:gd name="T25" fmla="*/ 868 h 1332"/>
              <a:gd name="T26" fmla="*/ 408 w 1242"/>
              <a:gd name="T27" fmla="*/ 959 h 1332"/>
              <a:gd name="T28" fmla="*/ 467 w 1242"/>
              <a:gd name="T29" fmla="*/ 1167 h 1332"/>
              <a:gd name="T30" fmla="*/ 491 w 1242"/>
              <a:gd name="T31" fmla="*/ 1275 h 1332"/>
              <a:gd name="T32" fmla="*/ 404 w 1242"/>
              <a:gd name="T33" fmla="*/ 1304 h 1332"/>
              <a:gd name="T34" fmla="*/ 459 w 1242"/>
              <a:gd name="T35" fmla="*/ 1293 h 1332"/>
              <a:gd name="T36" fmla="*/ 479 w 1242"/>
              <a:gd name="T37" fmla="*/ 1307 h 1332"/>
              <a:gd name="T38" fmla="*/ 530 w 1242"/>
              <a:gd name="T39" fmla="*/ 1301 h 1332"/>
              <a:gd name="T40" fmla="*/ 580 w 1242"/>
              <a:gd name="T41" fmla="*/ 1287 h 1332"/>
              <a:gd name="T42" fmla="*/ 662 w 1242"/>
              <a:gd name="T43" fmla="*/ 1298 h 1332"/>
              <a:gd name="T44" fmla="*/ 587 w 1242"/>
              <a:gd name="T45" fmla="*/ 1268 h 1332"/>
              <a:gd name="T46" fmla="*/ 562 w 1242"/>
              <a:gd name="T47" fmla="*/ 1256 h 1332"/>
              <a:gd name="T48" fmla="*/ 472 w 1242"/>
              <a:gd name="T49" fmla="*/ 965 h 1332"/>
              <a:gd name="T50" fmla="*/ 479 w 1242"/>
              <a:gd name="T51" fmla="*/ 897 h 1332"/>
              <a:gd name="T52" fmla="*/ 493 w 1242"/>
              <a:gd name="T53" fmla="*/ 838 h 1332"/>
              <a:gd name="T54" fmla="*/ 548 w 1242"/>
              <a:gd name="T55" fmla="*/ 749 h 1332"/>
              <a:gd name="T56" fmla="*/ 590 w 1242"/>
              <a:gd name="T57" fmla="*/ 740 h 1332"/>
              <a:gd name="T58" fmla="*/ 605 w 1242"/>
              <a:gd name="T59" fmla="*/ 696 h 1332"/>
              <a:gd name="T60" fmla="*/ 613 w 1242"/>
              <a:gd name="T61" fmla="*/ 733 h 1332"/>
              <a:gd name="T62" fmla="*/ 673 w 1242"/>
              <a:gd name="T63" fmla="*/ 634 h 1332"/>
              <a:gd name="T64" fmla="*/ 714 w 1242"/>
              <a:gd name="T65" fmla="*/ 569 h 1332"/>
              <a:gd name="T66" fmla="*/ 729 w 1242"/>
              <a:gd name="T67" fmla="*/ 619 h 1332"/>
              <a:gd name="T68" fmla="*/ 739 w 1242"/>
              <a:gd name="T69" fmla="*/ 593 h 1332"/>
              <a:gd name="T70" fmla="*/ 770 w 1242"/>
              <a:gd name="T71" fmla="*/ 524 h 1332"/>
              <a:gd name="T72" fmla="*/ 859 w 1242"/>
              <a:gd name="T73" fmla="*/ 474 h 1332"/>
              <a:gd name="T74" fmla="*/ 943 w 1242"/>
              <a:gd name="T75" fmla="*/ 379 h 1332"/>
              <a:gd name="T76" fmla="*/ 942 w 1242"/>
              <a:gd name="T77" fmla="*/ 265 h 1332"/>
              <a:gd name="T78" fmla="*/ 898 w 1242"/>
              <a:gd name="T79" fmla="*/ 206 h 1332"/>
              <a:gd name="T80" fmla="*/ 849 w 1242"/>
              <a:gd name="T81" fmla="*/ 162 h 1332"/>
              <a:gd name="T82" fmla="*/ 855 w 1242"/>
              <a:gd name="T83" fmla="*/ 124 h 1332"/>
              <a:gd name="T84" fmla="*/ 947 w 1242"/>
              <a:gd name="T85" fmla="*/ 114 h 1332"/>
              <a:gd name="T86" fmla="*/ 1101 w 1242"/>
              <a:gd name="T87" fmla="*/ 145 h 1332"/>
              <a:gd name="T88" fmla="*/ 1236 w 1242"/>
              <a:gd name="T89" fmla="*/ 156 h 1332"/>
              <a:gd name="T90" fmla="*/ 1190 w 1242"/>
              <a:gd name="T91" fmla="*/ 124 h 1332"/>
              <a:gd name="T92" fmla="*/ 994 w 1242"/>
              <a:gd name="T93" fmla="*/ 57 h 1332"/>
              <a:gd name="T94" fmla="*/ 909 w 1242"/>
              <a:gd name="T95" fmla="*/ 4 h 1332"/>
              <a:gd name="T96" fmla="*/ 831 w 1242"/>
              <a:gd name="T97" fmla="*/ 7 h 1332"/>
              <a:gd name="T98" fmla="*/ 766 w 1242"/>
              <a:gd name="T99" fmla="*/ 59 h 1332"/>
              <a:gd name="T100" fmla="*/ 688 w 1242"/>
              <a:gd name="T101" fmla="*/ 197 h 1332"/>
              <a:gd name="T102" fmla="*/ 720 w 1242"/>
              <a:gd name="T103" fmla="*/ 145 h 1332"/>
              <a:gd name="T104" fmla="*/ 746 w 1242"/>
              <a:gd name="T105" fmla="*/ 127 h 1332"/>
              <a:gd name="T106" fmla="*/ 759 w 1242"/>
              <a:gd name="T107" fmla="*/ 190 h 1332"/>
              <a:gd name="T108" fmla="*/ 849 w 1242"/>
              <a:gd name="T109" fmla="*/ 259 h 1332"/>
              <a:gd name="T110" fmla="*/ 860 w 1242"/>
              <a:gd name="T111" fmla="*/ 278 h 1332"/>
              <a:gd name="T112" fmla="*/ 536 w 1242"/>
              <a:gd name="T113" fmla="*/ 1262 h 1332"/>
              <a:gd name="T114" fmla="*/ 486 w 1242"/>
              <a:gd name="T115" fmla="*/ 1165 h 13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242" h="1332">
                <a:moveTo>
                  <a:pt x="860" y="278"/>
                </a:moveTo>
                <a:lnTo>
                  <a:pt x="860" y="278"/>
                </a:lnTo>
                <a:lnTo>
                  <a:pt x="861" y="290"/>
                </a:lnTo>
                <a:lnTo>
                  <a:pt x="862" y="301"/>
                </a:lnTo>
                <a:lnTo>
                  <a:pt x="862" y="315"/>
                </a:lnTo>
                <a:lnTo>
                  <a:pt x="860" y="329"/>
                </a:lnTo>
                <a:lnTo>
                  <a:pt x="859" y="337"/>
                </a:lnTo>
                <a:lnTo>
                  <a:pt x="855" y="343"/>
                </a:lnTo>
                <a:lnTo>
                  <a:pt x="851" y="348"/>
                </a:lnTo>
                <a:lnTo>
                  <a:pt x="848" y="353"/>
                </a:lnTo>
                <a:lnTo>
                  <a:pt x="841" y="358"/>
                </a:lnTo>
                <a:lnTo>
                  <a:pt x="834" y="360"/>
                </a:lnTo>
                <a:lnTo>
                  <a:pt x="834" y="360"/>
                </a:lnTo>
                <a:lnTo>
                  <a:pt x="820" y="363"/>
                </a:lnTo>
                <a:lnTo>
                  <a:pt x="808" y="363"/>
                </a:lnTo>
                <a:lnTo>
                  <a:pt x="797" y="360"/>
                </a:lnTo>
                <a:lnTo>
                  <a:pt x="786" y="357"/>
                </a:lnTo>
                <a:lnTo>
                  <a:pt x="773" y="350"/>
                </a:lnTo>
                <a:lnTo>
                  <a:pt x="762" y="342"/>
                </a:lnTo>
                <a:lnTo>
                  <a:pt x="733" y="322"/>
                </a:lnTo>
                <a:lnTo>
                  <a:pt x="733" y="322"/>
                </a:lnTo>
                <a:lnTo>
                  <a:pt x="718" y="312"/>
                </a:lnTo>
                <a:lnTo>
                  <a:pt x="707" y="303"/>
                </a:lnTo>
                <a:lnTo>
                  <a:pt x="698" y="296"/>
                </a:lnTo>
                <a:lnTo>
                  <a:pt x="688" y="291"/>
                </a:lnTo>
                <a:lnTo>
                  <a:pt x="678" y="289"/>
                </a:lnTo>
                <a:lnTo>
                  <a:pt x="665" y="287"/>
                </a:lnTo>
                <a:lnTo>
                  <a:pt x="647" y="287"/>
                </a:lnTo>
                <a:lnTo>
                  <a:pt x="625" y="291"/>
                </a:lnTo>
                <a:lnTo>
                  <a:pt x="625" y="291"/>
                </a:lnTo>
                <a:lnTo>
                  <a:pt x="609" y="295"/>
                </a:lnTo>
                <a:lnTo>
                  <a:pt x="589" y="302"/>
                </a:lnTo>
                <a:lnTo>
                  <a:pt x="564" y="313"/>
                </a:lnTo>
                <a:lnTo>
                  <a:pt x="536" y="328"/>
                </a:lnTo>
                <a:lnTo>
                  <a:pt x="505" y="344"/>
                </a:lnTo>
                <a:lnTo>
                  <a:pt x="473" y="363"/>
                </a:lnTo>
                <a:lnTo>
                  <a:pt x="406" y="404"/>
                </a:lnTo>
                <a:lnTo>
                  <a:pt x="340" y="446"/>
                </a:lnTo>
                <a:lnTo>
                  <a:pt x="282" y="485"/>
                </a:lnTo>
                <a:lnTo>
                  <a:pt x="258" y="504"/>
                </a:lnTo>
                <a:lnTo>
                  <a:pt x="238" y="519"/>
                </a:lnTo>
                <a:lnTo>
                  <a:pt x="222" y="532"/>
                </a:lnTo>
                <a:lnTo>
                  <a:pt x="212" y="543"/>
                </a:lnTo>
                <a:lnTo>
                  <a:pt x="212" y="543"/>
                </a:lnTo>
                <a:lnTo>
                  <a:pt x="175" y="594"/>
                </a:lnTo>
                <a:lnTo>
                  <a:pt x="125" y="665"/>
                </a:lnTo>
                <a:lnTo>
                  <a:pt x="54" y="770"/>
                </a:lnTo>
                <a:lnTo>
                  <a:pt x="54" y="770"/>
                </a:lnTo>
                <a:lnTo>
                  <a:pt x="49" y="780"/>
                </a:lnTo>
                <a:lnTo>
                  <a:pt x="44" y="790"/>
                </a:lnTo>
                <a:lnTo>
                  <a:pt x="37" y="813"/>
                </a:lnTo>
                <a:lnTo>
                  <a:pt x="31" y="839"/>
                </a:lnTo>
                <a:lnTo>
                  <a:pt x="26" y="852"/>
                </a:lnTo>
                <a:lnTo>
                  <a:pt x="21" y="865"/>
                </a:lnTo>
                <a:lnTo>
                  <a:pt x="21" y="865"/>
                </a:lnTo>
                <a:lnTo>
                  <a:pt x="16" y="879"/>
                </a:lnTo>
                <a:lnTo>
                  <a:pt x="10" y="894"/>
                </a:lnTo>
                <a:lnTo>
                  <a:pt x="7" y="910"/>
                </a:lnTo>
                <a:lnTo>
                  <a:pt x="3" y="925"/>
                </a:lnTo>
                <a:lnTo>
                  <a:pt x="0" y="938"/>
                </a:lnTo>
                <a:lnTo>
                  <a:pt x="0" y="949"/>
                </a:lnTo>
                <a:lnTo>
                  <a:pt x="2" y="953"/>
                </a:lnTo>
                <a:lnTo>
                  <a:pt x="3" y="957"/>
                </a:lnTo>
                <a:lnTo>
                  <a:pt x="5" y="959"/>
                </a:lnTo>
                <a:lnTo>
                  <a:pt x="9" y="959"/>
                </a:lnTo>
                <a:lnTo>
                  <a:pt x="9" y="959"/>
                </a:lnTo>
                <a:lnTo>
                  <a:pt x="13" y="959"/>
                </a:lnTo>
                <a:lnTo>
                  <a:pt x="16" y="957"/>
                </a:lnTo>
                <a:lnTo>
                  <a:pt x="25" y="950"/>
                </a:lnTo>
                <a:lnTo>
                  <a:pt x="35" y="942"/>
                </a:lnTo>
                <a:lnTo>
                  <a:pt x="47" y="931"/>
                </a:lnTo>
                <a:lnTo>
                  <a:pt x="60" y="918"/>
                </a:lnTo>
                <a:lnTo>
                  <a:pt x="75" y="906"/>
                </a:lnTo>
                <a:lnTo>
                  <a:pt x="92" y="894"/>
                </a:lnTo>
                <a:lnTo>
                  <a:pt x="110" y="884"/>
                </a:lnTo>
                <a:lnTo>
                  <a:pt x="110" y="884"/>
                </a:lnTo>
                <a:lnTo>
                  <a:pt x="148" y="864"/>
                </a:lnTo>
                <a:lnTo>
                  <a:pt x="185" y="844"/>
                </a:lnTo>
                <a:lnTo>
                  <a:pt x="225" y="823"/>
                </a:lnTo>
                <a:lnTo>
                  <a:pt x="249" y="813"/>
                </a:lnTo>
                <a:lnTo>
                  <a:pt x="276" y="802"/>
                </a:lnTo>
                <a:lnTo>
                  <a:pt x="467" y="725"/>
                </a:lnTo>
                <a:lnTo>
                  <a:pt x="467" y="725"/>
                </a:lnTo>
                <a:lnTo>
                  <a:pt x="465" y="735"/>
                </a:lnTo>
                <a:lnTo>
                  <a:pt x="462" y="760"/>
                </a:lnTo>
                <a:lnTo>
                  <a:pt x="458" y="776"/>
                </a:lnTo>
                <a:lnTo>
                  <a:pt x="453" y="795"/>
                </a:lnTo>
                <a:lnTo>
                  <a:pt x="448" y="813"/>
                </a:lnTo>
                <a:lnTo>
                  <a:pt x="441" y="833"/>
                </a:lnTo>
                <a:lnTo>
                  <a:pt x="441" y="833"/>
                </a:lnTo>
                <a:lnTo>
                  <a:pt x="426" y="868"/>
                </a:lnTo>
                <a:lnTo>
                  <a:pt x="420" y="882"/>
                </a:lnTo>
                <a:lnTo>
                  <a:pt x="415" y="896"/>
                </a:lnTo>
                <a:lnTo>
                  <a:pt x="411" y="910"/>
                </a:lnTo>
                <a:lnTo>
                  <a:pt x="410" y="925"/>
                </a:lnTo>
                <a:lnTo>
                  <a:pt x="408" y="941"/>
                </a:lnTo>
                <a:lnTo>
                  <a:pt x="408" y="959"/>
                </a:lnTo>
                <a:lnTo>
                  <a:pt x="408" y="959"/>
                </a:lnTo>
                <a:lnTo>
                  <a:pt x="412" y="983"/>
                </a:lnTo>
                <a:lnTo>
                  <a:pt x="418" y="1010"/>
                </a:lnTo>
                <a:lnTo>
                  <a:pt x="427" y="1040"/>
                </a:lnTo>
                <a:lnTo>
                  <a:pt x="437" y="1072"/>
                </a:lnTo>
                <a:lnTo>
                  <a:pt x="455" y="1129"/>
                </a:lnTo>
                <a:lnTo>
                  <a:pt x="462" y="1152"/>
                </a:lnTo>
                <a:lnTo>
                  <a:pt x="467" y="1167"/>
                </a:lnTo>
                <a:lnTo>
                  <a:pt x="467" y="1167"/>
                </a:lnTo>
                <a:lnTo>
                  <a:pt x="473" y="1198"/>
                </a:lnTo>
                <a:lnTo>
                  <a:pt x="481" y="1233"/>
                </a:lnTo>
                <a:lnTo>
                  <a:pt x="490" y="1262"/>
                </a:lnTo>
                <a:lnTo>
                  <a:pt x="491" y="1271"/>
                </a:lnTo>
                <a:lnTo>
                  <a:pt x="491" y="1275"/>
                </a:lnTo>
                <a:lnTo>
                  <a:pt x="491" y="1275"/>
                </a:lnTo>
                <a:lnTo>
                  <a:pt x="478" y="1277"/>
                </a:lnTo>
                <a:lnTo>
                  <a:pt x="453" y="1281"/>
                </a:lnTo>
                <a:lnTo>
                  <a:pt x="453" y="1281"/>
                </a:lnTo>
                <a:lnTo>
                  <a:pt x="438" y="1286"/>
                </a:lnTo>
                <a:lnTo>
                  <a:pt x="421" y="1294"/>
                </a:lnTo>
                <a:lnTo>
                  <a:pt x="407" y="1302"/>
                </a:lnTo>
                <a:lnTo>
                  <a:pt x="404" y="1304"/>
                </a:lnTo>
                <a:lnTo>
                  <a:pt x="402" y="1307"/>
                </a:lnTo>
                <a:lnTo>
                  <a:pt x="402" y="1307"/>
                </a:lnTo>
                <a:lnTo>
                  <a:pt x="406" y="1307"/>
                </a:lnTo>
                <a:lnTo>
                  <a:pt x="411" y="1306"/>
                </a:lnTo>
                <a:lnTo>
                  <a:pt x="428" y="1301"/>
                </a:lnTo>
                <a:lnTo>
                  <a:pt x="447" y="1297"/>
                </a:lnTo>
                <a:lnTo>
                  <a:pt x="459" y="1293"/>
                </a:lnTo>
                <a:lnTo>
                  <a:pt x="459" y="1293"/>
                </a:lnTo>
                <a:lnTo>
                  <a:pt x="511" y="1287"/>
                </a:lnTo>
                <a:lnTo>
                  <a:pt x="511" y="1287"/>
                </a:lnTo>
                <a:lnTo>
                  <a:pt x="499" y="1296"/>
                </a:lnTo>
                <a:lnTo>
                  <a:pt x="489" y="1302"/>
                </a:lnTo>
                <a:lnTo>
                  <a:pt x="479" y="1307"/>
                </a:lnTo>
                <a:lnTo>
                  <a:pt x="479" y="1307"/>
                </a:lnTo>
                <a:lnTo>
                  <a:pt x="474" y="1308"/>
                </a:lnTo>
                <a:lnTo>
                  <a:pt x="469" y="1312"/>
                </a:lnTo>
                <a:lnTo>
                  <a:pt x="458" y="1320"/>
                </a:lnTo>
                <a:lnTo>
                  <a:pt x="447" y="1332"/>
                </a:lnTo>
                <a:lnTo>
                  <a:pt x="447" y="1332"/>
                </a:lnTo>
                <a:lnTo>
                  <a:pt x="478" y="1320"/>
                </a:lnTo>
                <a:lnTo>
                  <a:pt x="530" y="1301"/>
                </a:lnTo>
                <a:lnTo>
                  <a:pt x="530" y="1301"/>
                </a:lnTo>
                <a:lnTo>
                  <a:pt x="540" y="1296"/>
                </a:lnTo>
                <a:lnTo>
                  <a:pt x="549" y="1293"/>
                </a:lnTo>
                <a:lnTo>
                  <a:pt x="566" y="1291"/>
                </a:lnTo>
                <a:lnTo>
                  <a:pt x="575" y="1289"/>
                </a:lnTo>
                <a:lnTo>
                  <a:pt x="579" y="1288"/>
                </a:lnTo>
                <a:lnTo>
                  <a:pt x="580" y="1287"/>
                </a:lnTo>
                <a:lnTo>
                  <a:pt x="580" y="1287"/>
                </a:lnTo>
                <a:lnTo>
                  <a:pt x="584" y="1287"/>
                </a:lnTo>
                <a:lnTo>
                  <a:pt x="594" y="1288"/>
                </a:lnTo>
                <a:lnTo>
                  <a:pt x="622" y="1292"/>
                </a:lnTo>
                <a:lnTo>
                  <a:pt x="663" y="1301"/>
                </a:lnTo>
                <a:lnTo>
                  <a:pt x="663" y="1301"/>
                </a:lnTo>
                <a:lnTo>
                  <a:pt x="662" y="1298"/>
                </a:lnTo>
                <a:lnTo>
                  <a:pt x="657" y="1293"/>
                </a:lnTo>
                <a:lnTo>
                  <a:pt x="647" y="1287"/>
                </a:lnTo>
                <a:lnTo>
                  <a:pt x="640" y="1285"/>
                </a:lnTo>
                <a:lnTo>
                  <a:pt x="631" y="1281"/>
                </a:lnTo>
                <a:lnTo>
                  <a:pt x="631" y="1281"/>
                </a:lnTo>
                <a:lnTo>
                  <a:pt x="587" y="1268"/>
                </a:lnTo>
                <a:lnTo>
                  <a:pt x="587" y="1268"/>
                </a:lnTo>
                <a:lnTo>
                  <a:pt x="588" y="1267"/>
                </a:lnTo>
                <a:lnTo>
                  <a:pt x="588" y="1266"/>
                </a:lnTo>
                <a:lnTo>
                  <a:pt x="585" y="1263"/>
                </a:lnTo>
                <a:lnTo>
                  <a:pt x="580" y="1262"/>
                </a:lnTo>
                <a:lnTo>
                  <a:pt x="580" y="1262"/>
                </a:lnTo>
                <a:lnTo>
                  <a:pt x="567" y="1259"/>
                </a:lnTo>
                <a:lnTo>
                  <a:pt x="562" y="1256"/>
                </a:lnTo>
                <a:lnTo>
                  <a:pt x="562" y="1256"/>
                </a:lnTo>
                <a:lnTo>
                  <a:pt x="524" y="1142"/>
                </a:lnTo>
                <a:lnTo>
                  <a:pt x="496" y="1054"/>
                </a:lnTo>
                <a:lnTo>
                  <a:pt x="479" y="998"/>
                </a:lnTo>
                <a:lnTo>
                  <a:pt x="479" y="998"/>
                </a:lnTo>
                <a:lnTo>
                  <a:pt x="473" y="975"/>
                </a:lnTo>
                <a:lnTo>
                  <a:pt x="472" y="965"/>
                </a:lnTo>
                <a:lnTo>
                  <a:pt x="472" y="959"/>
                </a:lnTo>
                <a:lnTo>
                  <a:pt x="473" y="947"/>
                </a:lnTo>
                <a:lnTo>
                  <a:pt x="473" y="947"/>
                </a:lnTo>
                <a:lnTo>
                  <a:pt x="474" y="929"/>
                </a:lnTo>
                <a:lnTo>
                  <a:pt x="477" y="913"/>
                </a:lnTo>
                <a:lnTo>
                  <a:pt x="479" y="901"/>
                </a:lnTo>
                <a:lnTo>
                  <a:pt x="479" y="897"/>
                </a:lnTo>
                <a:lnTo>
                  <a:pt x="479" y="896"/>
                </a:lnTo>
                <a:lnTo>
                  <a:pt x="479" y="896"/>
                </a:lnTo>
                <a:lnTo>
                  <a:pt x="479" y="892"/>
                </a:lnTo>
                <a:lnTo>
                  <a:pt x="480" y="884"/>
                </a:lnTo>
                <a:lnTo>
                  <a:pt x="483" y="871"/>
                </a:lnTo>
                <a:lnTo>
                  <a:pt x="486" y="855"/>
                </a:lnTo>
                <a:lnTo>
                  <a:pt x="493" y="838"/>
                </a:lnTo>
                <a:lnTo>
                  <a:pt x="500" y="818"/>
                </a:lnTo>
                <a:lnTo>
                  <a:pt x="511" y="800"/>
                </a:lnTo>
                <a:lnTo>
                  <a:pt x="516" y="791"/>
                </a:lnTo>
                <a:lnTo>
                  <a:pt x="524" y="782"/>
                </a:lnTo>
                <a:lnTo>
                  <a:pt x="524" y="782"/>
                </a:lnTo>
                <a:lnTo>
                  <a:pt x="536" y="766"/>
                </a:lnTo>
                <a:lnTo>
                  <a:pt x="548" y="749"/>
                </a:lnTo>
                <a:lnTo>
                  <a:pt x="558" y="732"/>
                </a:lnTo>
                <a:lnTo>
                  <a:pt x="566" y="717"/>
                </a:lnTo>
                <a:lnTo>
                  <a:pt x="577" y="692"/>
                </a:lnTo>
                <a:lnTo>
                  <a:pt x="580" y="682"/>
                </a:lnTo>
                <a:lnTo>
                  <a:pt x="580" y="682"/>
                </a:lnTo>
                <a:lnTo>
                  <a:pt x="585" y="718"/>
                </a:lnTo>
                <a:lnTo>
                  <a:pt x="590" y="740"/>
                </a:lnTo>
                <a:lnTo>
                  <a:pt x="592" y="746"/>
                </a:lnTo>
                <a:lnTo>
                  <a:pt x="593" y="746"/>
                </a:lnTo>
                <a:lnTo>
                  <a:pt x="593" y="745"/>
                </a:lnTo>
                <a:lnTo>
                  <a:pt x="593" y="745"/>
                </a:lnTo>
                <a:lnTo>
                  <a:pt x="599" y="714"/>
                </a:lnTo>
                <a:lnTo>
                  <a:pt x="603" y="699"/>
                </a:lnTo>
                <a:lnTo>
                  <a:pt x="605" y="696"/>
                </a:lnTo>
                <a:lnTo>
                  <a:pt x="606" y="694"/>
                </a:lnTo>
                <a:lnTo>
                  <a:pt x="606" y="694"/>
                </a:lnTo>
                <a:lnTo>
                  <a:pt x="606" y="704"/>
                </a:lnTo>
                <a:lnTo>
                  <a:pt x="608" y="722"/>
                </a:lnTo>
                <a:lnTo>
                  <a:pt x="609" y="728"/>
                </a:lnTo>
                <a:lnTo>
                  <a:pt x="611" y="733"/>
                </a:lnTo>
                <a:lnTo>
                  <a:pt x="613" y="733"/>
                </a:lnTo>
                <a:lnTo>
                  <a:pt x="614" y="733"/>
                </a:lnTo>
                <a:lnTo>
                  <a:pt x="619" y="725"/>
                </a:lnTo>
                <a:lnTo>
                  <a:pt x="619" y="725"/>
                </a:lnTo>
                <a:lnTo>
                  <a:pt x="632" y="702"/>
                </a:lnTo>
                <a:lnTo>
                  <a:pt x="651" y="672"/>
                </a:lnTo>
                <a:lnTo>
                  <a:pt x="668" y="645"/>
                </a:lnTo>
                <a:lnTo>
                  <a:pt x="673" y="634"/>
                </a:lnTo>
                <a:lnTo>
                  <a:pt x="676" y="625"/>
                </a:lnTo>
                <a:lnTo>
                  <a:pt x="676" y="625"/>
                </a:lnTo>
                <a:lnTo>
                  <a:pt x="678" y="618"/>
                </a:lnTo>
                <a:lnTo>
                  <a:pt x="683" y="608"/>
                </a:lnTo>
                <a:lnTo>
                  <a:pt x="690" y="597"/>
                </a:lnTo>
                <a:lnTo>
                  <a:pt x="699" y="587"/>
                </a:lnTo>
                <a:lnTo>
                  <a:pt x="714" y="569"/>
                </a:lnTo>
                <a:lnTo>
                  <a:pt x="720" y="562"/>
                </a:lnTo>
                <a:lnTo>
                  <a:pt x="720" y="562"/>
                </a:lnTo>
                <a:lnTo>
                  <a:pt x="721" y="578"/>
                </a:lnTo>
                <a:lnTo>
                  <a:pt x="723" y="594"/>
                </a:lnTo>
                <a:lnTo>
                  <a:pt x="726" y="613"/>
                </a:lnTo>
                <a:lnTo>
                  <a:pt x="726" y="613"/>
                </a:lnTo>
                <a:lnTo>
                  <a:pt x="729" y="619"/>
                </a:lnTo>
                <a:lnTo>
                  <a:pt x="730" y="620"/>
                </a:lnTo>
                <a:lnTo>
                  <a:pt x="730" y="620"/>
                </a:lnTo>
                <a:lnTo>
                  <a:pt x="733" y="619"/>
                </a:lnTo>
                <a:lnTo>
                  <a:pt x="735" y="614"/>
                </a:lnTo>
                <a:lnTo>
                  <a:pt x="737" y="602"/>
                </a:lnTo>
                <a:lnTo>
                  <a:pt x="739" y="593"/>
                </a:lnTo>
                <a:lnTo>
                  <a:pt x="739" y="593"/>
                </a:lnTo>
                <a:lnTo>
                  <a:pt x="744" y="569"/>
                </a:lnTo>
                <a:lnTo>
                  <a:pt x="747" y="553"/>
                </a:lnTo>
                <a:lnTo>
                  <a:pt x="750" y="547"/>
                </a:lnTo>
                <a:lnTo>
                  <a:pt x="752" y="543"/>
                </a:lnTo>
                <a:lnTo>
                  <a:pt x="752" y="543"/>
                </a:lnTo>
                <a:lnTo>
                  <a:pt x="761" y="532"/>
                </a:lnTo>
                <a:lnTo>
                  <a:pt x="770" y="524"/>
                </a:lnTo>
                <a:lnTo>
                  <a:pt x="780" y="514"/>
                </a:lnTo>
                <a:lnTo>
                  <a:pt x="792" y="504"/>
                </a:lnTo>
                <a:lnTo>
                  <a:pt x="807" y="495"/>
                </a:lnTo>
                <a:lnTo>
                  <a:pt x="823" y="487"/>
                </a:lnTo>
                <a:lnTo>
                  <a:pt x="841" y="480"/>
                </a:lnTo>
                <a:lnTo>
                  <a:pt x="841" y="480"/>
                </a:lnTo>
                <a:lnTo>
                  <a:pt x="859" y="474"/>
                </a:lnTo>
                <a:lnTo>
                  <a:pt x="876" y="466"/>
                </a:lnTo>
                <a:lnTo>
                  <a:pt x="891" y="454"/>
                </a:lnTo>
                <a:lnTo>
                  <a:pt x="904" y="442"/>
                </a:lnTo>
                <a:lnTo>
                  <a:pt x="917" y="428"/>
                </a:lnTo>
                <a:lnTo>
                  <a:pt x="927" y="414"/>
                </a:lnTo>
                <a:lnTo>
                  <a:pt x="935" y="396"/>
                </a:lnTo>
                <a:lnTo>
                  <a:pt x="943" y="379"/>
                </a:lnTo>
                <a:lnTo>
                  <a:pt x="943" y="379"/>
                </a:lnTo>
                <a:lnTo>
                  <a:pt x="948" y="360"/>
                </a:lnTo>
                <a:lnTo>
                  <a:pt x="950" y="341"/>
                </a:lnTo>
                <a:lnTo>
                  <a:pt x="950" y="321"/>
                </a:lnTo>
                <a:lnTo>
                  <a:pt x="949" y="302"/>
                </a:lnTo>
                <a:lnTo>
                  <a:pt x="945" y="282"/>
                </a:lnTo>
                <a:lnTo>
                  <a:pt x="942" y="265"/>
                </a:lnTo>
                <a:lnTo>
                  <a:pt x="937" y="248"/>
                </a:lnTo>
                <a:lnTo>
                  <a:pt x="929" y="234"/>
                </a:lnTo>
                <a:lnTo>
                  <a:pt x="929" y="234"/>
                </a:lnTo>
                <a:lnTo>
                  <a:pt x="923" y="223"/>
                </a:lnTo>
                <a:lnTo>
                  <a:pt x="914" y="214"/>
                </a:lnTo>
                <a:lnTo>
                  <a:pt x="907" y="209"/>
                </a:lnTo>
                <a:lnTo>
                  <a:pt x="898" y="206"/>
                </a:lnTo>
                <a:lnTo>
                  <a:pt x="881" y="201"/>
                </a:lnTo>
                <a:lnTo>
                  <a:pt x="874" y="196"/>
                </a:lnTo>
                <a:lnTo>
                  <a:pt x="866" y="190"/>
                </a:lnTo>
                <a:lnTo>
                  <a:pt x="866" y="190"/>
                </a:lnTo>
                <a:lnTo>
                  <a:pt x="860" y="181"/>
                </a:lnTo>
                <a:lnTo>
                  <a:pt x="854" y="172"/>
                </a:lnTo>
                <a:lnTo>
                  <a:pt x="849" y="162"/>
                </a:lnTo>
                <a:lnTo>
                  <a:pt x="846" y="154"/>
                </a:lnTo>
                <a:lnTo>
                  <a:pt x="845" y="144"/>
                </a:lnTo>
                <a:lnTo>
                  <a:pt x="845" y="140"/>
                </a:lnTo>
                <a:lnTo>
                  <a:pt x="846" y="135"/>
                </a:lnTo>
                <a:lnTo>
                  <a:pt x="849" y="132"/>
                </a:lnTo>
                <a:lnTo>
                  <a:pt x="851" y="128"/>
                </a:lnTo>
                <a:lnTo>
                  <a:pt x="855" y="124"/>
                </a:lnTo>
                <a:lnTo>
                  <a:pt x="860" y="120"/>
                </a:lnTo>
                <a:lnTo>
                  <a:pt x="860" y="120"/>
                </a:lnTo>
                <a:lnTo>
                  <a:pt x="866" y="118"/>
                </a:lnTo>
                <a:lnTo>
                  <a:pt x="875" y="115"/>
                </a:lnTo>
                <a:lnTo>
                  <a:pt x="896" y="113"/>
                </a:lnTo>
                <a:lnTo>
                  <a:pt x="921" y="113"/>
                </a:lnTo>
                <a:lnTo>
                  <a:pt x="947" y="114"/>
                </a:lnTo>
                <a:lnTo>
                  <a:pt x="992" y="118"/>
                </a:lnTo>
                <a:lnTo>
                  <a:pt x="1012" y="120"/>
                </a:lnTo>
                <a:lnTo>
                  <a:pt x="1012" y="120"/>
                </a:lnTo>
                <a:lnTo>
                  <a:pt x="1044" y="129"/>
                </a:lnTo>
                <a:lnTo>
                  <a:pt x="1074" y="138"/>
                </a:lnTo>
                <a:lnTo>
                  <a:pt x="1101" y="145"/>
                </a:lnTo>
                <a:lnTo>
                  <a:pt x="1101" y="145"/>
                </a:lnTo>
                <a:lnTo>
                  <a:pt x="1117" y="149"/>
                </a:lnTo>
                <a:lnTo>
                  <a:pt x="1138" y="153"/>
                </a:lnTo>
                <a:lnTo>
                  <a:pt x="1163" y="155"/>
                </a:lnTo>
                <a:lnTo>
                  <a:pt x="1189" y="158"/>
                </a:lnTo>
                <a:lnTo>
                  <a:pt x="1211" y="158"/>
                </a:lnTo>
                <a:lnTo>
                  <a:pt x="1230" y="158"/>
                </a:lnTo>
                <a:lnTo>
                  <a:pt x="1236" y="156"/>
                </a:lnTo>
                <a:lnTo>
                  <a:pt x="1241" y="155"/>
                </a:lnTo>
                <a:lnTo>
                  <a:pt x="1242" y="154"/>
                </a:lnTo>
                <a:lnTo>
                  <a:pt x="1241" y="151"/>
                </a:lnTo>
                <a:lnTo>
                  <a:pt x="1241" y="151"/>
                </a:lnTo>
                <a:lnTo>
                  <a:pt x="1233" y="146"/>
                </a:lnTo>
                <a:lnTo>
                  <a:pt x="1221" y="140"/>
                </a:lnTo>
                <a:lnTo>
                  <a:pt x="1190" y="124"/>
                </a:lnTo>
                <a:lnTo>
                  <a:pt x="1154" y="108"/>
                </a:lnTo>
                <a:lnTo>
                  <a:pt x="1136" y="101"/>
                </a:lnTo>
                <a:lnTo>
                  <a:pt x="1120" y="96"/>
                </a:lnTo>
                <a:lnTo>
                  <a:pt x="1120" y="96"/>
                </a:lnTo>
                <a:lnTo>
                  <a:pt x="1043" y="72"/>
                </a:lnTo>
                <a:lnTo>
                  <a:pt x="1008" y="62"/>
                </a:lnTo>
                <a:lnTo>
                  <a:pt x="994" y="57"/>
                </a:lnTo>
                <a:lnTo>
                  <a:pt x="994" y="57"/>
                </a:lnTo>
                <a:lnTo>
                  <a:pt x="981" y="46"/>
                </a:lnTo>
                <a:lnTo>
                  <a:pt x="970" y="38"/>
                </a:lnTo>
                <a:lnTo>
                  <a:pt x="955" y="26"/>
                </a:lnTo>
                <a:lnTo>
                  <a:pt x="938" y="16"/>
                </a:lnTo>
                <a:lnTo>
                  <a:pt x="918" y="8"/>
                </a:lnTo>
                <a:lnTo>
                  <a:pt x="909" y="4"/>
                </a:lnTo>
                <a:lnTo>
                  <a:pt x="898" y="2"/>
                </a:lnTo>
                <a:lnTo>
                  <a:pt x="888" y="0"/>
                </a:lnTo>
                <a:lnTo>
                  <a:pt x="878" y="0"/>
                </a:lnTo>
                <a:lnTo>
                  <a:pt x="878" y="0"/>
                </a:lnTo>
                <a:lnTo>
                  <a:pt x="861" y="2"/>
                </a:lnTo>
                <a:lnTo>
                  <a:pt x="845" y="4"/>
                </a:lnTo>
                <a:lnTo>
                  <a:pt x="831" y="7"/>
                </a:lnTo>
                <a:lnTo>
                  <a:pt x="820" y="10"/>
                </a:lnTo>
                <a:lnTo>
                  <a:pt x="810" y="15"/>
                </a:lnTo>
                <a:lnTo>
                  <a:pt x="802" y="21"/>
                </a:lnTo>
                <a:lnTo>
                  <a:pt x="792" y="29"/>
                </a:lnTo>
                <a:lnTo>
                  <a:pt x="783" y="39"/>
                </a:lnTo>
                <a:lnTo>
                  <a:pt x="783" y="39"/>
                </a:lnTo>
                <a:lnTo>
                  <a:pt x="766" y="59"/>
                </a:lnTo>
                <a:lnTo>
                  <a:pt x="750" y="78"/>
                </a:lnTo>
                <a:lnTo>
                  <a:pt x="735" y="99"/>
                </a:lnTo>
                <a:lnTo>
                  <a:pt x="720" y="120"/>
                </a:lnTo>
                <a:lnTo>
                  <a:pt x="720" y="120"/>
                </a:lnTo>
                <a:lnTo>
                  <a:pt x="713" y="134"/>
                </a:lnTo>
                <a:lnTo>
                  <a:pt x="704" y="154"/>
                </a:lnTo>
                <a:lnTo>
                  <a:pt x="688" y="197"/>
                </a:lnTo>
                <a:lnTo>
                  <a:pt x="674" y="237"/>
                </a:lnTo>
                <a:lnTo>
                  <a:pt x="669" y="253"/>
                </a:lnTo>
                <a:lnTo>
                  <a:pt x="669" y="253"/>
                </a:lnTo>
                <a:lnTo>
                  <a:pt x="692" y="206"/>
                </a:lnTo>
                <a:lnTo>
                  <a:pt x="708" y="170"/>
                </a:lnTo>
                <a:lnTo>
                  <a:pt x="720" y="145"/>
                </a:lnTo>
                <a:lnTo>
                  <a:pt x="720" y="145"/>
                </a:lnTo>
                <a:lnTo>
                  <a:pt x="724" y="139"/>
                </a:lnTo>
                <a:lnTo>
                  <a:pt x="729" y="134"/>
                </a:lnTo>
                <a:lnTo>
                  <a:pt x="740" y="124"/>
                </a:lnTo>
                <a:lnTo>
                  <a:pt x="752" y="114"/>
                </a:lnTo>
                <a:lnTo>
                  <a:pt x="752" y="114"/>
                </a:lnTo>
                <a:lnTo>
                  <a:pt x="749" y="120"/>
                </a:lnTo>
                <a:lnTo>
                  <a:pt x="746" y="127"/>
                </a:lnTo>
                <a:lnTo>
                  <a:pt x="745" y="135"/>
                </a:lnTo>
                <a:lnTo>
                  <a:pt x="744" y="146"/>
                </a:lnTo>
                <a:lnTo>
                  <a:pt x="745" y="160"/>
                </a:lnTo>
                <a:lnTo>
                  <a:pt x="747" y="166"/>
                </a:lnTo>
                <a:lnTo>
                  <a:pt x="750" y="174"/>
                </a:lnTo>
                <a:lnTo>
                  <a:pt x="754" y="182"/>
                </a:lnTo>
                <a:lnTo>
                  <a:pt x="759" y="190"/>
                </a:lnTo>
                <a:lnTo>
                  <a:pt x="759" y="190"/>
                </a:lnTo>
                <a:lnTo>
                  <a:pt x="765" y="197"/>
                </a:lnTo>
                <a:lnTo>
                  <a:pt x="771" y="206"/>
                </a:lnTo>
                <a:lnTo>
                  <a:pt x="787" y="219"/>
                </a:lnTo>
                <a:lnTo>
                  <a:pt x="804" y="232"/>
                </a:lnTo>
                <a:lnTo>
                  <a:pt x="820" y="243"/>
                </a:lnTo>
                <a:lnTo>
                  <a:pt x="849" y="259"/>
                </a:lnTo>
                <a:lnTo>
                  <a:pt x="857" y="263"/>
                </a:lnTo>
                <a:lnTo>
                  <a:pt x="860" y="265"/>
                </a:lnTo>
                <a:lnTo>
                  <a:pt x="860" y="265"/>
                </a:lnTo>
                <a:lnTo>
                  <a:pt x="860" y="265"/>
                </a:lnTo>
                <a:lnTo>
                  <a:pt x="859" y="269"/>
                </a:lnTo>
                <a:lnTo>
                  <a:pt x="859" y="273"/>
                </a:lnTo>
                <a:lnTo>
                  <a:pt x="860" y="278"/>
                </a:lnTo>
                <a:lnTo>
                  <a:pt x="860" y="278"/>
                </a:lnTo>
                <a:close/>
                <a:moveTo>
                  <a:pt x="453" y="1016"/>
                </a:moveTo>
                <a:lnTo>
                  <a:pt x="453" y="1016"/>
                </a:lnTo>
                <a:lnTo>
                  <a:pt x="486" y="1109"/>
                </a:lnTo>
                <a:lnTo>
                  <a:pt x="510" y="1177"/>
                </a:lnTo>
                <a:lnTo>
                  <a:pt x="524" y="1218"/>
                </a:lnTo>
                <a:lnTo>
                  <a:pt x="536" y="1262"/>
                </a:lnTo>
                <a:lnTo>
                  <a:pt x="517" y="1268"/>
                </a:lnTo>
                <a:lnTo>
                  <a:pt x="517" y="1268"/>
                </a:lnTo>
                <a:lnTo>
                  <a:pt x="509" y="1236"/>
                </a:lnTo>
                <a:lnTo>
                  <a:pt x="500" y="1207"/>
                </a:lnTo>
                <a:lnTo>
                  <a:pt x="491" y="1181"/>
                </a:lnTo>
                <a:lnTo>
                  <a:pt x="491" y="1181"/>
                </a:lnTo>
                <a:lnTo>
                  <a:pt x="486" y="1165"/>
                </a:lnTo>
                <a:lnTo>
                  <a:pt x="481" y="1141"/>
                </a:lnTo>
                <a:lnTo>
                  <a:pt x="468" y="1087"/>
                </a:lnTo>
                <a:lnTo>
                  <a:pt x="453" y="1016"/>
                </a:lnTo>
                <a:lnTo>
                  <a:pt x="453" y="1016"/>
                </a:lnTo>
                <a:close/>
              </a:path>
            </a:pathLst>
          </a:custGeom>
          <a:gradFill flip="none" rotWithShape="1">
            <a:gsLst>
              <a:gs pos="0">
                <a:srgbClr val="FFFF00"/>
              </a:gs>
              <a:gs pos="100000">
                <a:srgbClr val="FFC00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dirty="0"/>
          </a:p>
        </p:txBody>
      </p:sp>
      <p:sp>
        <p:nvSpPr>
          <p:cNvPr id="3" name="Freeform 5">
            <a:extLst>
              <a:ext uri="{FF2B5EF4-FFF2-40B4-BE49-F238E27FC236}">
                <a16:creationId xmlns:a16="http://schemas.microsoft.com/office/drawing/2014/main" id="{7174FADC-42FE-4D74-99D1-675BF892D2DA}"/>
              </a:ext>
            </a:extLst>
          </p:cNvPr>
          <p:cNvSpPr>
            <a:spLocks/>
          </p:cNvSpPr>
          <p:nvPr/>
        </p:nvSpPr>
        <p:spPr bwMode="auto">
          <a:xfrm>
            <a:off x="2657745" y="741120"/>
            <a:ext cx="828159" cy="1711528"/>
          </a:xfrm>
          <a:custGeom>
            <a:avLst/>
            <a:gdLst>
              <a:gd name="T0" fmla="*/ 912 w 1200"/>
              <a:gd name="T1" fmla="*/ 102 h 2480"/>
              <a:gd name="T2" fmla="*/ 814 w 1200"/>
              <a:gd name="T3" fmla="*/ 6 h 2480"/>
              <a:gd name="T4" fmla="*/ 692 w 1200"/>
              <a:gd name="T5" fmla="*/ 12 h 2480"/>
              <a:gd name="T6" fmla="*/ 622 w 1200"/>
              <a:gd name="T7" fmla="*/ 76 h 2480"/>
              <a:gd name="T8" fmla="*/ 542 w 1200"/>
              <a:gd name="T9" fmla="*/ 378 h 2480"/>
              <a:gd name="T10" fmla="*/ 572 w 1200"/>
              <a:gd name="T11" fmla="*/ 230 h 2480"/>
              <a:gd name="T12" fmla="*/ 606 w 1200"/>
              <a:gd name="T13" fmla="*/ 238 h 2480"/>
              <a:gd name="T14" fmla="*/ 620 w 1200"/>
              <a:gd name="T15" fmla="*/ 466 h 2480"/>
              <a:gd name="T16" fmla="*/ 534 w 1200"/>
              <a:gd name="T17" fmla="*/ 750 h 2480"/>
              <a:gd name="T18" fmla="*/ 246 w 1200"/>
              <a:gd name="T19" fmla="*/ 900 h 2480"/>
              <a:gd name="T20" fmla="*/ 54 w 1200"/>
              <a:gd name="T21" fmla="*/ 1122 h 2480"/>
              <a:gd name="T22" fmla="*/ 14 w 1200"/>
              <a:gd name="T23" fmla="*/ 1280 h 2480"/>
              <a:gd name="T24" fmla="*/ 24 w 1200"/>
              <a:gd name="T25" fmla="*/ 1308 h 2480"/>
              <a:gd name="T26" fmla="*/ 72 w 1200"/>
              <a:gd name="T27" fmla="*/ 1382 h 2480"/>
              <a:gd name="T28" fmla="*/ 98 w 1200"/>
              <a:gd name="T29" fmla="*/ 1372 h 2480"/>
              <a:gd name="T30" fmla="*/ 266 w 1200"/>
              <a:gd name="T31" fmla="*/ 1472 h 2480"/>
              <a:gd name="T32" fmla="*/ 384 w 1200"/>
              <a:gd name="T33" fmla="*/ 1520 h 2480"/>
              <a:gd name="T34" fmla="*/ 400 w 1200"/>
              <a:gd name="T35" fmla="*/ 1744 h 2480"/>
              <a:gd name="T36" fmla="*/ 462 w 1200"/>
              <a:gd name="T37" fmla="*/ 2094 h 2480"/>
              <a:gd name="T38" fmla="*/ 454 w 1200"/>
              <a:gd name="T39" fmla="*/ 2180 h 2480"/>
              <a:gd name="T40" fmla="*/ 406 w 1200"/>
              <a:gd name="T41" fmla="*/ 2170 h 2480"/>
              <a:gd name="T42" fmla="*/ 502 w 1200"/>
              <a:gd name="T43" fmla="*/ 2256 h 2480"/>
              <a:gd name="T44" fmla="*/ 524 w 1200"/>
              <a:gd name="T45" fmla="*/ 2296 h 2480"/>
              <a:gd name="T46" fmla="*/ 600 w 1200"/>
              <a:gd name="T47" fmla="*/ 2456 h 2480"/>
              <a:gd name="T48" fmla="*/ 652 w 1200"/>
              <a:gd name="T49" fmla="*/ 2476 h 2480"/>
              <a:gd name="T50" fmla="*/ 616 w 1200"/>
              <a:gd name="T51" fmla="*/ 2400 h 2480"/>
              <a:gd name="T52" fmla="*/ 688 w 1200"/>
              <a:gd name="T53" fmla="*/ 2352 h 2480"/>
              <a:gd name="T54" fmla="*/ 806 w 1200"/>
              <a:gd name="T55" fmla="*/ 2404 h 2480"/>
              <a:gd name="T56" fmla="*/ 652 w 1200"/>
              <a:gd name="T57" fmla="*/ 2276 h 2480"/>
              <a:gd name="T58" fmla="*/ 814 w 1200"/>
              <a:gd name="T59" fmla="*/ 2282 h 2480"/>
              <a:gd name="T60" fmla="*/ 724 w 1200"/>
              <a:gd name="T61" fmla="*/ 2250 h 2480"/>
              <a:gd name="T62" fmla="*/ 548 w 1200"/>
              <a:gd name="T63" fmla="*/ 2204 h 2480"/>
              <a:gd name="T64" fmla="*/ 494 w 1200"/>
              <a:gd name="T65" fmla="*/ 2000 h 2480"/>
              <a:gd name="T66" fmla="*/ 484 w 1200"/>
              <a:gd name="T67" fmla="*/ 1896 h 2480"/>
              <a:gd name="T68" fmla="*/ 454 w 1200"/>
              <a:gd name="T69" fmla="*/ 1772 h 2480"/>
              <a:gd name="T70" fmla="*/ 490 w 1200"/>
              <a:gd name="T71" fmla="*/ 1528 h 2480"/>
              <a:gd name="T72" fmla="*/ 600 w 1200"/>
              <a:gd name="T73" fmla="*/ 1848 h 2480"/>
              <a:gd name="T74" fmla="*/ 670 w 1200"/>
              <a:gd name="T75" fmla="*/ 1886 h 2480"/>
              <a:gd name="T76" fmla="*/ 754 w 1200"/>
              <a:gd name="T77" fmla="*/ 2000 h 2480"/>
              <a:gd name="T78" fmla="*/ 842 w 1200"/>
              <a:gd name="T79" fmla="*/ 2052 h 2480"/>
              <a:gd name="T80" fmla="*/ 956 w 1200"/>
              <a:gd name="T81" fmla="*/ 2124 h 2480"/>
              <a:gd name="T82" fmla="*/ 902 w 1200"/>
              <a:gd name="T83" fmla="*/ 2044 h 2480"/>
              <a:gd name="T84" fmla="*/ 838 w 1200"/>
              <a:gd name="T85" fmla="*/ 1964 h 2480"/>
              <a:gd name="T86" fmla="*/ 990 w 1200"/>
              <a:gd name="T87" fmla="*/ 2062 h 2480"/>
              <a:gd name="T88" fmla="*/ 1010 w 1200"/>
              <a:gd name="T89" fmla="*/ 2054 h 2480"/>
              <a:gd name="T90" fmla="*/ 944 w 1200"/>
              <a:gd name="T91" fmla="*/ 2010 h 2480"/>
              <a:gd name="T92" fmla="*/ 844 w 1200"/>
              <a:gd name="T93" fmla="*/ 1910 h 2480"/>
              <a:gd name="T94" fmla="*/ 664 w 1200"/>
              <a:gd name="T95" fmla="*/ 1696 h 2480"/>
              <a:gd name="T96" fmla="*/ 516 w 1200"/>
              <a:gd name="T97" fmla="*/ 1514 h 2480"/>
              <a:gd name="T98" fmla="*/ 648 w 1200"/>
              <a:gd name="T99" fmla="*/ 1474 h 2480"/>
              <a:gd name="T100" fmla="*/ 692 w 1200"/>
              <a:gd name="T101" fmla="*/ 1424 h 2480"/>
              <a:gd name="T102" fmla="*/ 738 w 1200"/>
              <a:gd name="T103" fmla="*/ 1400 h 2480"/>
              <a:gd name="T104" fmla="*/ 748 w 1200"/>
              <a:gd name="T105" fmla="*/ 1452 h 2480"/>
              <a:gd name="T106" fmla="*/ 802 w 1200"/>
              <a:gd name="T107" fmla="*/ 1436 h 2480"/>
              <a:gd name="T108" fmla="*/ 870 w 1200"/>
              <a:gd name="T109" fmla="*/ 1222 h 2480"/>
              <a:gd name="T110" fmla="*/ 922 w 1200"/>
              <a:gd name="T111" fmla="*/ 1080 h 2480"/>
              <a:gd name="T112" fmla="*/ 916 w 1200"/>
              <a:gd name="T113" fmla="*/ 1000 h 2480"/>
              <a:gd name="T114" fmla="*/ 770 w 1200"/>
              <a:gd name="T115" fmla="*/ 258 h 2480"/>
              <a:gd name="T116" fmla="*/ 934 w 1200"/>
              <a:gd name="T117" fmla="*/ 320 h 2480"/>
              <a:gd name="T118" fmla="*/ 1196 w 1200"/>
              <a:gd name="T119" fmla="*/ 504 h 2480"/>
              <a:gd name="T120" fmla="*/ 1186 w 1200"/>
              <a:gd name="T121" fmla="*/ 466 h 2480"/>
              <a:gd name="T122" fmla="*/ 1024 w 1200"/>
              <a:gd name="T123" fmla="*/ 310 h 24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200" h="2480">
                <a:moveTo>
                  <a:pt x="934" y="194"/>
                </a:moveTo>
                <a:lnTo>
                  <a:pt x="934" y="194"/>
                </a:lnTo>
                <a:lnTo>
                  <a:pt x="932" y="186"/>
                </a:lnTo>
                <a:lnTo>
                  <a:pt x="930" y="166"/>
                </a:lnTo>
                <a:lnTo>
                  <a:pt x="924" y="136"/>
                </a:lnTo>
                <a:lnTo>
                  <a:pt x="918" y="120"/>
                </a:lnTo>
                <a:lnTo>
                  <a:pt x="912" y="102"/>
                </a:lnTo>
                <a:lnTo>
                  <a:pt x="904" y="84"/>
                </a:lnTo>
                <a:lnTo>
                  <a:pt x="894" y="68"/>
                </a:lnTo>
                <a:lnTo>
                  <a:pt x="884" y="52"/>
                </a:lnTo>
                <a:lnTo>
                  <a:pt x="870" y="36"/>
                </a:lnTo>
                <a:lnTo>
                  <a:pt x="854" y="24"/>
                </a:lnTo>
                <a:lnTo>
                  <a:pt x="836" y="14"/>
                </a:lnTo>
                <a:lnTo>
                  <a:pt x="814" y="6"/>
                </a:lnTo>
                <a:lnTo>
                  <a:pt x="790" y="2"/>
                </a:lnTo>
                <a:lnTo>
                  <a:pt x="790" y="2"/>
                </a:lnTo>
                <a:lnTo>
                  <a:pt x="766" y="0"/>
                </a:lnTo>
                <a:lnTo>
                  <a:pt x="744" y="0"/>
                </a:lnTo>
                <a:lnTo>
                  <a:pt x="724" y="4"/>
                </a:lnTo>
                <a:lnTo>
                  <a:pt x="708" y="8"/>
                </a:lnTo>
                <a:lnTo>
                  <a:pt x="692" y="12"/>
                </a:lnTo>
                <a:lnTo>
                  <a:pt x="678" y="20"/>
                </a:lnTo>
                <a:lnTo>
                  <a:pt x="666" y="26"/>
                </a:lnTo>
                <a:lnTo>
                  <a:pt x="656" y="34"/>
                </a:lnTo>
                <a:lnTo>
                  <a:pt x="640" y="48"/>
                </a:lnTo>
                <a:lnTo>
                  <a:pt x="630" y="62"/>
                </a:lnTo>
                <a:lnTo>
                  <a:pt x="622" y="76"/>
                </a:lnTo>
                <a:lnTo>
                  <a:pt x="622" y="76"/>
                </a:lnTo>
                <a:lnTo>
                  <a:pt x="570" y="188"/>
                </a:lnTo>
                <a:lnTo>
                  <a:pt x="570" y="188"/>
                </a:lnTo>
                <a:lnTo>
                  <a:pt x="562" y="214"/>
                </a:lnTo>
                <a:lnTo>
                  <a:pt x="556" y="246"/>
                </a:lnTo>
                <a:lnTo>
                  <a:pt x="550" y="282"/>
                </a:lnTo>
                <a:lnTo>
                  <a:pt x="546" y="318"/>
                </a:lnTo>
                <a:lnTo>
                  <a:pt x="542" y="378"/>
                </a:lnTo>
                <a:lnTo>
                  <a:pt x="540" y="398"/>
                </a:lnTo>
                <a:lnTo>
                  <a:pt x="540" y="398"/>
                </a:lnTo>
                <a:lnTo>
                  <a:pt x="544" y="370"/>
                </a:lnTo>
                <a:lnTo>
                  <a:pt x="552" y="322"/>
                </a:lnTo>
                <a:lnTo>
                  <a:pt x="564" y="268"/>
                </a:lnTo>
                <a:lnTo>
                  <a:pt x="572" y="230"/>
                </a:lnTo>
                <a:lnTo>
                  <a:pt x="572" y="230"/>
                </a:lnTo>
                <a:lnTo>
                  <a:pt x="586" y="198"/>
                </a:lnTo>
                <a:lnTo>
                  <a:pt x="604" y="164"/>
                </a:lnTo>
                <a:lnTo>
                  <a:pt x="626" y="122"/>
                </a:lnTo>
                <a:lnTo>
                  <a:pt x="626" y="122"/>
                </a:lnTo>
                <a:lnTo>
                  <a:pt x="616" y="164"/>
                </a:lnTo>
                <a:lnTo>
                  <a:pt x="610" y="202"/>
                </a:lnTo>
                <a:lnTo>
                  <a:pt x="606" y="238"/>
                </a:lnTo>
                <a:lnTo>
                  <a:pt x="606" y="238"/>
                </a:lnTo>
                <a:lnTo>
                  <a:pt x="604" y="306"/>
                </a:lnTo>
                <a:lnTo>
                  <a:pt x="604" y="342"/>
                </a:lnTo>
                <a:lnTo>
                  <a:pt x="626" y="232"/>
                </a:lnTo>
                <a:lnTo>
                  <a:pt x="626" y="232"/>
                </a:lnTo>
                <a:lnTo>
                  <a:pt x="624" y="324"/>
                </a:lnTo>
                <a:lnTo>
                  <a:pt x="620" y="466"/>
                </a:lnTo>
                <a:lnTo>
                  <a:pt x="620" y="466"/>
                </a:lnTo>
                <a:lnTo>
                  <a:pt x="618" y="498"/>
                </a:lnTo>
                <a:lnTo>
                  <a:pt x="612" y="538"/>
                </a:lnTo>
                <a:lnTo>
                  <a:pt x="596" y="628"/>
                </a:lnTo>
                <a:lnTo>
                  <a:pt x="576" y="736"/>
                </a:lnTo>
                <a:lnTo>
                  <a:pt x="576" y="736"/>
                </a:lnTo>
                <a:lnTo>
                  <a:pt x="534" y="750"/>
                </a:lnTo>
                <a:lnTo>
                  <a:pt x="488" y="766"/>
                </a:lnTo>
                <a:lnTo>
                  <a:pt x="430" y="790"/>
                </a:lnTo>
                <a:lnTo>
                  <a:pt x="368" y="820"/>
                </a:lnTo>
                <a:lnTo>
                  <a:pt x="336" y="838"/>
                </a:lnTo>
                <a:lnTo>
                  <a:pt x="306" y="856"/>
                </a:lnTo>
                <a:lnTo>
                  <a:pt x="274" y="878"/>
                </a:lnTo>
                <a:lnTo>
                  <a:pt x="246" y="900"/>
                </a:lnTo>
                <a:lnTo>
                  <a:pt x="218" y="922"/>
                </a:lnTo>
                <a:lnTo>
                  <a:pt x="194" y="948"/>
                </a:lnTo>
                <a:lnTo>
                  <a:pt x="194" y="948"/>
                </a:lnTo>
                <a:lnTo>
                  <a:pt x="118" y="1034"/>
                </a:lnTo>
                <a:lnTo>
                  <a:pt x="90" y="1068"/>
                </a:lnTo>
                <a:lnTo>
                  <a:pt x="68" y="1096"/>
                </a:lnTo>
                <a:lnTo>
                  <a:pt x="54" y="1122"/>
                </a:lnTo>
                <a:lnTo>
                  <a:pt x="42" y="1146"/>
                </a:lnTo>
                <a:lnTo>
                  <a:pt x="36" y="1168"/>
                </a:lnTo>
                <a:lnTo>
                  <a:pt x="32" y="1192"/>
                </a:lnTo>
                <a:lnTo>
                  <a:pt x="32" y="1192"/>
                </a:lnTo>
                <a:lnTo>
                  <a:pt x="22" y="1260"/>
                </a:lnTo>
                <a:lnTo>
                  <a:pt x="18" y="1274"/>
                </a:lnTo>
                <a:lnTo>
                  <a:pt x="14" y="1280"/>
                </a:lnTo>
                <a:lnTo>
                  <a:pt x="14" y="1280"/>
                </a:lnTo>
                <a:lnTo>
                  <a:pt x="4" y="1294"/>
                </a:lnTo>
                <a:lnTo>
                  <a:pt x="0" y="1300"/>
                </a:lnTo>
                <a:lnTo>
                  <a:pt x="0" y="1302"/>
                </a:lnTo>
                <a:lnTo>
                  <a:pt x="4" y="1302"/>
                </a:lnTo>
                <a:lnTo>
                  <a:pt x="4" y="1302"/>
                </a:lnTo>
                <a:lnTo>
                  <a:pt x="24" y="1308"/>
                </a:lnTo>
                <a:lnTo>
                  <a:pt x="34" y="1312"/>
                </a:lnTo>
                <a:lnTo>
                  <a:pt x="38" y="1314"/>
                </a:lnTo>
                <a:lnTo>
                  <a:pt x="40" y="1316"/>
                </a:lnTo>
                <a:lnTo>
                  <a:pt x="40" y="1316"/>
                </a:lnTo>
                <a:lnTo>
                  <a:pt x="56" y="1354"/>
                </a:lnTo>
                <a:lnTo>
                  <a:pt x="66" y="1376"/>
                </a:lnTo>
                <a:lnTo>
                  <a:pt x="72" y="1382"/>
                </a:lnTo>
                <a:lnTo>
                  <a:pt x="76" y="1386"/>
                </a:lnTo>
                <a:lnTo>
                  <a:pt x="76" y="1386"/>
                </a:lnTo>
                <a:lnTo>
                  <a:pt x="82" y="1382"/>
                </a:lnTo>
                <a:lnTo>
                  <a:pt x="88" y="1378"/>
                </a:lnTo>
                <a:lnTo>
                  <a:pt x="94" y="1372"/>
                </a:lnTo>
                <a:lnTo>
                  <a:pt x="98" y="1372"/>
                </a:lnTo>
                <a:lnTo>
                  <a:pt x="98" y="1372"/>
                </a:lnTo>
                <a:lnTo>
                  <a:pt x="108" y="1382"/>
                </a:lnTo>
                <a:lnTo>
                  <a:pt x="138" y="1402"/>
                </a:lnTo>
                <a:lnTo>
                  <a:pt x="182" y="1430"/>
                </a:lnTo>
                <a:lnTo>
                  <a:pt x="208" y="1446"/>
                </a:lnTo>
                <a:lnTo>
                  <a:pt x="238" y="1460"/>
                </a:lnTo>
                <a:lnTo>
                  <a:pt x="238" y="1460"/>
                </a:lnTo>
                <a:lnTo>
                  <a:pt x="266" y="1472"/>
                </a:lnTo>
                <a:lnTo>
                  <a:pt x="294" y="1484"/>
                </a:lnTo>
                <a:lnTo>
                  <a:pt x="340" y="1500"/>
                </a:lnTo>
                <a:lnTo>
                  <a:pt x="372" y="1512"/>
                </a:lnTo>
                <a:lnTo>
                  <a:pt x="380" y="1516"/>
                </a:lnTo>
                <a:lnTo>
                  <a:pt x="382" y="1518"/>
                </a:lnTo>
                <a:lnTo>
                  <a:pt x="384" y="1520"/>
                </a:lnTo>
                <a:lnTo>
                  <a:pt x="384" y="1520"/>
                </a:lnTo>
                <a:lnTo>
                  <a:pt x="386" y="1542"/>
                </a:lnTo>
                <a:lnTo>
                  <a:pt x="394" y="1584"/>
                </a:lnTo>
                <a:lnTo>
                  <a:pt x="402" y="1638"/>
                </a:lnTo>
                <a:lnTo>
                  <a:pt x="402" y="1666"/>
                </a:lnTo>
                <a:lnTo>
                  <a:pt x="402" y="1694"/>
                </a:lnTo>
                <a:lnTo>
                  <a:pt x="402" y="1694"/>
                </a:lnTo>
                <a:lnTo>
                  <a:pt x="400" y="1744"/>
                </a:lnTo>
                <a:lnTo>
                  <a:pt x="400" y="1784"/>
                </a:lnTo>
                <a:lnTo>
                  <a:pt x="402" y="1814"/>
                </a:lnTo>
                <a:lnTo>
                  <a:pt x="404" y="1828"/>
                </a:lnTo>
                <a:lnTo>
                  <a:pt x="408" y="1840"/>
                </a:lnTo>
                <a:lnTo>
                  <a:pt x="408" y="1840"/>
                </a:lnTo>
                <a:lnTo>
                  <a:pt x="438" y="1988"/>
                </a:lnTo>
                <a:lnTo>
                  <a:pt x="462" y="2094"/>
                </a:lnTo>
                <a:lnTo>
                  <a:pt x="470" y="2134"/>
                </a:lnTo>
                <a:lnTo>
                  <a:pt x="476" y="2154"/>
                </a:lnTo>
                <a:lnTo>
                  <a:pt x="476" y="2154"/>
                </a:lnTo>
                <a:lnTo>
                  <a:pt x="490" y="2184"/>
                </a:lnTo>
                <a:lnTo>
                  <a:pt x="496" y="2198"/>
                </a:lnTo>
                <a:lnTo>
                  <a:pt x="496" y="2198"/>
                </a:lnTo>
                <a:lnTo>
                  <a:pt x="454" y="2180"/>
                </a:lnTo>
                <a:lnTo>
                  <a:pt x="422" y="2168"/>
                </a:lnTo>
                <a:lnTo>
                  <a:pt x="410" y="2164"/>
                </a:lnTo>
                <a:lnTo>
                  <a:pt x="402" y="2162"/>
                </a:lnTo>
                <a:lnTo>
                  <a:pt x="402" y="2162"/>
                </a:lnTo>
                <a:lnTo>
                  <a:pt x="400" y="2162"/>
                </a:lnTo>
                <a:lnTo>
                  <a:pt x="402" y="2164"/>
                </a:lnTo>
                <a:lnTo>
                  <a:pt x="406" y="2170"/>
                </a:lnTo>
                <a:lnTo>
                  <a:pt x="432" y="2188"/>
                </a:lnTo>
                <a:lnTo>
                  <a:pt x="464" y="2214"/>
                </a:lnTo>
                <a:lnTo>
                  <a:pt x="478" y="2226"/>
                </a:lnTo>
                <a:lnTo>
                  <a:pt x="488" y="2238"/>
                </a:lnTo>
                <a:lnTo>
                  <a:pt x="488" y="2238"/>
                </a:lnTo>
                <a:lnTo>
                  <a:pt x="496" y="2248"/>
                </a:lnTo>
                <a:lnTo>
                  <a:pt x="502" y="2256"/>
                </a:lnTo>
                <a:lnTo>
                  <a:pt x="512" y="2264"/>
                </a:lnTo>
                <a:lnTo>
                  <a:pt x="516" y="2268"/>
                </a:lnTo>
                <a:lnTo>
                  <a:pt x="518" y="2270"/>
                </a:lnTo>
                <a:lnTo>
                  <a:pt x="520" y="2276"/>
                </a:lnTo>
                <a:lnTo>
                  <a:pt x="520" y="2282"/>
                </a:lnTo>
                <a:lnTo>
                  <a:pt x="520" y="2282"/>
                </a:lnTo>
                <a:lnTo>
                  <a:pt x="524" y="2296"/>
                </a:lnTo>
                <a:lnTo>
                  <a:pt x="530" y="2316"/>
                </a:lnTo>
                <a:lnTo>
                  <a:pt x="550" y="2368"/>
                </a:lnTo>
                <a:lnTo>
                  <a:pt x="564" y="2394"/>
                </a:lnTo>
                <a:lnTo>
                  <a:pt x="576" y="2420"/>
                </a:lnTo>
                <a:lnTo>
                  <a:pt x="590" y="2442"/>
                </a:lnTo>
                <a:lnTo>
                  <a:pt x="600" y="2456"/>
                </a:lnTo>
                <a:lnTo>
                  <a:pt x="600" y="2456"/>
                </a:lnTo>
                <a:lnTo>
                  <a:pt x="610" y="2466"/>
                </a:lnTo>
                <a:lnTo>
                  <a:pt x="620" y="2472"/>
                </a:lnTo>
                <a:lnTo>
                  <a:pt x="630" y="2476"/>
                </a:lnTo>
                <a:lnTo>
                  <a:pt x="638" y="2480"/>
                </a:lnTo>
                <a:lnTo>
                  <a:pt x="644" y="2480"/>
                </a:lnTo>
                <a:lnTo>
                  <a:pt x="650" y="2478"/>
                </a:lnTo>
                <a:lnTo>
                  <a:pt x="652" y="2476"/>
                </a:lnTo>
                <a:lnTo>
                  <a:pt x="652" y="2470"/>
                </a:lnTo>
                <a:lnTo>
                  <a:pt x="652" y="2470"/>
                </a:lnTo>
                <a:lnTo>
                  <a:pt x="650" y="2462"/>
                </a:lnTo>
                <a:lnTo>
                  <a:pt x="646" y="2454"/>
                </a:lnTo>
                <a:lnTo>
                  <a:pt x="634" y="2434"/>
                </a:lnTo>
                <a:lnTo>
                  <a:pt x="620" y="2412"/>
                </a:lnTo>
                <a:lnTo>
                  <a:pt x="616" y="2400"/>
                </a:lnTo>
                <a:lnTo>
                  <a:pt x="612" y="2390"/>
                </a:lnTo>
                <a:lnTo>
                  <a:pt x="612" y="2390"/>
                </a:lnTo>
                <a:lnTo>
                  <a:pt x="596" y="2346"/>
                </a:lnTo>
                <a:lnTo>
                  <a:pt x="586" y="2322"/>
                </a:lnTo>
                <a:lnTo>
                  <a:pt x="586" y="2322"/>
                </a:lnTo>
                <a:lnTo>
                  <a:pt x="642" y="2336"/>
                </a:lnTo>
                <a:lnTo>
                  <a:pt x="688" y="2352"/>
                </a:lnTo>
                <a:lnTo>
                  <a:pt x="710" y="2362"/>
                </a:lnTo>
                <a:lnTo>
                  <a:pt x="730" y="2370"/>
                </a:lnTo>
                <a:lnTo>
                  <a:pt x="730" y="2370"/>
                </a:lnTo>
                <a:lnTo>
                  <a:pt x="760" y="2386"/>
                </a:lnTo>
                <a:lnTo>
                  <a:pt x="784" y="2396"/>
                </a:lnTo>
                <a:lnTo>
                  <a:pt x="806" y="2404"/>
                </a:lnTo>
                <a:lnTo>
                  <a:pt x="806" y="2404"/>
                </a:lnTo>
                <a:lnTo>
                  <a:pt x="726" y="2344"/>
                </a:lnTo>
                <a:lnTo>
                  <a:pt x="670" y="2300"/>
                </a:lnTo>
                <a:lnTo>
                  <a:pt x="652" y="2284"/>
                </a:lnTo>
                <a:lnTo>
                  <a:pt x="644" y="2278"/>
                </a:lnTo>
                <a:lnTo>
                  <a:pt x="644" y="2278"/>
                </a:lnTo>
                <a:lnTo>
                  <a:pt x="646" y="2276"/>
                </a:lnTo>
                <a:lnTo>
                  <a:pt x="652" y="2276"/>
                </a:lnTo>
                <a:lnTo>
                  <a:pt x="672" y="2278"/>
                </a:lnTo>
                <a:lnTo>
                  <a:pt x="734" y="2284"/>
                </a:lnTo>
                <a:lnTo>
                  <a:pt x="768" y="2288"/>
                </a:lnTo>
                <a:lnTo>
                  <a:pt x="794" y="2288"/>
                </a:lnTo>
                <a:lnTo>
                  <a:pt x="812" y="2288"/>
                </a:lnTo>
                <a:lnTo>
                  <a:pt x="816" y="2286"/>
                </a:lnTo>
                <a:lnTo>
                  <a:pt x="814" y="2282"/>
                </a:lnTo>
                <a:lnTo>
                  <a:pt x="814" y="2282"/>
                </a:lnTo>
                <a:lnTo>
                  <a:pt x="808" y="2274"/>
                </a:lnTo>
                <a:lnTo>
                  <a:pt x="804" y="2270"/>
                </a:lnTo>
                <a:lnTo>
                  <a:pt x="798" y="2270"/>
                </a:lnTo>
                <a:lnTo>
                  <a:pt x="774" y="2264"/>
                </a:lnTo>
                <a:lnTo>
                  <a:pt x="724" y="2250"/>
                </a:lnTo>
                <a:lnTo>
                  <a:pt x="724" y="2250"/>
                </a:lnTo>
                <a:lnTo>
                  <a:pt x="620" y="2220"/>
                </a:lnTo>
                <a:lnTo>
                  <a:pt x="570" y="2206"/>
                </a:lnTo>
                <a:lnTo>
                  <a:pt x="570" y="2206"/>
                </a:lnTo>
                <a:lnTo>
                  <a:pt x="564" y="2204"/>
                </a:lnTo>
                <a:lnTo>
                  <a:pt x="560" y="2204"/>
                </a:lnTo>
                <a:lnTo>
                  <a:pt x="552" y="2204"/>
                </a:lnTo>
                <a:lnTo>
                  <a:pt x="548" y="2204"/>
                </a:lnTo>
                <a:lnTo>
                  <a:pt x="546" y="2202"/>
                </a:lnTo>
                <a:lnTo>
                  <a:pt x="542" y="2198"/>
                </a:lnTo>
                <a:lnTo>
                  <a:pt x="540" y="2192"/>
                </a:lnTo>
                <a:lnTo>
                  <a:pt x="540" y="2192"/>
                </a:lnTo>
                <a:lnTo>
                  <a:pt x="528" y="2152"/>
                </a:lnTo>
                <a:lnTo>
                  <a:pt x="512" y="2080"/>
                </a:lnTo>
                <a:lnTo>
                  <a:pt x="494" y="2000"/>
                </a:lnTo>
                <a:lnTo>
                  <a:pt x="486" y="1964"/>
                </a:lnTo>
                <a:lnTo>
                  <a:pt x="482" y="1934"/>
                </a:lnTo>
                <a:lnTo>
                  <a:pt x="482" y="1934"/>
                </a:lnTo>
                <a:lnTo>
                  <a:pt x="480" y="1914"/>
                </a:lnTo>
                <a:lnTo>
                  <a:pt x="480" y="1904"/>
                </a:lnTo>
                <a:lnTo>
                  <a:pt x="482" y="1898"/>
                </a:lnTo>
                <a:lnTo>
                  <a:pt x="484" y="1896"/>
                </a:lnTo>
                <a:lnTo>
                  <a:pt x="484" y="1894"/>
                </a:lnTo>
                <a:lnTo>
                  <a:pt x="484" y="1886"/>
                </a:lnTo>
                <a:lnTo>
                  <a:pt x="474" y="1840"/>
                </a:lnTo>
                <a:lnTo>
                  <a:pt x="474" y="1840"/>
                </a:lnTo>
                <a:lnTo>
                  <a:pt x="466" y="1810"/>
                </a:lnTo>
                <a:lnTo>
                  <a:pt x="460" y="1790"/>
                </a:lnTo>
                <a:lnTo>
                  <a:pt x="454" y="1772"/>
                </a:lnTo>
                <a:lnTo>
                  <a:pt x="450" y="1762"/>
                </a:lnTo>
                <a:lnTo>
                  <a:pt x="450" y="1738"/>
                </a:lnTo>
                <a:lnTo>
                  <a:pt x="450" y="1738"/>
                </a:lnTo>
                <a:lnTo>
                  <a:pt x="452" y="1686"/>
                </a:lnTo>
                <a:lnTo>
                  <a:pt x="458" y="1622"/>
                </a:lnTo>
                <a:lnTo>
                  <a:pt x="466" y="1542"/>
                </a:lnTo>
                <a:lnTo>
                  <a:pt x="490" y="1528"/>
                </a:lnTo>
                <a:lnTo>
                  <a:pt x="664" y="1798"/>
                </a:lnTo>
                <a:lnTo>
                  <a:pt x="670" y="1836"/>
                </a:lnTo>
                <a:lnTo>
                  <a:pt x="670" y="1836"/>
                </a:lnTo>
                <a:lnTo>
                  <a:pt x="640" y="1842"/>
                </a:lnTo>
                <a:lnTo>
                  <a:pt x="616" y="1846"/>
                </a:lnTo>
                <a:lnTo>
                  <a:pt x="600" y="1848"/>
                </a:lnTo>
                <a:lnTo>
                  <a:pt x="600" y="1848"/>
                </a:lnTo>
                <a:lnTo>
                  <a:pt x="622" y="1858"/>
                </a:lnTo>
                <a:lnTo>
                  <a:pt x="636" y="1866"/>
                </a:lnTo>
                <a:lnTo>
                  <a:pt x="644" y="1872"/>
                </a:lnTo>
                <a:lnTo>
                  <a:pt x="644" y="1872"/>
                </a:lnTo>
                <a:lnTo>
                  <a:pt x="648" y="1874"/>
                </a:lnTo>
                <a:lnTo>
                  <a:pt x="654" y="1878"/>
                </a:lnTo>
                <a:lnTo>
                  <a:pt x="670" y="1886"/>
                </a:lnTo>
                <a:lnTo>
                  <a:pt x="688" y="1896"/>
                </a:lnTo>
                <a:lnTo>
                  <a:pt x="696" y="1904"/>
                </a:lnTo>
                <a:lnTo>
                  <a:pt x="702" y="1912"/>
                </a:lnTo>
                <a:lnTo>
                  <a:pt x="702" y="1912"/>
                </a:lnTo>
                <a:lnTo>
                  <a:pt x="724" y="1950"/>
                </a:lnTo>
                <a:lnTo>
                  <a:pt x="738" y="1974"/>
                </a:lnTo>
                <a:lnTo>
                  <a:pt x="754" y="2000"/>
                </a:lnTo>
                <a:lnTo>
                  <a:pt x="754" y="2000"/>
                </a:lnTo>
                <a:lnTo>
                  <a:pt x="766" y="2014"/>
                </a:lnTo>
                <a:lnTo>
                  <a:pt x="780" y="2028"/>
                </a:lnTo>
                <a:lnTo>
                  <a:pt x="812" y="2058"/>
                </a:lnTo>
                <a:lnTo>
                  <a:pt x="850" y="2090"/>
                </a:lnTo>
                <a:lnTo>
                  <a:pt x="842" y="2052"/>
                </a:lnTo>
                <a:lnTo>
                  <a:pt x="842" y="2052"/>
                </a:lnTo>
                <a:lnTo>
                  <a:pt x="860" y="2066"/>
                </a:lnTo>
                <a:lnTo>
                  <a:pt x="896" y="2094"/>
                </a:lnTo>
                <a:lnTo>
                  <a:pt x="918" y="2108"/>
                </a:lnTo>
                <a:lnTo>
                  <a:pt x="936" y="2120"/>
                </a:lnTo>
                <a:lnTo>
                  <a:pt x="948" y="2126"/>
                </a:lnTo>
                <a:lnTo>
                  <a:pt x="954" y="2126"/>
                </a:lnTo>
                <a:lnTo>
                  <a:pt x="956" y="2124"/>
                </a:lnTo>
                <a:lnTo>
                  <a:pt x="956" y="2124"/>
                </a:lnTo>
                <a:lnTo>
                  <a:pt x="956" y="2114"/>
                </a:lnTo>
                <a:lnTo>
                  <a:pt x="952" y="2106"/>
                </a:lnTo>
                <a:lnTo>
                  <a:pt x="946" y="2094"/>
                </a:lnTo>
                <a:lnTo>
                  <a:pt x="940" y="2084"/>
                </a:lnTo>
                <a:lnTo>
                  <a:pt x="922" y="2062"/>
                </a:lnTo>
                <a:lnTo>
                  <a:pt x="902" y="2044"/>
                </a:lnTo>
                <a:lnTo>
                  <a:pt x="902" y="2044"/>
                </a:lnTo>
                <a:lnTo>
                  <a:pt x="888" y="2028"/>
                </a:lnTo>
                <a:lnTo>
                  <a:pt x="874" y="2012"/>
                </a:lnTo>
                <a:lnTo>
                  <a:pt x="856" y="1990"/>
                </a:lnTo>
                <a:lnTo>
                  <a:pt x="856" y="1990"/>
                </a:lnTo>
                <a:lnTo>
                  <a:pt x="848" y="1980"/>
                </a:lnTo>
                <a:lnTo>
                  <a:pt x="838" y="1964"/>
                </a:lnTo>
                <a:lnTo>
                  <a:pt x="826" y="1944"/>
                </a:lnTo>
                <a:lnTo>
                  <a:pt x="826" y="1944"/>
                </a:lnTo>
                <a:lnTo>
                  <a:pt x="892" y="1994"/>
                </a:lnTo>
                <a:lnTo>
                  <a:pt x="944" y="2032"/>
                </a:lnTo>
                <a:lnTo>
                  <a:pt x="980" y="2056"/>
                </a:lnTo>
                <a:lnTo>
                  <a:pt x="980" y="2056"/>
                </a:lnTo>
                <a:lnTo>
                  <a:pt x="990" y="2062"/>
                </a:lnTo>
                <a:lnTo>
                  <a:pt x="1000" y="2064"/>
                </a:lnTo>
                <a:lnTo>
                  <a:pt x="1006" y="2064"/>
                </a:lnTo>
                <a:lnTo>
                  <a:pt x="1012" y="2062"/>
                </a:lnTo>
                <a:lnTo>
                  <a:pt x="1014" y="2060"/>
                </a:lnTo>
                <a:lnTo>
                  <a:pt x="1016" y="2058"/>
                </a:lnTo>
                <a:lnTo>
                  <a:pt x="1014" y="2056"/>
                </a:lnTo>
                <a:lnTo>
                  <a:pt x="1010" y="2054"/>
                </a:lnTo>
                <a:lnTo>
                  <a:pt x="1010" y="2054"/>
                </a:lnTo>
                <a:lnTo>
                  <a:pt x="996" y="2048"/>
                </a:lnTo>
                <a:lnTo>
                  <a:pt x="978" y="2038"/>
                </a:lnTo>
                <a:lnTo>
                  <a:pt x="958" y="2024"/>
                </a:lnTo>
                <a:lnTo>
                  <a:pt x="950" y="2018"/>
                </a:lnTo>
                <a:lnTo>
                  <a:pt x="944" y="2010"/>
                </a:lnTo>
                <a:lnTo>
                  <a:pt x="944" y="2010"/>
                </a:lnTo>
                <a:lnTo>
                  <a:pt x="934" y="1998"/>
                </a:lnTo>
                <a:lnTo>
                  <a:pt x="920" y="1984"/>
                </a:lnTo>
                <a:lnTo>
                  <a:pt x="902" y="1968"/>
                </a:lnTo>
                <a:lnTo>
                  <a:pt x="878" y="1944"/>
                </a:lnTo>
                <a:lnTo>
                  <a:pt x="878" y="1944"/>
                </a:lnTo>
                <a:lnTo>
                  <a:pt x="858" y="1924"/>
                </a:lnTo>
                <a:lnTo>
                  <a:pt x="844" y="1910"/>
                </a:lnTo>
                <a:lnTo>
                  <a:pt x="826" y="1892"/>
                </a:lnTo>
                <a:lnTo>
                  <a:pt x="792" y="1856"/>
                </a:lnTo>
                <a:lnTo>
                  <a:pt x="792" y="1856"/>
                </a:lnTo>
                <a:lnTo>
                  <a:pt x="732" y="1784"/>
                </a:lnTo>
                <a:lnTo>
                  <a:pt x="702" y="1748"/>
                </a:lnTo>
                <a:lnTo>
                  <a:pt x="702" y="1748"/>
                </a:lnTo>
                <a:lnTo>
                  <a:pt x="664" y="1696"/>
                </a:lnTo>
                <a:lnTo>
                  <a:pt x="642" y="1666"/>
                </a:lnTo>
                <a:lnTo>
                  <a:pt x="622" y="1644"/>
                </a:lnTo>
                <a:lnTo>
                  <a:pt x="622" y="1644"/>
                </a:lnTo>
                <a:lnTo>
                  <a:pt x="598" y="1616"/>
                </a:lnTo>
                <a:lnTo>
                  <a:pt x="562" y="1572"/>
                </a:lnTo>
                <a:lnTo>
                  <a:pt x="516" y="1514"/>
                </a:lnTo>
                <a:lnTo>
                  <a:pt x="516" y="1514"/>
                </a:lnTo>
                <a:lnTo>
                  <a:pt x="568" y="1504"/>
                </a:lnTo>
                <a:lnTo>
                  <a:pt x="606" y="1494"/>
                </a:lnTo>
                <a:lnTo>
                  <a:pt x="618" y="1490"/>
                </a:lnTo>
                <a:lnTo>
                  <a:pt x="626" y="1488"/>
                </a:lnTo>
                <a:lnTo>
                  <a:pt x="626" y="1488"/>
                </a:lnTo>
                <a:lnTo>
                  <a:pt x="638" y="1478"/>
                </a:lnTo>
                <a:lnTo>
                  <a:pt x="648" y="1474"/>
                </a:lnTo>
                <a:lnTo>
                  <a:pt x="648" y="1474"/>
                </a:lnTo>
                <a:lnTo>
                  <a:pt x="650" y="1468"/>
                </a:lnTo>
                <a:lnTo>
                  <a:pt x="658" y="1452"/>
                </a:lnTo>
                <a:lnTo>
                  <a:pt x="666" y="1444"/>
                </a:lnTo>
                <a:lnTo>
                  <a:pt x="672" y="1436"/>
                </a:lnTo>
                <a:lnTo>
                  <a:pt x="682" y="1430"/>
                </a:lnTo>
                <a:lnTo>
                  <a:pt x="692" y="1424"/>
                </a:lnTo>
                <a:lnTo>
                  <a:pt x="692" y="1424"/>
                </a:lnTo>
                <a:lnTo>
                  <a:pt x="710" y="1414"/>
                </a:lnTo>
                <a:lnTo>
                  <a:pt x="726" y="1406"/>
                </a:lnTo>
                <a:lnTo>
                  <a:pt x="736" y="1400"/>
                </a:lnTo>
                <a:lnTo>
                  <a:pt x="738" y="1398"/>
                </a:lnTo>
                <a:lnTo>
                  <a:pt x="738" y="1400"/>
                </a:lnTo>
                <a:lnTo>
                  <a:pt x="738" y="1400"/>
                </a:lnTo>
                <a:lnTo>
                  <a:pt x="736" y="1414"/>
                </a:lnTo>
                <a:lnTo>
                  <a:pt x="732" y="1444"/>
                </a:lnTo>
                <a:lnTo>
                  <a:pt x="730" y="1484"/>
                </a:lnTo>
                <a:lnTo>
                  <a:pt x="730" y="1484"/>
                </a:lnTo>
                <a:lnTo>
                  <a:pt x="740" y="1470"/>
                </a:lnTo>
                <a:lnTo>
                  <a:pt x="748" y="1452"/>
                </a:lnTo>
                <a:lnTo>
                  <a:pt x="748" y="1452"/>
                </a:lnTo>
                <a:lnTo>
                  <a:pt x="770" y="1480"/>
                </a:lnTo>
                <a:lnTo>
                  <a:pt x="784" y="1498"/>
                </a:lnTo>
                <a:lnTo>
                  <a:pt x="790" y="1502"/>
                </a:lnTo>
                <a:lnTo>
                  <a:pt x="792" y="1502"/>
                </a:lnTo>
                <a:lnTo>
                  <a:pt x="792" y="1502"/>
                </a:lnTo>
                <a:lnTo>
                  <a:pt x="792" y="1502"/>
                </a:lnTo>
                <a:lnTo>
                  <a:pt x="802" y="1436"/>
                </a:lnTo>
                <a:lnTo>
                  <a:pt x="810" y="1380"/>
                </a:lnTo>
                <a:lnTo>
                  <a:pt x="832" y="1430"/>
                </a:lnTo>
                <a:lnTo>
                  <a:pt x="832" y="1272"/>
                </a:lnTo>
                <a:lnTo>
                  <a:pt x="832" y="1272"/>
                </a:lnTo>
                <a:lnTo>
                  <a:pt x="840" y="1264"/>
                </a:lnTo>
                <a:lnTo>
                  <a:pt x="858" y="1240"/>
                </a:lnTo>
                <a:lnTo>
                  <a:pt x="870" y="1222"/>
                </a:lnTo>
                <a:lnTo>
                  <a:pt x="880" y="1200"/>
                </a:lnTo>
                <a:lnTo>
                  <a:pt x="890" y="1176"/>
                </a:lnTo>
                <a:lnTo>
                  <a:pt x="898" y="1148"/>
                </a:lnTo>
                <a:lnTo>
                  <a:pt x="898" y="1148"/>
                </a:lnTo>
                <a:lnTo>
                  <a:pt x="904" y="1122"/>
                </a:lnTo>
                <a:lnTo>
                  <a:pt x="914" y="1100"/>
                </a:lnTo>
                <a:lnTo>
                  <a:pt x="922" y="1080"/>
                </a:lnTo>
                <a:lnTo>
                  <a:pt x="930" y="1062"/>
                </a:lnTo>
                <a:lnTo>
                  <a:pt x="930" y="1054"/>
                </a:lnTo>
                <a:lnTo>
                  <a:pt x="932" y="1044"/>
                </a:lnTo>
                <a:lnTo>
                  <a:pt x="930" y="1034"/>
                </a:lnTo>
                <a:lnTo>
                  <a:pt x="928" y="1024"/>
                </a:lnTo>
                <a:lnTo>
                  <a:pt x="922" y="1012"/>
                </a:lnTo>
                <a:lnTo>
                  <a:pt x="916" y="1000"/>
                </a:lnTo>
                <a:lnTo>
                  <a:pt x="906" y="988"/>
                </a:lnTo>
                <a:lnTo>
                  <a:pt x="894" y="972"/>
                </a:lnTo>
                <a:lnTo>
                  <a:pt x="894" y="972"/>
                </a:lnTo>
                <a:lnTo>
                  <a:pt x="830" y="898"/>
                </a:lnTo>
                <a:lnTo>
                  <a:pt x="820" y="884"/>
                </a:lnTo>
                <a:lnTo>
                  <a:pt x="770" y="258"/>
                </a:lnTo>
                <a:lnTo>
                  <a:pt x="770" y="258"/>
                </a:lnTo>
                <a:lnTo>
                  <a:pt x="812" y="272"/>
                </a:lnTo>
                <a:lnTo>
                  <a:pt x="848" y="284"/>
                </a:lnTo>
                <a:lnTo>
                  <a:pt x="880" y="298"/>
                </a:lnTo>
                <a:lnTo>
                  <a:pt x="880" y="298"/>
                </a:lnTo>
                <a:lnTo>
                  <a:pt x="920" y="316"/>
                </a:lnTo>
                <a:lnTo>
                  <a:pt x="934" y="320"/>
                </a:lnTo>
                <a:lnTo>
                  <a:pt x="934" y="320"/>
                </a:lnTo>
                <a:lnTo>
                  <a:pt x="1056" y="404"/>
                </a:lnTo>
                <a:lnTo>
                  <a:pt x="1144" y="466"/>
                </a:lnTo>
                <a:lnTo>
                  <a:pt x="1174" y="488"/>
                </a:lnTo>
                <a:lnTo>
                  <a:pt x="1188" y="500"/>
                </a:lnTo>
                <a:lnTo>
                  <a:pt x="1188" y="500"/>
                </a:lnTo>
                <a:lnTo>
                  <a:pt x="1192" y="504"/>
                </a:lnTo>
                <a:lnTo>
                  <a:pt x="1196" y="504"/>
                </a:lnTo>
                <a:lnTo>
                  <a:pt x="1198" y="502"/>
                </a:lnTo>
                <a:lnTo>
                  <a:pt x="1200" y="500"/>
                </a:lnTo>
                <a:lnTo>
                  <a:pt x="1200" y="494"/>
                </a:lnTo>
                <a:lnTo>
                  <a:pt x="1198" y="486"/>
                </a:lnTo>
                <a:lnTo>
                  <a:pt x="1194" y="476"/>
                </a:lnTo>
                <a:lnTo>
                  <a:pt x="1186" y="466"/>
                </a:lnTo>
                <a:lnTo>
                  <a:pt x="1186" y="466"/>
                </a:lnTo>
                <a:lnTo>
                  <a:pt x="1174" y="452"/>
                </a:lnTo>
                <a:lnTo>
                  <a:pt x="1154" y="432"/>
                </a:lnTo>
                <a:lnTo>
                  <a:pt x="1106" y="386"/>
                </a:lnTo>
                <a:lnTo>
                  <a:pt x="1056" y="342"/>
                </a:lnTo>
                <a:lnTo>
                  <a:pt x="1036" y="322"/>
                </a:lnTo>
                <a:lnTo>
                  <a:pt x="1024" y="310"/>
                </a:lnTo>
                <a:lnTo>
                  <a:pt x="1024" y="310"/>
                </a:lnTo>
                <a:lnTo>
                  <a:pt x="934" y="194"/>
                </a:lnTo>
                <a:lnTo>
                  <a:pt x="934" y="194"/>
                </a:lnTo>
                <a:close/>
              </a:path>
            </a:pathLst>
          </a:custGeom>
          <a:gradFill flip="none" rotWithShape="1">
            <a:gsLst>
              <a:gs pos="0">
                <a:srgbClr val="FFFF00"/>
              </a:gs>
              <a:gs pos="100000">
                <a:srgbClr val="FFC00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dirty="0"/>
          </a:p>
        </p:txBody>
      </p:sp>
      <p:sp>
        <p:nvSpPr>
          <p:cNvPr id="4" name="Freeform 6">
            <a:extLst>
              <a:ext uri="{FF2B5EF4-FFF2-40B4-BE49-F238E27FC236}">
                <a16:creationId xmlns:a16="http://schemas.microsoft.com/office/drawing/2014/main" id="{42873DB1-31A7-4D4D-BDD3-4271E6B8C53B}"/>
              </a:ext>
            </a:extLst>
          </p:cNvPr>
          <p:cNvSpPr>
            <a:spLocks noEditPoints="1"/>
          </p:cNvSpPr>
          <p:nvPr/>
        </p:nvSpPr>
        <p:spPr bwMode="auto">
          <a:xfrm>
            <a:off x="6078125" y="967483"/>
            <a:ext cx="1496207" cy="1485165"/>
          </a:xfrm>
          <a:custGeom>
            <a:avLst/>
            <a:gdLst>
              <a:gd name="T0" fmla="*/ 738 w 2168"/>
              <a:gd name="T1" fmla="*/ 618 h 2152"/>
              <a:gd name="T2" fmla="*/ 778 w 2168"/>
              <a:gd name="T3" fmla="*/ 902 h 2152"/>
              <a:gd name="T4" fmla="*/ 918 w 2168"/>
              <a:gd name="T5" fmla="*/ 1054 h 2152"/>
              <a:gd name="T6" fmla="*/ 1172 w 2168"/>
              <a:gd name="T7" fmla="*/ 1144 h 2152"/>
              <a:gd name="T8" fmla="*/ 1258 w 2168"/>
              <a:gd name="T9" fmla="*/ 1406 h 2152"/>
              <a:gd name="T10" fmla="*/ 1186 w 2168"/>
              <a:gd name="T11" fmla="*/ 1618 h 2152"/>
              <a:gd name="T12" fmla="*/ 1040 w 2168"/>
              <a:gd name="T13" fmla="*/ 1726 h 2152"/>
              <a:gd name="T14" fmla="*/ 910 w 2168"/>
              <a:gd name="T15" fmla="*/ 1838 h 2152"/>
              <a:gd name="T16" fmla="*/ 916 w 2168"/>
              <a:gd name="T17" fmla="*/ 1886 h 2152"/>
              <a:gd name="T18" fmla="*/ 1010 w 2168"/>
              <a:gd name="T19" fmla="*/ 1790 h 2152"/>
              <a:gd name="T20" fmla="*/ 1124 w 2168"/>
              <a:gd name="T21" fmla="*/ 1812 h 2152"/>
              <a:gd name="T22" fmla="*/ 1084 w 2168"/>
              <a:gd name="T23" fmla="*/ 1956 h 2152"/>
              <a:gd name="T24" fmla="*/ 1096 w 2168"/>
              <a:gd name="T25" fmla="*/ 2030 h 2152"/>
              <a:gd name="T26" fmla="*/ 1142 w 2168"/>
              <a:gd name="T27" fmla="*/ 1958 h 2152"/>
              <a:gd name="T28" fmla="*/ 1288 w 2168"/>
              <a:gd name="T29" fmla="*/ 1804 h 2152"/>
              <a:gd name="T30" fmla="*/ 1264 w 2168"/>
              <a:gd name="T31" fmla="*/ 1912 h 2152"/>
              <a:gd name="T32" fmla="*/ 1234 w 2168"/>
              <a:gd name="T33" fmla="*/ 1944 h 2152"/>
              <a:gd name="T34" fmla="*/ 1292 w 2168"/>
              <a:gd name="T35" fmla="*/ 1950 h 2152"/>
              <a:gd name="T36" fmla="*/ 1468 w 2168"/>
              <a:gd name="T37" fmla="*/ 1884 h 2152"/>
              <a:gd name="T38" fmla="*/ 1312 w 2168"/>
              <a:gd name="T39" fmla="*/ 2094 h 2152"/>
              <a:gd name="T40" fmla="*/ 1316 w 2168"/>
              <a:gd name="T41" fmla="*/ 2152 h 2152"/>
              <a:gd name="T42" fmla="*/ 1404 w 2168"/>
              <a:gd name="T43" fmla="*/ 2094 h 2152"/>
              <a:gd name="T44" fmla="*/ 1562 w 2168"/>
              <a:gd name="T45" fmla="*/ 1876 h 2152"/>
              <a:gd name="T46" fmla="*/ 1562 w 2168"/>
              <a:gd name="T47" fmla="*/ 2064 h 2152"/>
              <a:gd name="T48" fmla="*/ 1614 w 2168"/>
              <a:gd name="T49" fmla="*/ 2088 h 2152"/>
              <a:gd name="T50" fmla="*/ 1656 w 2168"/>
              <a:gd name="T51" fmla="*/ 1810 h 2152"/>
              <a:gd name="T52" fmla="*/ 1626 w 2168"/>
              <a:gd name="T53" fmla="*/ 1650 h 2152"/>
              <a:gd name="T54" fmla="*/ 1618 w 2168"/>
              <a:gd name="T55" fmla="*/ 1282 h 2152"/>
              <a:gd name="T56" fmla="*/ 1602 w 2168"/>
              <a:gd name="T57" fmla="*/ 1156 h 2152"/>
              <a:gd name="T58" fmla="*/ 1598 w 2168"/>
              <a:gd name="T59" fmla="*/ 984 h 2152"/>
              <a:gd name="T60" fmla="*/ 1850 w 2168"/>
              <a:gd name="T61" fmla="*/ 726 h 2152"/>
              <a:gd name="T62" fmla="*/ 1936 w 2168"/>
              <a:gd name="T63" fmla="*/ 626 h 2152"/>
              <a:gd name="T64" fmla="*/ 1992 w 2168"/>
              <a:gd name="T65" fmla="*/ 486 h 2152"/>
              <a:gd name="T66" fmla="*/ 2024 w 2168"/>
              <a:gd name="T67" fmla="*/ 408 h 2152"/>
              <a:gd name="T68" fmla="*/ 2004 w 2168"/>
              <a:gd name="T69" fmla="*/ 286 h 2152"/>
              <a:gd name="T70" fmla="*/ 2074 w 2168"/>
              <a:gd name="T71" fmla="*/ 264 h 2152"/>
              <a:gd name="T72" fmla="*/ 2016 w 2168"/>
              <a:gd name="T73" fmla="*/ 196 h 2152"/>
              <a:gd name="T74" fmla="*/ 2056 w 2168"/>
              <a:gd name="T75" fmla="*/ 64 h 2152"/>
              <a:gd name="T76" fmla="*/ 1790 w 2168"/>
              <a:gd name="T77" fmla="*/ 164 h 2152"/>
              <a:gd name="T78" fmla="*/ 1598 w 2168"/>
              <a:gd name="T79" fmla="*/ 156 h 2152"/>
              <a:gd name="T80" fmla="*/ 1318 w 2168"/>
              <a:gd name="T81" fmla="*/ 116 h 2152"/>
              <a:gd name="T82" fmla="*/ 1168 w 2168"/>
              <a:gd name="T83" fmla="*/ 42 h 2152"/>
              <a:gd name="T84" fmla="*/ 964 w 2168"/>
              <a:gd name="T85" fmla="*/ 0 h 2152"/>
              <a:gd name="T86" fmla="*/ 706 w 2168"/>
              <a:gd name="T87" fmla="*/ 116 h 2152"/>
              <a:gd name="T88" fmla="*/ 554 w 2168"/>
              <a:gd name="T89" fmla="*/ 294 h 2152"/>
              <a:gd name="T90" fmla="*/ 40 w 2168"/>
              <a:gd name="T91" fmla="*/ 602 h 2152"/>
              <a:gd name="T92" fmla="*/ 16 w 2168"/>
              <a:gd name="T93" fmla="*/ 646 h 2152"/>
              <a:gd name="T94" fmla="*/ 880 w 2168"/>
              <a:gd name="T95" fmla="*/ 338 h 2152"/>
              <a:gd name="T96" fmla="*/ 1506 w 2168"/>
              <a:gd name="T97" fmla="*/ 1056 h 2152"/>
              <a:gd name="T98" fmla="*/ 1552 w 2168"/>
              <a:gd name="T99" fmla="*/ 1296 h 2152"/>
              <a:gd name="T100" fmla="*/ 1574 w 2168"/>
              <a:gd name="T101" fmla="*/ 1542 h 2152"/>
              <a:gd name="T102" fmla="*/ 1548 w 2168"/>
              <a:gd name="T103" fmla="*/ 1714 h 2152"/>
              <a:gd name="T104" fmla="*/ 1432 w 2168"/>
              <a:gd name="T105" fmla="*/ 1818 h 2152"/>
              <a:gd name="T106" fmla="*/ 1362 w 2168"/>
              <a:gd name="T107" fmla="*/ 1812 h 2152"/>
              <a:gd name="T108" fmla="*/ 1352 w 2168"/>
              <a:gd name="T109" fmla="*/ 1652 h 2152"/>
              <a:gd name="T110" fmla="*/ 1394 w 2168"/>
              <a:gd name="T111" fmla="*/ 1538 h 2152"/>
              <a:gd name="T112" fmla="*/ 1338 w 2168"/>
              <a:gd name="T113" fmla="*/ 1436 h 2152"/>
              <a:gd name="T114" fmla="*/ 1374 w 2168"/>
              <a:gd name="T115" fmla="*/ 1160 h 2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2168" h="2152">
                <a:moveTo>
                  <a:pt x="880" y="338"/>
                </a:moveTo>
                <a:lnTo>
                  <a:pt x="880" y="338"/>
                </a:lnTo>
                <a:lnTo>
                  <a:pt x="858" y="374"/>
                </a:lnTo>
                <a:lnTo>
                  <a:pt x="810" y="460"/>
                </a:lnTo>
                <a:lnTo>
                  <a:pt x="784" y="510"/>
                </a:lnTo>
                <a:lnTo>
                  <a:pt x="762" y="556"/>
                </a:lnTo>
                <a:lnTo>
                  <a:pt x="746" y="594"/>
                </a:lnTo>
                <a:lnTo>
                  <a:pt x="740" y="608"/>
                </a:lnTo>
                <a:lnTo>
                  <a:pt x="738" y="618"/>
                </a:lnTo>
                <a:lnTo>
                  <a:pt x="738" y="618"/>
                </a:lnTo>
                <a:lnTo>
                  <a:pt x="736" y="676"/>
                </a:lnTo>
                <a:lnTo>
                  <a:pt x="738" y="720"/>
                </a:lnTo>
                <a:lnTo>
                  <a:pt x="742" y="768"/>
                </a:lnTo>
                <a:lnTo>
                  <a:pt x="746" y="794"/>
                </a:lnTo>
                <a:lnTo>
                  <a:pt x="752" y="822"/>
                </a:lnTo>
                <a:lnTo>
                  <a:pt x="758" y="848"/>
                </a:lnTo>
                <a:lnTo>
                  <a:pt x="768" y="876"/>
                </a:lnTo>
                <a:lnTo>
                  <a:pt x="778" y="902"/>
                </a:lnTo>
                <a:lnTo>
                  <a:pt x="792" y="928"/>
                </a:lnTo>
                <a:lnTo>
                  <a:pt x="808" y="952"/>
                </a:lnTo>
                <a:lnTo>
                  <a:pt x="828" y="976"/>
                </a:lnTo>
                <a:lnTo>
                  <a:pt x="828" y="976"/>
                </a:lnTo>
                <a:lnTo>
                  <a:pt x="846" y="998"/>
                </a:lnTo>
                <a:lnTo>
                  <a:pt x="866" y="1016"/>
                </a:lnTo>
                <a:lnTo>
                  <a:pt x="884" y="1032"/>
                </a:lnTo>
                <a:lnTo>
                  <a:pt x="902" y="1044"/>
                </a:lnTo>
                <a:lnTo>
                  <a:pt x="918" y="1054"/>
                </a:lnTo>
                <a:lnTo>
                  <a:pt x="934" y="1064"/>
                </a:lnTo>
                <a:lnTo>
                  <a:pt x="960" y="1076"/>
                </a:lnTo>
                <a:lnTo>
                  <a:pt x="982" y="1082"/>
                </a:lnTo>
                <a:lnTo>
                  <a:pt x="998" y="1084"/>
                </a:lnTo>
                <a:lnTo>
                  <a:pt x="1012" y="1084"/>
                </a:lnTo>
                <a:lnTo>
                  <a:pt x="1108" y="1196"/>
                </a:lnTo>
                <a:lnTo>
                  <a:pt x="1076" y="1108"/>
                </a:lnTo>
                <a:lnTo>
                  <a:pt x="1204" y="1224"/>
                </a:lnTo>
                <a:lnTo>
                  <a:pt x="1172" y="1144"/>
                </a:lnTo>
                <a:lnTo>
                  <a:pt x="1228" y="1132"/>
                </a:lnTo>
                <a:lnTo>
                  <a:pt x="1276" y="1156"/>
                </a:lnTo>
                <a:lnTo>
                  <a:pt x="1276" y="1156"/>
                </a:lnTo>
                <a:lnTo>
                  <a:pt x="1274" y="1208"/>
                </a:lnTo>
                <a:lnTo>
                  <a:pt x="1274" y="1208"/>
                </a:lnTo>
                <a:lnTo>
                  <a:pt x="1266" y="1310"/>
                </a:lnTo>
                <a:lnTo>
                  <a:pt x="1260" y="1378"/>
                </a:lnTo>
                <a:lnTo>
                  <a:pt x="1260" y="1378"/>
                </a:lnTo>
                <a:lnTo>
                  <a:pt x="1258" y="1406"/>
                </a:lnTo>
                <a:lnTo>
                  <a:pt x="1258" y="1452"/>
                </a:lnTo>
                <a:lnTo>
                  <a:pt x="1258" y="1506"/>
                </a:lnTo>
                <a:lnTo>
                  <a:pt x="1260" y="1558"/>
                </a:lnTo>
                <a:lnTo>
                  <a:pt x="1260" y="1558"/>
                </a:lnTo>
                <a:lnTo>
                  <a:pt x="1262" y="1592"/>
                </a:lnTo>
                <a:lnTo>
                  <a:pt x="1260" y="1578"/>
                </a:lnTo>
                <a:lnTo>
                  <a:pt x="1260" y="1578"/>
                </a:lnTo>
                <a:lnTo>
                  <a:pt x="1222" y="1598"/>
                </a:lnTo>
                <a:lnTo>
                  <a:pt x="1186" y="1618"/>
                </a:lnTo>
                <a:lnTo>
                  <a:pt x="1144" y="1634"/>
                </a:lnTo>
                <a:lnTo>
                  <a:pt x="1144" y="1634"/>
                </a:lnTo>
                <a:lnTo>
                  <a:pt x="1126" y="1642"/>
                </a:lnTo>
                <a:lnTo>
                  <a:pt x="1110" y="1652"/>
                </a:lnTo>
                <a:lnTo>
                  <a:pt x="1098" y="1664"/>
                </a:lnTo>
                <a:lnTo>
                  <a:pt x="1086" y="1676"/>
                </a:lnTo>
                <a:lnTo>
                  <a:pt x="1064" y="1702"/>
                </a:lnTo>
                <a:lnTo>
                  <a:pt x="1052" y="1714"/>
                </a:lnTo>
                <a:lnTo>
                  <a:pt x="1040" y="1726"/>
                </a:lnTo>
                <a:lnTo>
                  <a:pt x="1040" y="1726"/>
                </a:lnTo>
                <a:lnTo>
                  <a:pt x="1010" y="1750"/>
                </a:lnTo>
                <a:lnTo>
                  <a:pt x="980" y="1770"/>
                </a:lnTo>
                <a:lnTo>
                  <a:pt x="950" y="1792"/>
                </a:lnTo>
                <a:lnTo>
                  <a:pt x="936" y="1806"/>
                </a:lnTo>
                <a:lnTo>
                  <a:pt x="924" y="1820"/>
                </a:lnTo>
                <a:lnTo>
                  <a:pt x="924" y="1820"/>
                </a:lnTo>
                <a:lnTo>
                  <a:pt x="914" y="1830"/>
                </a:lnTo>
                <a:lnTo>
                  <a:pt x="910" y="1838"/>
                </a:lnTo>
                <a:lnTo>
                  <a:pt x="910" y="1842"/>
                </a:lnTo>
                <a:lnTo>
                  <a:pt x="912" y="1842"/>
                </a:lnTo>
                <a:lnTo>
                  <a:pt x="920" y="1838"/>
                </a:lnTo>
                <a:lnTo>
                  <a:pt x="924" y="1836"/>
                </a:lnTo>
                <a:lnTo>
                  <a:pt x="924" y="1836"/>
                </a:lnTo>
                <a:lnTo>
                  <a:pt x="920" y="1854"/>
                </a:lnTo>
                <a:lnTo>
                  <a:pt x="916" y="1884"/>
                </a:lnTo>
                <a:lnTo>
                  <a:pt x="916" y="1884"/>
                </a:lnTo>
                <a:lnTo>
                  <a:pt x="916" y="1886"/>
                </a:lnTo>
                <a:lnTo>
                  <a:pt x="920" y="1886"/>
                </a:lnTo>
                <a:lnTo>
                  <a:pt x="932" y="1878"/>
                </a:lnTo>
                <a:lnTo>
                  <a:pt x="956" y="1860"/>
                </a:lnTo>
                <a:lnTo>
                  <a:pt x="956" y="1860"/>
                </a:lnTo>
                <a:lnTo>
                  <a:pt x="962" y="1854"/>
                </a:lnTo>
                <a:lnTo>
                  <a:pt x="970" y="1842"/>
                </a:lnTo>
                <a:lnTo>
                  <a:pt x="996" y="1804"/>
                </a:lnTo>
                <a:lnTo>
                  <a:pt x="996" y="1804"/>
                </a:lnTo>
                <a:lnTo>
                  <a:pt x="1010" y="1790"/>
                </a:lnTo>
                <a:lnTo>
                  <a:pt x="1032" y="1774"/>
                </a:lnTo>
                <a:lnTo>
                  <a:pt x="1060" y="1756"/>
                </a:lnTo>
                <a:lnTo>
                  <a:pt x="1088" y="1740"/>
                </a:lnTo>
                <a:lnTo>
                  <a:pt x="1142" y="1710"/>
                </a:lnTo>
                <a:lnTo>
                  <a:pt x="1164" y="1698"/>
                </a:lnTo>
                <a:lnTo>
                  <a:pt x="1164" y="1698"/>
                </a:lnTo>
                <a:lnTo>
                  <a:pt x="1150" y="1744"/>
                </a:lnTo>
                <a:lnTo>
                  <a:pt x="1136" y="1780"/>
                </a:lnTo>
                <a:lnTo>
                  <a:pt x="1124" y="1812"/>
                </a:lnTo>
                <a:lnTo>
                  <a:pt x="1124" y="1812"/>
                </a:lnTo>
                <a:lnTo>
                  <a:pt x="1092" y="1878"/>
                </a:lnTo>
                <a:lnTo>
                  <a:pt x="1076" y="1912"/>
                </a:lnTo>
                <a:lnTo>
                  <a:pt x="1072" y="1926"/>
                </a:lnTo>
                <a:lnTo>
                  <a:pt x="1072" y="1936"/>
                </a:lnTo>
                <a:lnTo>
                  <a:pt x="1072" y="1936"/>
                </a:lnTo>
                <a:lnTo>
                  <a:pt x="1074" y="1942"/>
                </a:lnTo>
                <a:lnTo>
                  <a:pt x="1076" y="1948"/>
                </a:lnTo>
                <a:lnTo>
                  <a:pt x="1084" y="1956"/>
                </a:lnTo>
                <a:lnTo>
                  <a:pt x="1090" y="1962"/>
                </a:lnTo>
                <a:lnTo>
                  <a:pt x="1092" y="1964"/>
                </a:lnTo>
                <a:lnTo>
                  <a:pt x="1092" y="1964"/>
                </a:lnTo>
                <a:lnTo>
                  <a:pt x="1092" y="1980"/>
                </a:lnTo>
                <a:lnTo>
                  <a:pt x="1092" y="2020"/>
                </a:lnTo>
                <a:lnTo>
                  <a:pt x="1092" y="2020"/>
                </a:lnTo>
                <a:lnTo>
                  <a:pt x="1092" y="2028"/>
                </a:lnTo>
                <a:lnTo>
                  <a:pt x="1094" y="2032"/>
                </a:lnTo>
                <a:lnTo>
                  <a:pt x="1096" y="2030"/>
                </a:lnTo>
                <a:lnTo>
                  <a:pt x="1100" y="2024"/>
                </a:lnTo>
                <a:lnTo>
                  <a:pt x="1108" y="2010"/>
                </a:lnTo>
                <a:lnTo>
                  <a:pt x="1112" y="2004"/>
                </a:lnTo>
                <a:lnTo>
                  <a:pt x="1116" y="2000"/>
                </a:lnTo>
                <a:lnTo>
                  <a:pt x="1116" y="2000"/>
                </a:lnTo>
                <a:lnTo>
                  <a:pt x="1120" y="1996"/>
                </a:lnTo>
                <a:lnTo>
                  <a:pt x="1124" y="1992"/>
                </a:lnTo>
                <a:lnTo>
                  <a:pt x="1132" y="1978"/>
                </a:lnTo>
                <a:lnTo>
                  <a:pt x="1142" y="1958"/>
                </a:lnTo>
                <a:lnTo>
                  <a:pt x="1156" y="1936"/>
                </a:lnTo>
                <a:lnTo>
                  <a:pt x="1156" y="1936"/>
                </a:lnTo>
                <a:lnTo>
                  <a:pt x="1182" y="1892"/>
                </a:lnTo>
                <a:lnTo>
                  <a:pt x="1220" y="1826"/>
                </a:lnTo>
                <a:lnTo>
                  <a:pt x="1264" y="1738"/>
                </a:lnTo>
                <a:lnTo>
                  <a:pt x="1264" y="1738"/>
                </a:lnTo>
                <a:lnTo>
                  <a:pt x="1274" y="1764"/>
                </a:lnTo>
                <a:lnTo>
                  <a:pt x="1288" y="1804"/>
                </a:lnTo>
                <a:lnTo>
                  <a:pt x="1288" y="1804"/>
                </a:lnTo>
                <a:lnTo>
                  <a:pt x="1302" y="1830"/>
                </a:lnTo>
                <a:lnTo>
                  <a:pt x="1306" y="1844"/>
                </a:lnTo>
                <a:lnTo>
                  <a:pt x="1308" y="1860"/>
                </a:lnTo>
                <a:lnTo>
                  <a:pt x="1308" y="1860"/>
                </a:lnTo>
                <a:lnTo>
                  <a:pt x="1310" y="1882"/>
                </a:lnTo>
                <a:lnTo>
                  <a:pt x="1308" y="1892"/>
                </a:lnTo>
                <a:lnTo>
                  <a:pt x="1308" y="1892"/>
                </a:lnTo>
                <a:lnTo>
                  <a:pt x="1292" y="1900"/>
                </a:lnTo>
                <a:lnTo>
                  <a:pt x="1264" y="1912"/>
                </a:lnTo>
                <a:lnTo>
                  <a:pt x="1264" y="1912"/>
                </a:lnTo>
                <a:lnTo>
                  <a:pt x="1260" y="1914"/>
                </a:lnTo>
                <a:lnTo>
                  <a:pt x="1254" y="1918"/>
                </a:lnTo>
                <a:lnTo>
                  <a:pt x="1248" y="1930"/>
                </a:lnTo>
                <a:lnTo>
                  <a:pt x="1242" y="1940"/>
                </a:lnTo>
                <a:lnTo>
                  <a:pt x="1240" y="1942"/>
                </a:lnTo>
                <a:lnTo>
                  <a:pt x="1236" y="1944"/>
                </a:lnTo>
                <a:lnTo>
                  <a:pt x="1236" y="1944"/>
                </a:lnTo>
                <a:lnTo>
                  <a:pt x="1234" y="1944"/>
                </a:lnTo>
                <a:lnTo>
                  <a:pt x="1230" y="1948"/>
                </a:lnTo>
                <a:lnTo>
                  <a:pt x="1224" y="1958"/>
                </a:lnTo>
                <a:lnTo>
                  <a:pt x="1216" y="1972"/>
                </a:lnTo>
                <a:lnTo>
                  <a:pt x="1216" y="1972"/>
                </a:lnTo>
                <a:lnTo>
                  <a:pt x="1236" y="1968"/>
                </a:lnTo>
                <a:lnTo>
                  <a:pt x="1254" y="1964"/>
                </a:lnTo>
                <a:lnTo>
                  <a:pt x="1272" y="1960"/>
                </a:lnTo>
                <a:lnTo>
                  <a:pt x="1272" y="1960"/>
                </a:lnTo>
                <a:lnTo>
                  <a:pt x="1292" y="1950"/>
                </a:lnTo>
                <a:lnTo>
                  <a:pt x="1316" y="1934"/>
                </a:lnTo>
                <a:lnTo>
                  <a:pt x="1342" y="1916"/>
                </a:lnTo>
                <a:lnTo>
                  <a:pt x="1366" y="1900"/>
                </a:lnTo>
                <a:lnTo>
                  <a:pt x="1366" y="1900"/>
                </a:lnTo>
                <a:lnTo>
                  <a:pt x="1400" y="1880"/>
                </a:lnTo>
                <a:lnTo>
                  <a:pt x="1450" y="1856"/>
                </a:lnTo>
                <a:lnTo>
                  <a:pt x="1514" y="1828"/>
                </a:lnTo>
                <a:lnTo>
                  <a:pt x="1514" y="1828"/>
                </a:lnTo>
                <a:lnTo>
                  <a:pt x="1468" y="1884"/>
                </a:lnTo>
                <a:lnTo>
                  <a:pt x="1406" y="1968"/>
                </a:lnTo>
                <a:lnTo>
                  <a:pt x="1406" y="1968"/>
                </a:lnTo>
                <a:lnTo>
                  <a:pt x="1382" y="1996"/>
                </a:lnTo>
                <a:lnTo>
                  <a:pt x="1356" y="2028"/>
                </a:lnTo>
                <a:lnTo>
                  <a:pt x="1332" y="2058"/>
                </a:lnTo>
                <a:lnTo>
                  <a:pt x="1322" y="2070"/>
                </a:lnTo>
                <a:lnTo>
                  <a:pt x="1316" y="2080"/>
                </a:lnTo>
                <a:lnTo>
                  <a:pt x="1316" y="2080"/>
                </a:lnTo>
                <a:lnTo>
                  <a:pt x="1312" y="2094"/>
                </a:lnTo>
                <a:lnTo>
                  <a:pt x="1314" y="2104"/>
                </a:lnTo>
                <a:lnTo>
                  <a:pt x="1316" y="2108"/>
                </a:lnTo>
                <a:lnTo>
                  <a:pt x="1316" y="2108"/>
                </a:lnTo>
                <a:lnTo>
                  <a:pt x="1304" y="2128"/>
                </a:lnTo>
                <a:lnTo>
                  <a:pt x="1304" y="2128"/>
                </a:lnTo>
                <a:lnTo>
                  <a:pt x="1306" y="2134"/>
                </a:lnTo>
                <a:lnTo>
                  <a:pt x="1308" y="2144"/>
                </a:lnTo>
                <a:lnTo>
                  <a:pt x="1312" y="2148"/>
                </a:lnTo>
                <a:lnTo>
                  <a:pt x="1316" y="2152"/>
                </a:lnTo>
                <a:lnTo>
                  <a:pt x="1324" y="2152"/>
                </a:lnTo>
                <a:lnTo>
                  <a:pt x="1332" y="2148"/>
                </a:lnTo>
                <a:lnTo>
                  <a:pt x="1332" y="2148"/>
                </a:lnTo>
                <a:lnTo>
                  <a:pt x="1352" y="2138"/>
                </a:lnTo>
                <a:lnTo>
                  <a:pt x="1368" y="2128"/>
                </a:lnTo>
                <a:lnTo>
                  <a:pt x="1380" y="2118"/>
                </a:lnTo>
                <a:lnTo>
                  <a:pt x="1390" y="2108"/>
                </a:lnTo>
                <a:lnTo>
                  <a:pt x="1390" y="2108"/>
                </a:lnTo>
                <a:lnTo>
                  <a:pt x="1404" y="2094"/>
                </a:lnTo>
                <a:lnTo>
                  <a:pt x="1430" y="2072"/>
                </a:lnTo>
                <a:lnTo>
                  <a:pt x="1458" y="2042"/>
                </a:lnTo>
                <a:lnTo>
                  <a:pt x="1472" y="2028"/>
                </a:lnTo>
                <a:lnTo>
                  <a:pt x="1486" y="2012"/>
                </a:lnTo>
                <a:lnTo>
                  <a:pt x="1486" y="2012"/>
                </a:lnTo>
                <a:lnTo>
                  <a:pt x="1498" y="1994"/>
                </a:lnTo>
                <a:lnTo>
                  <a:pt x="1510" y="1972"/>
                </a:lnTo>
                <a:lnTo>
                  <a:pt x="1536" y="1928"/>
                </a:lnTo>
                <a:lnTo>
                  <a:pt x="1562" y="1876"/>
                </a:lnTo>
                <a:lnTo>
                  <a:pt x="1562" y="1876"/>
                </a:lnTo>
                <a:lnTo>
                  <a:pt x="1554" y="1916"/>
                </a:lnTo>
                <a:lnTo>
                  <a:pt x="1542" y="1980"/>
                </a:lnTo>
                <a:lnTo>
                  <a:pt x="1542" y="1980"/>
                </a:lnTo>
                <a:lnTo>
                  <a:pt x="1540" y="1992"/>
                </a:lnTo>
                <a:lnTo>
                  <a:pt x="1542" y="2002"/>
                </a:lnTo>
                <a:lnTo>
                  <a:pt x="1546" y="2024"/>
                </a:lnTo>
                <a:lnTo>
                  <a:pt x="1554" y="2044"/>
                </a:lnTo>
                <a:lnTo>
                  <a:pt x="1562" y="2064"/>
                </a:lnTo>
                <a:lnTo>
                  <a:pt x="1562" y="2064"/>
                </a:lnTo>
                <a:lnTo>
                  <a:pt x="1566" y="2072"/>
                </a:lnTo>
                <a:lnTo>
                  <a:pt x="1570" y="2080"/>
                </a:lnTo>
                <a:lnTo>
                  <a:pt x="1580" y="2088"/>
                </a:lnTo>
                <a:lnTo>
                  <a:pt x="1586" y="2092"/>
                </a:lnTo>
                <a:lnTo>
                  <a:pt x="1590" y="2092"/>
                </a:lnTo>
                <a:lnTo>
                  <a:pt x="1614" y="2104"/>
                </a:lnTo>
                <a:lnTo>
                  <a:pt x="1614" y="2104"/>
                </a:lnTo>
                <a:lnTo>
                  <a:pt x="1614" y="2088"/>
                </a:lnTo>
                <a:lnTo>
                  <a:pt x="1616" y="2070"/>
                </a:lnTo>
                <a:lnTo>
                  <a:pt x="1622" y="2044"/>
                </a:lnTo>
                <a:lnTo>
                  <a:pt x="1622" y="2044"/>
                </a:lnTo>
                <a:lnTo>
                  <a:pt x="1632" y="1994"/>
                </a:lnTo>
                <a:lnTo>
                  <a:pt x="1646" y="1920"/>
                </a:lnTo>
                <a:lnTo>
                  <a:pt x="1650" y="1882"/>
                </a:lnTo>
                <a:lnTo>
                  <a:pt x="1654" y="1848"/>
                </a:lnTo>
                <a:lnTo>
                  <a:pt x="1656" y="1820"/>
                </a:lnTo>
                <a:lnTo>
                  <a:pt x="1656" y="1810"/>
                </a:lnTo>
                <a:lnTo>
                  <a:pt x="1654" y="1804"/>
                </a:lnTo>
                <a:lnTo>
                  <a:pt x="1654" y="1804"/>
                </a:lnTo>
                <a:lnTo>
                  <a:pt x="1650" y="1790"/>
                </a:lnTo>
                <a:lnTo>
                  <a:pt x="1648" y="1774"/>
                </a:lnTo>
                <a:lnTo>
                  <a:pt x="1644" y="1738"/>
                </a:lnTo>
                <a:lnTo>
                  <a:pt x="1642" y="1694"/>
                </a:lnTo>
                <a:lnTo>
                  <a:pt x="1674" y="1634"/>
                </a:lnTo>
                <a:lnTo>
                  <a:pt x="1626" y="1650"/>
                </a:lnTo>
                <a:lnTo>
                  <a:pt x="1626" y="1650"/>
                </a:lnTo>
                <a:lnTo>
                  <a:pt x="1622" y="1636"/>
                </a:lnTo>
                <a:lnTo>
                  <a:pt x="1618" y="1620"/>
                </a:lnTo>
                <a:lnTo>
                  <a:pt x="1614" y="1602"/>
                </a:lnTo>
                <a:lnTo>
                  <a:pt x="1614" y="1602"/>
                </a:lnTo>
                <a:lnTo>
                  <a:pt x="1612" y="1552"/>
                </a:lnTo>
                <a:lnTo>
                  <a:pt x="1610" y="1458"/>
                </a:lnTo>
                <a:lnTo>
                  <a:pt x="1612" y="1358"/>
                </a:lnTo>
                <a:lnTo>
                  <a:pt x="1614" y="1314"/>
                </a:lnTo>
                <a:lnTo>
                  <a:pt x="1618" y="1282"/>
                </a:lnTo>
                <a:lnTo>
                  <a:pt x="1618" y="1282"/>
                </a:lnTo>
                <a:lnTo>
                  <a:pt x="1624" y="1244"/>
                </a:lnTo>
                <a:lnTo>
                  <a:pt x="1626" y="1226"/>
                </a:lnTo>
                <a:lnTo>
                  <a:pt x="1624" y="1222"/>
                </a:lnTo>
                <a:lnTo>
                  <a:pt x="1622" y="1216"/>
                </a:lnTo>
                <a:lnTo>
                  <a:pt x="1614" y="1196"/>
                </a:lnTo>
                <a:lnTo>
                  <a:pt x="1614" y="1196"/>
                </a:lnTo>
                <a:lnTo>
                  <a:pt x="1608" y="1180"/>
                </a:lnTo>
                <a:lnTo>
                  <a:pt x="1602" y="1156"/>
                </a:lnTo>
                <a:lnTo>
                  <a:pt x="1592" y="1104"/>
                </a:lnTo>
                <a:lnTo>
                  <a:pt x="1582" y="1040"/>
                </a:lnTo>
                <a:lnTo>
                  <a:pt x="1582" y="1040"/>
                </a:lnTo>
                <a:lnTo>
                  <a:pt x="1582" y="1032"/>
                </a:lnTo>
                <a:lnTo>
                  <a:pt x="1584" y="1016"/>
                </a:lnTo>
                <a:lnTo>
                  <a:pt x="1590" y="996"/>
                </a:lnTo>
                <a:lnTo>
                  <a:pt x="1594" y="990"/>
                </a:lnTo>
                <a:lnTo>
                  <a:pt x="1598" y="984"/>
                </a:lnTo>
                <a:lnTo>
                  <a:pt x="1598" y="984"/>
                </a:lnTo>
                <a:lnTo>
                  <a:pt x="1640" y="958"/>
                </a:lnTo>
                <a:lnTo>
                  <a:pt x="1672" y="936"/>
                </a:lnTo>
                <a:lnTo>
                  <a:pt x="1690" y="922"/>
                </a:lnTo>
                <a:lnTo>
                  <a:pt x="1706" y="908"/>
                </a:lnTo>
                <a:lnTo>
                  <a:pt x="1706" y="908"/>
                </a:lnTo>
                <a:lnTo>
                  <a:pt x="1726" y="888"/>
                </a:lnTo>
                <a:lnTo>
                  <a:pt x="1748" y="862"/>
                </a:lnTo>
                <a:lnTo>
                  <a:pt x="1796" y="802"/>
                </a:lnTo>
                <a:lnTo>
                  <a:pt x="1850" y="726"/>
                </a:lnTo>
                <a:lnTo>
                  <a:pt x="1850" y="726"/>
                </a:lnTo>
                <a:lnTo>
                  <a:pt x="1878" y="694"/>
                </a:lnTo>
                <a:lnTo>
                  <a:pt x="1878" y="694"/>
                </a:lnTo>
                <a:lnTo>
                  <a:pt x="1886" y="684"/>
                </a:lnTo>
                <a:lnTo>
                  <a:pt x="1894" y="672"/>
                </a:lnTo>
                <a:lnTo>
                  <a:pt x="1910" y="644"/>
                </a:lnTo>
                <a:lnTo>
                  <a:pt x="1928" y="610"/>
                </a:lnTo>
                <a:lnTo>
                  <a:pt x="1928" y="610"/>
                </a:lnTo>
                <a:lnTo>
                  <a:pt x="1936" y="626"/>
                </a:lnTo>
                <a:lnTo>
                  <a:pt x="1944" y="636"/>
                </a:lnTo>
                <a:lnTo>
                  <a:pt x="1952" y="642"/>
                </a:lnTo>
                <a:lnTo>
                  <a:pt x="1952" y="642"/>
                </a:lnTo>
                <a:lnTo>
                  <a:pt x="1952" y="642"/>
                </a:lnTo>
                <a:lnTo>
                  <a:pt x="1954" y="638"/>
                </a:lnTo>
                <a:lnTo>
                  <a:pt x="1960" y="624"/>
                </a:lnTo>
                <a:lnTo>
                  <a:pt x="1972" y="576"/>
                </a:lnTo>
                <a:lnTo>
                  <a:pt x="1992" y="486"/>
                </a:lnTo>
                <a:lnTo>
                  <a:pt x="1992" y="486"/>
                </a:lnTo>
                <a:lnTo>
                  <a:pt x="1992" y="474"/>
                </a:lnTo>
                <a:lnTo>
                  <a:pt x="1994" y="464"/>
                </a:lnTo>
                <a:lnTo>
                  <a:pt x="1990" y="440"/>
                </a:lnTo>
                <a:lnTo>
                  <a:pt x="1984" y="410"/>
                </a:lnTo>
                <a:lnTo>
                  <a:pt x="1984" y="410"/>
                </a:lnTo>
                <a:lnTo>
                  <a:pt x="1984" y="408"/>
                </a:lnTo>
                <a:lnTo>
                  <a:pt x="1986" y="408"/>
                </a:lnTo>
                <a:lnTo>
                  <a:pt x="1996" y="406"/>
                </a:lnTo>
                <a:lnTo>
                  <a:pt x="2024" y="408"/>
                </a:lnTo>
                <a:lnTo>
                  <a:pt x="2068" y="414"/>
                </a:lnTo>
                <a:lnTo>
                  <a:pt x="2068" y="414"/>
                </a:lnTo>
                <a:lnTo>
                  <a:pt x="2038" y="370"/>
                </a:lnTo>
                <a:lnTo>
                  <a:pt x="2014" y="332"/>
                </a:lnTo>
                <a:lnTo>
                  <a:pt x="1996" y="302"/>
                </a:lnTo>
                <a:lnTo>
                  <a:pt x="1996" y="302"/>
                </a:lnTo>
                <a:lnTo>
                  <a:pt x="1994" y="296"/>
                </a:lnTo>
                <a:lnTo>
                  <a:pt x="1998" y="290"/>
                </a:lnTo>
                <a:lnTo>
                  <a:pt x="2004" y="286"/>
                </a:lnTo>
                <a:lnTo>
                  <a:pt x="2014" y="284"/>
                </a:lnTo>
                <a:lnTo>
                  <a:pt x="2042" y="278"/>
                </a:lnTo>
                <a:lnTo>
                  <a:pt x="2074" y="276"/>
                </a:lnTo>
                <a:lnTo>
                  <a:pt x="2138" y="276"/>
                </a:lnTo>
                <a:lnTo>
                  <a:pt x="2168" y="278"/>
                </a:lnTo>
                <a:lnTo>
                  <a:pt x="2168" y="278"/>
                </a:lnTo>
                <a:lnTo>
                  <a:pt x="2118" y="272"/>
                </a:lnTo>
                <a:lnTo>
                  <a:pt x="2084" y="266"/>
                </a:lnTo>
                <a:lnTo>
                  <a:pt x="2074" y="264"/>
                </a:lnTo>
                <a:lnTo>
                  <a:pt x="2072" y="262"/>
                </a:lnTo>
                <a:lnTo>
                  <a:pt x="2072" y="262"/>
                </a:lnTo>
                <a:lnTo>
                  <a:pt x="2160" y="172"/>
                </a:lnTo>
                <a:lnTo>
                  <a:pt x="2160" y="172"/>
                </a:lnTo>
                <a:lnTo>
                  <a:pt x="2090" y="186"/>
                </a:lnTo>
                <a:lnTo>
                  <a:pt x="2040" y="194"/>
                </a:lnTo>
                <a:lnTo>
                  <a:pt x="2024" y="196"/>
                </a:lnTo>
                <a:lnTo>
                  <a:pt x="2016" y="196"/>
                </a:lnTo>
                <a:lnTo>
                  <a:pt x="2016" y="196"/>
                </a:lnTo>
                <a:lnTo>
                  <a:pt x="2016" y="196"/>
                </a:lnTo>
                <a:lnTo>
                  <a:pt x="2016" y="192"/>
                </a:lnTo>
                <a:lnTo>
                  <a:pt x="2024" y="182"/>
                </a:lnTo>
                <a:lnTo>
                  <a:pt x="2050" y="154"/>
                </a:lnTo>
                <a:lnTo>
                  <a:pt x="2088" y="112"/>
                </a:lnTo>
                <a:lnTo>
                  <a:pt x="2008" y="120"/>
                </a:lnTo>
                <a:lnTo>
                  <a:pt x="2008" y="120"/>
                </a:lnTo>
                <a:lnTo>
                  <a:pt x="2022" y="104"/>
                </a:lnTo>
                <a:lnTo>
                  <a:pt x="2056" y="64"/>
                </a:lnTo>
                <a:lnTo>
                  <a:pt x="2056" y="64"/>
                </a:lnTo>
                <a:lnTo>
                  <a:pt x="2056" y="62"/>
                </a:lnTo>
                <a:lnTo>
                  <a:pt x="2056" y="60"/>
                </a:lnTo>
                <a:lnTo>
                  <a:pt x="2050" y="60"/>
                </a:lnTo>
                <a:lnTo>
                  <a:pt x="2036" y="64"/>
                </a:lnTo>
                <a:lnTo>
                  <a:pt x="2018" y="70"/>
                </a:lnTo>
                <a:lnTo>
                  <a:pt x="1968" y="90"/>
                </a:lnTo>
                <a:lnTo>
                  <a:pt x="1908" y="114"/>
                </a:lnTo>
                <a:lnTo>
                  <a:pt x="1790" y="164"/>
                </a:lnTo>
                <a:lnTo>
                  <a:pt x="1746" y="182"/>
                </a:lnTo>
                <a:lnTo>
                  <a:pt x="1730" y="186"/>
                </a:lnTo>
                <a:lnTo>
                  <a:pt x="1722" y="188"/>
                </a:lnTo>
                <a:lnTo>
                  <a:pt x="1722" y="188"/>
                </a:lnTo>
                <a:lnTo>
                  <a:pt x="1702" y="188"/>
                </a:lnTo>
                <a:lnTo>
                  <a:pt x="1676" y="184"/>
                </a:lnTo>
                <a:lnTo>
                  <a:pt x="1644" y="174"/>
                </a:lnTo>
                <a:lnTo>
                  <a:pt x="1598" y="156"/>
                </a:lnTo>
                <a:lnTo>
                  <a:pt x="1598" y="156"/>
                </a:lnTo>
                <a:lnTo>
                  <a:pt x="1572" y="148"/>
                </a:lnTo>
                <a:lnTo>
                  <a:pt x="1548" y="142"/>
                </a:lnTo>
                <a:lnTo>
                  <a:pt x="1524" y="136"/>
                </a:lnTo>
                <a:lnTo>
                  <a:pt x="1500" y="134"/>
                </a:lnTo>
                <a:lnTo>
                  <a:pt x="1446" y="130"/>
                </a:lnTo>
                <a:lnTo>
                  <a:pt x="1382" y="124"/>
                </a:lnTo>
                <a:lnTo>
                  <a:pt x="1382" y="124"/>
                </a:lnTo>
                <a:lnTo>
                  <a:pt x="1346" y="120"/>
                </a:lnTo>
                <a:lnTo>
                  <a:pt x="1318" y="116"/>
                </a:lnTo>
                <a:lnTo>
                  <a:pt x="1292" y="110"/>
                </a:lnTo>
                <a:lnTo>
                  <a:pt x="1272" y="104"/>
                </a:lnTo>
                <a:lnTo>
                  <a:pt x="1240" y="92"/>
                </a:lnTo>
                <a:lnTo>
                  <a:pt x="1224" y="84"/>
                </a:lnTo>
                <a:lnTo>
                  <a:pt x="1224" y="84"/>
                </a:lnTo>
                <a:lnTo>
                  <a:pt x="1218" y="80"/>
                </a:lnTo>
                <a:lnTo>
                  <a:pt x="1208" y="70"/>
                </a:lnTo>
                <a:lnTo>
                  <a:pt x="1192" y="56"/>
                </a:lnTo>
                <a:lnTo>
                  <a:pt x="1168" y="42"/>
                </a:lnTo>
                <a:lnTo>
                  <a:pt x="1152" y="34"/>
                </a:lnTo>
                <a:lnTo>
                  <a:pt x="1134" y="28"/>
                </a:lnTo>
                <a:lnTo>
                  <a:pt x="1114" y="20"/>
                </a:lnTo>
                <a:lnTo>
                  <a:pt x="1092" y="14"/>
                </a:lnTo>
                <a:lnTo>
                  <a:pt x="1064" y="10"/>
                </a:lnTo>
                <a:lnTo>
                  <a:pt x="1034" y="4"/>
                </a:lnTo>
                <a:lnTo>
                  <a:pt x="1002" y="2"/>
                </a:lnTo>
                <a:lnTo>
                  <a:pt x="964" y="0"/>
                </a:lnTo>
                <a:lnTo>
                  <a:pt x="964" y="0"/>
                </a:lnTo>
                <a:lnTo>
                  <a:pt x="926" y="2"/>
                </a:lnTo>
                <a:lnTo>
                  <a:pt x="890" y="6"/>
                </a:lnTo>
                <a:lnTo>
                  <a:pt x="856" y="16"/>
                </a:lnTo>
                <a:lnTo>
                  <a:pt x="826" y="28"/>
                </a:lnTo>
                <a:lnTo>
                  <a:pt x="798" y="42"/>
                </a:lnTo>
                <a:lnTo>
                  <a:pt x="772" y="60"/>
                </a:lnTo>
                <a:lnTo>
                  <a:pt x="748" y="78"/>
                </a:lnTo>
                <a:lnTo>
                  <a:pt x="726" y="96"/>
                </a:lnTo>
                <a:lnTo>
                  <a:pt x="706" y="116"/>
                </a:lnTo>
                <a:lnTo>
                  <a:pt x="690" y="136"/>
                </a:lnTo>
                <a:lnTo>
                  <a:pt x="662" y="172"/>
                </a:lnTo>
                <a:lnTo>
                  <a:pt x="642" y="202"/>
                </a:lnTo>
                <a:lnTo>
                  <a:pt x="630" y="220"/>
                </a:lnTo>
                <a:lnTo>
                  <a:pt x="630" y="220"/>
                </a:lnTo>
                <a:lnTo>
                  <a:pt x="616" y="240"/>
                </a:lnTo>
                <a:lnTo>
                  <a:pt x="600" y="254"/>
                </a:lnTo>
                <a:lnTo>
                  <a:pt x="580" y="270"/>
                </a:lnTo>
                <a:lnTo>
                  <a:pt x="554" y="294"/>
                </a:lnTo>
                <a:lnTo>
                  <a:pt x="554" y="294"/>
                </a:lnTo>
                <a:lnTo>
                  <a:pt x="542" y="302"/>
                </a:lnTo>
                <a:lnTo>
                  <a:pt x="522" y="316"/>
                </a:lnTo>
                <a:lnTo>
                  <a:pt x="464" y="352"/>
                </a:lnTo>
                <a:lnTo>
                  <a:pt x="304" y="448"/>
                </a:lnTo>
                <a:lnTo>
                  <a:pt x="140" y="542"/>
                </a:lnTo>
                <a:lnTo>
                  <a:pt x="78" y="580"/>
                </a:lnTo>
                <a:lnTo>
                  <a:pt x="40" y="602"/>
                </a:lnTo>
                <a:lnTo>
                  <a:pt x="40" y="602"/>
                </a:lnTo>
                <a:lnTo>
                  <a:pt x="22" y="616"/>
                </a:lnTo>
                <a:lnTo>
                  <a:pt x="8" y="626"/>
                </a:lnTo>
                <a:lnTo>
                  <a:pt x="2" y="636"/>
                </a:lnTo>
                <a:lnTo>
                  <a:pt x="0" y="642"/>
                </a:lnTo>
                <a:lnTo>
                  <a:pt x="2" y="644"/>
                </a:lnTo>
                <a:lnTo>
                  <a:pt x="6" y="648"/>
                </a:lnTo>
                <a:lnTo>
                  <a:pt x="10" y="648"/>
                </a:lnTo>
                <a:lnTo>
                  <a:pt x="16" y="646"/>
                </a:lnTo>
                <a:lnTo>
                  <a:pt x="16" y="646"/>
                </a:lnTo>
                <a:lnTo>
                  <a:pt x="66" y="626"/>
                </a:lnTo>
                <a:lnTo>
                  <a:pt x="172" y="582"/>
                </a:lnTo>
                <a:lnTo>
                  <a:pt x="310" y="528"/>
                </a:lnTo>
                <a:lnTo>
                  <a:pt x="384" y="500"/>
                </a:lnTo>
                <a:lnTo>
                  <a:pt x="454" y="474"/>
                </a:lnTo>
                <a:lnTo>
                  <a:pt x="454" y="474"/>
                </a:lnTo>
                <a:lnTo>
                  <a:pt x="596" y="426"/>
                </a:lnTo>
                <a:lnTo>
                  <a:pt x="734" y="382"/>
                </a:lnTo>
                <a:lnTo>
                  <a:pt x="880" y="338"/>
                </a:lnTo>
                <a:lnTo>
                  <a:pt x="880" y="338"/>
                </a:lnTo>
                <a:close/>
                <a:moveTo>
                  <a:pt x="1374" y="1160"/>
                </a:moveTo>
                <a:lnTo>
                  <a:pt x="1454" y="1192"/>
                </a:lnTo>
                <a:lnTo>
                  <a:pt x="1418" y="1136"/>
                </a:lnTo>
                <a:lnTo>
                  <a:pt x="1486" y="1152"/>
                </a:lnTo>
                <a:lnTo>
                  <a:pt x="1406" y="1100"/>
                </a:lnTo>
                <a:lnTo>
                  <a:pt x="1474" y="1112"/>
                </a:lnTo>
                <a:lnTo>
                  <a:pt x="1422" y="1072"/>
                </a:lnTo>
                <a:lnTo>
                  <a:pt x="1506" y="1056"/>
                </a:lnTo>
                <a:lnTo>
                  <a:pt x="1506" y="1056"/>
                </a:lnTo>
                <a:lnTo>
                  <a:pt x="1512" y="1076"/>
                </a:lnTo>
                <a:lnTo>
                  <a:pt x="1528" y="1124"/>
                </a:lnTo>
                <a:lnTo>
                  <a:pt x="1536" y="1152"/>
                </a:lnTo>
                <a:lnTo>
                  <a:pt x="1542" y="1182"/>
                </a:lnTo>
                <a:lnTo>
                  <a:pt x="1548" y="1212"/>
                </a:lnTo>
                <a:lnTo>
                  <a:pt x="1550" y="1236"/>
                </a:lnTo>
                <a:lnTo>
                  <a:pt x="1550" y="1236"/>
                </a:lnTo>
                <a:lnTo>
                  <a:pt x="1552" y="1296"/>
                </a:lnTo>
                <a:lnTo>
                  <a:pt x="1554" y="1346"/>
                </a:lnTo>
                <a:lnTo>
                  <a:pt x="1554" y="1346"/>
                </a:lnTo>
                <a:lnTo>
                  <a:pt x="1554" y="1366"/>
                </a:lnTo>
                <a:lnTo>
                  <a:pt x="1556" y="1388"/>
                </a:lnTo>
                <a:lnTo>
                  <a:pt x="1564" y="1436"/>
                </a:lnTo>
                <a:lnTo>
                  <a:pt x="1570" y="1488"/>
                </a:lnTo>
                <a:lnTo>
                  <a:pt x="1572" y="1516"/>
                </a:lnTo>
                <a:lnTo>
                  <a:pt x="1574" y="1542"/>
                </a:lnTo>
                <a:lnTo>
                  <a:pt x="1574" y="1542"/>
                </a:lnTo>
                <a:lnTo>
                  <a:pt x="1574" y="1566"/>
                </a:lnTo>
                <a:lnTo>
                  <a:pt x="1572" y="1590"/>
                </a:lnTo>
                <a:lnTo>
                  <a:pt x="1566" y="1626"/>
                </a:lnTo>
                <a:lnTo>
                  <a:pt x="1560" y="1650"/>
                </a:lnTo>
                <a:lnTo>
                  <a:pt x="1558" y="1658"/>
                </a:lnTo>
                <a:lnTo>
                  <a:pt x="1558" y="1658"/>
                </a:lnTo>
                <a:lnTo>
                  <a:pt x="1558" y="1668"/>
                </a:lnTo>
                <a:lnTo>
                  <a:pt x="1554" y="1688"/>
                </a:lnTo>
                <a:lnTo>
                  <a:pt x="1548" y="1714"/>
                </a:lnTo>
                <a:lnTo>
                  <a:pt x="1544" y="1728"/>
                </a:lnTo>
                <a:lnTo>
                  <a:pt x="1538" y="1738"/>
                </a:lnTo>
                <a:lnTo>
                  <a:pt x="1538" y="1738"/>
                </a:lnTo>
                <a:lnTo>
                  <a:pt x="1530" y="1748"/>
                </a:lnTo>
                <a:lnTo>
                  <a:pt x="1520" y="1758"/>
                </a:lnTo>
                <a:lnTo>
                  <a:pt x="1500" y="1774"/>
                </a:lnTo>
                <a:lnTo>
                  <a:pt x="1458" y="1804"/>
                </a:lnTo>
                <a:lnTo>
                  <a:pt x="1458" y="1804"/>
                </a:lnTo>
                <a:lnTo>
                  <a:pt x="1432" y="1818"/>
                </a:lnTo>
                <a:lnTo>
                  <a:pt x="1402" y="1832"/>
                </a:lnTo>
                <a:lnTo>
                  <a:pt x="1366" y="1848"/>
                </a:lnTo>
                <a:lnTo>
                  <a:pt x="1366" y="1848"/>
                </a:lnTo>
                <a:lnTo>
                  <a:pt x="1364" y="1844"/>
                </a:lnTo>
                <a:lnTo>
                  <a:pt x="1364" y="1838"/>
                </a:lnTo>
                <a:lnTo>
                  <a:pt x="1366" y="1832"/>
                </a:lnTo>
                <a:lnTo>
                  <a:pt x="1366" y="1832"/>
                </a:lnTo>
                <a:lnTo>
                  <a:pt x="1364" y="1824"/>
                </a:lnTo>
                <a:lnTo>
                  <a:pt x="1362" y="1812"/>
                </a:lnTo>
                <a:lnTo>
                  <a:pt x="1348" y="1780"/>
                </a:lnTo>
                <a:lnTo>
                  <a:pt x="1328" y="1738"/>
                </a:lnTo>
                <a:lnTo>
                  <a:pt x="1328" y="1738"/>
                </a:lnTo>
                <a:lnTo>
                  <a:pt x="1332" y="1716"/>
                </a:lnTo>
                <a:lnTo>
                  <a:pt x="1336" y="1696"/>
                </a:lnTo>
                <a:lnTo>
                  <a:pt x="1340" y="1678"/>
                </a:lnTo>
                <a:lnTo>
                  <a:pt x="1340" y="1678"/>
                </a:lnTo>
                <a:lnTo>
                  <a:pt x="1346" y="1664"/>
                </a:lnTo>
                <a:lnTo>
                  <a:pt x="1352" y="1652"/>
                </a:lnTo>
                <a:lnTo>
                  <a:pt x="1358" y="1630"/>
                </a:lnTo>
                <a:lnTo>
                  <a:pt x="1358" y="1630"/>
                </a:lnTo>
                <a:lnTo>
                  <a:pt x="1364" y="1622"/>
                </a:lnTo>
                <a:lnTo>
                  <a:pt x="1376" y="1608"/>
                </a:lnTo>
                <a:lnTo>
                  <a:pt x="1414" y="1572"/>
                </a:lnTo>
                <a:lnTo>
                  <a:pt x="1470" y="1522"/>
                </a:lnTo>
                <a:lnTo>
                  <a:pt x="1470" y="1522"/>
                </a:lnTo>
                <a:lnTo>
                  <a:pt x="1436" y="1528"/>
                </a:lnTo>
                <a:lnTo>
                  <a:pt x="1394" y="1538"/>
                </a:lnTo>
                <a:lnTo>
                  <a:pt x="1394" y="1538"/>
                </a:lnTo>
                <a:lnTo>
                  <a:pt x="1370" y="1544"/>
                </a:lnTo>
                <a:lnTo>
                  <a:pt x="1354" y="1546"/>
                </a:lnTo>
                <a:lnTo>
                  <a:pt x="1354" y="1546"/>
                </a:lnTo>
                <a:lnTo>
                  <a:pt x="1346" y="1512"/>
                </a:lnTo>
                <a:lnTo>
                  <a:pt x="1340" y="1484"/>
                </a:lnTo>
                <a:lnTo>
                  <a:pt x="1336" y="1466"/>
                </a:lnTo>
                <a:lnTo>
                  <a:pt x="1336" y="1466"/>
                </a:lnTo>
                <a:lnTo>
                  <a:pt x="1338" y="1436"/>
                </a:lnTo>
                <a:lnTo>
                  <a:pt x="1340" y="1394"/>
                </a:lnTo>
                <a:lnTo>
                  <a:pt x="1340" y="1394"/>
                </a:lnTo>
                <a:lnTo>
                  <a:pt x="1346" y="1348"/>
                </a:lnTo>
                <a:lnTo>
                  <a:pt x="1348" y="1294"/>
                </a:lnTo>
                <a:lnTo>
                  <a:pt x="1348" y="1294"/>
                </a:lnTo>
                <a:lnTo>
                  <a:pt x="1350" y="1212"/>
                </a:lnTo>
                <a:lnTo>
                  <a:pt x="1348" y="1168"/>
                </a:lnTo>
                <a:lnTo>
                  <a:pt x="1386" y="1188"/>
                </a:lnTo>
                <a:lnTo>
                  <a:pt x="1374" y="1160"/>
                </a:lnTo>
                <a:close/>
              </a:path>
            </a:pathLst>
          </a:custGeom>
          <a:gradFill flip="none" rotWithShape="1">
            <a:gsLst>
              <a:gs pos="0">
                <a:srgbClr val="FFFF00"/>
              </a:gs>
              <a:gs pos="100000">
                <a:srgbClr val="FFC00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dirty="0"/>
          </a:p>
        </p:txBody>
      </p:sp>
      <p:sp>
        <p:nvSpPr>
          <p:cNvPr id="5" name="Freeform 7">
            <a:extLst>
              <a:ext uri="{FF2B5EF4-FFF2-40B4-BE49-F238E27FC236}">
                <a16:creationId xmlns:a16="http://schemas.microsoft.com/office/drawing/2014/main" id="{16BA1A41-E8BE-4EFA-8AE0-65F61B30D9EA}"/>
              </a:ext>
            </a:extLst>
          </p:cNvPr>
          <p:cNvSpPr>
            <a:spLocks noEditPoints="1"/>
          </p:cNvSpPr>
          <p:nvPr/>
        </p:nvSpPr>
        <p:spPr bwMode="auto">
          <a:xfrm>
            <a:off x="4322788" y="808348"/>
            <a:ext cx="1260423" cy="1644300"/>
          </a:xfrm>
          <a:custGeom>
            <a:avLst/>
            <a:gdLst>
              <a:gd name="T0" fmla="*/ 852 w 1622"/>
              <a:gd name="T1" fmla="*/ 268 h 2116"/>
              <a:gd name="T2" fmla="*/ 888 w 1622"/>
              <a:gd name="T3" fmla="*/ 348 h 2116"/>
              <a:gd name="T4" fmla="*/ 732 w 1622"/>
              <a:gd name="T5" fmla="*/ 364 h 2116"/>
              <a:gd name="T6" fmla="*/ 490 w 1622"/>
              <a:gd name="T7" fmla="*/ 536 h 2116"/>
              <a:gd name="T8" fmla="*/ 272 w 1622"/>
              <a:gd name="T9" fmla="*/ 954 h 2116"/>
              <a:gd name="T10" fmla="*/ 182 w 1622"/>
              <a:gd name="T11" fmla="*/ 1150 h 2116"/>
              <a:gd name="T12" fmla="*/ 86 w 1622"/>
              <a:gd name="T13" fmla="*/ 1244 h 2116"/>
              <a:gd name="T14" fmla="*/ 122 w 1622"/>
              <a:gd name="T15" fmla="*/ 1312 h 2116"/>
              <a:gd name="T16" fmla="*/ 62 w 1622"/>
              <a:gd name="T17" fmla="*/ 1392 h 2116"/>
              <a:gd name="T18" fmla="*/ 106 w 1622"/>
              <a:gd name="T19" fmla="*/ 1438 h 2116"/>
              <a:gd name="T20" fmla="*/ 110 w 1622"/>
              <a:gd name="T21" fmla="*/ 1756 h 2116"/>
              <a:gd name="T22" fmla="*/ 284 w 1622"/>
              <a:gd name="T23" fmla="*/ 1652 h 2116"/>
              <a:gd name="T24" fmla="*/ 478 w 1622"/>
              <a:gd name="T25" fmla="*/ 1472 h 2116"/>
              <a:gd name="T26" fmla="*/ 512 w 1622"/>
              <a:gd name="T27" fmla="*/ 1698 h 2116"/>
              <a:gd name="T28" fmla="*/ 542 w 1622"/>
              <a:gd name="T29" fmla="*/ 1792 h 2116"/>
              <a:gd name="T30" fmla="*/ 454 w 1622"/>
              <a:gd name="T31" fmla="*/ 1872 h 2116"/>
              <a:gd name="T32" fmla="*/ 504 w 1622"/>
              <a:gd name="T33" fmla="*/ 1864 h 2116"/>
              <a:gd name="T34" fmla="*/ 604 w 1622"/>
              <a:gd name="T35" fmla="*/ 1798 h 2116"/>
              <a:gd name="T36" fmla="*/ 720 w 1622"/>
              <a:gd name="T37" fmla="*/ 1920 h 2116"/>
              <a:gd name="T38" fmla="*/ 696 w 1622"/>
              <a:gd name="T39" fmla="*/ 1932 h 2116"/>
              <a:gd name="T40" fmla="*/ 704 w 1622"/>
              <a:gd name="T41" fmla="*/ 2000 h 2116"/>
              <a:gd name="T42" fmla="*/ 614 w 1622"/>
              <a:gd name="T43" fmla="*/ 2076 h 2116"/>
              <a:gd name="T44" fmla="*/ 602 w 1622"/>
              <a:gd name="T45" fmla="*/ 2110 h 2116"/>
              <a:gd name="T46" fmla="*/ 690 w 1622"/>
              <a:gd name="T47" fmla="*/ 2078 h 2116"/>
              <a:gd name="T48" fmla="*/ 804 w 1622"/>
              <a:gd name="T49" fmla="*/ 2022 h 2116"/>
              <a:gd name="T50" fmla="*/ 940 w 1622"/>
              <a:gd name="T51" fmla="*/ 2028 h 2116"/>
              <a:gd name="T52" fmla="*/ 1044 w 1622"/>
              <a:gd name="T53" fmla="*/ 1980 h 2116"/>
              <a:gd name="T54" fmla="*/ 1042 w 1622"/>
              <a:gd name="T55" fmla="*/ 1960 h 2116"/>
              <a:gd name="T56" fmla="*/ 930 w 1622"/>
              <a:gd name="T57" fmla="*/ 1986 h 2116"/>
              <a:gd name="T58" fmla="*/ 920 w 1622"/>
              <a:gd name="T59" fmla="*/ 1954 h 2116"/>
              <a:gd name="T60" fmla="*/ 976 w 1622"/>
              <a:gd name="T61" fmla="*/ 1880 h 2116"/>
              <a:gd name="T62" fmla="*/ 918 w 1622"/>
              <a:gd name="T63" fmla="*/ 1872 h 2116"/>
              <a:gd name="T64" fmla="*/ 820 w 1622"/>
              <a:gd name="T65" fmla="*/ 1982 h 2116"/>
              <a:gd name="T66" fmla="*/ 820 w 1622"/>
              <a:gd name="T67" fmla="*/ 1868 h 2116"/>
              <a:gd name="T68" fmla="*/ 786 w 1622"/>
              <a:gd name="T69" fmla="*/ 1854 h 2116"/>
              <a:gd name="T70" fmla="*/ 816 w 1622"/>
              <a:gd name="T71" fmla="*/ 1790 h 2116"/>
              <a:gd name="T72" fmla="*/ 848 w 1622"/>
              <a:gd name="T73" fmla="*/ 1772 h 2116"/>
              <a:gd name="T74" fmla="*/ 782 w 1622"/>
              <a:gd name="T75" fmla="*/ 1764 h 2116"/>
              <a:gd name="T76" fmla="*/ 794 w 1622"/>
              <a:gd name="T77" fmla="*/ 1730 h 2116"/>
              <a:gd name="T78" fmla="*/ 872 w 1622"/>
              <a:gd name="T79" fmla="*/ 1708 h 2116"/>
              <a:gd name="T80" fmla="*/ 830 w 1622"/>
              <a:gd name="T81" fmla="*/ 1690 h 2116"/>
              <a:gd name="T82" fmla="*/ 736 w 1622"/>
              <a:gd name="T83" fmla="*/ 1626 h 2116"/>
              <a:gd name="T84" fmla="*/ 812 w 1622"/>
              <a:gd name="T85" fmla="*/ 1210 h 2116"/>
              <a:gd name="T86" fmla="*/ 954 w 1622"/>
              <a:gd name="T87" fmla="*/ 1120 h 2116"/>
              <a:gd name="T88" fmla="*/ 1024 w 1622"/>
              <a:gd name="T89" fmla="*/ 956 h 2116"/>
              <a:gd name="T90" fmla="*/ 1166 w 1622"/>
              <a:gd name="T91" fmla="*/ 568 h 2116"/>
              <a:gd name="T92" fmla="*/ 1210 w 1622"/>
              <a:gd name="T93" fmla="*/ 316 h 2116"/>
              <a:gd name="T94" fmla="*/ 1102 w 1622"/>
              <a:gd name="T95" fmla="*/ 230 h 2116"/>
              <a:gd name="T96" fmla="*/ 1260 w 1622"/>
              <a:gd name="T97" fmla="*/ 156 h 2116"/>
              <a:gd name="T98" fmla="*/ 1622 w 1622"/>
              <a:gd name="T99" fmla="*/ 100 h 2116"/>
              <a:gd name="T100" fmla="*/ 1350 w 1622"/>
              <a:gd name="T101" fmla="*/ 70 h 2116"/>
              <a:gd name="T102" fmla="*/ 1156 w 1622"/>
              <a:gd name="T103" fmla="*/ 10 h 2116"/>
              <a:gd name="T104" fmla="*/ 1008 w 1622"/>
              <a:gd name="T105" fmla="*/ 18 h 2116"/>
              <a:gd name="T106" fmla="*/ 876 w 1622"/>
              <a:gd name="T107" fmla="*/ 174 h 2116"/>
              <a:gd name="T108" fmla="*/ 770 w 1622"/>
              <a:gd name="T109" fmla="*/ 298 h 2116"/>
              <a:gd name="T110" fmla="*/ 720 w 1622"/>
              <a:gd name="T111" fmla="*/ 1314 h 2116"/>
              <a:gd name="T112" fmla="*/ 666 w 1622"/>
              <a:gd name="T113" fmla="*/ 1524 h 2116"/>
              <a:gd name="T114" fmla="*/ 648 w 1622"/>
              <a:gd name="T115" fmla="*/ 1670 h 2116"/>
              <a:gd name="T116" fmla="*/ 576 w 1622"/>
              <a:gd name="T117" fmla="*/ 1708 h 2116"/>
              <a:gd name="T118" fmla="*/ 548 w 1622"/>
              <a:gd name="T119" fmla="*/ 1536 h 2116"/>
              <a:gd name="T120" fmla="*/ 638 w 1622"/>
              <a:gd name="T121" fmla="*/ 1374 h 2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622" h="2116">
                <a:moveTo>
                  <a:pt x="800" y="318"/>
                </a:moveTo>
                <a:lnTo>
                  <a:pt x="852" y="250"/>
                </a:lnTo>
                <a:lnTo>
                  <a:pt x="852" y="250"/>
                </a:lnTo>
                <a:lnTo>
                  <a:pt x="852" y="248"/>
                </a:lnTo>
                <a:lnTo>
                  <a:pt x="852" y="250"/>
                </a:lnTo>
                <a:lnTo>
                  <a:pt x="852" y="250"/>
                </a:lnTo>
                <a:lnTo>
                  <a:pt x="850" y="252"/>
                </a:lnTo>
                <a:lnTo>
                  <a:pt x="850" y="258"/>
                </a:lnTo>
                <a:lnTo>
                  <a:pt x="852" y="268"/>
                </a:lnTo>
                <a:lnTo>
                  <a:pt x="856" y="284"/>
                </a:lnTo>
                <a:lnTo>
                  <a:pt x="856" y="284"/>
                </a:lnTo>
                <a:lnTo>
                  <a:pt x="860" y="296"/>
                </a:lnTo>
                <a:lnTo>
                  <a:pt x="866" y="308"/>
                </a:lnTo>
                <a:lnTo>
                  <a:pt x="884" y="330"/>
                </a:lnTo>
                <a:lnTo>
                  <a:pt x="898" y="346"/>
                </a:lnTo>
                <a:lnTo>
                  <a:pt x="904" y="352"/>
                </a:lnTo>
                <a:lnTo>
                  <a:pt x="904" y="352"/>
                </a:lnTo>
                <a:lnTo>
                  <a:pt x="888" y="348"/>
                </a:lnTo>
                <a:lnTo>
                  <a:pt x="870" y="344"/>
                </a:lnTo>
                <a:lnTo>
                  <a:pt x="848" y="342"/>
                </a:lnTo>
                <a:lnTo>
                  <a:pt x="820" y="342"/>
                </a:lnTo>
                <a:lnTo>
                  <a:pt x="792" y="344"/>
                </a:lnTo>
                <a:lnTo>
                  <a:pt x="776" y="346"/>
                </a:lnTo>
                <a:lnTo>
                  <a:pt x="762" y="350"/>
                </a:lnTo>
                <a:lnTo>
                  <a:pt x="746" y="356"/>
                </a:lnTo>
                <a:lnTo>
                  <a:pt x="732" y="364"/>
                </a:lnTo>
                <a:lnTo>
                  <a:pt x="732" y="364"/>
                </a:lnTo>
                <a:lnTo>
                  <a:pt x="700" y="380"/>
                </a:lnTo>
                <a:lnTo>
                  <a:pt x="664" y="398"/>
                </a:lnTo>
                <a:lnTo>
                  <a:pt x="624" y="420"/>
                </a:lnTo>
                <a:lnTo>
                  <a:pt x="602" y="432"/>
                </a:lnTo>
                <a:lnTo>
                  <a:pt x="580" y="448"/>
                </a:lnTo>
                <a:lnTo>
                  <a:pt x="558" y="466"/>
                </a:lnTo>
                <a:lnTo>
                  <a:pt x="536" y="486"/>
                </a:lnTo>
                <a:lnTo>
                  <a:pt x="514" y="510"/>
                </a:lnTo>
                <a:lnTo>
                  <a:pt x="490" y="536"/>
                </a:lnTo>
                <a:lnTo>
                  <a:pt x="468" y="566"/>
                </a:lnTo>
                <a:lnTo>
                  <a:pt x="446" y="600"/>
                </a:lnTo>
                <a:lnTo>
                  <a:pt x="424" y="640"/>
                </a:lnTo>
                <a:lnTo>
                  <a:pt x="402" y="682"/>
                </a:lnTo>
                <a:lnTo>
                  <a:pt x="402" y="682"/>
                </a:lnTo>
                <a:lnTo>
                  <a:pt x="332" y="832"/>
                </a:lnTo>
                <a:lnTo>
                  <a:pt x="308" y="884"/>
                </a:lnTo>
                <a:lnTo>
                  <a:pt x="288" y="924"/>
                </a:lnTo>
                <a:lnTo>
                  <a:pt x="272" y="954"/>
                </a:lnTo>
                <a:lnTo>
                  <a:pt x="256" y="978"/>
                </a:lnTo>
                <a:lnTo>
                  <a:pt x="238" y="996"/>
                </a:lnTo>
                <a:lnTo>
                  <a:pt x="218" y="1012"/>
                </a:lnTo>
                <a:lnTo>
                  <a:pt x="218" y="1012"/>
                </a:lnTo>
                <a:lnTo>
                  <a:pt x="150" y="1060"/>
                </a:lnTo>
                <a:lnTo>
                  <a:pt x="130" y="1074"/>
                </a:lnTo>
                <a:lnTo>
                  <a:pt x="174" y="1070"/>
                </a:lnTo>
                <a:lnTo>
                  <a:pt x="64" y="1180"/>
                </a:lnTo>
                <a:lnTo>
                  <a:pt x="182" y="1150"/>
                </a:lnTo>
                <a:lnTo>
                  <a:pt x="182" y="1150"/>
                </a:lnTo>
                <a:lnTo>
                  <a:pt x="180" y="1156"/>
                </a:lnTo>
                <a:lnTo>
                  <a:pt x="172" y="1172"/>
                </a:lnTo>
                <a:lnTo>
                  <a:pt x="168" y="1182"/>
                </a:lnTo>
                <a:lnTo>
                  <a:pt x="160" y="1192"/>
                </a:lnTo>
                <a:lnTo>
                  <a:pt x="150" y="1202"/>
                </a:lnTo>
                <a:lnTo>
                  <a:pt x="138" y="1210"/>
                </a:lnTo>
                <a:lnTo>
                  <a:pt x="138" y="1210"/>
                </a:lnTo>
                <a:lnTo>
                  <a:pt x="86" y="1244"/>
                </a:lnTo>
                <a:lnTo>
                  <a:pt x="156" y="1228"/>
                </a:lnTo>
                <a:lnTo>
                  <a:pt x="156" y="1228"/>
                </a:lnTo>
                <a:lnTo>
                  <a:pt x="156" y="1238"/>
                </a:lnTo>
                <a:lnTo>
                  <a:pt x="154" y="1250"/>
                </a:lnTo>
                <a:lnTo>
                  <a:pt x="152" y="1264"/>
                </a:lnTo>
                <a:lnTo>
                  <a:pt x="146" y="1280"/>
                </a:lnTo>
                <a:lnTo>
                  <a:pt x="140" y="1294"/>
                </a:lnTo>
                <a:lnTo>
                  <a:pt x="130" y="1306"/>
                </a:lnTo>
                <a:lnTo>
                  <a:pt x="122" y="1312"/>
                </a:lnTo>
                <a:lnTo>
                  <a:pt x="116" y="1316"/>
                </a:lnTo>
                <a:lnTo>
                  <a:pt x="116" y="1316"/>
                </a:lnTo>
                <a:lnTo>
                  <a:pt x="84" y="1330"/>
                </a:lnTo>
                <a:lnTo>
                  <a:pt x="52" y="1340"/>
                </a:lnTo>
                <a:lnTo>
                  <a:pt x="20" y="1352"/>
                </a:lnTo>
                <a:lnTo>
                  <a:pt x="72" y="1356"/>
                </a:lnTo>
                <a:lnTo>
                  <a:pt x="36" y="1398"/>
                </a:lnTo>
                <a:lnTo>
                  <a:pt x="36" y="1398"/>
                </a:lnTo>
                <a:lnTo>
                  <a:pt x="62" y="1392"/>
                </a:lnTo>
                <a:lnTo>
                  <a:pt x="94" y="1384"/>
                </a:lnTo>
                <a:lnTo>
                  <a:pt x="94" y="1384"/>
                </a:lnTo>
                <a:lnTo>
                  <a:pt x="96" y="1384"/>
                </a:lnTo>
                <a:lnTo>
                  <a:pt x="100" y="1386"/>
                </a:lnTo>
                <a:lnTo>
                  <a:pt x="104" y="1392"/>
                </a:lnTo>
                <a:lnTo>
                  <a:pt x="108" y="1398"/>
                </a:lnTo>
                <a:lnTo>
                  <a:pt x="110" y="1408"/>
                </a:lnTo>
                <a:lnTo>
                  <a:pt x="110" y="1422"/>
                </a:lnTo>
                <a:lnTo>
                  <a:pt x="106" y="1438"/>
                </a:lnTo>
                <a:lnTo>
                  <a:pt x="100" y="1458"/>
                </a:lnTo>
                <a:lnTo>
                  <a:pt x="100" y="1458"/>
                </a:lnTo>
                <a:lnTo>
                  <a:pt x="72" y="1512"/>
                </a:lnTo>
                <a:lnTo>
                  <a:pt x="40" y="1570"/>
                </a:lnTo>
                <a:lnTo>
                  <a:pt x="0" y="1640"/>
                </a:lnTo>
                <a:lnTo>
                  <a:pt x="60" y="1638"/>
                </a:lnTo>
                <a:lnTo>
                  <a:pt x="96" y="1714"/>
                </a:lnTo>
                <a:lnTo>
                  <a:pt x="50" y="1756"/>
                </a:lnTo>
                <a:lnTo>
                  <a:pt x="110" y="1756"/>
                </a:lnTo>
                <a:lnTo>
                  <a:pt x="140" y="1714"/>
                </a:lnTo>
                <a:lnTo>
                  <a:pt x="200" y="1744"/>
                </a:lnTo>
                <a:lnTo>
                  <a:pt x="220" y="1704"/>
                </a:lnTo>
                <a:lnTo>
                  <a:pt x="262" y="1714"/>
                </a:lnTo>
                <a:lnTo>
                  <a:pt x="262" y="1714"/>
                </a:lnTo>
                <a:lnTo>
                  <a:pt x="270" y="1684"/>
                </a:lnTo>
                <a:lnTo>
                  <a:pt x="276" y="1664"/>
                </a:lnTo>
                <a:lnTo>
                  <a:pt x="280" y="1656"/>
                </a:lnTo>
                <a:lnTo>
                  <a:pt x="284" y="1652"/>
                </a:lnTo>
                <a:lnTo>
                  <a:pt x="284" y="1652"/>
                </a:lnTo>
                <a:lnTo>
                  <a:pt x="298" y="1638"/>
                </a:lnTo>
                <a:lnTo>
                  <a:pt x="324" y="1612"/>
                </a:lnTo>
                <a:lnTo>
                  <a:pt x="354" y="1582"/>
                </a:lnTo>
                <a:lnTo>
                  <a:pt x="382" y="1558"/>
                </a:lnTo>
                <a:lnTo>
                  <a:pt x="382" y="1558"/>
                </a:lnTo>
                <a:lnTo>
                  <a:pt x="442" y="1504"/>
                </a:lnTo>
                <a:lnTo>
                  <a:pt x="478" y="1472"/>
                </a:lnTo>
                <a:lnTo>
                  <a:pt x="478" y="1472"/>
                </a:lnTo>
                <a:lnTo>
                  <a:pt x="490" y="1536"/>
                </a:lnTo>
                <a:lnTo>
                  <a:pt x="498" y="1586"/>
                </a:lnTo>
                <a:lnTo>
                  <a:pt x="500" y="1610"/>
                </a:lnTo>
                <a:lnTo>
                  <a:pt x="500" y="1626"/>
                </a:lnTo>
                <a:lnTo>
                  <a:pt x="500" y="1626"/>
                </a:lnTo>
                <a:lnTo>
                  <a:pt x="500" y="1650"/>
                </a:lnTo>
                <a:lnTo>
                  <a:pt x="502" y="1670"/>
                </a:lnTo>
                <a:lnTo>
                  <a:pt x="506" y="1684"/>
                </a:lnTo>
                <a:lnTo>
                  <a:pt x="512" y="1698"/>
                </a:lnTo>
                <a:lnTo>
                  <a:pt x="512" y="1698"/>
                </a:lnTo>
                <a:lnTo>
                  <a:pt x="518" y="1710"/>
                </a:lnTo>
                <a:lnTo>
                  <a:pt x="524" y="1720"/>
                </a:lnTo>
                <a:lnTo>
                  <a:pt x="530" y="1734"/>
                </a:lnTo>
                <a:lnTo>
                  <a:pt x="534" y="1750"/>
                </a:lnTo>
                <a:lnTo>
                  <a:pt x="534" y="1750"/>
                </a:lnTo>
                <a:lnTo>
                  <a:pt x="540" y="1780"/>
                </a:lnTo>
                <a:lnTo>
                  <a:pt x="542" y="1792"/>
                </a:lnTo>
                <a:lnTo>
                  <a:pt x="542" y="1792"/>
                </a:lnTo>
                <a:lnTo>
                  <a:pt x="512" y="1812"/>
                </a:lnTo>
                <a:lnTo>
                  <a:pt x="474" y="1840"/>
                </a:lnTo>
                <a:lnTo>
                  <a:pt x="474" y="1840"/>
                </a:lnTo>
                <a:lnTo>
                  <a:pt x="462" y="1848"/>
                </a:lnTo>
                <a:lnTo>
                  <a:pt x="458" y="1854"/>
                </a:lnTo>
                <a:lnTo>
                  <a:pt x="454" y="1862"/>
                </a:lnTo>
                <a:lnTo>
                  <a:pt x="454" y="1862"/>
                </a:lnTo>
                <a:lnTo>
                  <a:pt x="452" y="1868"/>
                </a:lnTo>
                <a:lnTo>
                  <a:pt x="454" y="1872"/>
                </a:lnTo>
                <a:lnTo>
                  <a:pt x="454" y="1874"/>
                </a:lnTo>
                <a:lnTo>
                  <a:pt x="458" y="1874"/>
                </a:lnTo>
                <a:lnTo>
                  <a:pt x="462" y="1872"/>
                </a:lnTo>
                <a:lnTo>
                  <a:pt x="464" y="1872"/>
                </a:lnTo>
                <a:lnTo>
                  <a:pt x="482" y="1862"/>
                </a:lnTo>
                <a:lnTo>
                  <a:pt x="482" y="1862"/>
                </a:lnTo>
                <a:lnTo>
                  <a:pt x="484" y="1864"/>
                </a:lnTo>
                <a:lnTo>
                  <a:pt x="492" y="1866"/>
                </a:lnTo>
                <a:lnTo>
                  <a:pt x="504" y="1864"/>
                </a:lnTo>
                <a:lnTo>
                  <a:pt x="514" y="1862"/>
                </a:lnTo>
                <a:lnTo>
                  <a:pt x="522" y="1858"/>
                </a:lnTo>
                <a:lnTo>
                  <a:pt x="522" y="1858"/>
                </a:lnTo>
                <a:lnTo>
                  <a:pt x="546" y="1842"/>
                </a:lnTo>
                <a:lnTo>
                  <a:pt x="574" y="1824"/>
                </a:lnTo>
                <a:lnTo>
                  <a:pt x="606" y="1800"/>
                </a:lnTo>
                <a:lnTo>
                  <a:pt x="606" y="1800"/>
                </a:lnTo>
                <a:lnTo>
                  <a:pt x="604" y="1800"/>
                </a:lnTo>
                <a:lnTo>
                  <a:pt x="604" y="1798"/>
                </a:lnTo>
                <a:lnTo>
                  <a:pt x="610" y="1798"/>
                </a:lnTo>
                <a:lnTo>
                  <a:pt x="628" y="1800"/>
                </a:lnTo>
                <a:lnTo>
                  <a:pt x="628" y="1800"/>
                </a:lnTo>
                <a:lnTo>
                  <a:pt x="680" y="1804"/>
                </a:lnTo>
                <a:lnTo>
                  <a:pt x="706" y="1806"/>
                </a:lnTo>
                <a:lnTo>
                  <a:pt x="706" y="1806"/>
                </a:lnTo>
                <a:lnTo>
                  <a:pt x="708" y="1824"/>
                </a:lnTo>
                <a:lnTo>
                  <a:pt x="714" y="1862"/>
                </a:lnTo>
                <a:lnTo>
                  <a:pt x="720" y="1920"/>
                </a:lnTo>
                <a:lnTo>
                  <a:pt x="720" y="1920"/>
                </a:lnTo>
                <a:lnTo>
                  <a:pt x="716" y="1918"/>
                </a:lnTo>
                <a:lnTo>
                  <a:pt x="706" y="1914"/>
                </a:lnTo>
                <a:lnTo>
                  <a:pt x="702" y="1912"/>
                </a:lnTo>
                <a:lnTo>
                  <a:pt x="698" y="1912"/>
                </a:lnTo>
                <a:lnTo>
                  <a:pt x="694" y="1914"/>
                </a:lnTo>
                <a:lnTo>
                  <a:pt x="694" y="1918"/>
                </a:lnTo>
                <a:lnTo>
                  <a:pt x="694" y="1918"/>
                </a:lnTo>
                <a:lnTo>
                  <a:pt x="696" y="1932"/>
                </a:lnTo>
                <a:lnTo>
                  <a:pt x="700" y="1948"/>
                </a:lnTo>
                <a:lnTo>
                  <a:pt x="706" y="1970"/>
                </a:lnTo>
                <a:lnTo>
                  <a:pt x="706" y="1970"/>
                </a:lnTo>
                <a:lnTo>
                  <a:pt x="712" y="1974"/>
                </a:lnTo>
                <a:lnTo>
                  <a:pt x="718" y="1980"/>
                </a:lnTo>
                <a:lnTo>
                  <a:pt x="720" y="1984"/>
                </a:lnTo>
                <a:lnTo>
                  <a:pt x="720" y="1988"/>
                </a:lnTo>
                <a:lnTo>
                  <a:pt x="714" y="1994"/>
                </a:lnTo>
                <a:lnTo>
                  <a:pt x="704" y="2000"/>
                </a:lnTo>
                <a:lnTo>
                  <a:pt x="704" y="2000"/>
                </a:lnTo>
                <a:lnTo>
                  <a:pt x="692" y="2008"/>
                </a:lnTo>
                <a:lnTo>
                  <a:pt x="680" y="2016"/>
                </a:lnTo>
                <a:lnTo>
                  <a:pt x="662" y="2032"/>
                </a:lnTo>
                <a:lnTo>
                  <a:pt x="648" y="2048"/>
                </a:lnTo>
                <a:lnTo>
                  <a:pt x="636" y="2058"/>
                </a:lnTo>
                <a:lnTo>
                  <a:pt x="636" y="2058"/>
                </a:lnTo>
                <a:lnTo>
                  <a:pt x="620" y="2070"/>
                </a:lnTo>
                <a:lnTo>
                  <a:pt x="614" y="2076"/>
                </a:lnTo>
                <a:lnTo>
                  <a:pt x="610" y="2082"/>
                </a:lnTo>
                <a:lnTo>
                  <a:pt x="610" y="2082"/>
                </a:lnTo>
                <a:lnTo>
                  <a:pt x="604" y="2094"/>
                </a:lnTo>
                <a:lnTo>
                  <a:pt x="596" y="2106"/>
                </a:lnTo>
                <a:lnTo>
                  <a:pt x="592" y="2114"/>
                </a:lnTo>
                <a:lnTo>
                  <a:pt x="592" y="2116"/>
                </a:lnTo>
                <a:lnTo>
                  <a:pt x="594" y="2116"/>
                </a:lnTo>
                <a:lnTo>
                  <a:pt x="594" y="2116"/>
                </a:lnTo>
                <a:lnTo>
                  <a:pt x="602" y="2110"/>
                </a:lnTo>
                <a:lnTo>
                  <a:pt x="610" y="2104"/>
                </a:lnTo>
                <a:lnTo>
                  <a:pt x="620" y="2096"/>
                </a:lnTo>
                <a:lnTo>
                  <a:pt x="626" y="2094"/>
                </a:lnTo>
                <a:lnTo>
                  <a:pt x="632" y="2094"/>
                </a:lnTo>
                <a:lnTo>
                  <a:pt x="632" y="2094"/>
                </a:lnTo>
                <a:lnTo>
                  <a:pt x="644" y="2094"/>
                </a:lnTo>
                <a:lnTo>
                  <a:pt x="658" y="2090"/>
                </a:lnTo>
                <a:lnTo>
                  <a:pt x="672" y="2086"/>
                </a:lnTo>
                <a:lnTo>
                  <a:pt x="690" y="2078"/>
                </a:lnTo>
                <a:lnTo>
                  <a:pt x="690" y="2078"/>
                </a:lnTo>
                <a:lnTo>
                  <a:pt x="702" y="2070"/>
                </a:lnTo>
                <a:lnTo>
                  <a:pt x="714" y="2060"/>
                </a:lnTo>
                <a:lnTo>
                  <a:pt x="736" y="2038"/>
                </a:lnTo>
                <a:lnTo>
                  <a:pt x="762" y="2008"/>
                </a:lnTo>
                <a:lnTo>
                  <a:pt x="762" y="2008"/>
                </a:lnTo>
                <a:lnTo>
                  <a:pt x="770" y="2010"/>
                </a:lnTo>
                <a:lnTo>
                  <a:pt x="784" y="2014"/>
                </a:lnTo>
                <a:lnTo>
                  <a:pt x="804" y="2022"/>
                </a:lnTo>
                <a:lnTo>
                  <a:pt x="804" y="2022"/>
                </a:lnTo>
                <a:lnTo>
                  <a:pt x="826" y="2030"/>
                </a:lnTo>
                <a:lnTo>
                  <a:pt x="846" y="2034"/>
                </a:lnTo>
                <a:lnTo>
                  <a:pt x="866" y="2032"/>
                </a:lnTo>
                <a:lnTo>
                  <a:pt x="880" y="2030"/>
                </a:lnTo>
                <a:lnTo>
                  <a:pt x="880" y="2030"/>
                </a:lnTo>
                <a:lnTo>
                  <a:pt x="898" y="2028"/>
                </a:lnTo>
                <a:lnTo>
                  <a:pt x="918" y="2028"/>
                </a:lnTo>
                <a:lnTo>
                  <a:pt x="940" y="2028"/>
                </a:lnTo>
                <a:lnTo>
                  <a:pt x="958" y="2026"/>
                </a:lnTo>
                <a:lnTo>
                  <a:pt x="958" y="2026"/>
                </a:lnTo>
                <a:lnTo>
                  <a:pt x="964" y="2022"/>
                </a:lnTo>
                <a:lnTo>
                  <a:pt x="974" y="2018"/>
                </a:lnTo>
                <a:lnTo>
                  <a:pt x="994" y="2004"/>
                </a:lnTo>
                <a:lnTo>
                  <a:pt x="1016" y="1992"/>
                </a:lnTo>
                <a:lnTo>
                  <a:pt x="1032" y="1984"/>
                </a:lnTo>
                <a:lnTo>
                  <a:pt x="1032" y="1984"/>
                </a:lnTo>
                <a:lnTo>
                  <a:pt x="1044" y="1980"/>
                </a:lnTo>
                <a:lnTo>
                  <a:pt x="1060" y="1978"/>
                </a:lnTo>
                <a:lnTo>
                  <a:pt x="1070" y="1976"/>
                </a:lnTo>
                <a:lnTo>
                  <a:pt x="1072" y="1974"/>
                </a:lnTo>
                <a:lnTo>
                  <a:pt x="1070" y="1972"/>
                </a:lnTo>
                <a:lnTo>
                  <a:pt x="1070" y="1972"/>
                </a:lnTo>
                <a:lnTo>
                  <a:pt x="1052" y="1966"/>
                </a:lnTo>
                <a:lnTo>
                  <a:pt x="1042" y="1962"/>
                </a:lnTo>
                <a:lnTo>
                  <a:pt x="1042" y="1962"/>
                </a:lnTo>
                <a:lnTo>
                  <a:pt x="1042" y="1960"/>
                </a:lnTo>
                <a:lnTo>
                  <a:pt x="1038" y="1958"/>
                </a:lnTo>
                <a:lnTo>
                  <a:pt x="1032" y="1956"/>
                </a:lnTo>
                <a:lnTo>
                  <a:pt x="1018" y="1956"/>
                </a:lnTo>
                <a:lnTo>
                  <a:pt x="1018" y="1956"/>
                </a:lnTo>
                <a:lnTo>
                  <a:pt x="1002" y="1960"/>
                </a:lnTo>
                <a:lnTo>
                  <a:pt x="986" y="1964"/>
                </a:lnTo>
                <a:lnTo>
                  <a:pt x="944" y="1982"/>
                </a:lnTo>
                <a:lnTo>
                  <a:pt x="944" y="1982"/>
                </a:lnTo>
                <a:lnTo>
                  <a:pt x="930" y="1986"/>
                </a:lnTo>
                <a:lnTo>
                  <a:pt x="920" y="1988"/>
                </a:lnTo>
                <a:lnTo>
                  <a:pt x="912" y="1988"/>
                </a:lnTo>
                <a:lnTo>
                  <a:pt x="906" y="1986"/>
                </a:lnTo>
                <a:lnTo>
                  <a:pt x="904" y="1982"/>
                </a:lnTo>
                <a:lnTo>
                  <a:pt x="904" y="1978"/>
                </a:lnTo>
                <a:lnTo>
                  <a:pt x="904" y="1974"/>
                </a:lnTo>
                <a:lnTo>
                  <a:pt x="908" y="1970"/>
                </a:lnTo>
                <a:lnTo>
                  <a:pt x="908" y="1970"/>
                </a:lnTo>
                <a:lnTo>
                  <a:pt x="920" y="1954"/>
                </a:lnTo>
                <a:lnTo>
                  <a:pt x="936" y="1928"/>
                </a:lnTo>
                <a:lnTo>
                  <a:pt x="950" y="1902"/>
                </a:lnTo>
                <a:lnTo>
                  <a:pt x="960" y="1890"/>
                </a:lnTo>
                <a:lnTo>
                  <a:pt x="960" y="1890"/>
                </a:lnTo>
                <a:lnTo>
                  <a:pt x="974" y="1886"/>
                </a:lnTo>
                <a:lnTo>
                  <a:pt x="978" y="1882"/>
                </a:lnTo>
                <a:lnTo>
                  <a:pt x="978" y="1882"/>
                </a:lnTo>
                <a:lnTo>
                  <a:pt x="976" y="1880"/>
                </a:lnTo>
                <a:lnTo>
                  <a:pt x="976" y="1880"/>
                </a:lnTo>
                <a:lnTo>
                  <a:pt x="966" y="1874"/>
                </a:lnTo>
                <a:lnTo>
                  <a:pt x="960" y="1872"/>
                </a:lnTo>
                <a:lnTo>
                  <a:pt x="952" y="1872"/>
                </a:lnTo>
                <a:lnTo>
                  <a:pt x="952" y="1872"/>
                </a:lnTo>
                <a:lnTo>
                  <a:pt x="942" y="1870"/>
                </a:lnTo>
                <a:lnTo>
                  <a:pt x="936" y="1866"/>
                </a:lnTo>
                <a:lnTo>
                  <a:pt x="928" y="1866"/>
                </a:lnTo>
                <a:lnTo>
                  <a:pt x="918" y="1872"/>
                </a:lnTo>
                <a:lnTo>
                  <a:pt x="918" y="1872"/>
                </a:lnTo>
                <a:lnTo>
                  <a:pt x="912" y="1876"/>
                </a:lnTo>
                <a:lnTo>
                  <a:pt x="906" y="1884"/>
                </a:lnTo>
                <a:lnTo>
                  <a:pt x="894" y="1902"/>
                </a:lnTo>
                <a:lnTo>
                  <a:pt x="878" y="1924"/>
                </a:lnTo>
                <a:lnTo>
                  <a:pt x="858" y="1948"/>
                </a:lnTo>
                <a:lnTo>
                  <a:pt x="858" y="1948"/>
                </a:lnTo>
                <a:lnTo>
                  <a:pt x="826" y="1980"/>
                </a:lnTo>
                <a:lnTo>
                  <a:pt x="820" y="1984"/>
                </a:lnTo>
                <a:lnTo>
                  <a:pt x="820" y="1982"/>
                </a:lnTo>
                <a:lnTo>
                  <a:pt x="820" y="1978"/>
                </a:lnTo>
                <a:lnTo>
                  <a:pt x="820" y="1978"/>
                </a:lnTo>
                <a:lnTo>
                  <a:pt x="820" y="1964"/>
                </a:lnTo>
                <a:lnTo>
                  <a:pt x="820" y="1942"/>
                </a:lnTo>
                <a:lnTo>
                  <a:pt x="816" y="1904"/>
                </a:lnTo>
                <a:lnTo>
                  <a:pt x="816" y="1904"/>
                </a:lnTo>
                <a:lnTo>
                  <a:pt x="818" y="1884"/>
                </a:lnTo>
                <a:lnTo>
                  <a:pt x="820" y="1868"/>
                </a:lnTo>
                <a:lnTo>
                  <a:pt x="820" y="1868"/>
                </a:lnTo>
                <a:lnTo>
                  <a:pt x="820" y="1862"/>
                </a:lnTo>
                <a:lnTo>
                  <a:pt x="822" y="1858"/>
                </a:lnTo>
                <a:lnTo>
                  <a:pt x="822" y="1856"/>
                </a:lnTo>
                <a:lnTo>
                  <a:pt x="820" y="1856"/>
                </a:lnTo>
                <a:lnTo>
                  <a:pt x="812" y="1854"/>
                </a:lnTo>
                <a:lnTo>
                  <a:pt x="812" y="1854"/>
                </a:lnTo>
                <a:lnTo>
                  <a:pt x="800" y="1854"/>
                </a:lnTo>
                <a:lnTo>
                  <a:pt x="792" y="1852"/>
                </a:lnTo>
                <a:lnTo>
                  <a:pt x="786" y="1854"/>
                </a:lnTo>
                <a:lnTo>
                  <a:pt x="782" y="1860"/>
                </a:lnTo>
                <a:lnTo>
                  <a:pt x="782" y="1860"/>
                </a:lnTo>
                <a:lnTo>
                  <a:pt x="768" y="1884"/>
                </a:lnTo>
                <a:lnTo>
                  <a:pt x="750" y="1802"/>
                </a:lnTo>
                <a:lnTo>
                  <a:pt x="750" y="1802"/>
                </a:lnTo>
                <a:lnTo>
                  <a:pt x="786" y="1800"/>
                </a:lnTo>
                <a:lnTo>
                  <a:pt x="786" y="1800"/>
                </a:lnTo>
                <a:lnTo>
                  <a:pt x="800" y="1796"/>
                </a:lnTo>
                <a:lnTo>
                  <a:pt x="816" y="1790"/>
                </a:lnTo>
                <a:lnTo>
                  <a:pt x="828" y="1786"/>
                </a:lnTo>
                <a:lnTo>
                  <a:pt x="836" y="1784"/>
                </a:lnTo>
                <a:lnTo>
                  <a:pt x="836" y="1784"/>
                </a:lnTo>
                <a:lnTo>
                  <a:pt x="842" y="1782"/>
                </a:lnTo>
                <a:lnTo>
                  <a:pt x="848" y="1778"/>
                </a:lnTo>
                <a:lnTo>
                  <a:pt x="850" y="1776"/>
                </a:lnTo>
                <a:lnTo>
                  <a:pt x="848" y="1774"/>
                </a:lnTo>
                <a:lnTo>
                  <a:pt x="848" y="1772"/>
                </a:lnTo>
                <a:lnTo>
                  <a:pt x="848" y="1772"/>
                </a:lnTo>
                <a:lnTo>
                  <a:pt x="828" y="1764"/>
                </a:lnTo>
                <a:lnTo>
                  <a:pt x="828" y="1764"/>
                </a:lnTo>
                <a:lnTo>
                  <a:pt x="820" y="1760"/>
                </a:lnTo>
                <a:lnTo>
                  <a:pt x="814" y="1758"/>
                </a:lnTo>
                <a:lnTo>
                  <a:pt x="804" y="1758"/>
                </a:lnTo>
                <a:lnTo>
                  <a:pt x="804" y="1758"/>
                </a:lnTo>
                <a:lnTo>
                  <a:pt x="792" y="1760"/>
                </a:lnTo>
                <a:lnTo>
                  <a:pt x="786" y="1762"/>
                </a:lnTo>
                <a:lnTo>
                  <a:pt x="782" y="1764"/>
                </a:lnTo>
                <a:lnTo>
                  <a:pt x="772" y="1766"/>
                </a:lnTo>
                <a:lnTo>
                  <a:pt x="772" y="1766"/>
                </a:lnTo>
                <a:lnTo>
                  <a:pt x="752" y="1770"/>
                </a:lnTo>
                <a:lnTo>
                  <a:pt x="742" y="1770"/>
                </a:lnTo>
                <a:lnTo>
                  <a:pt x="740" y="1742"/>
                </a:lnTo>
                <a:lnTo>
                  <a:pt x="740" y="1742"/>
                </a:lnTo>
                <a:lnTo>
                  <a:pt x="760" y="1738"/>
                </a:lnTo>
                <a:lnTo>
                  <a:pt x="794" y="1730"/>
                </a:lnTo>
                <a:lnTo>
                  <a:pt x="794" y="1730"/>
                </a:lnTo>
                <a:lnTo>
                  <a:pt x="816" y="1728"/>
                </a:lnTo>
                <a:lnTo>
                  <a:pt x="826" y="1726"/>
                </a:lnTo>
                <a:lnTo>
                  <a:pt x="834" y="1722"/>
                </a:lnTo>
                <a:lnTo>
                  <a:pt x="834" y="1722"/>
                </a:lnTo>
                <a:lnTo>
                  <a:pt x="848" y="1716"/>
                </a:lnTo>
                <a:lnTo>
                  <a:pt x="858" y="1712"/>
                </a:lnTo>
                <a:lnTo>
                  <a:pt x="858" y="1712"/>
                </a:lnTo>
                <a:lnTo>
                  <a:pt x="872" y="1710"/>
                </a:lnTo>
                <a:lnTo>
                  <a:pt x="872" y="1708"/>
                </a:lnTo>
                <a:lnTo>
                  <a:pt x="872" y="1708"/>
                </a:lnTo>
                <a:lnTo>
                  <a:pt x="864" y="1704"/>
                </a:lnTo>
                <a:lnTo>
                  <a:pt x="864" y="1704"/>
                </a:lnTo>
                <a:lnTo>
                  <a:pt x="842" y="1698"/>
                </a:lnTo>
                <a:lnTo>
                  <a:pt x="838" y="1698"/>
                </a:lnTo>
                <a:lnTo>
                  <a:pt x="838" y="1698"/>
                </a:lnTo>
                <a:lnTo>
                  <a:pt x="838" y="1696"/>
                </a:lnTo>
                <a:lnTo>
                  <a:pt x="836" y="1694"/>
                </a:lnTo>
                <a:lnTo>
                  <a:pt x="830" y="1690"/>
                </a:lnTo>
                <a:lnTo>
                  <a:pt x="814" y="1690"/>
                </a:lnTo>
                <a:lnTo>
                  <a:pt x="814" y="1690"/>
                </a:lnTo>
                <a:lnTo>
                  <a:pt x="798" y="1692"/>
                </a:lnTo>
                <a:lnTo>
                  <a:pt x="786" y="1694"/>
                </a:lnTo>
                <a:lnTo>
                  <a:pt x="760" y="1698"/>
                </a:lnTo>
                <a:lnTo>
                  <a:pt x="760" y="1698"/>
                </a:lnTo>
                <a:lnTo>
                  <a:pt x="734" y="1700"/>
                </a:lnTo>
                <a:lnTo>
                  <a:pt x="734" y="1700"/>
                </a:lnTo>
                <a:lnTo>
                  <a:pt x="736" y="1626"/>
                </a:lnTo>
                <a:lnTo>
                  <a:pt x="738" y="1546"/>
                </a:lnTo>
                <a:lnTo>
                  <a:pt x="738" y="1546"/>
                </a:lnTo>
                <a:lnTo>
                  <a:pt x="756" y="1428"/>
                </a:lnTo>
                <a:lnTo>
                  <a:pt x="772" y="1344"/>
                </a:lnTo>
                <a:lnTo>
                  <a:pt x="778" y="1310"/>
                </a:lnTo>
                <a:lnTo>
                  <a:pt x="784" y="1288"/>
                </a:lnTo>
                <a:lnTo>
                  <a:pt x="784" y="1288"/>
                </a:lnTo>
                <a:lnTo>
                  <a:pt x="802" y="1232"/>
                </a:lnTo>
                <a:lnTo>
                  <a:pt x="812" y="1210"/>
                </a:lnTo>
                <a:lnTo>
                  <a:pt x="818" y="1200"/>
                </a:lnTo>
                <a:lnTo>
                  <a:pt x="826" y="1192"/>
                </a:lnTo>
                <a:lnTo>
                  <a:pt x="826" y="1192"/>
                </a:lnTo>
                <a:lnTo>
                  <a:pt x="848" y="1174"/>
                </a:lnTo>
                <a:lnTo>
                  <a:pt x="878" y="1152"/>
                </a:lnTo>
                <a:lnTo>
                  <a:pt x="916" y="1128"/>
                </a:lnTo>
                <a:lnTo>
                  <a:pt x="916" y="1194"/>
                </a:lnTo>
                <a:lnTo>
                  <a:pt x="940" y="1104"/>
                </a:lnTo>
                <a:lnTo>
                  <a:pt x="954" y="1120"/>
                </a:lnTo>
                <a:lnTo>
                  <a:pt x="958" y="1074"/>
                </a:lnTo>
                <a:lnTo>
                  <a:pt x="958" y="1074"/>
                </a:lnTo>
                <a:lnTo>
                  <a:pt x="962" y="1072"/>
                </a:lnTo>
                <a:lnTo>
                  <a:pt x="968" y="1066"/>
                </a:lnTo>
                <a:lnTo>
                  <a:pt x="976" y="1058"/>
                </a:lnTo>
                <a:lnTo>
                  <a:pt x="984" y="1044"/>
                </a:lnTo>
                <a:lnTo>
                  <a:pt x="996" y="1024"/>
                </a:lnTo>
                <a:lnTo>
                  <a:pt x="1008" y="994"/>
                </a:lnTo>
                <a:lnTo>
                  <a:pt x="1024" y="956"/>
                </a:lnTo>
                <a:lnTo>
                  <a:pt x="1024" y="956"/>
                </a:lnTo>
                <a:lnTo>
                  <a:pt x="1048" y="874"/>
                </a:lnTo>
                <a:lnTo>
                  <a:pt x="1070" y="806"/>
                </a:lnTo>
                <a:lnTo>
                  <a:pt x="1090" y="748"/>
                </a:lnTo>
                <a:lnTo>
                  <a:pt x="1100" y="722"/>
                </a:lnTo>
                <a:lnTo>
                  <a:pt x="1112" y="696"/>
                </a:lnTo>
                <a:lnTo>
                  <a:pt x="1112" y="696"/>
                </a:lnTo>
                <a:lnTo>
                  <a:pt x="1138" y="638"/>
                </a:lnTo>
                <a:lnTo>
                  <a:pt x="1166" y="568"/>
                </a:lnTo>
                <a:lnTo>
                  <a:pt x="1194" y="494"/>
                </a:lnTo>
                <a:lnTo>
                  <a:pt x="1204" y="458"/>
                </a:lnTo>
                <a:lnTo>
                  <a:pt x="1212" y="428"/>
                </a:lnTo>
                <a:lnTo>
                  <a:pt x="1212" y="428"/>
                </a:lnTo>
                <a:lnTo>
                  <a:pt x="1218" y="400"/>
                </a:lnTo>
                <a:lnTo>
                  <a:pt x="1220" y="374"/>
                </a:lnTo>
                <a:lnTo>
                  <a:pt x="1220" y="354"/>
                </a:lnTo>
                <a:lnTo>
                  <a:pt x="1216" y="334"/>
                </a:lnTo>
                <a:lnTo>
                  <a:pt x="1210" y="316"/>
                </a:lnTo>
                <a:lnTo>
                  <a:pt x="1202" y="300"/>
                </a:lnTo>
                <a:lnTo>
                  <a:pt x="1192" y="286"/>
                </a:lnTo>
                <a:lnTo>
                  <a:pt x="1182" y="270"/>
                </a:lnTo>
                <a:lnTo>
                  <a:pt x="1182" y="270"/>
                </a:lnTo>
                <a:lnTo>
                  <a:pt x="1170" y="258"/>
                </a:lnTo>
                <a:lnTo>
                  <a:pt x="1156" y="248"/>
                </a:lnTo>
                <a:lnTo>
                  <a:pt x="1142" y="240"/>
                </a:lnTo>
                <a:lnTo>
                  <a:pt x="1126" y="234"/>
                </a:lnTo>
                <a:lnTo>
                  <a:pt x="1102" y="230"/>
                </a:lnTo>
                <a:lnTo>
                  <a:pt x="1092" y="230"/>
                </a:lnTo>
                <a:lnTo>
                  <a:pt x="1092" y="230"/>
                </a:lnTo>
                <a:lnTo>
                  <a:pt x="1152" y="206"/>
                </a:lnTo>
                <a:lnTo>
                  <a:pt x="1198" y="188"/>
                </a:lnTo>
                <a:lnTo>
                  <a:pt x="1216" y="178"/>
                </a:lnTo>
                <a:lnTo>
                  <a:pt x="1230" y="172"/>
                </a:lnTo>
                <a:lnTo>
                  <a:pt x="1230" y="172"/>
                </a:lnTo>
                <a:lnTo>
                  <a:pt x="1242" y="164"/>
                </a:lnTo>
                <a:lnTo>
                  <a:pt x="1260" y="156"/>
                </a:lnTo>
                <a:lnTo>
                  <a:pt x="1304" y="138"/>
                </a:lnTo>
                <a:lnTo>
                  <a:pt x="1358" y="120"/>
                </a:lnTo>
                <a:lnTo>
                  <a:pt x="1358" y="120"/>
                </a:lnTo>
                <a:lnTo>
                  <a:pt x="1484" y="114"/>
                </a:lnTo>
                <a:lnTo>
                  <a:pt x="1572" y="112"/>
                </a:lnTo>
                <a:lnTo>
                  <a:pt x="1618" y="108"/>
                </a:lnTo>
                <a:lnTo>
                  <a:pt x="1618" y="108"/>
                </a:lnTo>
                <a:lnTo>
                  <a:pt x="1622" y="104"/>
                </a:lnTo>
                <a:lnTo>
                  <a:pt x="1622" y="100"/>
                </a:lnTo>
                <a:lnTo>
                  <a:pt x="1616" y="98"/>
                </a:lnTo>
                <a:lnTo>
                  <a:pt x="1606" y="94"/>
                </a:lnTo>
                <a:lnTo>
                  <a:pt x="1606" y="94"/>
                </a:lnTo>
                <a:lnTo>
                  <a:pt x="1560" y="88"/>
                </a:lnTo>
                <a:lnTo>
                  <a:pt x="1472" y="76"/>
                </a:lnTo>
                <a:lnTo>
                  <a:pt x="1472" y="76"/>
                </a:lnTo>
                <a:lnTo>
                  <a:pt x="1442" y="72"/>
                </a:lnTo>
                <a:lnTo>
                  <a:pt x="1412" y="70"/>
                </a:lnTo>
                <a:lnTo>
                  <a:pt x="1350" y="70"/>
                </a:lnTo>
                <a:lnTo>
                  <a:pt x="1302" y="72"/>
                </a:lnTo>
                <a:lnTo>
                  <a:pt x="1282" y="72"/>
                </a:lnTo>
                <a:lnTo>
                  <a:pt x="1282" y="72"/>
                </a:lnTo>
                <a:lnTo>
                  <a:pt x="1268" y="64"/>
                </a:lnTo>
                <a:lnTo>
                  <a:pt x="1236" y="42"/>
                </a:lnTo>
                <a:lnTo>
                  <a:pt x="1216" y="32"/>
                </a:lnTo>
                <a:lnTo>
                  <a:pt x="1196" y="22"/>
                </a:lnTo>
                <a:lnTo>
                  <a:pt x="1176" y="14"/>
                </a:lnTo>
                <a:lnTo>
                  <a:pt x="1156" y="10"/>
                </a:lnTo>
                <a:lnTo>
                  <a:pt x="1156" y="10"/>
                </a:lnTo>
                <a:lnTo>
                  <a:pt x="1136" y="8"/>
                </a:lnTo>
                <a:lnTo>
                  <a:pt x="1116" y="4"/>
                </a:lnTo>
                <a:lnTo>
                  <a:pt x="1096" y="0"/>
                </a:lnTo>
                <a:lnTo>
                  <a:pt x="1074" y="0"/>
                </a:lnTo>
                <a:lnTo>
                  <a:pt x="1050" y="4"/>
                </a:lnTo>
                <a:lnTo>
                  <a:pt x="1036" y="6"/>
                </a:lnTo>
                <a:lnTo>
                  <a:pt x="1022" y="12"/>
                </a:lnTo>
                <a:lnTo>
                  <a:pt x="1008" y="18"/>
                </a:lnTo>
                <a:lnTo>
                  <a:pt x="994" y="26"/>
                </a:lnTo>
                <a:lnTo>
                  <a:pt x="978" y="38"/>
                </a:lnTo>
                <a:lnTo>
                  <a:pt x="962" y="50"/>
                </a:lnTo>
                <a:lnTo>
                  <a:pt x="962" y="50"/>
                </a:lnTo>
                <a:lnTo>
                  <a:pt x="942" y="70"/>
                </a:lnTo>
                <a:lnTo>
                  <a:pt x="924" y="94"/>
                </a:lnTo>
                <a:lnTo>
                  <a:pt x="908" y="116"/>
                </a:lnTo>
                <a:lnTo>
                  <a:pt x="894" y="138"/>
                </a:lnTo>
                <a:lnTo>
                  <a:pt x="876" y="174"/>
                </a:lnTo>
                <a:lnTo>
                  <a:pt x="870" y="188"/>
                </a:lnTo>
                <a:lnTo>
                  <a:pt x="870" y="188"/>
                </a:lnTo>
                <a:lnTo>
                  <a:pt x="854" y="206"/>
                </a:lnTo>
                <a:lnTo>
                  <a:pt x="834" y="226"/>
                </a:lnTo>
                <a:lnTo>
                  <a:pt x="808" y="252"/>
                </a:lnTo>
                <a:lnTo>
                  <a:pt x="808" y="252"/>
                </a:lnTo>
                <a:lnTo>
                  <a:pt x="788" y="272"/>
                </a:lnTo>
                <a:lnTo>
                  <a:pt x="778" y="286"/>
                </a:lnTo>
                <a:lnTo>
                  <a:pt x="770" y="298"/>
                </a:lnTo>
                <a:lnTo>
                  <a:pt x="754" y="314"/>
                </a:lnTo>
                <a:lnTo>
                  <a:pt x="754" y="314"/>
                </a:lnTo>
                <a:lnTo>
                  <a:pt x="718" y="342"/>
                </a:lnTo>
                <a:lnTo>
                  <a:pt x="700" y="354"/>
                </a:lnTo>
                <a:lnTo>
                  <a:pt x="806" y="286"/>
                </a:lnTo>
                <a:lnTo>
                  <a:pt x="800" y="318"/>
                </a:lnTo>
                <a:close/>
                <a:moveTo>
                  <a:pt x="724" y="1294"/>
                </a:moveTo>
                <a:lnTo>
                  <a:pt x="724" y="1294"/>
                </a:lnTo>
                <a:lnTo>
                  <a:pt x="720" y="1314"/>
                </a:lnTo>
                <a:lnTo>
                  <a:pt x="712" y="1360"/>
                </a:lnTo>
                <a:lnTo>
                  <a:pt x="698" y="1418"/>
                </a:lnTo>
                <a:lnTo>
                  <a:pt x="690" y="1446"/>
                </a:lnTo>
                <a:lnTo>
                  <a:pt x="682" y="1470"/>
                </a:lnTo>
                <a:lnTo>
                  <a:pt x="682" y="1470"/>
                </a:lnTo>
                <a:lnTo>
                  <a:pt x="674" y="1488"/>
                </a:lnTo>
                <a:lnTo>
                  <a:pt x="670" y="1502"/>
                </a:lnTo>
                <a:lnTo>
                  <a:pt x="668" y="1514"/>
                </a:lnTo>
                <a:lnTo>
                  <a:pt x="666" y="1524"/>
                </a:lnTo>
                <a:lnTo>
                  <a:pt x="668" y="1540"/>
                </a:lnTo>
                <a:lnTo>
                  <a:pt x="668" y="1558"/>
                </a:lnTo>
                <a:lnTo>
                  <a:pt x="668" y="1558"/>
                </a:lnTo>
                <a:lnTo>
                  <a:pt x="662" y="1618"/>
                </a:lnTo>
                <a:lnTo>
                  <a:pt x="662" y="1618"/>
                </a:lnTo>
                <a:lnTo>
                  <a:pt x="660" y="1634"/>
                </a:lnTo>
                <a:lnTo>
                  <a:pt x="654" y="1656"/>
                </a:lnTo>
                <a:lnTo>
                  <a:pt x="654" y="1656"/>
                </a:lnTo>
                <a:lnTo>
                  <a:pt x="648" y="1670"/>
                </a:lnTo>
                <a:lnTo>
                  <a:pt x="640" y="1682"/>
                </a:lnTo>
                <a:lnTo>
                  <a:pt x="630" y="1696"/>
                </a:lnTo>
                <a:lnTo>
                  <a:pt x="622" y="1714"/>
                </a:lnTo>
                <a:lnTo>
                  <a:pt x="622" y="1714"/>
                </a:lnTo>
                <a:lnTo>
                  <a:pt x="610" y="1742"/>
                </a:lnTo>
                <a:lnTo>
                  <a:pt x="608" y="1748"/>
                </a:lnTo>
                <a:lnTo>
                  <a:pt x="592" y="1742"/>
                </a:lnTo>
                <a:lnTo>
                  <a:pt x="592" y="1742"/>
                </a:lnTo>
                <a:lnTo>
                  <a:pt x="576" y="1708"/>
                </a:lnTo>
                <a:lnTo>
                  <a:pt x="564" y="1678"/>
                </a:lnTo>
                <a:lnTo>
                  <a:pt x="556" y="1646"/>
                </a:lnTo>
                <a:lnTo>
                  <a:pt x="556" y="1646"/>
                </a:lnTo>
                <a:lnTo>
                  <a:pt x="552" y="1620"/>
                </a:lnTo>
                <a:lnTo>
                  <a:pt x="550" y="1602"/>
                </a:lnTo>
                <a:lnTo>
                  <a:pt x="552" y="1568"/>
                </a:lnTo>
                <a:lnTo>
                  <a:pt x="552" y="1568"/>
                </a:lnTo>
                <a:lnTo>
                  <a:pt x="552" y="1554"/>
                </a:lnTo>
                <a:lnTo>
                  <a:pt x="548" y="1536"/>
                </a:lnTo>
                <a:lnTo>
                  <a:pt x="538" y="1496"/>
                </a:lnTo>
                <a:lnTo>
                  <a:pt x="522" y="1444"/>
                </a:lnTo>
                <a:lnTo>
                  <a:pt x="522" y="1444"/>
                </a:lnTo>
                <a:lnTo>
                  <a:pt x="540" y="1434"/>
                </a:lnTo>
                <a:lnTo>
                  <a:pt x="540" y="1434"/>
                </a:lnTo>
                <a:lnTo>
                  <a:pt x="574" y="1416"/>
                </a:lnTo>
                <a:lnTo>
                  <a:pt x="604" y="1398"/>
                </a:lnTo>
                <a:lnTo>
                  <a:pt x="622" y="1386"/>
                </a:lnTo>
                <a:lnTo>
                  <a:pt x="638" y="1374"/>
                </a:lnTo>
                <a:lnTo>
                  <a:pt x="638" y="1374"/>
                </a:lnTo>
                <a:lnTo>
                  <a:pt x="670" y="1346"/>
                </a:lnTo>
                <a:lnTo>
                  <a:pt x="698" y="1320"/>
                </a:lnTo>
                <a:lnTo>
                  <a:pt x="724" y="1294"/>
                </a:lnTo>
                <a:lnTo>
                  <a:pt x="724" y="1294"/>
                </a:lnTo>
                <a:close/>
              </a:path>
            </a:pathLst>
          </a:custGeom>
          <a:gradFill flip="none" rotWithShape="1">
            <a:gsLst>
              <a:gs pos="0">
                <a:srgbClr val="FFFF00"/>
              </a:gs>
              <a:gs pos="100000">
                <a:srgbClr val="FFC00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dirty="0"/>
          </a:p>
        </p:txBody>
      </p:sp>
      <p:sp>
        <p:nvSpPr>
          <p:cNvPr id="6" name="Freeform 11">
            <a:extLst>
              <a:ext uri="{FF2B5EF4-FFF2-40B4-BE49-F238E27FC236}">
                <a16:creationId xmlns:a16="http://schemas.microsoft.com/office/drawing/2014/main" id="{C06FD02F-3201-4880-BDBD-D1FBB3160E45}"/>
              </a:ext>
            </a:extLst>
          </p:cNvPr>
          <p:cNvSpPr>
            <a:spLocks noEditPoints="1"/>
          </p:cNvSpPr>
          <p:nvPr/>
        </p:nvSpPr>
        <p:spPr bwMode="auto">
          <a:xfrm>
            <a:off x="8238365" y="773705"/>
            <a:ext cx="862178" cy="1717765"/>
          </a:xfrm>
          <a:custGeom>
            <a:avLst/>
            <a:gdLst>
              <a:gd name="T0" fmla="*/ 362 w 785"/>
              <a:gd name="T1" fmla="*/ 816 h 1564"/>
              <a:gd name="T2" fmla="*/ 434 w 785"/>
              <a:gd name="T3" fmla="*/ 975 h 1564"/>
              <a:gd name="T4" fmla="*/ 493 w 785"/>
              <a:gd name="T5" fmla="*/ 1168 h 1564"/>
              <a:gd name="T6" fmla="*/ 489 w 785"/>
              <a:gd name="T7" fmla="*/ 1216 h 1564"/>
              <a:gd name="T8" fmla="*/ 431 w 785"/>
              <a:gd name="T9" fmla="*/ 1475 h 1564"/>
              <a:gd name="T10" fmla="*/ 365 w 785"/>
              <a:gd name="T11" fmla="*/ 1499 h 1564"/>
              <a:gd name="T12" fmla="*/ 314 w 785"/>
              <a:gd name="T13" fmla="*/ 1516 h 1564"/>
              <a:gd name="T14" fmla="*/ 332 w 785"/>
              <a:gd name="T15" fmla="*/ 1523 h 1564"/>
              <a:gd name="T16" fmla="*/ 341 w 785"/>
              <a:gd name="T17" fmla="*/ 1535 h 1564"/>
              <a:gd name="T18" fmla="*/ 314 w 785"/>
              <a:gd name="T19" fmla="*/ 1559 h 1564"/>
              <a:gd name="T20" fmla="*/ 397 w 785"/>
              <a:gd name="T21" fmla="*/ 1528 h 1564"/>
              <a:gd name="T22" fmla="*/ 452 w 785"/>
              <a:gd name="T23" fmla="*/ 1502 h 1564"/>
              <a:gd name="T24" fmla="*/ 519 w 785"/>
              <a:gd name="T25" fmla="*/ 1516 h 1564"/>
              <a:gd name="T26" fmla="*/ 484 w 785"/>
              <a:gd name="T27" fmla="*/ 1498 h 1564"/>
              <a:gd name="T28" fmla="*/ 461 w 785"/>
              <a:gd name="T29" fmla="*/ 1465 h 1564"/>
              <a:gd name="T30" fmla="*/ 495 w 785"/>
              <a:gd name="T31" fmla="*/ 1428 h 1564"/>
              <a:gd name="T32" fmla="*/ 588 w 785"/>
              <a:gd name="T33" fmla="*/ 1456 h 1564"/>
              <a:gd name="T34" fmla="*/ 603 w 785"/>
              <a:gd name="T35" fmla="*/ 1461 h 1564"/>
              <a:gd name="T36" fmla="*/ 591 w 785"/>
              <a:gd name="T37" fmla="*/ 1414 h 1564"/>
              <a:gd name="T38" fmla="*/ 700 w 785"/>
              <a:gd name="T39" fmla="*/ 1359 h 1564"/>
              <a:gd name="T40" fmla="*/ 621 w 785"/>
              <a:gd name="T41" fmla="*/ 1393 h 1564"/>
              <a:gd name="T42" fmla="*/ 583 w 785"/>
              <a:gd name="T43" fmla="*/ 1380 h 1564"/>
              <a:gd name="T44" fmla="*/ 578 w 785"/>
              <a:gd name="T45" fmla="*/ 1144 h 1564"/>
              <a:gd name="T46" fmla="*/ 660 w 785"/>
              <a:gd name="T47" fmla="*/ 1245 h 1564"/>
              <a:gd name="T48" fmla="*/ 713 w 785"/>
              <a:gd name="T49" fmla="*/ 1300 h 1564"/>
              <a:gd name="T50" fmla="*/ 769 w 785"/>
              <a:gd name="T51" fmla="*/ 1295 h 1564"/>
              <a:gd name="T52" fmla="*/ 785 w 785"/>
              <a:gd name="T53" fmla="*/ 1262 h 1564"/>
              <a:gd name="T54" fmla="*/ 780 w 785"/>
              <a:gd name="T55" fmla="*/ 1016 h 1564"/>
              <a:gd name="T56" fmla="*/ 632 w 785"/>
              <a:gd name="T57" fmla="*/ 656 h 1564"/>
              <a:gd name="T58" fmla="*/ 513 w 785"/>
              <a:gd name="T59" fmla="*/ 518 h 1564"/>
              <a:gd name="T60" fmla="*/ 432 w 785"/>
              <a:gd name="T61" fmla="*/ 501 h 1564"/>
              <a:gd name="T62" fmla="*/ 355 w 785"/>
              <a:gd name="T63" fmla="*/ 411 h 1564"/>
              <a:gd name="T64" fmla="*/ 361 w 785"/>
              <a:gd name="T65" fmla="*/ 339 h 1564"/>
              <a:gd name="T66" fmla="*/ 440 w 785"/>
              <a:gd name="T67" fmla="*/ 205 h 1564"/>
              <a:gd name="T68" fmla="*/ 426 w 785"/>
              <a:gd name="T69" fmla="*/ 93 h 1564"/>
              <a:gd name="T70" fmla="*/ 466 w 785"/>
              <a:gd name="T71" fmla="*/ 156 h 1564"/>
              <a:gd name="T72" fmla="*/ 452 w 785"/>
              <a:gd name="T73" fmla="*/ 96 h 1564"/>
              <a:gd name="T74" fmla="*/ 410 w 785"/>
              <a:gd name="T75" fmla="*/ 45 h 1564"/>
              <a:gd name="T76" fmla="*/ 333 w 785"/>
              <a:gd name="T77" fmla="*/ 1 h 1564"/>
              <a:gd name="T78" fmla="*/ 219 w 785"/>
              <a:gd name="T79" fmla="*/ 35 h 1564"/>
              <a:gd name="T80" fmla="*/ 27 w 785"/>
              <a:gd name="T81" fmla="*/ 113 h 1564"/>
              <a:gd name="T82" fmla="*/ 8 w 785"/>
              <a:gd name="T83" fmla="*/ 132 h 1564"/>
              <a:gd name="T84" fmla="*/ 45 w 785"/>
              <a:gd name="T85" fmla="*/ 137 h 1564"/>
              <a:gd name="T86" fmla="*/ 247 w 785"/>
              <a:gd name="T87" fmla="*/ 117 h 1564"/>
              <a:gd name="T88" fmla="*/ 307 w 785"/>
              <a:gd name="T89" fmla="*/ 116 h 1564"/>
              <a:gd name="T90" fmla="*/ 355 w 785"/>
              <a:gd name="T91" fmla="*/ 143 h 1564"/>
              <a:gd name="T92" fmla="*/ 360 w 785"/>
              <a:gd name="T93" fmla="*/ 170 h 1564"/>
              <a:gd name="T94" fmla="*/ 338 w 785"/>
              <a:gd name="T95" fmla="*/ 226 h 1564"/>
              <a:gd name="T96" fmla="*/ 279 w 785"/>
              <a:gd name="T97" fmla="*/ 301 h 1564"/>
              <a:gd name="T98" fmla="*/ 264 w 785"/>
              <a:gd name="T99" fmla="*/ 434 h 1564"/>
              <a:gd name="T100" fmla="*/ 348 w 785"/>
              <a:gd name="T101" fmla="*/ 659 h 1564"/>
              <a:gd name="T102" fmla="*/ 548 w 785"/>
              <a:gd name="T103" fmla="*/ 1141 h 1564"/>
              <a:gd name="T104" fmla="*/ 551 w 785"/>
              <a:gd name="T105" fmla="*/ 1194 h 1564"/>
              <a:gd name="T106" fmla="*/ 561 w 785"/>
              <a:gd name="T107" fmla="*/ 1390 h 1564"/>
              <a:gd name="T108" fmla="*/ 537 w 785"/>
              <a:gd name="T109" fmla="*/ 1370 h 1564"/>
              <a:gd name="T110" fmla="*/ 551 w 785"/>
              <a:gd name="T111" fmla="*/ 1402 h 1564"/>
              <a:gd name="T112" fmla="*/ 471 w 785"/>
              <a:gd name="T113" fmla="*/ 1412 h 1564"/>
              <a:gd name="T114" fmla="*/ 526 w 785"/>
              <a:gd name="T115" fmla="*/ 1222 h 1564"/>
              <a:gd name="T116" fmla="*/ 498 w 785"/>
              <a:gd name="T117" fmla="*/ 1064 h 15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785" h="1564">
                <a:moveTo>
                  <a:pt x="348" y="659"/>
                </a:moveTo>
                <a:lnTo>
                  <a:pt x="348" y="659"/>
                </a:lnTo>
                <a:lnTo>
                  <a:pt x="348" y="679"/>
                </a:lnTo>
                <a:lnTo>
                  <a:pt x="348" y="702"/>
                </a:lnTo>
                <a:lnTo>
                  <a:pt x="350" y="730"/>
                </a:lnTo>
                <a:lnTo>
                  <a:pt x="353" y="763"/>
                </a:lnTo>
                <a:lnTo>
                  <a:pt x="359" y="797"/>
                </a:lnTo>
                <a:lnTo>
                  <a:pt x="362" y="816"/>
                </a:lnTo>
                <a:lnTo>
                  <a:pt x="367" y="833"/>
                </a:lnTo>
                <a:lnTo>
                  <a:pt x="374" y="851"/>
                </a:lnTo>
                <a:lnTo>
                  <a:pt x="380" y="869"/>
                </a:lnTo>
                <a:lnTo>
                  <a:pt x="380" y="869"/>
                </a:lnTo>
                <a:lnTo>
                  <a:pt x="395" y="902"/>
                </a:lnTo>
                <a:lnTo>
                  <a:pt x="409" y="931"/>
                </a:lnTo>
                <a:lnTo>
                  <a:pt x="423" y="955"/>
                </a:lnTo>
                <a:lnTo>
                  <a:pt x="434" y="975"/>
                </a:lnTo>
                <a:lnTo>
                  <a:pt x="451" y="1002"/>
                </a:lnTo>
                <a:lnTo>
                  <a:pt x="457" y="1011"/>
                </a:lnTo>
                <a:lnTo>
                  <a:pt x="474" y="1042"/>
                </a:lnTo>
                <a:lnTo>
                  <a:pt x="474" y="1042"/>
                </a:lnTo>
                <a:lnTo>
                  <a:pt x="483" y="1095"/>
                </a:lnTo>
                <a:lnTo>
                  <a:pt x="489" y="1137"/>
                </a:lnTo>
                <a:lnTo>
                  <a:pt x="491" y="1155"/>
                </a:lnTo>
                <a:lnTo>
                  <a:pt x="493" y="1168"/>
                </a:lnTo>
                <a:lnTo>
                  <a:pt x="493" y="1168"/>
                </a:lnTo>
                <a:lnTo>
                  <a:pt x="491" y="1183"/>
                </a:lnTo>
                <a:lnTo>
                  <a:pt x="489" y="1194"/>
                </a:lnTo>
                <a:lnTo>
                  <a:pt x="486" y="1202"/>
                </a:lnTo>
                <a:lnTo>
                  <a:pt x="486" y="1204"/>
                </a:lnTo>
                <a:lnTo>
                  <a:pt x="486" y="1207"/>
                </a:lnTo>
                <a:lnTo>
                  <a:pt x="486" y="1207"/>
                </a:lnTo>
                <a:lnTo>
                  <a:pt x="489" y="1216"/>
                </a:lnTo>
                <a:lnTo>
                  <a:pt x="490" y="1227"/>
                </a:lnTo>
                <a:lnTo>
                  <a:pt x="490" y="1241"/>
                </a:lnTo>
                <a:lnTo>
                  <a:pt x="486" y="1257"/>
                </a:lnTo>
                <a:lnTo>
                  <a:pt x="486" y="1257"/>
                </a:lnTo>
                <a:lnTo>
                  <a:pt x="459" y="1374"/>
                </a:lnTo>
                <a:lnTo>
                  <a:pt x="441" y="1443"/>
                </a:lnTo>
                <a:lnTo>
                  <a:pt x="433" y="1467"/>
                </a:lnTo>
                <a:lnTo>
                  <a:pt x="431" y="1475"/>
                </a:lnTo>
                <a:lnTo>
                  <a:pt x="428" y="1479"/>
                </a:lnTo>
                <a:lnTo>
                  <a:pt x="428" y="1479"/>
                </a:lnTo>
                <a:lnTo>
                  <a:pt x="424" y="1481"/>
                </a:lnTo>
                <a:lnTo>
                  <a:pt x="417" y="1485"/>
                </a:lnTo>
                <a:lnTo>
                  <a:pt x="400" y="1493"/>
                </a:lnTo>
                <a:lnTo>
                  <a:pt x="378" y="1500"/>
                </a:lnTo>
                <a:lnTo>
                  <a:pt x="378" y="1500"/>
                </a:lnTo>
                <a:lnTo>
                  <a:pt x="365" y="1499"/>
                </a:lnTo>
                <a:lnTo>
                  <a:pt x="355" y="1499"/>
                </a:lnTo>
                <a:lnTo>
                  <a:pt x="351" y="1499"/>
                </a:lnTo>
                <a:lnTo>
                  <a:pt x="348" y="1500"/>
                </a:lnTo>
                <a:lnTo>
                  <a:pt x="348" y="1500"/>
                </a:lnTo>
                <a:lnTo>
                  <a:pt x="340" y="1505"/>
                </a:lnTo>
                <a:lnTo>
                  <a:pt x="329" y="1510"/>
                </a:lnTo>
                <a:lnTo>
                  <a:pt x="329" y="1510"/>
                </a:lnTo>
                <a:lnTo>
                  <a:pt x="314" y="1516"/>
                </a:lnTo>
                <a:lnTo>
                  <a:pt x="305" y="1532"/>
                </a:lnTo>
                <a:lnTo>
                  <a:pt x="317" y="1527"/>
                </a:lnTo>
                <a:lnTo>
                  <a:pt x="317" y="1527"/>
                </a:lnTo>
                <a:lnTo>
                  <a:pt x="319" y="1528"/>
                </a:lnTo>
                <a:lnTo>
                  <a:pt x="322" y="1528"/>
                </a:lnTo>
                <a:lnTo>
                  <a:pt x="324" y="1527"/>
                </a:lnTo>
                <a:lnTo>
                  <a:pt x="324" y="1527"/>
                </a:lnTo>
                <a:lnTo>
                  <a:pt x="332" y="1523"/>
                </a:lnTo>
                <a:lnTo>
                  <a:pt x="342" y="1519"/>
                </a:lnTo>
                <a:lnTo>
                  <a:pt x="356" y="1516"/>
                </a:lnTo>
                <a:lnTo>
                  <a:pt x="367" y="1516"/>
                </a:lnTo>
                <a:lnTo>
                  <a:pt x="375" y="1516"/>
                </a:lnTo>
                <a:lnTo>
                  <a:pt x="375" y="1516"/>
                </a:lnTo>
                <a:lnTo>
                  <a:pt x="361" y="1523"/>
                </a:lnTo>
                <a:lnTo>
                  <a:pt x="341" y="1535"/>
                </a:lnTo>
                <a:lnTo>
                  <a:pt x="341" y="1535"/>
                </a:lnTo>
                <a:lnTo>
                  <a:pt x="331" y="1540"/>
                </a:lnTo>
                <a:lnTo>
                  <a:pt x="319" y="1545"/>
                </a:lnTo>
                <a:lnTo>
                  <a:pt x="319" y="1545"/>
                </a:lnTo>
                <a:lnTo>
                  <a:pt x="310" y="1548"/>
                </a:lnTo>
                <a:lnTo>
                  <a:pt x="305" y="1550"/>
                </a:lnTo>
                <a:lnTo>
                  <a:pt x="305" y="1550"/>
                </a:lnTo>
                <a:lnTo>
                  <a:pt x="290" y="1564"/>
                </a:lnTo>
                <a:lnTo>
                  <a:pt x="314" y="1559"/>
                </a:lnTo>
                <a:lnTo>
                  <a:pt x="329" y="1559"/>
                </a:lnTo>
                <a:lnTo>
                  <a:pt x="329" y="1559"/>
                </a:lnTo>
                <a:lnTo>
                  <a:pt x="338" y="1556"/>
                </a:lnTo>
                <a:lnTo>
                  <a:pt x="351" y="1550"/>
                </a:lnTo>
                <a:lnTo>
                  <a:pt x="367" y="1542"/>
                </a:lnTo>
                <a:lnTo>
                  <a:pt x="367" y="1542"/>
                </a:lnTo>
                <a:lnTo>
                  <a:pt x="384" y="1535"/>
                </a:lnTo>
                <a:lnTo>
                  <a:pt x="397" y="1528"/>
                </a:lnTo>
                <a:lnTo>
                  <a:pt x="404" y="1523"/>
                </a:lnTo>
                <a:lnTo>
                  <a:pt x="404" y="1523"/>
                </a:lnTo>
                <a:lnTo>
                  <a:pt x="418" y="1512"/>
                </a:lnTo>
                <a:lnTo>
                  <a:pt x="427" y="1505"/>
                </a:lnTo>
                <a:lnTo>
                  <a:pt x="432" y="1504"/>
                </a:lnTo>
                <a:lnTo>
                  <a:pt x="437" y="1503"/>
                </a:lnTo>
                <a:lnTo>
                  <a:pt x="437" y="1503"/>
                </a:lnTo>
                <a:lnTo>
                  <a:pt x="452" y="1502"/>
                </a:lnTo>
                <a:lnTo>
                  <a:pt x="457" y="1503"/>
                </a:lnTo>
                <a:lnTo>
                  <a:pt x="457" y="1503"/>
                </a:lnTo>
                <a:lnTo>
                  <a:pt x="508" y="1521"/>
                </a:lnTo>
                <a:lnTo>
                  <a:pt x="508" y="1521"/>
                </a:lnTo>
                <a:lnTo>
                  <a:pt x="514" y="1524"/>
                </a:lnTo>
                <a:lnTo>
                  <a:pt x="517" y="1527"/>
                </a:lnTo>
                <a:lnTo>
                  <a:pt x="532" y="1527"/>
                </a:lnTo>
                <a:lnTo>
                  <a:pt x="519" y="1516"/>
                </a:lnTo>
                <a:lnTo>
                  <a:pt x="519" y="1516"/>
                </a:lnTo>
                <a:lnTo>
                  <a:pt x="514" y="1510"/>
                </a:lnTo>
                <a:lnTo>
                  <a:pt x="509" y="1507"/>
                </a:lnTo>
                <a:lnTo>
                  <a:pt x="503" y="1503"/>
                </a:lnTo>
                <a:lnTo>
                  <a:pt x="503" y="1503"/>
                </a:lnTo>
                <a:lnTo>
                  <a:pt x="499" y="1500"/>
                </a:lnTo>
                <a:lnTo>
                  <a:pt x="494" y="1500"/>
                </a:lnTo>
                <a:lnTo>
                  <a:pt x="484" y="1498"/>
                </a:lnTo>
                <a:lnTo>
                  <a:pt x="479" y="1497"/>
                </a:lnTo>
                <a:lnTo>
                  <a:pt x="474" y="1495"/>
                </a:lnTo>
                <a:lnTo>
                  <a:pt x="470" y="1492"/>
                </a:lnTo>
                <a:lnTo>
                  <a:pt x="466" y="1486"/>
                </a:lnTo>
                <a:lnTo>
                  <a:pt x="466" y="1486"/>
                </a:lnTo>
                <a:lnTo>
                  <a:pt x="464" y="1480"/>
                </a:lnTo>
                <a:lnTo>
                  <a:pt x="462" y="1473"/>
                </a:lnTo>
                <a:lnTo>
                  <a:pt x="461" y="1465"/>
                </a:lnTo>
                <a:lnTo>
                  <a:pt x="462" y="1457"/>
                </a:lnTo>
                <a:lnTo>
                  <a:pt x="465" y="1443"/>
                </a:lnTo>
                <a:lnTo>
                  <a:pt x="466" y="1438"/>
                </a:lnTo>
                <a:lnTo>
                  <a:pt x="471" y="1428"/>
                </a:lnTo>
                <a:lnTo>
                  <a:pt x="486" y="1426"/>
                </a:lnTo>
                <a:lnTo>
                  <a:pt x="486" y="1426"/>
                </a:lnTo>
                <a:lnTo>
                  <a:pt x="490" y="1427"/>
                </a:lnTo>
                <a:lnTo>
                  <a:pt x="495" y="1428"/>
                </a:lnTo>
                <a:lnTo>
                  <a:pt x="503" y="1428"/>
                </a:lnTo>
                <a:lnTo>
                  <a:pt x="503" y="1428"/>
                </a:lnTo>
                <a:lnTo>
                  <a:pt x="534" y="1426"/>
                </a:lnTo>
                <a:lnTo>
                  <a:pt x="556" y="1423"/>
                </a:lnTo>
                <a:lnTo>
                  <a:pt x="556" y="1423"/>
                </a:lnTo>
                <a:lnTo>
                  <a:pt x="580" y="1450"/>
                </a:lnTo>
                <a:lnTo>
                  <a:pt x="580" y="1450"/>
                </a:lnTo>
                <a:lnTo>
                  <a:pt x="588" y="1456"/>
                </a:lnTo>
                <a:lnTo>
                  <a:pt x="593" y="1461"/>
                </a:lnTo>
                <a:lnTo>
                  <a:pt x="597" y="1467"/>
                </a:lnTo>
                <a:lnTo>
                  <a:pt x="597" y="1467"/>
                </a:lnTo>
                <a:lnTo>
                  <a:pt x="600" y="1479"/>
                </a:lnTo>
                <a:lnTo>
                  <a:pt x="602" y="1481"/>
                </a:lnTo>
                <a:lnTo>
                  <a:pt x="602" y="1481"/>
                </a:lnTo>
                <a:lnTo>
                  <a:pt x="603" y="1470"/>
                </a:lnTo>
                <a:lnTo>
                  <a:pt x="603" y="1461"/>
                </a:lnTo>
                <a:lnTo>
                  <a:pt x="602" y="1455"/>
                </a:lnTo>
                <a:lnTo>
                  <a:pt x="602" y="1455"/>
                </a:lnTo>
                <a:lnTo>
                  <a:pt x="591" y="1436"/>
                </a:lnTo>
                <a:lnTo>
                  <a:pt x="583" y="1419"/>
                </a:lnTo>
                <a:lnTo>
                  <a:pt x="583" y="1419"/>
                </a:lnTo>
                <a:lnTo>
                  <a:pt x="584" y="1418"/>
                </a:lnTo>
                <a:lnTo>
                  <a:pt x="586" y="1417"/>
                </a:lnTo>
                <a:lnTo>
                  <a:pt x="591" y="1414"/>
                </a:lnTo>
                <a:lnTo>
                  <a:pt x="599" y="1412"/>
                </a:lnTo>
                <a:lnTo>
                  <a:pt x="599" y="1412"/>
                </a:lnTo>
                <a:lnTo>
                  <a:pt x="612" y="1408"/>
                </a:lnTo>
                <a:lnTo>
                  <a:pt x="628" y="1403"/>
                </a:lnTo>
                <a:lnTo>
                  <a:pt x="645" y="1395"/>
                </a:lnTo>
                <a:lnTo>
                  <a:pt x="657" y="1388"/>
                </a:lnTo>
                <a:lnTo>
                  <a:pt x="657" y="1388"/>
                </a:lnTo>
                <a:lnTo>
                  <a:pt x="700" y="1359"/>
                </a:lnTo>
                <a:lnTo>
                  <a:pt x="705" y="1351"/>
                </a:lnTo>
                <a:lnTo>
                  <a:pt x="695" y="1351"/>
                </a:lnTo>
                <a:lnTo>
                  <a:pt x="695" y="1351"/>
                </a:lnTo>
                <a:lnTo>
                  <a:pt x="674" y="1364"/>
                </a:lnTo>
                <a:lnTo>
                  <a:pt x="674" y="1364"/>
                </a:lnTo>
                <a:lnTo>
                  <a:pt x="657" y="1374"/>
                </a:lnTo>
                <a:lnTo>
                  <a:pt x="638" y="1384"/>
                </a:lnTo>
                <a:lnTo>
                  <a:pt x="621" y="1393"/>
                </a:lnTo>
                <a:lnTo>
                  <a:pt x="612" y="1397"/>
                </a:lnTo>
                <a:lnTo>
                  <a:pt x="612" y="1397"/>
                </a:lnTo>
                <a:lnTo>
                  <a:pt x="598" y="1395"/>
                </a:lnTo>
                <a:lnTo>
                  <a:pt x="590" y="1395"/>
                </a:lnTo>
                <a:lnTo>
                  <a:pt x="586" y="1394"/>
                </a:lnTo>
                <a:lnTo>
                  <a:pt x="585" y="1393"/>
                </a:lnTo>
                <a:lnTo>
                  <a:pt x="585" y="1393"/>
                </a:lnTo>
                <a:lnTo>
                  <a:pt x="583" y="1380"/>
                </a:lnTo>
                <a:lnTo>
                  <a:pt x="580" y="1364"/>
                </a:lnTo>
                <a:lnTo>
                  <a:pt x="580" y="1364"/>
                </a:lnTo>
                <a:lnTo>
                  <a:pt x="576" y="1269"/>
                </a:lnTo>
                <a:lnTo>
                  <a:pt x="572" y="1173"/>
                </a:lnTo>
                <a:lnTo>
                  <a:pt x="572" y="1173"/>
                </a:lnTo>
                <a:lnTo>
                  <a:pt x="575" y="1155"/>
                </a:lnTo>
                <a:lnTo>
                  <a:pt x="578" y="1144"/>
                </a:lnTo>
                <a:lnTo>
                  <a:pt x="578" y="1144"/>
                </a:lnTo>
                <a:lnTo>
                  <a:pt x="599" y="1157"/>
                </a:lnTo>
                <a:lnTo>
                  <a:pt x="614" y="1168"/>
                </a:lnTo>
                <a:lnTo>
                  <a:pt x="618" y="1170"/>
                </a:lnTo>
                <a:lnTo>
                  <a:pt x="621" y="1173"/>
                </a:lnTo>
                <a:lnTo>
                  <a:pt x="621" y="1173"/>
                </a:lnTo>
                <a:lnTo>
                  <a:pt x="626" y="1184"/>
                </a:lnTo>
                <a:lnTo>
                  <a:pt x="640" y="1208"/>
                </a:lnTo>
                <a:lnTo>
                  <a:pt x="660" y="1245"/>
                </a:lnTo>
                <a:lnTo>
                  <a:pt x="660" y="1245"/>
                </a:lnTo>
                <a:lnTo>
                  <a:pt x="665" y="1252"/>
                </a:lnTo>
                <a:lnTo>
                  <a:pt x="676" y="1268"/>
                </a:lnTo>
                <a:lnTo>
                  <a:pt x="689" y="1283"/>
                </a:lnTo>
                <a:lnTo>
                  <a:pt x="696" y="1290"/>
                </a:lnTo>
                <a:lnTo>
                  <a:pt x="703" y="1295"/>
                </a:lnTo>
                <a:lnTo>
                  <a:pt x="703" y="1295"/>
                </a:lnTo>
                <a:lnTo>
                  <a:pt x="713" y="1300"/>
                </a:lnTo>
                <a:lnTo>
                  <a:pt x="719" y="1303"/>
                </a:lnTo>
                <a:lnTo>
                  <a:pt x="723" y="1303"/>
                </a:lnTo>
                <a:lnTo>
                  <a:pt x="724" y="1303"/>
                </a:lnTo>
                <a:lnTo>
                  <a:pt x="729" y="1293"/>
                </a:lnTo>
                <a:lnTo>
                  <a:pt x="745" y="1298"/>
                </a:lnTo>
                <a:lnTo>
                  <a:pt x="748" y="1284"/>
                </a:lnTo>
                <a:lnTo>
                  <a:pt x="748" y="1284"/>
                </a:lnTo>
                <a:lnTo>
                  <a:pt x="769" y="1295"/>
                </a:lnTo>
                <a:lnTo>
                  <a:pt x="769" y="1295"/>
                </a:lnTo>
                <a:lnTo>
                  <a:pt x="771" y="1295"/>
                </a:lnTo>
                <a:lnTo>
                  <a:pt x="772" y="1293"/>
                </a:lnTo>
                <a:lnTo>
                  <a:pt x="774" y="1287"/>
                </a:lnTo>
                <a:lnTo>
                  <a:pt x="775" y="1276"/>
                </a:lnTo>
                <a:lnTo>
                  <a:pt x="785" y="1279"/>
                </a:lnTo>
                <a:lnTo>
                  <a:pt x="785" y="1262"/>
                </a:lnTo>
                <a:lnTo>
                  <a:pt x="785" y="1262"/>
                </a:lnTo>
                <a:lnTo>
                  <a:pt x="781" y="1188"/>
                </a:lnTo>
                <a:lnTo>
                  <a:pt x="775" y="1079"/>
                </a:lnTo>
                <a:lnTo>
                  <a:pt x="775" y="1079"/>
                </a:lnTo>
                <a:lnTo>
                  <a:pt x="771" y="1046"/>
                </a:lnTo>
                <a:lnTo>
                  <a:pt x="766" y="1013"/>
                </a:lnTo>
                <a:lnTo>
                  <a:pt x="761" y="979"/>
                </a:lnTo>
                <a:lnTo>
                  <a:pt x="780" y="1016"/>
                </a:lnTo>
                <a:lnTo>
                  <a:pt x="780" y="1016"/>
                </a:lnTo>
                <a:lnTo>
                  <a:pt x="746" y="917"/>
                </a:lnTo>
                <a:lnTo>
                  <a:pt x="715" y="833"/>
                </a:lnTo>
                <a:lnTo>
                  <a:pt x="689" y="760"/>
                </a:lnTo>
                <a:lnTo>
                  <a:pt x="689" y="760"/>
                </a:lnTo>
                <a:lnTo>
                  <a:pt x="683" y="745"/>
                </a:lnTo>
                <a:lnTo>
                  <a:pt x="675" y="728"/>
                </a:lnTo>
                <a:lnTo>
                  <a:pt x="656" y="693"/>
                </a:lnTo>
                <a:lnTo>
                  <a:pt x="632" y="656"/>
                </a:lnTo>
                <a:lnTo>
                  <a:pt x="608" y="620"/>
                </a:lnTo>
                <a:lnTo>
                  <a:pt x="583" y="585"/>
                </a:lnTo>
                <a:lnTo>
                  <a:pt x="559" y="558"/>
                </a:lnTo>
                <a:lnTo>
                  <a:pt x="540" y="536"/>
                </a:lnTo>
                <a:lnTo>
                  <a:pt x="531" y="529"/>
                </a:lnTo>
                <a:lnTo>
                  <a:pt x="524" y="523"/>
                </a:lnTo>
                <a:lnTo>
                  <a:pt x="524" y="523"/>
                </a:lnTo>
                <a:lnTo>
                  <a:pt x="513" y="518"/>
                </a:lnTo>
                <a:lnTo>
                  <a:pt x="502" y="513"/>
                </a:lnTo>
                <a:lnTo>
                  <a:pt x="489" y="511"/>
                </a:lnTo>
                <a:lnTo>
                  <a:pt x="478" y="508"/>
                </a:lnTo>
                <a:lnTo>
                  <a:pt x="456" y="506"/>
                </a:lnTo>
                <a:lnTo>
                  <a:pt x="446" y="504"/>
                </a:lnTo>
                <a:lnTo>
                  <a:pt x="437" y="502"/>
                </a:lnTo>
                <a:lnTo>
                  <a:pt x="437" y="502"/>
                </a:lnTo>
                <a:lnTo>
                  <a:pt x="432" y="501"/>
                </a:lnTo>
                <a:lnTo>
                  <a:pt x="426" y="497"/>
                </a:lnTo>
                <a:lnTo>
                  <a:pt x="413" y="488"/>
                </a:lnTo>
                <a:lnTo>
                  <a:pt x="398" y="475"/>
                </a:lnTo>
                <a:lnTo>
                  <a:pt x="384" y="459"/>
                </a:lnTo>
                <a:lnTo>
                  <a:pt x="370" y="441"/>
                </a:lnTo>
                <a:lnTo>
                  <a:pt x="365" y="431"/>
                </a:lnTo>
                <a:lnTo>
                  <a:pt x="360" y="421"/>
                </a:lnTo>
                <a:lnTo>
                  <a:pt x="355" y="411"/>
                </a:lnTo>
                <a:lnTo>
                  <a:pt x="352" y="401"/>
                </a:lnTo>
                <a:lnTo>
                  <a:pt x="350" y="391"/>
                </a:lnTo>
                <a:lnTo>
                  <a:pt x="348" y="380"/>
                </a:lnTo>
                <a:lnTo>
                  <a:pt x="348" y="380"/>
                </a:lnTo>
                <a:lnTo>
                  <a:pt x="350" y="370"/>
                </a:lnTo>
                <a:lnTo>
                  <a:pt x="352" y="359"/>
                </a:lnTo>
                <a:lnTo>
                  <a:pt x="356" y="349"/>
                </a:lnTo>
                <a:lnTo>
                  <a:pt x="361" y="339"/>
                </a:lnTo>
                <a:lnTo>
                  <a:pt x="375" y="317"/>
                </a:lnTo>
                <a:lnTo>
                  <a:pt x="391" y="296"/>
                </a:lnTo>
                <a:lnTo>
                  <a:pt x="408" y="273"/>
                </a:lnTo>
                <a:lnTo>
                  <a:pt x="423" y="250"/>
                </a:lnTo>
                <a:lnTo>
                  <a:pt x="429" y="239"/>
                </a:lnTo>
                <a:lnTo>
                  <a:pt x="434" y="227"/>
                </a:lnTo>
                <a:lnTo>
                  <a:pt x="437" y="216"/>
                </a:lnTo>
                <a:lnTo>
                  <a:pt x="440" y="205"/>
                </a:lnTo>
                <a:lnTo>
                  <a:pt x="440" y="205"/>
                </a:lnTo>
                <a:lnTo>
                  <a:pt x="440" y="182"/>
                </a:lnTo>
                <a:lnTo>
                  <a:pt x="438" y="162"/>
                </a:lnTo>
                <a:lnTo>
                  <a:pt x="437" y="143"/>
                </a:lnTo>
                <a:lnTo>
                  <a:pt x="434" y="125"/>
                </a:lnTo>
                <a:lnTo>
                  <a:pt x="428" y="102"/>
                </a:lnTo>
                <a:lnTo>
                  <a:pt x="426" y="93"/>
                </a:lnTo>
                <a:lnTo>
                  <a:pt x="426" y="93"/>
                </a:lnTo>
                <a:lnTo>
                  <a:pt x="433" y="103"/>
                </a:lnTo>
                <a:lnTo>
                  <a:pt x="450" y="127"/>
                </a:lnTo>
                <a:lnTo>
                  <a:pt x="450" y="127"/>
                </a:lnTo>
                <a:lnTo>
                  <a:pt x="453" y="136"/>
                </a:lnTo>
                <a:lnTo>
                  <a:pt x="459" y="148"/>
                </a:lnTo>
                <a:lnTo>
                  <a:pt x="465" y="173"/>
                </a:lnTo>
                <a:lnTo>
                  <a:pt x="471" y="205"/>
                </a:lnTo>
                <a:lnTo>
                  <a:pt x="466" y="156"/>
                </a:lnTo>
                <a:lnTo>
                  <a:pt x="481" y="212"/>
                </a:lnTo>
                <a:lnTo>
                  <a:pt x="481" y="212"/>
                </a:lnTo>
                <a:lnTo>
                  <a:pt x="480" y="199"/>
                </a:lnTo>
                <a:lnTo>
                  <a:pt x="475" y="169"/>
                </a:lnTo>
                <a:lnTo>
                  <a:pt x="471" y="150"/>
                </a:lnTo>
                <a:lnTo>
                  <a:pt x="466" y="130"/>
                </a:lnTo>
                <a:lnTo>
                  <a:pt x="460" y="112"/>
                </a:lnTo>
                <a:lnTo>
                  <a:pt x="452" y="96"/>
                </a:lnTo>
                <a:lnTo>
                  <a:pt x="452" y="96"/>
                </a:lnTo>
                <a:lnTo>
                  <a:pt x="445" y="82"/>
                </a:lnTo>
                <a:lnTo>
                  <a:pt x="437" y="70"/>
                </a:lnTo>
                <a:lnTo>
                  <a:pt x="429" y="62"/>
                </a:lnTo>
                <a:lnTo>
                  <a:pt x="423" y="55"/>
                </a:lnTo>
                <a:lnTo>
                  <a:pt x="413" y="48"/>
                </a:lnTo>
                <a:lnTo>
                  <a:pt x="410" y="45"/>
                </a:lnTo>
                <a:lnTo>
                  <a:pt x="410" y="45"/>
                </a:lnTo>
                <a:lnTo>
                  <a:pt x="403" y="36"/>
                </a:lnTo>
                <a:lnTo>
                  <a:pt x="393" y="27"/>
                </a:lnTo>
                <a:lnTo>
                  <a:pt x="380" y="17"/>
                </a:lnTo>
                <a:lnTo>
                  <a:pt x="372" y="13"/>
                </a:lnTo>
                <a:lnTo>
                  <a:pt x="364" y="8"/>
                </a:lnTo>
                <a:lnTo>
                  <a:pt x="355" y="5"/>
                </a:lnTo>
                <a:lnTo>
                  <a:pt x="345" y="2"/>
                </a:lnTo>
                <a:lnTo>
                  <a:pt x="333" y="1"/>
                </a:lnTo>
                <a:lnTo>
                  <a:pt x="322" y="0"/>
                </a:lnTo>
                <a:lnTo>
                  <a:pt x="309" y="0"/>
                </a:lnTo>
                <a:lnTo>
                  <a:pt x="295" y="2"/>
                </a:lnTo>
                <a:lnTo>
                  <a:pt x="295" y="2"/>
                </a:lnTo>
                <a:lnTo>
                  <a:pt x="270" y="10"/>
                </a:lnTo>
                <a:lnTo>
                  <a:pt x="250" y="17"/>
                </a:lnTo>
                <a:lnTo>
                  <a:pt x="232" y="26"/>
                </a:lnTo>
                <a:lnTo>
                  <a:pt x="219" y="35"/>
                </a:lnTo>
                <a:lnTo>
                  <a:pt x="210" y="43"/>
                </a:lnTo>
                <a:lnTo>
                  <a:pt x="204" y="49"/>
                </a:lnTo>
                <a:lnTo>
                  <a:pt x="199" y="55"/>
                </a:lnTo>
                <a:lnTo>
                  <a:pt x="199" y="55"/>
                </a:lnTo>
                <a:lnTo>
                  <a:pt x="122" y="81"/>
                </a:lnTo>
                <a:lnTo>
                  <a:pt x="64" y="100"/>
                </a:lnTo>
                <a:lnTo>
                  <a:pt x="41" y="108"/>
                </a:lnTo>
                <a:lnTo>
                  <a:pt x="27" y="113"/>
                </a:lnTo>
                <a:lnTo>
                  <a:pt x="27" y="113"/>
                </a:lnTo>
                <a:lnTo>
                  <a:pt x="12" y="122"/>
                </a:lnTo>
                <a:lnTo>
                  <a:pt x="3" y="129"/>
                </a:lnTo>
                <a:lnTo>
                  <a:pt x="0" y="131"/>
                </a:lnTo>
                <a:lnTo>
                  <a:pt x="0" y="132"/>
                </a:lnTo>
                <a:lnTo>
                  <a:pt x="3" y="132"/>
                </a:lnTo>
                <a:lnTo>
                  <a:pt x="3" y="132"/>
                </a:lnTo>
                <a:lnTo>
                  <a:pt x="8" y="132"/>
                </a:lnTo>
                <a:lnTo>
                  <a:pt x="13" y="134"/>
                </a:lnTo>
                <a:lnTo>
                  <a:pt x="18" y="135"/>
                </a:lnTo>
                <a:lnTo>
                  <a:pt x="18" y="135"/>
                </a:lnTo>
                <a:lnTo>
                  <a:pt x="18" y="136"/>
                </a:lnTo>
                <a:lnTo>
                  <a:pt x="18" y="136"/>
                </a:lnTo>
                <a:lnTo>
                  <a:pt x="19" y="137"/>
                </a:lnTo>
                <a:lnTo>
                  <a:pt x="28" y="139"/>
                </a:lnTo>
                <a:lnTo>
                  <a:pt x="45" y="137"/>
                </a:lnTo>
                <a:lnTo>
                  <a:pt x="45" y="137"/>
                </a:lnTo>
                <a:lnTo>
                  <a:pt x="89" y="132"/>
                </a:lnTo>
                <a:lnTo>
                  <a:pt x="154" y="121"/>
                </a:lnTo>
                <a:lnTo>
                  <a:pt x="237" y="106"/>
                </a:lnTo>
                <a:lnTo>
                  <a:pt x="237" y="106"/>
                </a:lnTo>
                <a:lnTo>
                  <a:pt x="240" y="110"/>
                </a:lnTo>
                <a:lnTo>
                  <a:pt x="242" y="113"/>
                </a:lnTo>
                <a:lnTo>
                  <a:pt x="247" y="117"/>
                </a:lnTo>
                <a:lnTo>
                  <a:pt x="247" y="117"/>
                </a:lnTo>
                <a:lnTo>
                  <a:pt x="261" y="122"/>
                </a:lnTo>
                <a:lnTo>
                  <a:pt x="269" y="125"/>
                </a:lnTo>
                <a:lnTo>
                  <a:pt x="274" y="120"/>
                </a:lnTo>
                <a:lnTo>
                  <a:pt x="293" y="122"/>
                </a:lnTo>
                <a:lnTo>
                  <a:pt x="295" y="117"/>
                </a:lnTo>
                <a:lnTo>
                  <a:pt x="295" y="117"/>
                </a:lnTo>
                <a:lnTo>
                  <a:pt x="307" y="116"/>
                </a:lnTo>
                <a:lnTo>
                  <a:pt x="316" y="116"/>
                </a:lnTo>
                <a:lnTo>
                  <a:pt x="318" y="116"/>
                </a:lnTo>
                <a:lnTo>
                  <a:pt x="319" y="117"/>
                </a:lnTo>
                <a:lnTo>
                  <a:pt x="319" y="117"/>
                </a:lnTo>
                <a:lnTo>
                  <a:pt x="326" y="121"/>
                </a:lnTo>
                <a:lnTo>
                  <a:pt x="337" y="129"/>
                </a:lnTo>
                <a:lnTo>
                  <a:pt x="350" y="137"/>
                </a:lnTo>
                <a:lnTo>
                  <a:pt x="355" y="143"/>
                </a:lnTo>
                <a:lnTo>
                  <a:pt x="356" y="146"/>
                </a:lnTo>
                <a:lnTo>
                  <a:pt x="356" y="146"/>
                </a:lnTo>
                <a:lnTo>
                  <a:pt x="357" y="148"/>
                </a:lnTo>
                <a:lnTo>
                  <a:pt x="359" y="149"/>
                </a:lnTo>
                <a:lnTo>
                  <a:pt x="361" y="149"/>
                </a:lnTo>
                <a:lnTo>
                  <a:pt x="362" y="150"/>
                </a:lnTo>
                <a:lnTo>
                  <a:pt x="362" y="154"/>
                </a:lnTo>
                <a:lnTo>
                  <a:pt x="360" y="170"/>
                </a:lnTo>
                <a:lnTo>
                  <a:pt x="360" y="170"/>
                </a:lnTo>
                <a:lnTo>
                  <a:pt x="356" y="191"/>
                </a:lnTo>
                <a:lnTo>
                  <a:pt x="353" y="203"/>
                </a:lnTo>
                <a:lnTo>
                  <a:pt x="351" y="210"/>
                </a:lnTo>
                <a:lnTo>
                  <a:pt x="348" y="215"/>
                </a:lnTo>
                <a:lnTo>
                  <a:pt x="343" y="220"/>
                </a:lnTo>
                <a:lnTo>
                  <a:pt x="338" y="226"/>
                </a:lnTo>
                <a:lnTo>
                  <a:pt x="338" y="226"/>
                </a:lnTo>
                <a:lnTo>
                  <a:pt x="322" y="239"/>
                </a:lnTo>
                <a:lnTo>
                  <a:pt x="305" y="253"/>
                </a:lnTo>
                <a:lnTo>
                  <a:pt x="297" y="262"/>
                </a:lnTo>
                <a:lnTo>
                  <a:pt x="290" y="269"/>
                </a:lnTo>
                <a:lnTo>
                  <a:pt x="285" y="279"/>
                </a:lnTo>
                <a:lnTo>
                  <a:pt x="283" y="289"/>
                </a:lnTo>
                <a:lnTo>
                  <a:pt x="283" y="289"/>
                </a:lnTo>
                <a:lnTo>
                  <a:pt x="279" y="301"/>
                </a:lnTo>
                <a:lnTo>
                  <a:pt x="275" y="313"/>
                </a:lnTo>
                <a:lnTo>
                  <a:pt x="271" y="327"/>
                </a:lnTo>
                <a:lnTo>
                  <a:pt x="266" y="342"/>
                </a:lnTo>
                <a:lnTo>
                  <a:pt x="262" y="361"/>
                </a:lnTo>
                <a:lnTo>
                  <a:pt x="261" y="382"/>
                </a:lnTo>
                <a:lnTo>
                  <a:pt x="261" y="406"/>
                </a:lnTo>
                <a:lnTo>
                  <a:pt x="264" y="434"/>
                </a:lnTo>
                <a:lnTo>
                  <a:pt x="264" y="434"/>
                </a:lnTo>
                <a:lnTo>
                  <a:pt x="266" y="449"/>
                </a:lnTo>
                <a:lnTo>
                  <a:pt x="270" y="465"/>
                </a:lnTo>
                <a:lnTo>
                  <a:pt x="281" y="502"/>
                </a:lnTo>
                <a:lnTo>
                  <a:pt x="295" y="539"/>
                </a:lnTo>
                <a:lnTo>
                  <a:pt x="310" y="575"/>
                </a:lnTo>
                <a:lnTo>
                  <a:pt x="337" y="635"/>
                </a:lnTo>
                <a:lnTo>
                  <a:pt x="348" y="659"/>
                </a:lnTo>
                <a:lnTo>
                  <a:pt x="348" y="659"/>
                </a:lnTo>
                <a:close/>
                <a:moveTo>
                  <a:pt x="498" y="1064"/>
                </a:moveTo>
                <a:lnTo>
                  <a:pt x="498" y="1064"/>
                </a:lnTo>
                <a:lnTo>
                  <a:pt x="553" y="1119"/>
                </a:lnTo>
                <a:lnTo>
                  <a:pt x="553" y="1119"/>
                </a:lnTo>
                <a:lnTo>
                  <a:pt x="552" y="1127"/>
                </a:lnTo>
                <a:lnTo>
                  <a:pt x="551" y="1133"/>
                </a:lnTo>
                <a:lnTo>
                  <a:pt x="548" y="1141"/>
                </a:lnTo>
                <a:lnTo>
                  <a:pt x="548" y="1141"/>
                </a:lnTo>
                <a:lnTo>
                  <a:pt x="542" y="1155"/>
                </a:lnTo>
                <a:lnTo>
                  <a:pt x="540" y="1161"/>
                </a:lnTo>
                <a:lnTo>
                  <a:pt x="541" y="1168"/>
                </a:lnTo>
                <a:lnTo>
                  <a:pt x="541" y="1168"/>
                </a:lnTo>
                <a:lnTo>
                  <a:pt x="542" y="1173"/>
                </a:lnTo>
                <a:lnTo>
                  <a:pt x="546" y="1176"/>
                </a:lnTo>
                <a:lnTo>
                  <a:pt x="548" y="1183"/>
                </a:lnTo>
                <a:lnTo>
                  <a:pt x="551" y="1194"/>
                </a:lnTo>
                <a:lnTo>
                  <a:pt x="551" y="1194"/>
                </a:lnTo>
                <a:lnTo>
                  <a:pt x="561" y="1288"/>
                </a:lnTo>
                <a:lnTo>
                  <a:pt x="566" y="1345"/>
                </a:lnTo>
                <a:lnTo>
                  <a:pt x="567" y="1365"/>
                </a:lnTo>
                <a:lnTo>
                  <a:pt x="567" y="1375"/>
                </a:lnTo>
                <a:lnTo>
                  <a:pt x="567" y="1375"/>
                </a:lnTo>
                <a:lnTo>
                  <a:pt x="564" y="1386"/>
                </a:lnTo>
                <a:lnTo>
                  <a:pt x="561" y="1390"/>
                </a:lnTo>
                <a:lnTo>
                  <a:pt x="561" y="1390"/>
                </a:lnTo>
                <a:lnTo>
                  <a:pt x="541" y="1364"/>
                </a:lnTo>
                <a:lnTo>
                  <a:pt x="541" y="1364"/>
                </a:lnTo>
                <a:lnTo>
                  <a:pt x="536" y="1362"/>
                </a:lnTo>
                <a:lnTo>
                  <a:pt x="532" y="1361"/>
                </a:lnTo>
                <a:lnTo>
                  <a:pt x="532" y="1361"/>
                </a:lnTo>
                <a:lnTo>
                  <a:pt x="536" y="1366"/>
                </a:lnTo>
                <a:lnTo>
                  <a:pt x="537" y="1370"/>
                </a:lnTo>
                <a:lnTo>
                  <a:pt x="537" y="1373"/>
                </a:lnTo>
                <a:lnTo>
                  <a:pt x="537" y="1373"/>
                </a:lnTo>
                <a:lnTo>
                  <a:pt x="537" y="1373"/>
                </a:lnTo>
                <a:lnTo>
                  <a:pt x="537" y="1374"/>
                </a:lnTo>
                <a:lnTo>
                  <a:pt x="543" y="1385"/>
                </a:lnTo>
                <a:lnTo>
                  <a:pt x="543" y="1385"/>
                </a:lnTo>
                <a:lnTo>
                  <a:pt x="551" y="1402"/>
                </a:lnTo>
                <a:lnTo>
                  <a:pt x="551" y="1402"/>
                </a:lnTo>
                <a:lnTo>
                  <a:pt x="548" y="1403"/>
                </a:lnTo>
                <a:lnTo>
                  <a:pt x="534" y="1409"/>
                </a:lnTo>
                <a:lnTo>
                  <a:pt x="534" y="1409"/>
                </a:lnTo>
                <a:lnTo>
                  <a:pt x="528" y="1412"/>
                </a:lnTo>
                <a:lnTo>
                  <a:pt x="519" y="1413"/>
                </a:lnTo>
                <a:lnTo>
                  <a:pt x="498" y="1413"/>
                </a:lnTo>
                <a:lnTo>
                  <a:pt x="471" y="1412"/>
                </a:lnTo>
                <a:lnTo>
                  <a:pt x="471" y="1412"/>
                </a:lnTo>
                <a:lnTo>
                  <a:pt x="484" y="1362"/>
                </a:lnTo>
                <a:lnTo>
                  <a:pt x="500" y="1300"/>
                </a:lnTo>
                <a:lnTo>
                  <a:pt x="500" y="1300"/>
                </a:lnTo>
                <a:lnTo>
                  <a:pt x="513" y="1266"/>
                </a:lnTo>
                <a:lnTo>
                  <a:pt x="519" y="1247"/>
                </a:lnTo>
                <a:lnTo>
                  <a:pt x="524" y="1231"/>
                </a:lnTo>
                <a:lnTo>
                  <a:pt x="524" y="1231"/>
                </a:lnTo>
                <a:lnTo>
                  <a:pt x="526" y="1222"/>
                </a:lnTo>
                <a:lnTo>
                  <a:pt x="524" y="1211"/>
                </a:lnTo>
                <a:lnTo>
                  <a:pt x="521" y="1183"/>
                </a:lnTo>
                <a:lnTo>
                  <a:pt x="516" y="1155"/>
                </a:lnTo>
                <a:lnTo>
                  <a:pt x="510" y="1138"/>
                </a:lnTo>
                <a:lnTo>
                  <a:pt x="510" y="1138"/>
                </a:lnTo>
                <a:lnTo>
                  <a:pt x="507" y="1121"/>
                </a:lnTo>
                <a:lnTo>
                  <a:pt x="503" y="1095"/>
                </a:lnTo>
                <a:lnTo>
                  <a:pt x="498" y="1064"/>
                </a:lnTo>
                <a:lnTo>
                  <a:pt x="498" y="1064"/>
                </a:lnTo>
                <a:close/>
              </a:path>
            </a:pathLst>
          </a:custGeom>
          <a:gradFill flip="none" rotWithShape="1">
            <a:gsLst>
              <a:gs pos="0">
                <a:srgbClr val="FFFF00"/>
              </a:gs>
              <a:gs pos="100000">
                <a:srgbClr val="FFC00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dirty="0"/>
          </a:p>
        </p:txBody>
      </p:sp>
      <p:sp>
        <p:nvSpPr>
          <p:cNvPr id="7" name="Freeform 10">
            <a:extLst>
              <a:ext uri="{FF2B5EF4-FFF2-40B4-BE49-F238E27FC236}">
                <a16:creationId xmlns:a16="http://schemas.microsoft.com/office/drawing/2014/main" id="{6EEE5169-9657-4C97-BCFB-7165628C1307}"/>
              </a:ext>
            </a:extLst>
          </p:cNvPr>
          <p:cNvSpPr>
            <a:spLocks noEditPoints="1"/>
          </p:cNvSpPr>
          <p:nvPr/>
        </p:nvSpPr>
        <p:spPr bwMode="auto">
          <a:xfrm>
            <a:off x="2281249" y="2663915"/>
            <a:ext cx="1581150" cy="1909763"/>
          </a:xfrm>
          <a:custGeom>
            <a:avLst/>
            <a:gdLst>
              <a:gd name="T0" fmla="*/ 0 w 996"/>
              <a:gd name="T1" fmla="*/ 341 h 1203"/>
              <a:gd name="T2" fmla="*/ 185 w 996"/>
              <a:gd name="T3" fmla="*/ 353 h 1203"/>
              <a:gd name="T4" fmla="*/ 265 w 996"/>
              <a:gd name="T5" fmla="*/ 384 h 1203"/>
              <a:gd name="T6" fmla="*/ 289 w 996"/>
              <a:gd name="T7" fmla="*/ 424 h 1203"/>
              <a:gd name="T8" fmla="*/ 293 w 996"/>
              <a:gd name="T9" fmla="*/ 472 h 1203"/>
              <a:gd name="T10" fmla="*/ 352 w 996"/>
              <a:gd name="T11" fmla="*/ 541 h 1203"/>
              <a:gd name="T12" fmla="*/ 484 w 996"/>
              <a:gd name="T13" fmla="*/ 591 h 1203"/>
              <a:gd name="T14" fmla="*/ 600 w 996"/>
              <a:gd name="T15" fmla="*/ 615 h 1203"/>
              <a:gd name="T16" fmla="*/ 752 w 996"/>
              <a:gd name="T17" fmla="*/ 727 h 1203"/>
              <a:gd name="T18" fmla="*/ 817 w 996"/>
              <a:gd name="T19" fmla="*/ 803 h 1203"/>
              <a:gd name="T20" fmla="*/ 793 w 996"/>
              <a:gd name="T21" fmla="*/ 966 h 1203"/>
              <a:gd name="T22" fmla="*/ 781 w 996"/>
              <a:gd name="T23" fmla="*/ 1095 h 1203"/>
              <a:gd name="T24" fmla="*/ 789 w 996"/>
              <a:gd name="T25" fmla="*/ 1072 h 1203"/>
              <a:gd name="T26" fmla="*/ 798 w 996"/>
              <a:gd name="T27" fmla="*/ 1087 h 1203"/>
              <a:gd name="T28" fmla="*/ 804 w 996"/>
              <a:gd name="T29" fmla="*/ 1049 h 1203"/>
              <a:gd name="T30" fmla="*/ 813 w 996"/>
              <a:gd name="T31" fmla="*/ 1097 h 1203"/>
              <a:gd name="T32" fmla="*/ 813 w 996"/>
              <a:gd name="T33" fmla="*/ 1189 h 1203"/>
              <a:gd name="T34" fmla="*/ 828 w 996"/>
              <a:gd name="T35" fmla="*/ 1083 h 1203"/>
              <a:gd name="T36" fmla="*/ 842 w 996"/>
              <a:gd name="T37" fmla="*/ 1100 h 1203"/>
              <a:gd name="T38" fmla="*/ 834 w 996"/>
              <a:gd name="T39" fmla="*/ 1024 h 1203"/>
              <a:gd name="T40" fmla="*/ 850 w 996"/>
              <a:gd name="T41" fmla="*/ 857 h 1203"/>
              <a:gd name="T42" fmla="*/ 796 w 996"/>
              <a:gd name="T43" fmla="*/ 740 h 1203"/>
              <a:gd name="T44" fmla="*/ 744 w 996"/>
              <a:gd name="T45" fmla="*/ 629 h 1203"/>
              <a:gd name="T46" fmla="*/ 804 w 996"/>
              <a:gd name="T47" fmla="*/ 615 h 1203"/>
              <a:gd name="T48" fmla="*/ 853 w 996"/>
              <a:gd name="T49" fmla="*/ 592 h 1203"/>
              <a:gd name="T50" fmla="*/ 959 w 996"/>
              <a:gd name="T51" fmla="*/ 591 h 1203"/>
              <a:gd name="T52" fmla="*/ 996 w 996"/>
              <a:gd name="T53" fmla="*/ 581 h 1203"/>
              <a:gd name="T54" fmla="*/ 951 w 996"/>
              <a:gd name="T55" fmla="*/ 547 h 1203"/>
              <a:gd name="T56" fmla="*/ 922 w 996"/>
              <a:gd name="T57" fmla="*/ 532 h 1203"/>
              <a:gd name="T58" fmla="*/ 902 w 996"/>
              <a:gd name="T59" fmla="*/ 526 h 1203"/>
              <a:gd name="T60" fmla="*/ 887 w 996"/>
              <a:gd name="T61" fmla="*/ 511 h 1203"/>
              <a:gd name="T62" fmla="*/ 905 w 996"/>
              <a:gd name="T63" fmla="*/ 491 h 1203"/>
              <a:gd name="T64" fmla="*/ 930 w 996"/>
              <a:gd name="T65" fmla="*/ 475 h 1203"/>
              <a:gd name="T66" fmla="*/ 902 w 996"/>
              <a:gd name="T67" fmla="*/ 411 h 1203"/>
              <a:gd name="T68" fmla="*/ 907 w 996"/>
              <a:gd name="T69" fmla="*/ 355 h 1203"/>
              <a:gd name="T70" fmla="*/ 908 w 996"/>
              <a:gd name="T71" fmla="*/ 326 h 1203"/>
              <a:gd name="T72" fmla="*/ 886 w 996"/>
              <a:gd name="T73" fmla="*/ 289 h 1203"/>
              <a:gd name="T74" fmla="*/ 859 w 996"/>
              <a:gd name="T75" fmla="*/ 216 h 1203"/>
              <a:gd name="T76" fmla="*/ 801 w 996"/>
              <a:gd name="T77" fmla="*/ 162 h 1203"/>
              <a:gd name="T78" fmla="*/ 775 w 996"/>
              <a:gd name="T79" fmla="*/ 69 h 1203"/>
              <a:gd name="T80" fmla="*/ 755 w 996"/>
              <a:gd name="T81" fmla="*/ 53 h 1203"/>
              <a:gd name="T82" fmla="*/ 754 w 996"/>
              <a:gd name="T83" fmla="*/ 30 h 1203"/>
              <a:gd name="T84" fmla="*/ 747 w 996"/>
              <a:gd name="T85" fmla="*/ 3 h 1203"/>
              <a:gd name="T86" fmla="*/ 672 w 996"/>
              <a:gd name="T87" fmla="*/ 31 h 1203"/>
              <a:gd name="T88" fmla="*/ 562 w 996"/>
              <a:gd name="T89" fmla="*/ 85 h 1203"/>
              <a:gd name="T90" fmla="*/ 536 w 996"/>
              <a:gd name="T91" fmla="*/ 132 h 1203"/>
              <a:gd name="T92" fmla="*/ 537 w 996"/>
              <a:gd name="T93" fmla="*/ 204 h 1203"/>
              <a:gd name="T94" fmla="*/ 498 w 996"/>
              <a:gd name="T95" fmla="*/ 230 h 1203"/>
              <a:gd name="T96" fmla="*/ 513 w 996"/>
              <a:gd name="T97" fmla="*/ 256 h 1203"/>
              <a:gd name="T98" fmla="*/ 571 w 996"/>
              <a:gd name="T99" fmla="*/ 370 h 1203"/>
              <a:gd name="T100" fmla="*/ 540 w 996"/>
              <a:gd name="T101" fmla="*/ 450 h 1203"/>
              <a:gd name="T102" fmla="*/ 468 w 996"/>
              <a:gd name="T103" fmla="*/ 502 h 1203"/>
              <a:gd name="T104" fmla="*/ 414 w 996"/>
              <a:gd name="T105" fmla="*/ 511 h 1203"/>
              <a:gd name="T106" fmla="*/ 367 w 996"/>
              <a:gd name="T107" fmla="*/ 484 h 1203"/>
              <a:gd name="T108" fmla="*/ 324 w 996"/>
              <a:gd name="T109" fmla="*/ 374 h 1203"/>
              <a:gd name="T110" fmla="*/ 288 w 996"/>
              <a:gd name="T111" fmla="*/ 322 h 1203"/>
              <a:gd name="T112" fmla="*/ 224 w 996"/>
              <a:gd name="T113" fmla="*/ 293 h 1203"/>
              <a:gd name="T114" fmla="*/ 156 w 996"/>
              <a:gd name="T115" fmla="*/ 308 h 1203"/>
              <a:gd name="T116" fmla="*/ 815 w 996"/>
              <a:gd name="T117" fmla="*/ 1017 h 1203"/>
              <a:gd name="T118" fmla="*/ 806 w 996"/>
              <a:gd name="T119" fmla="*/ 965 h 1203"/>
              <a:gd name="T120" fmla="*/ 822 w 996"/>
              <a:gd name="T121" fmla="*/ 876 h 12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996" h="1203">
                <a:moveTo>
                  <a:pt x="156" y="308"/>
                </a:moveTo>
                <a:lnTo>
                  <a:pt x="156" y="308"/>
                </a:lnTo>
                <a:lnTo>
                  <a:pt x="50" y="326"/>
                </a:lnTo>
                <a:lnTo>
                  <a:pt x="50" y="326"/>
                </a:lnTo>
                <a:lnTo>
                  <a:pt x="31" y="329"/>
                </a:lnTo>
                <a:lnTo>
                  <a:pt x="15" y="334"/>
                </a:lnTo>
                <a:lnTo>
                  <a:pt x="0" y="341"/>
                </a:lnTo>
                <a:lnTo>
                  <a:pt x="0" y="341"/>
                </a:lnTo>
                <a:lnTo>
                  <a:pt x="44" y="345"/>
                </a:lnTo>
                <a:lnTo>
                  <a:pt x="110" y="348"/>
                </a:lnTo>
                <a:lnTo>
                  <a:pt x="110" y="348"/>
                </a:lnTo>
                <a:lnTo>
                  <a:pt x="138" y="350"/>
                </a:lnTo>
                <a:lnTo>
                  <a:pt x="170" y="352"/>
                </a:lnTo>
                <a:lnTo>
                  <a:pt x="185" y="353"/>
                </a:lnTo>
                <a:lnTo>
                  <a:pt x="200" y="356"/>
                </a:lnTo>
                <a:lnTo>
                  <a:pt x="214" y="360"/>
                </a:lnTo>
                <a:lnTo>
                  <a:pt x="226" y="363"/>
                </a:lnTo>
                <a:lnTo>
                  <a:pt x="226" y="363"/>
                </a:lnTo>
                <a:lnTo>
                  <a:pt x="245" y="371"/>
                </a:lnTo>
                <a:lnTo>
                  <a:pt x="256" y="377"/>
                </a:lnTo>
                <a:lnTo>
                  <a:pt x="265" y="384"/>
                </a:lnTo>
                <a:lnTo>
                  <a:pt x="272" y="392"/>
                </a:lnTo>
                <a:lnTo>
                  <a:pt x="272" y="392"/>
                </a:lnTo>
                <a:lnTo>
                  <a:pt x="284" y="410"/>
                </a:lnTo>
                <a:lnTo>
                  <a:pt x="288" y="416"/>
                </a:lnTo>
                <a:lnTo>
                  <a:pt x="288" y="420"/>
                </a:lnTo>
                <a:lnTo>
                  <a:pt x="288" y="420"/>
                </a:lnTo>
                <a:lnTo>
                  <a:pt x="289" y="424"/>
                </a:lnTo>
                <a:lnTo>
                  <a:pt x="290" y="430"/>
                </a:lnTo>
                <a:lnTo>
                  <a:pt x="290" y="438"/>
                </a:lnTo>
                <a:lnTo>
                  <a:pt x="290" y="449"/>
                </a:lnTo>
                <a:lnTo>
                  <a:pt x="290" y="449"/>
                </a:lnTo>
                <a:lnTo>
                  <a:pt x="290" y="455"/>
                </a:lnTo>
                <a:lnTo>
                  <a:pt x="290" y="463"/>
                </a:lnTo>
                <a:lnTo>
                  <a:pt x="293" y="472"/>
                </a:lnTo>
                <a:lnTo>
                  <a:pt x="297" y="482"/>
                </a:lnTo>
                <a:lnTo>
                  <a:pt x="303" y="493"/>
                </a:lnTo>
                <a:lnTo>
                  <a:pt x="311" y="504"/>
                </a:lnTo>
                <a:lnTo>
                  <a:pt x="322" y="516"/>
                </a:lnTo>
                <a:lnTo>
                  <a:pt x="336" y="528"/>
                </a:lnTo>
                <a:lnTo>
                  <a:pt x="336" y="528"/>
                </a:lnTo>
                <a:lnTo>
                  <a:pt x="352" y="541"/>
                </a:lnTo>
                <a:lnTo>
                  <a:pt x="371" y="552"/>
                </a:lnTo>
                <a:lnTo>
                  <a:pt x="391" y="562"/>
                </a:lnTo>
                <a:lnTo>
                  <a:pt x="411" y="571"/>
                </a:lnTo>
                <a:lnTo>
                  <a:pt x="431" y="579"/>
                </a:lnTo>
                <a:lnTo>
                  <a:pt x="452" y="585"/>
                </a:lnTo>
                <a:lnTo>
                  <a:pt x="469" y="589"/>
                </a:lnTo>
                <a:lnTo>
                  <a:pt x="484" y="591"/>
                </a:lnTo>
                <a:lnTo>
                  <a:pt x="484" y="591"/>
                </a:lnTo>
                <a:lnTo>
                  <a:pt x="499" y="592"/>
                </a:lnTo>
                <a:lnTo>
                  <a:pt x="513" y="595"/>
                </a:lnTo>
                <a:lnTo>
                  <a:pt x="541" y="604"/>
                </a:lnTo>
                <a:lnTo>
                  <a:pt x="570" y="611"/>
                </a:lnTo>
                <a:lnTo>
                  <a:pt x="585" y="614"/>
                </a:lnTo>
                <a:lnTo>
                  <a:pt x="600" y="615"/>
                </a:lnTo>
                <a:lnTo>
                  <a:pt x="600" y="615"/>
                </a:lnTo>
                <a:lnTo>
                  <a:pt x="626" y="618"/>
                </a:lnTo>
                <a:lnTo>
                  <a:pt x="647" y="620"/>
                </a:lnTo>
                <a:lnTo>
                  <a:pt x="662" y="623"/>
                </a:lnTo>
                <a:lnTo>
                  <a:pt x="662" y="623"/>
                </a:lnTo>
                <a:lnTo>
                  <a:pt x="702" y="669"/>
                </a:lnTo>
                <a:lnTo>
                  <a:pt x="752" y="727"/>
                </a:lnTo>
                <a:lnTo>
                  <a:pt x="752" y="727"/>
                </a:lnTo>
                <a:lnTo>
                  <a:pt x="785" y="759"/>
                </a:lnTo>
                <a:lnTo>
                  <a:pt x="800" y="775"/>
                </a:lnTo>
                <a:lnTo>
                  <a:pt x="808" y="784"/>
                </a:lnTo>
                <a:lnTo>
                  <a:pt x="808" y="784"/>
                </a:lnTo>
                <a:lnTo>
                  <a:pt x="814" y="796"/>
                </a:lnTo>
                <a:lnTo>
                  <a:pt x="817" y="803"/>
                </a:lnTo>
                <a:lnTo>
                  <a:pt x="817" y="809"/>
                </a:lnTo>
                <a:lnTo>
                  <a:pt x="817" y="809"/>
                </a:lnTo>
                <a:lnTo>
                  <a:pt x="808" y="878"/>
                </a:lnTo>
                <a:lnTo>
                  <a:pt x="801" y="923"/>
                </a:lnTo>
                <a:lnTo>
                  <a:pt x="796" y="949"/>
                </a:lnTo>
                <a:lnTo>
                  <a:pt x="796" y="949"/>
                </a:lnTo>
                <a:lnTo>
                  <a:pt x="793" y="966"/>
                </a:lnTo>
                <a:lnTo>
                  <a:pt x="789" y="995"/>
                </a:lnTo>
                <a:lnTo>
                  <a:pt x="785" y="1023"/>
                </a:lnTo>
                <a:lnTo>
                  <a:pt x="783" y="1038"/>
                </a:lnTo>
                <a:lnTo>
                  <a:pt x="783" y="1038"/>
                </a:lnTo>
                <a:lnTo>
                  <a:pt x="783" y="1048"/>
                </a:lnTo>
                <a:lnTo>
                  <a:pt x="781" y="1067"/>
                </a:lnTo>
                <a:lnTo>
                  <a:pt x="781" y="1095"/>
                </a:lnTo>
                <a:lnTo>
                  <a:pt x="781" y="1095"/>
                </a:lnTo>
                <a:lnTo>
                  <a:pt x="781" y="1101"/>
                </a:lnTo>
                <a:lnTo>
                  <a:pt x="783" y="1110"/>
                </a:lnTo>
                <a:lnTo>
                  <a:pt x="785" y="1121"/>
                </a:lnTo>
                <a:lnTo>
                  <a:pt x="785" y="1121"/>
                </a:lnTo>
                <a:lnTo>
                  <a:pt x="789" y="1072"/>
                </a:lnTo>
                <a:lnTo>
                  <a:pt x="789" y="1072"/>
                </a:lnTo>
                <a:lnTo>
                  <a:pt x="790" y="1042"/>
                </a:lnTo>
                <a:lnTo>
                  <a:pt x="790" y="1042"/>
                </a:lnTo>
                <a:lnTo>
                  <a:pt x="793" y="1054"/>
                </a:lnTo>
                <a:lnTo>
                  <a:pt x="794" y="1071"/>
                </a:lnTo>
                <a:lnTo>
                  <a:pt x="794" y="1071"/>
                </a:lnTo>
                <a:lnTo>
                  <a:pt x="796" y="1082"/>
                </a:lnTo>
                <a:lnTo>
                  <a:pt x="798" y="1087"/>
                </a:lnTo>
                <a:lnTo>
                  <a:pt x="798" y="1090"/>
                </a:lnTo>
                <a:lnTo>
                  <a:pt x="798" y="1090"/>
                </a:lnTo>
                <a:lnTo>
                  <a:pt x="800" y="1085"/>
                </a:lnTo>
                <a:lnTo>
                  <a:pt x="801" y="1073"/>
                </a:lnTo>
                <a:lnTo>
                  <a:pt x="804" y="1056"/>
                </a:lnTo>
                <a:lnTo>
                  <a:pt x="804" y="1056"/>
                </a:lnTo>
                <a:lnTo>
                  <a:pt x="804" y="1049"/>
                </a:lnTo>
                <a:lnTo>
                  <a:pt x="805" y="1048"/>
                </a:lnTo>
                <a:lnTo>
                  <a:pt x="805" y="1049"/>
                </a:lnTo>
                <a:lnTo>
                  <a:pt x="805" y="1049"/>
                </a:lnTo>
                <a:lnTo>
                  <a:pt x="810" y="1068"/>
                </a:lnTo>
                <a:lnTo>
                  <a:pt x="813" y="1082"/>
                </a:lnTo>
                <a:lnTo>
                  <a:pt x="813" y="1097"/>
                </a:lnTo>
                <a:lnTo>
                  <a:pt x="813" y="1097"/>
                </a:lnTo>
                <a:lnTo>
                  <a:pt x="813" y="1112"/>
                </a:lnTo>
                <a:lnTo>
                  <a:pt x="811" y="1132"/>
                </a:lnTo>
                <a:lnTo>
                  <a:pt x="810" y="1151"/>
                </a:lnTo>
                <a:lnTo>
                  <a:pt x="809" y="1165"/>
                </a:lnTo>
                <a:lnTo>
                  <a:pt x="809" y="1165"/>
                </a:lnTo>
                <a:lnTo>
                  <a:pt x="810" y="1176"/>
                </a:lnTo>
                <a:lnTo>
                  <a:pt x="813" y="1189"/>
                </a:lnTo>
                <a:lnTo>
                  <a:pt x="815" y="1203"/>
                </a:lnTo>
                <a:lnTo>
                  <a:pt x="815" y="1203"/>
                </a:lnTo>
                <a:lnTo>
                  <a:pt x="817" y="1183"/>
                </a:lnTo>
                <a:lnTo>
                  <a:pt x="820" y="1151"/>
                </a:lnTo>
                <a:lnTo>
                  <a:pt x="820" y="1151"/>
                </a:lnTo>
                <a:lnTo>
                  <a:pt x="825" y="1114"/>
                </a:lnTo>
                <a:lnTo>
                  <a:pt x="828" y="1083"/>
                </a:lnTo>
                <a:lnTo>
                  <a:pt x="828" y="1083"/>
                </a:lnTo>
                <a:lnTo>
                  <a:pt x="829" y="1083"/>
                </a:lnTo>
                <a:lnTo>
                  <a:pt x="830" y="1086"/>
                </a:lnTo>
                <a:lnTo>
                  <a:pt x="837" y="1095"/>
                </a:lnTo>
                <a:lnTo>
                  <a:pt x="843" y="1108"/>
                </a:lnTo>
                <a:lnTo>
                  <a:pt x="843" y="1108"/>
                </a:lnTo>
                <a:lnTo>
                  <a:pt x="842" y="1100"/>
                </a:lnTo>
                <a:lnTo>
                  <a:pt x="840" y="1091"/>
                </a:lnTo>
                <a:lnTo>
                  <a:pt x="839" y="1083"/>
                </a:lnTo>
                <a:lnTo>
                  <a:pt x="839" y="1083"/>
                </a:lnTo>
                <a:lnTo>
                  <a:pt x="838" y="1056"/>
                </a:lnTo>
                <a:lnTo>
                  <a:pt x="835" y="1028"/>
                </a:lnTo>
                <a:lnTo>
                  <a:pt x="835" y="1028"/>
                </a:lnTo>
                <a:lnTo>
                  <a:pt x="834" y="1024"/>
                </a:lnTo>
                <a:lnTo>
                  <a:pt x="833" y="1020"/>
                </a:lnTo>
                <a:lnTo>
                  <a:pt x="830" y="1015"/>
                </a:lnTo>
                <a:lnTo>
                  <a:pt x="830" y="1008"/>
                </a:lnTo>
                <a:lnTo>
                  <a:pt x="830" y="1008"/>
                </a:lnTo>
                <a:lnTo>
                  <a:pt x="834" y="975"/>
                </a:lnTo>
                <a:lnTo>
                  <a:pt x="842" y="915"/>
                </a:lnTo>
                <a:lnTo>
                  <a:pt x="850" y="857"/>
                </a:lnTo>
                <a:lnTo>
                  <a:pt x="852" y="835"/>
                </a:lnTo>
                <a:lnTo>
                  <a:pt x="853" y="825"/>
                </a:lnTo>
                <a:lnTo>
                  <a:pt x="853" y="825"/>
                </a:lnTo>
                <a:lnTo>
                  <a:pt x="850" y="806"/>
                </a:lnTo>
                <a:lnTo>
                  <a:pt x="850" y="806"/>
                </a:lnTo>
                <a:lnTo>
                  <a:pt x="820" y="770"/>
                </a:lnTo>
                <a:lnTo>
                  <a:pt x="796" y="740"/>
                </a:lnTo>
                <a:lnTo>
                  <a:pt x="779" y="718"/>
                </a:lnTo>
                <a:lnTo>
                  <a:pt x="779" y="718"/>
                </a:lnTo>
                <a:lnTo>
                  <a:pt x="774" y="708"/>
                </a:lnTo>
                <a:lnTo>
                  <a:pt x="767" y="696"/>
                </a:lnTo>
                <a:lnTo>
                  <a:pt x="756" y="665"/>
                </a:lnTo>
                <a:lnTo>
                  <a:pt x="744" y="629"/>
                </a:lnTo>
                <a:lnTo>
                  <a:pt x="744" y="629"/>
                </a:lnTo>
                <a:lnTo>
                  <a:pt x="749" y="629"/>
                </a:lnTo>
                <a:lnTo>
                  <a:pt x="761" y="628"/>
                </a:lnTo>
                <a:lnTo>
                  <a:pt x="770" y="626"/>
                </a:lnTo>
                <a:lnTo>
                  <a:pt x="780" y="624"/>
                </a:lnTo>
                <a:lnTo>
                  <a:pt x="791" y="620"/>
                </a:lnTo>
                <a:lnTo>
                  <a:pt x="804" y="615"/>
                </a:lnTo>
                <a:lnTo>
                  <a:pt x="804" y="615"/>
                </a:lnTo>
                <a:lnTo>
                  <a:pt x="823" y="605"/>
                </a:lnTo>
                <a:lnTo>
                  <a:pt x="833" y="599"/>
                </a:lnTo>
                <a:lnTo>
                  <a:pt x="837" y="596"/>
                </a:lnTo>
                <a:lnTo>
                  <a:pt x="840" y="594"/>
                </a:lnTo>
                <a:lnTo>
                  <a:pt x="845" y="594"/>
                </a:lnTo>
                <a:lnTo>
                  <a:pt x="853" y="592"/>
                </a:lnTo>
                <a:lnTo>
                  <a:pt x="853" y="592"/>
                </a:lnTo>
                <a:lnTo>
                  <a:pt x="871" y="594"/>
                </a:lnTo>
                <a:lnTo>
                  <a:pt x="890" y="595"/>
                </a:lnTo>
                <a:lnTo>
                  <a:pt x="917" y="599"/>
                </a:lnTo>
                <a:lnTo>
                  <a:pt x="917" y="599"/>
                </a:lnTo>
                <a:lnTo>
                  <a:pt x="946" y="599"/>
                </a:lnTo>
                <a:lnTo>
                  <a:pt x="966" y="599"/>
                </a:lnTo>
                <a:lnTo>
                  <a:pt x="959" y="591"/>
                </a:lnTo>
                <a:lnTo>
                  <a:pt x="959" y="591"/>
                </a:lnTo>
                <a:lnTo>
                  <a:pt x="979" y="587"/>
                </a:lnTo>
                <a:lnTo>
                  <a:pt x="991" y="585"/>
                </a:lnTo>
                <a:lnTo>
                  <a:pt x="995" y="584"/>
                </a:lnTo>
                <a:lnTo>
                  <a:pt x="996" y="582"/>
                </a:lnTo>
                <a:lnTo>
                  <a:pt x="996" y="581"/>
                </a:lnTo>
                <a:lnTo>
                  <a:pt x="996" y="581"/>
                </a:lnTo>
                <a:lnTo>
                  <a:pt x="988" y="571"/>
                </a:lnTo>
                <a:lnTo>
                  <a:pt x="975" y="562"/>
                </a:lnTo>
                <a:lnTo>
                  <a:pt x="975" y="562"/>
                </a:lnTo>
                <a:lnTo>
                  <a:pt x="965" y="557"/>
                </a:lnTo>
                <a:lnTo>
                  <a:pt x="959" y="553"/>
                </a:lnTo>
                <a:lnTo>
                  <a:pt x="951" y="547"/>
                </a:lnTo>
                <a:lnTo>
                  <a:pt x="951" y="547"/>
                </a:lnTo>
                <a:lnTo>
                  <a:pt x="945" y="541"/>
                </a:lnTo>
                <a:lnTo>
                  <a:pt x="942" y="537"/>
                </a:lnTo>
                <a:lnTo>
                  <a:pt x="941" y="536"/>
                </a:lnTo>
                <a:lnTo>
                  <a:pt x="936" y="535"/>
                </a:lnTo>
                <a:lnTo>
                  <a:pt x="936" y="535"/>
                </a:lnTo>
                <a:lnTo>
                  <a:pt x="922" y="532"/>
                </a:lnTo>
                <a:lnTo>
                  <a:pt x="922" y="532"/>
                </a:lnTo>
                <a:lnTo>
                  <a:pt x="922" y="532"/>
                </a:lnTo>
                <a:lnTo>
                  <a:pt x="922" y="531"/>
                </a:lnTo>
                <a:lnTo>
                  <a:pt x="920" y="528"/>
                </a:lnTo>
                <a:lnTo>
                  <a:pt x="913" y="527"/>
                </a:lnTo>
                <a:lnTo>
                  <a:pt x="913" y="527"/>
                </a:lnTo>
                <a:lnTo>
                  <a:pt x="908" y="526"/>
                </a:lnTo>
                <a:lnTo>
                  <a:pt x="902" y="526"/>
                </a:lnTo>
                <a:lnTo>
                  <a:pt x="890" y="527"/>
                </a:lnTo>
                <a:lnTo>
                  <a:pt x="873" y="531"/>
                </a:lnTo>
                <a:lnTo>
                  <a:pt x="872" y="503"/>
                </a:lnTo>
                <a:lnTo>
                  <a:pt x="872" y="503"/>
                </a:lnTo>
                <a:lnTo>
                  <a:pt x="874" y="506"/>
                </a:lnTo>
                <a:lnTo>
                  <a:pt x="882" y="509"/>
                </a:lnTo>
                <a:lnTo>
                  <a:pt x="887" y="511"/>
                </a:lnTo>
                <a:lnTo>
                  <a:pt x="892" y="511"/>
                </a:lnTo>
                <a:lnTo>
                  <a:pt x="896" y="509"/>
                </a:lnTo>
                <a:lnTo>
                  <a:pt x="900" y="506"/>
                </a:lnTo>
                <a:lnTo>
                  <a:pt x="900" y="506"/>
                </a:lnTo>
                <a:lnTo>
                  <a:pt x="902" y="501"/>
                </a:lnTo>
                <a:lnTo>
                  <a:pt x="905" y="496"/>
                </a:lnTo>
                <a:lnTo>
                  <a:pt x="905" y="491"/>
                </a:lnTo>
                <a:lnTo>
                  <a:pt x="905" y="486"/>
                </a:lnTo>
                <a:lnTo>
                  <a:pt x="903" y="478"/>
                </a:lnTo>
                <a:lnTo>
                  <a:pt x="902" y="475"/>
                </a:lnTo>
                <a:lnTo>
                  <a:pt x="902" y="475"/>
                </a:lnTo>
                <a:lnTo>
                  <a:pt x="907" y="475"/>
                </a:lnTo>
                <a:lnTo>
                  <a:pt x="918" y="477"/>
                </a:lnTo>
                <a:lnTo>
                  <a:pt x="930" y="475"/>
                </a:lnTo>
                <a:lnTo>
                  <a:pt x="934" y="474"/>
                </a:lnTo>
                <a:lnTo>
                  <a:pt x="936" y="472"/>
                </a:lnTo>
                <a:lnTo>
                  <a:pt x="936" y="472"/>
                </a:lnTo>
                <a:lnTo>
                  <a:pt x="935" y="467"/>
                </a:lnTo>
                <a:lnTo>
                  <a:pt x="932" y="459"/>
                </a:lnTo>
                <a:lnTo>
                  <a:pt x="920" y="438"/>
                </a:lnTo>
                <a:lnTo>
                  <a:pt x="902" y="411"/>
                </a:lnTo>
                <a:lnTo>
                  <a:pt x="902" y="411"/>
                </a:lnTo>
                <a:lnTo>
                  <a:pt x="901" y="386"/>
                </a:lnTo>
                <a:lnTo>
                  <a:pt x="900" y="370"/>
                </a:lnTo>
                <a:lnTo>
                  <a:pt x="900" y="362"/>
                </a:lnTo>
                <a:lnTo>
                  <a:pt x="900" y="362"/>
                </a:lnTo>
                <a:lnTo>
                  <a:pt x="902" y="360"/>
                </a:lnTo>
                <a:lnTo>
                  <a:pt x="907" y="355"/>
                </a:lnTo>
                <a:lnTo>
                  <a:pt x="911" y="348"/>
                </a:lnTo>
                <a:lnTo>
                  <a:pt x="912" y="343"/>
                </a:lnTo>
                <a:lnTo>
                  <a:pt x="913" y="338"/>
                </a:lnTo>
                <a:lnTo>
                  <a:pt x="913" y="338"/>
                </a:lnTo>
                <a:lnTo>
                  <a:pt x="913" y="334"/>
                </a:lnTo>
                <a:lnTo>
                  <a:pt x="911" y="329"/>
                </a:lnTo>
                <a:lnTo>
                  <a:pt x="908" y="326"/>
                </a:lnTo>
                <a:lnTo>
                  <a:pt x="905" y="322"/>
                </a:lnTo>
                <a:lnTo>
                  <a:pt x="896" y="313"/>
                </a:lnTo>
                <a:lnTo>
                  <a:pt x="892" y="308"/>
                </a:lnTo>
                <a:lnTo>
                  <a:pt x="888" y="303"/>
                </a:lnTo>
                <a:lnTo>
                  <a:pt x="888" y="303"/>
                </a:lnTo>
                <a:lnTo>
                  <a:pt x="887" y="297"/>
                </a:lnTo>
                <a:lnTo>
                  <a:pt x="886" y="289"/>
                </a:lnTo>
                <a:lnTo>
                  <a:pt x="883" y="274"/>
                </a:lnTo>
                <a:lnTo>
                  <a:pt x="882" y="258"/>
                </a:lnTo>
                <a:lnTo>
                  <a:pt x="879" y="249"/>
                </a:lnTo>
                <a:lnTo>
                  <a:pt x="876" y="240"/>
                </a:lnTo>
                <a:lnTo>
                  <a:pt x="876" y="240"/>
                </a:lnTo>
                <a:lnTo>
                  <a:pt x="867" y="226"/>
                </a:lnTo>
                <a:lnTo>
                  <a:pt x="859" y="216"/>
                </a:lnTo>
                <a:lnTo>
                  <a:pt x="852" y="209"/>
                </a:lnTo>
                <a:lnTo>
                  <a:pt x="845" y="201"/>
                </a:lnTo>
                <a:lnTo>
                  <a:pt x="845" y="201"/>
                </a:lnTo>
                <a:lnTo>
                  <a:pt x="842" y="196"/>
                </a:lnTo>
                <a:lnTo>
                  <a:pt x="835" y="190"/>
                </a:lnTo>
                <a:lnTo>
                  <a:pt x="820" y="177"/>
                </a:lnTo>
                <a:lnTo>
                  <a:pt x="801" y="162"/>
                </a:lnTo>
                <a:lnTo>
                  <a:pt x="786" y="112"/>
                </a:lnTo>
                <a:lnTo>
                  <a:pt x="786" y="112"/>
                </a:lnTo>
                <a:lnTo>
                  <a:pt x="780" y="102"/>
                </a:lnTo>
                <a:lnTo>
                  <a:pt x="774" y="90"/>
                </a:lnTo>
                <a:lnTo>
                  <a:pt x="774" y="78"/>
                </a:lnTo>
                <a:lnTo>
                  <a:pt x="774" y="78"/>
                </a:lnTo>
                <a:lnTo>
                  <a:pt x="775" y="69"/>
                </a:lnTo>
                <a:lnTo>
                  <a:pt x="776" y="64"/>
                </a:lnTo>
                <a:lnTo>
                  <a:pt x="776" y="61"/>
                </a:lnTo>
                <a:lnTo>
                  <a:pt x="774" y="60"/>
                </a:lnTo>
                <a:lnTo>
                  <a:pt x="774" y="60"/>
                </a:lnTo>
                <a:lnTo>
                  <a:pt x="767" y="59"/>
                </a:lnTo>
                <a:lnTo>
                  <a:pt x="761" y="56"/>
                </a:lnTo>
                <a:lnTo>
                  <a:pt x="755" y="53"/>
                </a:lnTo>
                <a:lnTo>
                  <a:pt x="755" y="53"/>
                </a:lnTo>
                <a:lnTo>
                  <a:pt x="759" y="46"/>
                </a:lnTo>
                <a:lnTo>
                  <a:pt x="760" y="40"/>
                </a:lnTo>
                <a:lnTo>
                  <a:pt x="760" y="36"/>
                </a:lnTo>
                <a:lnTo>
                  <a:pt x="759" y="34"/>
                </a:lnTo>
                <a:lnTo>
                  <a:pt x="759" y="34"/>
                </a:lnTo>
                <a:lnTo>
                  <a:pt x="754" y="30"/>
                </a:lnTo>
                <a:lnTo>
                  <a:pt x="749" y="27"/>
                </a:lnTo>
                <a:lnTo>
                  <a:pt x="741" y="26"/>
                </a:lnTo>
                <a:lnTo>
                  <a:pt x="741" y="26"/>
                </a:lnTo>
                <a:lnTo>
                  <a:pt x="744" y="22"/>
                </a:lnTo>
                <a:lnTo>
                  <a:pt x="746" y="14"/>
                </a:lnTo>
                <a:lnTo>
                  <a:pt x="746" y="9"/>
                </a:lnTo>
                <a:lnTo>
                  <a:pt x="747" y="3"/>
                </a:lnTo>
                <a:lnTo>
                  <a:pt x="746" y="1"/>
                </a:lnTo>
                <a:lnTo>
                  <a:pt x="744" y="0"/>
                </a:lnTo>
                <a:lnTo>
                  <a:pt x="744" y="0"/>
                </a:lnTo>
                <a:lnTo>
                  <a:pt x="737" y="1"/>
                </a:lnTo>
                <a:lnTo>
                  <a:pt x="728" y="5"/>
                </a:lnTo>
                <a:lnTo>
                  <a:pt x="702" y="17"/>
                </a:lnTo>
                <a:lnTo>
                  <a:pt x="672" y="31"/>
                </a:lnTo>
                <a:lnTo>
                  <a:pt x="647" y="45"/>
                </a:lnTo>
                <a:lnTo>
                  <a:pt x="647" y="45"/>
                </a:lnTo>
                <a:lnTo>
                  <a:pt x="625" y="56"/>
                </a:lnTo>
                <a:lnTo>
                  <a:pt x="601" y="66"/>
                </a:lnTo>
                <a:lnTo>
                  <a:pt x="579" y="76"/>
                </a:lnTo>
                <a:lnTo>
                  <a:pt x="562" y="85"/>
                </a:lnTo>
                <a:lnTo>
                  <a:pt x="562" y="85"/>
                </a:lnTo>
                <a:lnTo>
                  <a:pt x="550" y="93"/>
                </a:lnTo>
                <a:lnTo>
                  <a:pt x="545" y="98"/>
                </a:lnTo>
                <a:lnTo>
                  <a:pt x="540" y="103"/>
                </a:lnTo>
                <a:lnTo>
                  <a:pt x="536" y="109"/>
                </a:lnTo>
                <a:lnTo>
                  <a:pt x="533" y="116"/>
                </a:lnTo>
                <a:lnTo>
                  <a:pt x="533" y="123"/>
                </a:lnTo>
                <a:lnTo>
                  <a:pt x="536" y="132"/>
                </a:lnTo>
                <a:lnTo>
                  <a:pt x="536" y="132"/>
                </a:lnTo>
                <a:lnTo>
                  <a:pt x="543" y="153"/>
                </a:lnTo>
                <a:lnTo>
                  <a:pt x="550" y="176"/>
                </a:lnTo>
                <a:lnTo>
                  <a:pt x="556" y="201"/>
                </a:lnTo>
                <a:lnTo>
                  <a:pt x="556" y="201"/>
                </a:lnTo>
                <a:lnTo>
                  <a:pt x="551" y="201"/>
                </a:lnTo>
                <a:lnTo>
                  <a:pt x="537" y="204"/>
                </a:lnTo>
                <a:lnTo>
                  <a:pt x="528" y="205"/>
                </a:lnTo>
                <a:lnTo>
                  <a:pt x="521" y="209"/>
                </a:lnTo>
                <a:lnTo>
                  <a:pt x="514" y="211"/>
                </a:lnTo>
                <a:lnTo>
                  <a:pt x="509" y="216"/>
                </a:lnTo>
                <a:lnTo>
                  <a:pt x="509" y="216"/>
                </a:lnTo>
                <a:lnTo>
                  <a:pt x="502" y="224"/>
                </a:lnTo>
                <a:lnTo>
                  <a:pt x="498" y="230"/>
                </a:lnTo>
                <a:lnTo>
                  <a:pt x="497" y="234"/>
                </a:lnTo>
                <a:lnTo>
                  <a:pt x="497" y="236"/>
                </a:lnTo>
                <a:lnTo>
                  <a:pt x="499" y="239"/>
                </a:lnTo>
                <a:lnTo>
                  <a:pt x="502" y="243"/>
                </a:lnTo>
                <a:lnTo>
                  <a:pt x="502" y="243"/>
                </a:lnTo>
                <a:lnTo>
                  <a:pt x="507" y="248"/>
                </a:lnTo>
                <a:lnTo>
                  <a:pt x="513" y="256"/>
                </a:lnTo>
                <a:lnTo>
                  <a:pt x="531" y="280"/>
                </a:lnTo>
                <a:lnTo>
                  <a:pt x="547" y="308"/>
                </a:lnTo>
                <a:lnTo>
                  <a:pt x="553" y="321"/>
                </a:lnTo>
                <a:lnTo>
                  <a:pt x="558" y="331"/>
                </a:lnTo>
                <a:lnTo>
                  <a:pt x="558" y="331"/>
                </a:lnTo>
                <a:lnTo>
                  <a:pt x="569" y="358"/>
                </a:lnTo>
                <a:lnTo>
                  <a:pt x="571" y="370"/>
                </a:lnTo>
                <a:lnTo>
                  <a:pt x="571" y="370"/>
                </a:lnTo>
                <a:lnTo>
                  <a:pt x="561" y="405"/>
                </a:lnTo>
                <a:lnTo>
                  <a:pt x="552" y="430"/>
                </a:lnTo>
                <a:lnTo>
                  <a:pt x="548" y="439"/>
                </a:lnTo>
                <a:lnTo>
                  <a:pt x="545" y="445"/>
                </a:lnTo>
                <a:lnTo>
                  <a:pt x="545" y="445"/>
                </a:lnTo>
                <a:lnTo>
                  <a:pt x="540" y="450"/>
                </a:lnTo>
                <a:lnTo>
                  <a:pt x="533" y="455"/>
                </a:lnTo>
                <a:lnTo>
                  <a:pt x="514" y="465"/>
                </a:lnTo>
                <a:lnTo>
                  <a:pt x="514" y="465"/>
                </a:lnTo>
                <a:lnTo>
                  <a:pt x="502" y="474"/>
                </a:lnTo>
                <a:lnTo>
                  <a:pt x="489" y="484"/>
                </a:lnTo>
                <a:lnTo>
                  <a:pt x="468" y="502"/>
                </a:lnTo>
                <a:lnTo>
                  <a:pt x="468" y="502"/>
                </a:lnTo>
                <a:lnTo>
                  <a:pt x="462" y="507"/>
                </a:lnTo>
                <a:lnTo>
                  <a:pt x="457" y="511"/>
                </a:lnTo>
                <a:lnTo>
                  <a:pt x="452" y="512"/>
                </a:lnTo>
                <a:lnTo>
                  <a:pt x="449" y="513"/>
                </a:lnTo>
                <a:lnTo>
                  <a:pt x="449" y="513"/>
                </a:lnTo>
                <a:lnTo>
                  <a:pt x="438" y="513"/>
                </a:lnTo>
                <a:lnTo>
                  <a:pt x="414" y="511"/>
                </a:lnTo>
                <a:lnTo>
                  <a:pt x="401" y="508"/>
                </a:lnTo>
                <a:lnTo>
                  <a:pt x="389" y="504"/>
                </a:lnTo>
                <a:lnTo>
                  <a:pt x="379" y="499"/>
                </a:lnTo>
                <a:lnTo>
                  <a:pt x="375" y="496"/>
                </a:lnTo>
                <a:lnTo>
                  <a:pt x="371" y="492"/>
                </a:lnTo>
                <a:lnTo>
                  <a:pt x="371" y="492"/>
                </a:lnTo>
                <a:lnTo>
                  <a:pt x="367" y="484"/>
                </a:lnTo>
                <a:lnTo>
                  <a:pt x="362" y="473"/>
                </a:lnTo>
                <a:lnTo>
                  <a:pt x="352" y="446"/>
                </a:lnTo>
                <a:lnTo>
                  <a:pt x="343" y="421"/>
                </a:lnTo>
                <a:lnTo>
                  <a:pt x="336" y="401"/>
                </a:lnTo>
                <a:lnTo>
                  <a:pt x="336" y="401"/>
                </a:lnTo>
                <a:lnTo>
                  <a:pt x="328" y="381"/>
                </a:lnTo>
                <a:lnTo>
                  <a:pt x="324" y="374"/>
                </a:lnTo>
                <a:lnTo>
                  <a:pt x="317" y="363"/>
                </a:lnTo>
                <a:lnTo>
                  <a:pt x="317" y="363"/>
                </a:lnTo>
                <a:lnTo>
                  <a:pt x="311" y="357"/>
                </a:lnTo>
                <a:lnTo>
                  <a:pt x="304" y="350"/>
                </a:lnTo>
                <a:lnTo>
                  <a:pt x="289" y="336"/>
                </a:lnTo>
                <a:lnTo>
                  <a:pt x="272" y="322"/>
                </a:lnTo>
                <a:lnTo>
                  <a:pt x="288" y="322"/>
                </a:lnTo>
                <a:lnTo>
                  <a:pt x="288" y="322"/>
                </a:lnTo>
                <a:lnTo>
                  <a:pt x="260" y="311"/>
                </a:lnTo>
                <a:lnTo>
                  <a:pt x="260" y="311"/>
                </a:lnTo>
                <a:lnTo>
                  <a:pt x="251" y="306"/>
                </a:lnTo>
                <a:lnTo>
                  <a:pt x="241" y="299"/>
                </a:lnTo>
                <a:lnTo>
                  <a:pt x="230" y="294"/>
                </a:lnTo>
                <a:lnTo>
                  <a:pt x="224" y="293"/>
                </a:lnTo>
                <a:lnTo>
                  <a:pt x="216" y="292"/>
                </a:lnTo>
                <a:lnTo>
                  <a:pt x="216" y="292"/>
                </a:lnTo>
                <a:lnTo>
                  <a:pt x="209" y="292"/>
                </a:lnTo>
                <a:lnTo>
                  <a:pt x="200" y="294"/>
                </a:lnTo>
                <a:lnTo>
                  <a:pt x="180" y="299"/>
                </a:lnTo>
                <a:lnTo>
                  <a:pt x="156" y="308"/>
                </a:lnTo>
                <a:lnTo>
                  <a:pt x="156" y="308"/>
                </a:lnTo>
                <a:close/>
                <a:moveTo>
                  <a:pt x="832" y="832"/>
                </a:moveTo>
                <a:lnTo>
                  <a:pt x="832" y="832"/>
                </a:lnTo>
                <a:lnTo>
                  <a:pt x="827" y="952"/>
                </a:lnTo>
                <a:lnTo>
                  <a:pt x="827" y="952"/>
                </a:lnTo>
                <a:lnTo>
                  <a:pt x="824" y="974"/>
                </a:lnTo>
                <a:lnTo>
                  <a:pt x="820" y="994"/>
                </a:lnTo>
                <a:lnTo>
                  <a:pt x="815" y="1017"/>
                </a:lnTo>
                <a:lnTo>
                  <a:pt x="815" y="1017"/>
                </a:lnTo>
                <a:lnTo>
                  <a:pt x="808" y="994"/>
                </a:lnTo>
                <a:lnTo>
                  <a:pt x="808" y="994"/>
                </a:lnTo>
                <a:lnTo>
                  <a:pt x="805" y="988"/>
                </a:lnTo>
                <a:lnTo>
                  <a:pt x="804" y="979"/>
                </a:lnTo>
                <a:lnTo>
                  <a:pt x="804" y="979"/>
                </a:lnTo>
                <a:lnTo>
                  <a:pt x="806" y="965"/>
                </a:lnTo>
                <a:lnTo>
                  <a:pt x="811" y="940"/>
                </a:lnTo>
                <a:lnTo>
                  <a:pt x="817" y="912"/>
                </a:lnTo>
                <a:lnTo>
                  <a:pt x="818" y="901"/>
                </a:lnTo>
                <a:lnTo>
                  <a:pt x="819" y="892"/>
                </a:lnTo>
                <a:lnTo>
                  <a:pt x="819" y="892"/>
                </a:lnTo>
                <a:lnTo>
                  <a:pt x="819" y="884"/>
                </a:lnTo>
                <a:lnTo>
                  <a:pt x="822" y="876"/>
                </a:lnTo>
                <a:lnTo>
                  <a:pt x="825" y="856"/>
                </a:lnTo>
                <a:lnTo>
                  <a:pt x="832" y="832"/>
                </a:lnTo>
                <a:lnTo>
                  <a:pt x="832" y="832"/>
                </a:lnTo>
                <a:close/>
              </a:path>
            </a:pathLst>
          </a:custGeom>
          <a:gradFill>
            <a:gsLst>
              <a:gs pos="0">
                <a:srgbClr val="99FF66"/>
              </a:gs>
              <a:gs pos="100000">
                <a:srgbClr val="00990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dirty="0"/>
          </a:p>
        </p:txBody>
      </p:sp>
      <p:sp>
        <p:nvSpPr>
          <p:cNvPr id="8" name="Freeform 11">
            <a:extLst>
              <a:ext uri="{FF2B5EF4-FFF2-40B4-BE49-F238E27FC236}">
                <a16:creationId xmlns:a16="http://schemas.microsoft.com/office/drawing/2014/main" id="{ED13DACC-DCD0-41EE-9620-79D640EDF0D3}"/>
              </a:ext>
            </a:extLst>
          </p:cNvPr>
          <p:cNvSpPr>
            <a:spLocks noEditPoints="1"/>
          </p:cNvSpPr>
          <p:nvPr/>
        </p:nvSpPr>
        <p:spPr bwMode="auto">
          <a:xfrm>
            <a:off x="1039153" y="2599357"/>
            <a:ext cx="392545" cy="1909764"/>
          </a:xfrm>
          <a:custGeom>
            <a:avLst/>
            <a:gdLst>
              <a:gd name="T0" fmla="*/ 236 w 504"/>
              <a:gd name="T1" fmla="*/ 426 h 2452"/>
              <a:gd name="T2" fmla="*/ 251 w 504"/>
              <a:gd name="T3" fmla="*/ 541 h 2452"/>
              <a:gd name="T4" fmla="*/ 215 w 504"/>
              <a:gd name="T5" fmla="*/ 889 h 2452"/>
              <a:gd name="T6" fmla="*/ 108 w 504"/>
              <a:gd name="T7" fmla="*/ 1013 h 2452"/>
              <a:gd name="T8" fmla="*/ 57 w 504"/>
              <a:gd name="T9" fmla="*/ 1123 h 2452"/>
              <a:gd name="T10" fmla="*/ 0 w 504"/>
              <a:gd name="T11" fmla="*/ 1395 h 2452"/>
              <a:gd name="T12" fmla="*/ 25 w 504"/>
              <a:gd name="T13" fmla="*/ 1555 h 2452"/>
              <a:gd name="T14" fmla="*/ 66 w 504"/>
              <a:gd name="T15" fmla="*/ 1658 h 2452"/>
              <a:gd name="T16" fmla="*/ 98 w 504"/>
              <a:gd name="T17" fmla="*/ 1738 h 2452"/>
              <a:gd name="T18" fmla="*/ 129 w 504"/>
              <a:gd name="T19" fmla="*/ 1758 h 2452"/>
              <a:gd name="T20" fmla="*/ 140 w 504"/>
              <a:gd name="T21" fmla="*/ 1797 h 2452"/>
              <a:gd name="T22" fmla="*/ 140 w 504"/>
              <a:gd name="T23" fmla="*/ 2082 h 2452"/>
              <a:gd name="T24" fmla="*/ 120 w 504"/>
              <a:gd name="T25" fmla="*/ 2165 h 2452"/>
              <a:gd name="T26" fmla="*/ 77 w 504"/>
              <a:gd name="T27" fmla="*/ 2334 h 2452"/>
              <a:gd name="T28" fmla="*/ 139 w 504"/>
              <a:gd name="T29" fmla="*/ 2347 h 2452"/>
              <a:gd name="T30" fmla="*/ 158 w 504"/>
              <a:gd name="T31" fmla="*/ 2351 h 2452"/>
              <a:gd name="T32" fmla="*/ 252 w 504"/>
              <a:gd name="T33" fmla="*/ 2360 h 2452"/>
              <a:gd name="T34" fmla="*/ 295 w 504"/>
              <a:gd name="T35" fmla="*/ 2383 h 2452"/>
              <a:gd name="T36" fmla="*/ 309 w 504"/>
              <a:gd name="T37" fmla="*/ 2376 h 2452"/>
              <a:gd name="T38" fmla="*/ 337 w 504"/>
              <a:gd name="T39" fmla="*/ 2350 h 2452"/>
              <a:gd name="T40" fmla="*/ 465 w 504"/>
              <a:gd name="T41" fmla="*/ 2332 h 2452"/>
              <a:gd name="T42" fmla="*/ 499 w 504"/>
              <a:gd name="T43" fmla="*/ 2318 h 2452"/>
              <a:gd name="T44" fmla="*/ 388 w 504"/>
              <a:gd name="T45" fmla="*/ 2320 h 2452"/>
              <a:gd name="T46" fmla="*/ 329 w 504"/>
              <a:gd name="T47" fmla="*/ 2311 h 2452"/>
              <a:gd name="T48" fmla="*/ 330 w 504"/>
              <a:gd name="T49" fmla="*/ 2091 h 2452"/>
              <a:gd name="T50" fmla="*/ 354 w 504"/>
              <a:gd name="T51" fmla="*/ 1931 h 2452"/>
              <a:gd name="T52" fmla="*/ 364 w 504"/>
              <a:gd name="T53" fmla="*/ 1756 h 2452"/>
              <a:gd name="T54" fmla="*/ 377 w 504"/>
              <a:gd name="T55" fmla="*/ 1592 h 2452"/>
              <a:gd name="T56" fmla="*/ 428 w 504"/>
              <a:gd name="T57" fmla="*/ 1504 h 2452"/>
              <a:gd name="T58" fmla="*/ 450 w 504"/>
              <a:gd name="T59" fmla="*/ 1373 h 2452"/>
              <a:gd name="T60" fmla="*/ 441 w 504"/>
              <a:gd name="T61" fmla="*/ 1161 h 2452"/>
              <a:gd name="T62" fmla="*/ 379 w 504"/>
              <a:gd name="T63" fmla="*/ 1011 h 2452"/>
              <a:gd name="T64" fmla="*/ 339 w 504"/>
              <a:gd name="T65" fmla="*/ 859 h 2452"/>
              <a:gd name="T66" fmla="*/ 326 w 504"/>
              <a:gd name="T67" fmla="*/ 500 h 2452"/>
              <a:gd name="T68" fmla="*/ 305 w 504"/>
              <a:gd name="T69" fmla="*/ 375 h 2452"/>
              <a:gd name="T70" fmla="*/ 305 w 504"/>
              <a:gd name="T71" fmla="*/ 232 h 2452"/>
              <a:gd name="T72" fmla="*/ 341 w 504"/>
              <a:gd name="T73" fmla="*/ 56 h 2452"/>
              <a:gd name="T74" fmla="*/ 310 w 504"/>
              <a:gd name="T75" fmla="*/ 7 h 2452"/>
              <a:gd name="T76" fmla="*/ 244 w 504"/>
              <a:gd name="T77" fmla="*/ 8 h 2452"/>
              <a:gd name="T78" fmla="*/ 217 w 504"/>
              <a:gd name="T79" fmla="*/ 75 h 2452"/>
              <a:gd name="T80" fmla="*/ 227 w 504"/>
              <a:gd name="T81" fmla="*/ 137 h 2452"/>
              <a:gd name="T82" fmla="*/ 234 w 504"/>
              <a:gd name="T83" fmla="*/ 140 h 2452"/>
              <a:gd name="T84" fmla="*/ 141 w 504"/>
              <a:gd name="T85" fmla="*/ 2268 h 2452"/>
              <a:gd name="T86" fmla="*/ 132 w 504"/>
              <a:gd name="T87" fmla="*/ 2334 h 2452"/>
              <a:gd name="T88" fmla="*/ 160 w 504"/>
              <a:gd name="T89" fmla="*/ 2307 h 2452"/>
              <a:gd name="T90" fmla="*/ 193 w 504"/>
              <a:gd name="T91" fmla="*/ 2302 h 2452"/>
              <a:gd name="T92" fmla="*/ 203 w 504"/>
              <a:gd name="T93" fmla="*/ 2234 h 2452"/>
              <a:gd name="T94" fmla="*/ 165 w 504"/>
              <a:gd name="T95" fmla="*/ 2102 h 2452"/>
              <a:gd name="T96" fmla="*/ 168 w 504"/>
              <a:gd name="T97" fmla="*/ 1879 h 2452"/>
              <a:gd name="T98" fmla="*/ 220 w 504"/>
              <a:gd name="T99" fmla="*/ 1780 h 2452"/>
              <a:gd name="T100" fmla="*/ 257 w 504"/>
              <a:gd name="T101" fmla="*/ 1767 h 2452"/>
              <a:gd name="T102" fmla="*/ 329 w 504"/>
              <a:gd name="T103" fmla="*/ 1640 h 2452"/>
              <a:gd name="T104" fmla="*/ 310 w 504"/>
              <a:gd name="T105" fmla="*/ 1889 h 2452"/>
              <a:gd name="T106" fmla="*/ 309 w 504"/>
              <a:gd name="T107" fmla="*/ 1941 h 2452"/>
              <a:gd name="T108" fmla="*/ 306 w 504"/>
              <a:gd name="T109" fmla="*/ 2188 h 2452"/>
              <a:gd name="T110" fmla="*/ 251 w 504"/>
              <a:gd name="T111" fmla="*/ 2286 h 2452"/>
              <a:gd name="T112" fmla="*/ 270 w 504"/>
              <a:gd name="T113" fmla="*/ 2327 h 2452"/>
              <a:gd name="T114" fmla="*/ 215 w 504"/>
              <a:gd name="T115" fmla="*/ 2336 h 24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504" h="2452">
                <a:moveTo>
                  <a:pt x="236" y="151"/>
                </a:moveTo>
                <a:lnTo>
                  <a:pt x="236" y="151"/>
                </a:lnTo>
                <a:lnTo>
                  <a:pt x="234" y="202"/>
                </a:lnTo>
                <a:lnTo>
                  <a:pt x="236" y="288"/>
                </a:lnTo>
                <a:lnTo>
                  <a:pt x="236" y="375"/>
                </a:lnTo>
                <a:lnTo>
                  <a:pt x="236" y="426"/>
                </a:lnTo>
                <a:lnTo>
                  <a:pt x="236" y="426"/>
                </a:lnTo>
                <a:lnTo>
                  <a:pt x="236" y="436"/>
                </a:lnTo>
                <a:lnTo>
                  <a:pt x="237" y="446"/>
                </a:lnTo>
                <a:lnTo>
                  <a:pt x="242" y="468"/>
                </a:lnTo>
                <a:lnTo>
                  <a:pt x="244" y="482"/>
                </a:lnTo>
                <a:lnTo>
                  <a:pt x="248" y="497"/>
                </a:lnTo>
                <a:lnTo>
                  <a:pt x="249" y="518"/>
                </a:lnTo>
                <a:lnTo>
                  <a:pt x="251" y="541"/>
                </a:lnTo>
                <a:lnTo>
                  <a:pt x="251" y="541"/>
                </a:lnTo>
                <a:lnTo>
                  <a:pt x="249" y="575"/>
                </a:lnTo>
                <a:lnTo>
                  <a:pt x="246" y="625"/>
                </a:lnTo>
                <a:lnTo>
                  <a:pt x="241" y="681"/>
                </a:lnTo>
                <a:lnTo>
                  <a:pt x="234" y="742"/>
                </a:lnTo>
                <a:lnTo>
                  <a:pt x="222" y="845"/>
                </a:lnTo>
                <a:lnTo>
                  <a:pt x="215" y="889"/>
                </a:lnTo>
                <a:lnTo>
                  <a:pt x="215" y="889"/>
                </a:lnTo>
                <a:lnTo>
                  <a:pt x="203" y="901"/>
                </a:lnTo>
                <a:lnTo>
                  <a:pt x="188" y="916"/>
                </a:lnTo>
                <a:lnTo>
                  <a:pt x="170" y="935"/>
                </a:lnTo>
                <a:lnTo>
                  <a:pt x="150" y="958"/>
                </a:lnTo>
                <a:lnTo>
                  <a:pt x="129" y="984"/>
                </a:lnTo>
                <a:lnTo>
                  <a:pt x="108" y="1013"/>
                </a:lnTo>
                <a:lnTo>
                  <a:pt x="100" y="1027"/>
                </a:lnTo>
                <a:lnTo>
                  <a:pt x="91" y="1042"/>
                </a:lnTo>
                <a:lnTo>
                  <a:pt x="91" y="1042"/>
                </a:lnTo>
                <a:lnTo>
                  <a:pt x="82" y="1060"/>
                </a:lnTo>
                <a:lnTo>
                  <a:pt x="73" y="1079"/>
                </a:lnTo>
                <a:lnTo>
                  <a:pt x="66" y="1100"/>
                </a:lnTo>
                <a:lnTo>
                  <a:pt x="57" y="1123"/>
                </a:lnTo>
                <a:lnTo>
                  <a:pt x="42" y="1173"/>
                </a:lnTo>
                <a:lnTo>
                  <a:pt x="28" y="1225"/>
                </a:lnTo>
                <a:lnTo>
                  <a:pt x="17" y="1276"/>
                </a:lnTo>
                <a:lnTo>
                  <a:pt x="8" y="1324"/>
                </a:lnTo>
                <a:lnTo>
                  <a:pt x="3" y="1365"/>
                </a:lnTo>
                <a:lnTo>
                  <a:pt x="0" y="1381"/>
                </a:lnTo>
                <a:lnTo>
                  <a:pt x="0" y="1395"/>
                </a:lnTo>
                <a:lnTo>
                  <a:pt x="0" y="1395"/>
                </a:lnTo>
                <a:lnTo>
                  <a:pt x="1" y="1419"/>
                </a:lnTo>
                <a:lnTo>
                  <a:pt x="3" y="1441"/>
                </a:lnTo>
                <a:lnTo>
                  <a:pt x="6" y="1464"/>
                </a:lnTo>
                <a:lnTo>
                  <a:pt x="10" y="1487"/>
                </a:lnTo>
                <a:lnTo>
                  <a:pt x="19" y="1524"/>
                </a:lnTo>
                <a:lnTo>
                  <a:pt x="25" y="1555"/>
                </a:lnTo>
                <a:lnTo>
                  <a:pt x="25" y="1555"/>
                </a:lnTo>
                <a:lnTo>
                  <a:pt x="33" y="1578"/>
                </a:lnTo>
                <a:lnTo>
                  <a:pt x="42" y="1604"/>
                </a:lnTo>
                <a:lnTo>
                  <a:pt x="51" y="1626"/>
                </a:lnTo>
                <a:lnTo>
                  <a:pt x="58" y="1644"/>
                </a:lnTo>
                <a:lnTo>
                  <a:pt x="58" y="1644"/>
                </a:lnTo>
                <a:lnTo>
                  <a:pt x="66" y="1658"/>
                </a:lnTo>
                <a:lnTo>
                  <a:pt x="73" y="1673"/>
                </a:lnTo>
                <a:lnTo>
                  <a:pt x="81" y="1687"/>
                </a:lnTo>
                <a:lnTo>
                  <a:pt x="87" y="1701"/>
                </a:lnTo>
                <a:lnTo>
                  <a:pt x="87" y="1701"/>
                </a:lnTo>
                <a:lnTo>
                  <a:pt x="91" y="1714"/>
                </a:lnTo>
                <a:lnTo>
                  <a:pt x="95" y="1727"/>
                </a:lnTo>
                <a:lnTo>
                  <a:pt x="98" y="1738"/>
                </a:lnTo>
                <a:lnTo>
                  <a:pt x="101" y="1743"/>
                </a:lnTo>
                <a:lnTo>
                  <a:pt x="103" y="1746"/>
                </a:lnTo>
                <a:lnTo>
                  <a:pt x="103" y="1746"/>
                </a:lnTo>
                <a:lnTo>
                  <a:pt x="111" y="1751"/>
                </a:lnTo>
                <a:lnTo>
                  <a:pt x="119" y="1755"/>
                </a:lnTo>
                <a:lnTo>
                  <a:pt x="129" y="1758"/>
                </a:lnTo>
                <a:lnTo>
                  <a:pt x="129" y="1758"/>
                </a:lnTo>
                <a:lnTo>
                  <a:pt x="130" y="1757"/>
                </a:lnTo>
                <a:lnTo>
                  <a:pt x="131" y="1756"/>
                </a:lnTo>
                <a:lnTo>
                  <a:pt x="132" y="1756"/>
                </a:lnTo>
                <a:lnTo>
                  <a:pt x="132" y="1757"/>
                </a:lnTo>
                <a:lnTo>
                  <a:pt x="135" y="1762"/>
                </a:lnTo>
                <a:lnTo>
                  <a:pt x="137" y="1775"/>
                </a:lnTo>
                <a:lnTo>
                  <a:pt x="140" y="1797"/>
                </a:lnTo>
                <a:lnTo>
                  <a:pt x="141" y="1831"/>
                </a:lnTo>
                <a:lnTo>
                  <a:pt x="141" y="1881"/>
                </a:lnTo>
                <a:lnTo>
                  <a:pt x="141" y="1881"/>
                </a:lnTo>
                <a:lnTo>
                  <a:pt x="142" y="1976"/>
                </a:lnTo>
                <a:lnTo>
                  <a:pt x="141" y="2040"/>
                </a:lnTo>
                <a:lnTo>
                  <a:pt x="141" y="2064"/>
                </a:lnTo>
                <a:lnTo>
                  <a:pt x="140" y="2082"/>
                </a:lnTo>
                <a:lnTo>
                  <a:pt x="137" y="2096"/>
                </a:lnTo>
                <a:lnTo>
                  <a:pt x="135" y="2107"/>
                </a:lnTo>
                <a:lnTo>
                  <a:pt x="135" y="2107"/>
                </a:lnTo>
                <a:lnTo>
                  <a:pt x="131" y="2123"/>
                </a:lnTo>
                <a:lnTo>
                  <a:pt x="127" y="2139"/>
                </a:lnTo>
                <a:lnTo>
                  <a:pt x="124" y="2151"/>
                </a:lnTo>
                <a:lnTo>
                  <a:pt x="120" y="2165"/>
                </a:lnTo>
                <a:lnTo>
                  <a:pt x="120" y="2165"/>
                </a:lnTo>
                <a:lnTo>
                  <a:pt x="117" y="2172"/>
                </a:lnTo>
                <a:lnTo>
                  <a:pt x="115" y="2188"/>
                </a:lnTo>
                <a:lnTo>
                  <a:pt x="111" y="2230"/>
                </a:lnTo>
                <a:lnTo>
                  <a:pt x="106" y="2334"/>
                </a:lnTo>
                <a:lnTo>
                  <a:pt x="106" y="2334"/>
                </a:lnTo>
                <a:lnTo>
                  <a:pt x="77" y="2334"/>
                </a:lnTo>
                <a:lnTo>
                  <a:pt x="77" y="2334"/>
                </a:lnTo>
                <a:lnTo>
                  <a:pt x="106" y="2339"/>
                </a:lnTo>
                <a:lnTo>
                  <a:pt x="106" y="2339"/>
                </a:lnTo>
                <a:lnTo>
                  <a:pt x="103" y="2391"/>
                </a:lnTo>
                <a:lnTo>
                  <a:pt x="113" y="2341"/>
                </a:lnTo>
                <a:lnTo>
                  <a:pt x="113" y="2341"/>
                </a:lnTo>
                <a:lnTo>
                  <a:pt x="139" y="2347"/>
                </a:lnTo>
                <a:lnTo>
                  <a:pt x="139" y="2347"/>
                </a:lnTo>
                <a:lnTo>
                  <a:pt x="142" y="2417"/>
                </a:lnTo>
                <a:lnTo>
                  <a:pt x="145" y="2452"/>
                </a:lnTo>
                <a:lnTo>
                  <a:pt x="145" y="2452"/>
                </a:lnTo>
                <a:lnTo>
                  <a:pt x="150" y="2413"/>
                </a:lnTo>
                <a:lnTo>
                  <a:pt x="155" y="2380"/>
                </a:lnTo>
                <a:lnTo>
                  <a:pt x="158" y="2351"/>
                </a:lnTo>
                <a:lnTo>
                  <a:pt x="158" y="2351"/>
                </a:lnTo>
                <a:lnTo>
                  <a:pt x="183" y="2355"/>
                </a:lnTo>
                <a:lnTo>
                  <a:pt x="213" y="2357"/>
                </a:lnTo>
                <a:lnTo>
                  <a:pt x="222" y="2385"/>
                </a:lnTo>
                <a:lnTo>
                  <a:pt x="218" y="2359"/>
                </a:lnTo>
                <a:lnTo>
                  <a:pt x="218" y="2359"/>
                </a:lnTo>
                <a:lnTo>
                  <a:pt x="252" y="2360"/>
                </a:lnTo>
                <a:lnTo>
                  <a:pt x="264" y="2360"/>
                </a:lnTo>
                <a:lnTo>
                  <a:pt x="271" y="2359"/>
                </a:lnTo>
                <a:lnTo>
                  <a:pt x="271" y="2359"/>
                </a:lnTo>
                <a:lnTo>
                  <a:pt x="278" y="2356"/>
                </a:lnTo>
                <a:lnTo>
                  <a:pt x="282" y="2356"/>
                </a:lnTo>
                <a:lnTo>
                  <a:pt x="282" y="2356"/>
                </a:lnTo>
                <a:lnTo>
                  <a:pt x="295" y="2383"/>
                </a:lnTo>
                <a:lnTo>
                  <a:pt x="300" y="2391"/>
                </a:lnTo>
                <a:lnTo>
                  <a:pt x="301" y="2394"/>
                </a:lnTo>
                <a:lnTo>
                  <a:pt x="302" y="2394"/>
                </a:lnTo>
                <a:lnTo>
                  <a:pt x="302" y="2394"/>
                </a:lnTo>
                <a:lnTo>
                  <a:pt x="304" y="2393"/>
                </a:lnTo>
                <a:lnTo>
                  <a:pt x="305" y="2388"/>
                </a:lnTo>
                <a:lnTo>
                  <a:pt x="309" y="2376"/>
                </a:lnTo>
                <a:lnTo>
                  <a:pt x="312" y="2359"/>
                </a:lnTo>
                <a:lnTo>
                  <a:pt x="312" y="2359"/>
                </a:lnTo>
                <a:lnTo>
                  <a:pt x="312" y="2357"/>
                </a:lnTo>
                <a:lnTo>
                  <a:pt x="315" y="2356"/>
                </a:lnTo>
                <a:lnTo>
                  <a:pt x="319" y="2355"/>
                </a:lnTo>
                <a:lnTo>
                  <a:pt x="326" y="2352"/>
                </a:lnTo>
                <a:lnTo>
                  <a:pt x="337" y="2350"/>
                </a:lnTo>
                <a:lnTo>
                  <a:pt x="354" y="2349"/>
                </a:lnTo>
                <a:lnTo>
                  <a:pt x="377" y="2346"/>
                </a:lnTo>
                <a:lnTo>
                  <a:pt x="377" y="2346"/>
                </a:lnTo>
                <a:lnTo>
                  <a:pt x="402" y="2344"/>
                </a:lnTo>
                <a:lnTo>
                  <a:pt x="426" y="2340"/>
                </a:lnTo>
                <a:lnTo>
                  <a:pt x="447" y="2336"/>
                </a:lnTo>
                <a:lnTo>
                  <a:pt x="465" y="2332"/>
                </a:lnTo>
                <a:lnTo>
                  <a:pt x="492" y="2325"/>
                </a:lnTo>
                <a:lnTo>
                  <a:pt x="502" y="2321"/>
                </a:lnTo>
                <a:lnTo>
                  <a:pt x="502" y="2321"/>
                </a:lnTo>
                <a:lnTo>
                  <a:pt x="502" y="2321"/>
                </a:lnTo>
                <a:lnTo>
                  <a:pt x="504" y="2320"/>
                </a:lnTo>
                <a:lnTo>
                  <a:pt x="504" y="2320"/>
                </a:lnTo>
                <a:lnTo>
                  <a:pt x="499" y="2318"/>
                </a:lnTo>
                <a:lnTo>
                  <a:pt x="486" y="2317"/>
                </a:lnTo>
                <a:lnTo>
                  <a:pt x="486" y="2317"/>
                </a:lnTo>
                <a:lnTo>
                  <a:pt x="446" y="2317"/>
                </a:lnTo>
                <a:lnTo>
                  <a:pt x="426" y="2317"/>
                </a:lnTo>
                <a:lnTo>
                  <a:pt x="408" y="2317"/>
                </a:lnTo>
                <a:lnTo>
                  <a:pt x="408" y="2317"/>
                </a:lnTo>
                <a:lnTo>
                  <a:pt x="388" y="2320"/>
                </a:lnTo>
                <a:lnTo>
                  <a:pt x="364" y="2322"/>
                </a:lnTo>
                <a:lnTo>
                  <a:pt x="351" y="2322"/>
                </a:lnTo>
                <a:lnTo>
                  <a:pt x="341" y="2321"/>
                </a:lnTo>
                <a:lnTo>
                  <a:pt x="336" y="2320"/>
                </a:lnTo>
                <a:lnTo>
                  <a:pt x="334" y="2317"/>
                </a:lnTo>
                <a:lnTo>
                  <a:pt x="330" y="2315"/>
                </a:lnTo>
                <a:lnTo>
                  <a:pt x="329" y="2311"/>
                </a:lnTo>
                <a:lnTo>
                  <a:pt x="329" y="2311"/>
                </a:lnTo>
                <a:lnTo>
                  <a:pt x="324" y="2296"/>
                </a:lnTo>
                <a:lnTo>
                  <a:pt x="320" y="2279"/>
                </a:lnTo>
                <a:lnTo>
                  <a:pt x="319" y="2261"/>
                </a:lnTo>
                <a:lnTo>
                  <a:pt x="319" y="2240"/>
                </a:lnTo>
                <a:lnTo>
                  <a:pt x="319" y="2240"/>
                </a:lnTo>
                <a:lnTo>
                  <a:pt x="330" y="2091"/>
                </a:lnTo>
                <a:lnTo>
                  <a:pt x="341" y="1954"/>
                </a:lnTo>
                <a:lnTo>
                  <a:pt x="341" y="1954"/>
                </a:lnTo>
                <a:lnTo>
                  <a:pt x="343" y="1950"/>
                </a:lnTo>
                <a:lnTo>
                  <a:pt x="344" y="1947"/>
                </a:lnTo>
                <a:lnTo>
                  <a:pt x="349" y="1942"/>
                </a:lnTo>
                <a:lnTo>
                  <a:pt x="351" y="1937"/>
                </a:lnTo>
                <a:lnTo>
                  <a:pt x="354" y="1931"/>
                </a:lnTo>
                <a:lnTo>
                  <a:pt x="356" y="1921"/>
                </a:lnTo>
                <a:lnTo>
                  <a:pt x="358" y="1908"/>
                </a:lnTo>
                <a:lnTo>
                  <a:pt x="358" y="1908"/>
                </a:lnTo>
                <a:lnTo>
                  <a:pt x="359" y="1879"/>
                </a:lnTo>
                <a:lnTo>
                  <a:pt x="361" y="1844"/>
                </a:lnTo>
                <a:lnTo>
                  <a:pt x="364" y="1804"/>
                </a:lnTo>
                <a:lnTo>
                  <a:pt x="364" y="1756"/>
                </a:lnTo>
                <a:lnTo>
                  <a:pt x="364" y="1756"/>
                </a:lnTo>
                <a:lnTo>
                  <a:pt x="364" y="1728"/>
                </a:lnTo>
                <a:lnTo>
                  <a:pt x="365" y="1699"/>
                </a:lnTo>
                <a:lnTo>
                  <a:pt x="369" y="1646"/>
                </a:lnTo>
                <a:lnTo>
                  <a:pt x="374" y="1607"/>
                </a:lnTo>
                <a:lnTo>
                  <a:pt x="377" y="1592"/>
                </a:lnTo>
                <a:lnTo>
                  <a:pt x="377" y="1592"/>
                </a:lnTo>
                <a:lnTo>
                  <a:pt x="378" y="1592"/>
                </a:lnTo>
                <a:lnTo>
                  <a:pt x="383" y="1589"/>
                </a:lnTo>
                <a:lnTo>
                  <a:pt x="389" y="1583"/>
                </a:lnTo>
                <a:lnTo>
                  <a:pt x="398" y="1572"/>
                </a:lnTo>
                <a:lnTo>
                  <a:pt x="407" y="1557"/>
                </a:lnTo>
                <a:lnTo>
                  <a:pt x="417" y="1534"/>
                </a:lnTo>
                <a:lnTo>
                  <a:pt x="428" y="1504"/>
                </a:lnTo>
                <a:lnTo>
                  <a:pt x="433" y="1485"/>
                </a:lnTo>
                <a:lnTo>
                  <a:pt x="437" y="1464"/>
                </a:lnTo>
                <a:lnTo>
                  <a:pt x="437" y="1464"/>
                </a:lnTo>
                <a:lnTo>
                  <a:pt x="442" y="1443"/>
                </a:lnTo>
                <a:lnTo>
                  <a:pt x="446" y="1420"/>
                </a:lnTo>
                <a:lnTo>
                  <a:pt x="448" y="1396"/>
                </a:lnTo>
                <a:lnTo>
                  <a:pt x="450" y="1373"/>
                </a:lnTo>
                <a:lnTo>
                  <a:pt x="452" y="1328"/>
                </a:lnTo>
                <a:lnTo>
                  <a:pt x="452" y="1285"/>
                </a:lnTo>
                <a:lnTo>
                  <a:pt x="450" y="1245"/>
                </a:lnTo>
                <a:lnTo>
                  <a:pt x="447" y="1210"/>
                </a:lnTo>
                <a:lnTo>
                  <a:pt x="444" y="1182"/>
                </a:lnTo>
                <a:lnTo>
                  <a:pt x="441" y="1161"/>
                </a:lnTo>
                <a:lnTo>
                  <a:pt x="441" y="1161"/>
                </a:lnTo>
                <a:lnTo>
                  <a:pt x="437" y="1144"/>
                </a:lnTo>
                <a:lnTo>
                  <a:pt x="431" y="1127"/>
                </a:lnTo>
                <a:lnTo>
                  <a:pt x="423" y="1108"/>
                </a:lnTo>
                <a:lnTo>
                  <a:pt x="414" y="1089"/>
                </a:lnTo>
                <a:lnTo>
                  <a:pt x="397" y="1049"/>
                </a:lnTo>
                <a:lnTo>
                  <a:pt x="379" y="1011"/>
                </a:lnTo>
                <a:lnTo>
                  <a:pt x="379" y="1011"/>
                </a:lnTo>
                <a:lnTo>
                  <a:pt x="368" y="983"/>
                </a:lnTo>
                <a:lnTo>
                  <a:pt x="360" y="969"/>
                </a:lnTo>
                <a:lnTo>
                  <a:pt x="355" y="957"/>
                </a:lnTo>
                <a:lnTo>
                  <a:pt x="351" y="938"/>
                </a:lnTo>
                <a:lnTo>
                  <a:pt x="351" y="938"/>
                </a:lnTo>
                <a:lnTo>
                  <a:pt x="345" y="903"/>
                </a:lnTo>
                <a:lnTo>
                  <a:pt x="339" y="859"/>
                </a:lnTo>
                <a:lnTo>
                  <a:pt x="332" y="811"/>
                </a:lnTo>
                <a:lnTo>
                  <a:pt x="329" y="764"/>
                </a:lnTo>
                <a:lnTo>
                  <a:pt x="329" y="764"/>
                </a:lnTo>
                <a:lnTo>
                  <a:pt x="327" y="735"/>
                </a:lnTo>
                <a:lnTo>
                  <a:pt x="326" y="695"/>
                </a:lnTo>
                <a:lnTo>
                  <a:pt x="326" y="594"/>
                </a:lnTo>
                <a:lnTo>
                  <a:pt x="326" y="500"/>
                </a:lnTo>
                <a:lnTo>
                  <a:pt x="326" y="466"/>
                </a:lnTo>
                <a:lnTo>
                  <a:pt x="325" y="446"/>
                </a:lnTo>
                <a:lnTo>
                  <a:pt x="325" y="446"/>
                </a:lnTo>
                <a:lnTo>
                  <a:pt x="322" y="433"/>
                </a:lnTo>
                <a:lnTo>
                  <a:pt x="319" y="421"/>
                </a:lnTo>
                <a:lnTo>
                  <a:pt x="310" y="392"/>
                </a:lnTo>
                <a:lnTo>
                  <a:pt x="305" y="375"/>
                </a:lnTo>
                <a:lnTo>
                  <a:pt x="300" y="356"/>
                </a:lnTo>
                <a:lnTo>
                  <a:pt x="297" y="336"/>
                </a:lnTo>
                <a:lnTo>
                  <a:pt x="296" y="314"/>
                </a:lnTo>
                <a:lnTo>
                  <a:pt x="296" y="314"/>
                </a:lnTo>
                <a:lnTo>
                  <a:pt x="297" y="288"/>
                </a:lnTo>
                <a:lnTo>
                  <a:pt x="300" y="261"/>
                </a:lnTo>
                <a:lnTo>
                  <a:pt x="305" y="232"/>
                </a:lnTo>
                <a:lnTo>
                  <a:pt x="309" y="204"/>
                </a:lnTo>
                <a:lnTo>
                  <a:pt x="317" y="160"/>
                </a:lnTo>
                <a:lnTo>
                  <a:pt x="322" y="141"/>
                </a:lnTo>
                <a:lnTo>
                  <a:pt x="322" y="141"/>
                </a:lnTo>
                <a:lnTo>
                  <a:pt x="330" y="112"/>
                </a:lnTo>
                <a:lnTo>
                  <a:pt x="336" y="85"/>
                </a:lnTo>
                <a:lnTo>
                  <a:pt x="341" y="56"/>
                </a:lnTo>
                <a:lnTo>
                  <a:pt x="341" y="56"/>
                </a:lnTo>
                <a:lnTo>
                  <a:pt x="341" y="43"/>
                </a:lnTo>
                <a:lnTo>
                  <a:pt x="340" y="32"/>
                </a:lnTo>
                <a:lnTo>
                  <a:pt x="335" y="23"/>
                </a:lnTo>
                <a:lnTo>
                  <a:pt x="329" y="17"/>
                </a:lnTo>
                <a:lnTo>
                  <a:pt x="320" y="10"/>
                </a:lnTo>
                <a:lnTo>
                  <a:pt x="310" y="7"/>
                </a:lnTo>
                <a:lnTo>
                  <a:pt x="297" y="3"/>
                </a:lnTo>
                <a:lnTo>
                  <a:pt x="283" y="2"/>
                </a:lnTo>
                <a:lnTo>
                  <a:pt x="283" y="2"/>
                </a:lnTo>
                <a:lnTo>
                  <a:pt x="270" y="0"/>
                </a:lnTo>
                <a:lnTo>
                  <a:pt x="259" y="2"/>
                </a:lnTo>
                <a:lnTo>
                  <a:pt x="252" y="4"/>
                </a:lnTo>
                <a:lnTo>
                  <a:pt x="244" y="8"/>
                </a:lnTo>
                <a:lnTo>
                  <a:pt x="239" y="13"/>
                </a:lnTo>
                <a:lnTo>
                  <a:pt x="234" y="20"/>
                </a:lnTo>
                <a:lnTo>
                  <a:pt x="225" y="37"/>
                </a:lnTo>
                <a:lnTo>
                  <a:pt x="225" y="37"/>
                </a:lnTo>
                <a:lnTo>
                  <a:pt x="222" y="47"/>
                </a:lnTo>
                <a:lnTo>
                  <a:pt x="219" y="59"/>
                </a:lnTo>
                <a:lnTo>
                  <a:pt x="217" y="75"/>
                </a:lnTo>
                <a:lnTo>
                  <a:pt x="217" y="90"/>
                </a:lnTo>
                <a:lnTo>
                  <a:pt x="218" y="115"/>
                </a:lnTo>
                <a:lnTo>
                  <a:pt x="219" y="129"/>
                </a:lnTo>
                <a:lnTo>
                  <a:pt x="219" y="129"/>
                </a:lnTo>
                <a:lnTo>
                  <a:pt x="220" y="132"/>
                </a:lnTo>
                <a:lnTo>
                  <a:pt x="224" y="135"/>
                </a:lnTo>
                <a:lnTo>
                  <a:pt x="227" y="137"/>
                </a:lnTo>
                <a:lnTo>
                  <a:pt x="228" y="141"/>
                </a:lnTo>
                <a:lnTo>
                  <a:pt x="228" y="141"/>
                </a:lnTo>
                <a:lnTo>
                  <a:pt x="229" y="143"/>
                </a:lnTo>
                <a:lnTo>
                  <a:pt x="231" y="143"/>
                </a:lnTo>
                <a:lnTo>
                  <a:pt x="233" y="139"/>
                </a:lnTo>
                <a:lnTo>
                  <a:pt x="234" y="139"/>
                </a:lnTo>
                <a:lnTo>
                  <a:pt x="234" y="140"/>
                </a:lnTo>
                <a:lnTo>
                  <a:pt x="236" y="151"/>
                </a:lnTo>
                <a:lnTo>
                  <a:pt x="236" y="151"/>
                </a:lnTo>
                <a:close/>
                <a:moveTo>
                  <a:pt x="115" y="2334"/>
                </a:moveTo>
                <a:lnTo>
                  <a:pt x="139" y="2222"/>
                </a:lnTo>
                <a:lnTo>
                  <a:pt x="141" y="2254"/>
                </a:lnTo>
                <a:lnTo>
                  <a:pt x="141" y="2254"/>
                </a:lnTo>
                <a:lnTo>
                  <a:pt x="141" y="2268"/>
                </a:lnTo>
                <a:lnTo>
                  <a:pt x="140" y="2282"/>
                </a:lnTo>
                <a:lnTo>
                  <a:pt x="139" y="2296"/>
                </a:lnTo>
                <a:lnTo>
                  <a:pt x="139" y="2296"/>
                </a:lnTo>
                <a:lnTo>
                  <a:pt x="137" y="2310"/>
                </a:lnTo>
                <a:lnTo>
                  <a:pt x="139" y="2335"/>
                </a:lnTo>
                <a:lnTo>
                  <a:pt x="139" y="2335"/>
                </a:lnTo>
                <a:lnTo>
                  <a:pt x="132" y="2334"/>
                </a:lnTo>
                <a:lnTo>
                  <a:pt x="132" y="2334"/>
                </a:lnTo>
                <a:lnTo>
                  <a:pt x="126" y="2334"/>
                </a:lnTo>
                <a:lnTo>
                  <a:pt x="115" y="2334"/>
                </a:lnTo>
                <a:lnTo>
                  <a:pt x="115" y="2334"/>
                </a:lnTo>
                <a:close/>
                <a:moveTo>
                  <a:pt x="158" y="2335"/>
                </a:moveTo>
                <a:lnTo>
                  <a:pt x="158" y="2335"/>
                </a:lnTo>
                <a:lnTo>
                  <a:pt x="160" y="2307"/>
                </a:lnTo>
                <a:lnTo>
                  <a:pt x="164" y="2277"/>
                </a:lnTo>
                <a:lnTo>
                  <a:pt x="168" y="2240"/>
                </a:lnTo>
                <a:lnTo>
                  <a:pt x="168" y="2240"/>
                </a:lnTo>
                <a:lnTo>
                  <a:pt x="178" y="2264"/>
                </a:lnTo>
                <a:lnTo>
                  <a:pt x="186" y="2284"/>
                </a:lnTo>
                <a:lnTo>
                  <a:pt x="193" y="2302"/>
                </a:lnTo>
                <a:lnTo>
                  <a:pt x="193" y="2302"/>
                </a:lnTo>
                <a:lnTo>
                  <a:pt x="205" y="2336"/>
                </a:lnTo>
                <a:lnTo>
                  <a:pt x="158" y="2335"/>
                </a:lnTo>
                <a:close/>
                <a:moveTo>
                  <a:pt x="215" y="2336"/>
                </a:moveTo>
                <a:lnTo>
                  <a:pt x="215" y="2336"/>
                </a:lnTo>
                <a:lnTo>
                  <a:pt x="208" y="2277"/>
                </a:lnTo>
                <a:lnTo>
                  <a:pt x="203" y="2234"/>
                </a:lnTo>
                <a:lnTo>
                  <a:pt x="203" y="2234"/>
                </a:lnTo>
                <a:lnTo>
                  <a:pt x="200" y="2213"/>
                </a:lnTo>
                <a:lnTo>
                  <a:pt x="195" y="2189"/>
                </a:lnTo>
                <a:lnTo>
                  <a:pt x="188" y="2165"/>
                </a:lnTo>
                <a:lnTo>
                  <a:pt x="180" y="2142"/>
                </a:lnTo>
                <a:lnTo>
                  <a:pt x="180" y="2142"/>
                </a:lnTo>
                <a:lnTo>
                  <a:pt x="173" y="2122"/>
                </a:lnTo>
                <a:lnTo>
                  <a:pt x="165" y="2102"/>
                </a:lnTo>
                <a:lnTo>
                  <a:pt x="163" y="2091"/>
                </a:lnTo>
                <a:lnTo>
                  <a:pt x="161" y="2078"/>
                </a:lnTo>
                <a:lnTo>
                  <a:pt x="160" y="2063"/>
                </a:lnTo>
                <a:lnTo>
                  <a:pt x="161" y="2047"/>
                </a:lnTo>
                <a:lnTo>
                  <a:pt x="161" y="2047"/>
                </a:lnTo>
                <a:lnTo>
                  <a:pt x="164" y="1979"/>
                </a:lnTo>
                <a:lnTo>
                  <a:pt x="168" y="1879"/>
                </a:lnTo>
                <a:lnTo>
                  <a:pt x="170" y="1748"/>
                </a:lnTo>
                <a:lnTo>
                  <a:pt x="170" y="1748"/>
                </a:lnTo>
                <a:lnTo>
                  <a:pt x="178" y="1756"/>
                </a:lnTo>
                <a:lnTo>
                  <a:pt x="186" y="1762"/>
                </a:lnTo>
                <a:lnTo>
                  <a:pt x="197" y="1769"/>
                </a:lnTo>
                <a:lnTo>
                  <a:pt x="208" y="1775"/>
                </a:lnTo>
                <a:lnTo>
                  <a:pt x="220" y="1780"/>
                </a:lnTo>
                <a:lnTo>
                  <a:pt x="227" y="1780"/>
                </a:lnTo>
                <a:lnTo>
                  <a:pt x="233" y="1781"/>
                </a:lnTo>
                <a:lnTo>
                  <a:pt x="239" y="1780"/>
                </a:lnTo>
                <a:lnTo>
                  <a:pt x="244" y="1777"/>
                </a:lnTo>
                <a:lnTo>
                  <a:pt x="244" y="1777"/>
                </a:lnTo>
                <a:lnTo>
                  <a:pt x="251" y="1774"/>
                </a:lnTo>
                <a:lnTo>
                  <a:pt x="257" y="1767"/>
                </a:lnTo>
                <a:lnTo>
                  <a:pt x="263" y="1760"/>
                </a:lnTo>
                <a:lnTo>
                  <a:pt x="270" y="1750"/>
                </a:lnTo>
                <a:lnTo>
                  <a:pt x="285" y="1726"/>
                </a:lnTo>
                <a:lnTo>
                  <a:pt x="298" y="1702"/>
                </a:lnTo>
                <a:lnTo>
                  <a:pt x="320" y="1656"/>
                </a:lnTo>
                <a:lnTo>
                  <a:pt x="329" y="1640"/>
                </a:lnTo>
                <a:lnTo>
                  <a:pt x="329" y="1640"/>
                </a:lnTo>
                <a:lnTo>
                  <a:pt x="327" y="1675"/>
                </a:lnTo>
                <a:lnTo>
                  <a:pt x="325" y="1747"/>
                </a:lnTo>
                <a:lnTo>
                  <a:pt x="322" y="1821"/>
                </a:lnTo>
                <a:lnTo>
                  <a:pt x="321" y="1849"/>
                </a:lnTo>
                <a:lnTo>
                  <a:pt x="319" y="1864"/>
                </a:lnTo>
                <a:lnTo>
                  <a:pt x="319" y="1864"/>
                </a:lnTo>
                <a:lnTo>
                  <a:pt x="310" y="1889"/>
                </a:lnTo>
                <a:lnTo>
                  <a:pt x="306" y="1906"/>
                </a:lnTo>
                <a:lnTo>
                  <a:pt x="306" y="1906"/>
                </a:lnTo>
                <a:lnTo>
                  <a:pt x="306" y="1913"/>
                </a:lnTo>
                <a:lnTo>
                  <a:pt x="307" y="1922"/>
                </a:lnTo>
                <a:lnTo>
                  <a:pt x="309" y="1932"/>
                </a:lnTo>
                <a:lnTo>
                  <a:pt x="309" y="1941"/>
                </a:lnTo>
                <a:lnTo>
                  <a:pt x="309" y="1941"/>
                </a:lnTo>
                <a:lnTo>
                  <a:pt x="309" y="1969"/>
                </a:lnTo>
                <a:lnTo>
                  <a:pt x="310" y="2028"/>
                </a:lnTo>
                <a:lnTo>
                  <a:pt x="311" y="2098"/>
                </a:lnTo>
                <a:lnTo>
                  <a:pt x="310" y="2131"/>
                </a:lnTo>
                <a:lnTo>
                  <a:pt x="309" y="2161"/>
                </a:lnTo>
                <a:lnTo>
                  <a:pt x="309" y="2161"/>
                </a:lnTo>
                <a:lnTo>
                  <a:pt x="306" y="2188"/>
                </a:lnTo>
                <a:lnTo>
                  <a:pt x="302" y="2214"/>
                </a:lnTo>
                <a:lnTo>
                  <a:pt x="298" y="2237"/>
                </a:lnTo>
                <a:lnTo>
                  <a:pt x="295" y="2258"/>
                </a:lnTo>
                <a:lnTo>
                  <a:pt x="286" y="2290"/>
                </a:lnTo>
                <a:lnTo>
                  <a:pt x="283" y="2302"/>
                </a:lnTo>
                <a:lnTo>
                  <a:pt x="251" y="2286"/>
                </a:lnTo>
                <a:lnTo>
                  <a:pt x="251" y="2286"/>
                </a:lnTo>
                <a:lnTo>
                  <a:pt x="259" y="2296"/>
                </a:lnTo>
                <a:lnTo>
                  <a:pt x="264" y="2305"/>
                </a:lnTo>
                <a:lnTo>
                  <a:pt x="267" y="2308"/>
                </a:lnTo>
                <a:lnTo>
                  <a:pt x="267" y="2311"/>
                </a:lnTo>
                <a:lnTo>
                  <a:pt x="267" y="2311"/>
                </a:lnTo>
                <a:lnTo>
                  <a:pt x="268" y="2318"/>
                </a:lnTo>
                <a:lnTo>
                  <a:pt x="270" y="2327"/>
                </a:lnTo>
                <a:lnTo>
                  <a:pt x="270" y="2327"/>
                </a:lnTo>
                <a:lnTo>
                  <a:pt x="264" y="2331"/>
                </a:lnTo>
                <a:lnTo>
                  <a:pt x="257" y="2335"/>
                </a:lnTo>
                <a:lnTo>
                  <a:pt x="248" y="2336"/>
                </a:lnTo>
                <a:lnTo>
                  <a:pt x="238" y="2337"/>
                </a:lnTo>
                <a:lnTo>
                  <a:pt x="238" y="2337"/>
                </a:lnTo>
                <a:lnTo>
                  <a:pt x="215" y="2336"/>
                </a:lnTo>
                <a:lnTo>
                  <a:pt x="215" y="2336"/>
                </a:lnTo>
                <a:close/>
              </a:path>
            </a:pathLst>
          </a:custGeom>
          <a:gradFill>
            <a:gsLst>
              <a:gs pos="0">
                <a:srgbClr val="99FF66"/>
              </a:gs>
              <a:gs pos="100000">
                <a:srgbClr val="00990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dirty="0"/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0BA97FC3-465C-42AC-8FC7-5D54F76E3AFB}"/>
              </a:ext>
            </a:extLst>
          </p:cNvPr>
          <p:cNvSpPr>
            <a:spLocks/>
          </p:cNvSpPr>
          <p:nvPr/>
        </p:nvSpPr>
        <p:spPr bwMode="auto">
          <a:xfrm>
            <a:off x="5938568" y="2908754"/>
            <a:ext cx="1686183" cy="1341032"/>
          </a:xfrm>
          <a:custGeom>
            <a:avLst/>
            <a:gdLst>
              <a:gd name="T0" fmla="*/ 24 w 1534"/>
              <a:gd name="T1" fmla="*/ 310 h 1220"/>
              <a:gd name="T2" fmla="*/ 5 w 1534"/>
              <a:gd name="T3" fmla="*/ 332 h 1220"/>
              <a:gd name="T4" fmla="*/ 290 w 1534"/>
              <a:gd name="T5" fmla="*/ 243 h 1220"/>
              <a:gd name="T6" fmla="*/ 374 w 1534"/>
              <a:gd name="T7" fmla="*/ 356 h 1220"/>
              <a:gd name="T8" fmla="*/ 424 w 1534"/>
              <a:gd name="T9" fmla="*/ 420 h 1220"/>
              <a:gd name="T10" fmla="*/ 559 w 1534"/>
              <a:gd name="T11" fmla="*/ 472 h 1220"/>
              <a:gd name="T12" fmla="*/ 584 w 1534"/>
              <a:gd name="T13" fmla="*/ 523 h 1220"/>
              <a:gd name="T14" fmla="*/ 666 w 1534"/>
              <a:gd name="T15" fmla="*/ 563 h 1220"/>
              <a:gd name="T16" fmla="*/ 624 w 1534"/>
              <a:gd name="T17" fmla="*/ 537 h 1220"/>
              <a:gd name="T18" fmla="*/ 589 w 1534"/>
              <a:gd name="T19" fmla="*/ 487 h 1220"/>
              <a:gd name="T20" fmla="*/ 687 w 1534"/>
              <a:gd name="T21" fmla="*/ 536 h 1220"/>
              <a:gd name="T22" fmla="*/ 664 w 1534"/>
              <a:gd name="T23" fmla="*/ 921 h 1220"/>
              <a:gd name="T24" fmla="*/ 589 w 1534"/>
              <a:gd name="T25" fmla="*/ 966 h 1220"/>
              <a:gd name="T26" fmla="*/ 462 w 1534"/>
              <a:gd name="T27" fmla="*/ 1017 h 1220"/>
              <a:gd name="T28" fmla="*/ 499 w 1534"/>
              <a:gd name="T29" fmla="*/ 1025 h 1220"/>
              <a:gd name="T30" fmla="*/ 469 w 1534"/>
              <a:gd name="T31" fmla="*/ 1055 h 1220"/>
              <a:gd name="T32" fmla="*/ 479 w 1534"/>
              <a:gd name="T33" fmla="*/ 1082 h 1220"/>
              <a:gd name="T34" fmla="*/ 639 w 1534"/>
              <a:gd name="T35" fmla="*/ 981 h 1220"/>
              <a:gd name="T36" fmla="*/ 539 w 1534"/>
              <a:gd name="T37" fmla="*/ 1121 h 1220"/>
              <a:gd name="T38" fmla="*/ 574 w 1534"/>
              <a:gd name="T39" fmla="*/ 1105 h 1220"/>
              <a:gd name="T40" fmla="*/ 619 w 1534"/>
              <a:gd name="T41" fmla="*/ 1070 h 1220"/>
              <a:gd name="T42" fmla="*/ 786 w 1534"/>
              <a:gd name="T43" fmla="*/ 1001 h 1220"/>
              <a:gd name="T44" fmla="*/ 763 w 1534"/>
              <a:gd name="T45" fmla="*/ 963 h 1220"/>
              <a:gd name="T46" fmla="*/ 697 w 1534"/>
              <a:gd name="T47" fmla="*/ 951 h 1220"/>
              <a:gd name="T48" fmla="*/ 791 w 1534"/>
              <a:gd name="T49" fmla="*/ 875 h 1220"/>
              <a:gd name="T50" fmla="*/ 978 w 1534"/>
              <a:gd name="T51" fmla="*/ 765 h 1220"/>
              <a:gd name="T52" fmla="*/ 993 w 1534"/>
              <a:gd name="T53" fmla="*/ 877 h 1220"/>
              <a:gd name="T54" fmla="*/ 969 w 1534"/>
              <a:gd name="T55" fmla="*/ 1130 h 1220"/>
              <a:gd name="T56" fmla="*/ 898 w 1534"/>
              <a:gd name="T57" fmla="*/ 1140 h 1220"/>
              <a:gd name="T58" fmla="*/ 809 w 1534"/>
              <a:gd name="T59" fmla="*/ 1143 h 1220"/>
              <a:gd name="T60" fmla="*/ 838 w 1534"/>
              <a:gd name="T61" fmla="*/ 1180 h 1220"/>
              <a:gd name="T62" fmla="*/ 767 w 1534"/>
              <a:gd name="T63" fmla="*/ 1212 h 1220"/>
              <a:gd name="T64" fmla="*/ 841 w 1534"/>
              <a:gd name="T65" fmla="*/ 1204 h 1220"/>
              <a:gd name="T66" fmla="*/ 1167 w 1534"/>
              <a:gd name="T67" fmla="*/ 1170 h 1220"/>
              <a:gd name="T68" fmla="*/ 1131 w 1534"/>
              <a:gd name="T69" fmla="*/ 1123 h 1220"/>
              <a:gd name="T70" fmla="*/ 1052 w 1534"/>
              <a:gd name="T71" fmla="*/ 1115 h 1220"/>
              <a:gd name="T72" fmla="*/ 1052 w 1534"/>
              <a:gd name="T73" fmla="*/ 810 h 1220"/>
              <a:gd name="T74" fmla="*/ 1031 w 1534"/>
              <a:gd name="T75" fmla="*/ 771 h 1220"/>
              <a:gd name="T76" fmla="*/ 1023 w 1534"/>
              <a:gd name="T77" fmla="*/ 700 h 1220"/>
              <a:gd name="T78" fmla="*/ 1019 w 1534"/>
              <a:gd name="T79" fmla="*/ 647 h 1220"/>
              <a:gd name="T80" fmla="*/ 1165 w 1534"/>
              <a:gd name="T81" fmla="*/ 648 h 1220"/>
              <a:gd name="T82" fmla="*/ 1137 w 1534"/>
              <a:gd name="T83" fmla="*/ 617 h 1220"/>
              <a:gd name="T84" fmla="*/ 1389 w 1534"/>
              <a:gd name="T85" fmla="*/ 610 h 1220"/>
              <a:gd name="T86" fmla="*/ 1483 w 1534"/>
              <a:gd name="T87" fmla="*/ 634 h 1220"/>
              <a:gd name="T88" fmla="*/ 1502 w 1534"/>
              <a:gd name="T89" fmla="*/ 624 h 1220"/>
              <a:gd name="T90" fmla="*/ 1495 w 1534"/>
              <a:gd name="T91" fmla="*/ 580 h 1220"/>
              <a:gd name="T92" fmla="*/ 1534 w 1534"/>
              <a:gd name="T93" fmla="*/ 574 h 1220"/>
              <a:gd name="T94" fmla="*/ 1456 w 1534"/>
              <a:gd name="T95" fmla="*/ 432 h 1220"/>
              <a:gd name="T96" fmla="*/ 1329 w 1534"/>
              <a:gd name="T97" fmla="*/ 284 h 1220"/>
              <a:gd name="T98" fmla="*/ 1188 w 1534"/>
              <a:gd name="T99" fmla="*/ 169 h 1220"/>
              <a:gd name="T100" fmla="*/ 902 w 1534"/>
              <a:gd name="T101" fmla="*/ 44 h 1220"/>
              <a:gd name="T102" fmla="*/ 727 w 1534"/>
              <a:gd name="T103" fmla="*/ 0 h 1220"/>
              <a:gd name="T104" fmla="*/ 599 w 1534"/>
              <a:gd name="T105" fmla="*/ 28 h 1220"/>
              <a:gd name="T106" fmla="*/ 457 w 1534"/>
              <a:gd name="T107" fmla="*/ 46 h 1220"/>
              <a:gd name="T108" fmla="*/ 366 w 1534"/>
              <a:gd name="T109" fmla="*/ 93 h 12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534" h="1220">
                <a:moveTo>
                  <a:pt x="280" y="183"/>
                </a:moveTo>
                <a:lnTo>
                  <a:pt x="280" y="183"/>
                </a:lnTo>
                <a:lnTo>
                  <a:pt x="180" y="233"/>
                </a:lnTo>
                <a:lnTo>
                  <a:pt x="104" y="271"/>
                </a:lnTo>
                <a:lnTo>
                  <a:pt x="50" y="297"/>
                </a:lnTo>
                <a:lnTo>
                  <a:pt x="50" y="297"/>
                </a:lnTo>
                <a:lnTo>
                  <a:pt x="24" y="310"/>
                </a:lnTo>
                <a:lnTo>
                  <a:pt x="14" y="315"/>
                </a:lnTo>
                <a:lnTo>
                  <a:pt x="8" y="320"/>
                </a:lnTo>
                <a:lnTo>
                  <a:pt x="3" y="324"/>
                </a:lnTo>
                <a:lnTo>
                  <a:pt x="0" y="327"/>
                </a:lnTo>
                <a:lnTo>
                  <a:pt x="2" y="330"/>
                </a:lnTo>
                <a:lnTo>
                  <a:pt x="5" y="332"/>
                </a:lnTo>
                <a:lnTo>
                  <a:pt x="5" y="332"/>
                </a:lnTo>
                <a:lnTo>
                  <a:pt x="10" y="332"/>
                </a:lnTo>
                <a:lnTo>
                  <a:pt x="22" y="330"/>
                </a:lnTo>
                <a:lnTo>
                  <a:pt x="55" y="320"/>
                </a:lnTo>
                <a:lnTo>
                  <a:pt x="101" y="306"/>
                </a:lnTo>
                <a:lnTo>
                  <a:pt x="152" y="289"/>
                </a:lnTo>
                <a:lnTo>
                  <a:pt x="247" y="258"/>
                </a:lnTo>
                <a:lnTo>
                  <a:pt x="290" y="243"/>
                </a:lnTo>
                <a:lnTo>
                  <a:pt x="344" y="248"/>
                </a:lnTo>
                <a:lnTo>
                  <a:pt x="344" y="248"/>
                </a:lnTo>
                <a:lnTo>
                  <a:pt x="348" y="268"/>
                </a:lnTo>
                <a:lnTo>
                  <a:pt x="352" y="289"/>
                </a:lnTo>
                <a:lnTo>
                  <a:pt x="359" y="315"/>
                </a:lnTo>
                <a:lnTo>
                  <a:pt x="369" y="342"/>
                </a:lnTo>
                <a:lnTo>
                  <a:pt x="374" y="356"/>
                </a:lnTo>
                <a:lnTo>
                  <a:pt x="381" y="369"/>
                </a:lnTo>
                <a:lnTo>
                  <a:pt x="388" y="381"/>
                </a:lnTo>
                <a:lnTo>
                  <a:pt x="396" y="393"/>
                </a:lnTo>
                <a:lnTo>
                  <a:pt x="404" y="403"/>
                </a:lnTo>
                <a:lnTo>
                  <a:pt x="414" y="412"/>
                </a:lnTo>
                <a:lnTo>
                  <a:pt x="414" y="412"/>
                </a:lnTo>
                <a:lnTo>
                  <a:pt x="424" y="420"/>
                </a:lnTo>
                <a:lnTo>
                  <a:pt x="435" y="427"/>
                </a:lnTo>
                <a:lnTo>
                  <a:pt x="459" y="440"/>
                </a:lnTo>
                <a:lnTo>
                  <a:pt x="483" y="450"/>
                </a:lnTo>
                <a:lnTo>
                  <a:pt x="507" y="457"/>
                </a:lnTo>
                <a:lnTo>
                  <a:pt x="528" y="465"/>
                </a:lnTo>
                <a:lnTo>
                  <a:pt x="544" y="468"/>
                </a:lnTo>
                <a:lnTo>
                  <a:pt x="559" y="472"/>
                </a:lnTo>
                <a:lnTo>
                  <a:pt x="559" y="472"/>
                </a:lnTo>
                <a:lnTo>
                  <a:pt x="559" y="477"/>
                </a:lnTo>
                <a:lnTo>
                  <a:pt x="559" y="483"/>
                </a:lnTo>
                <a:lnTo>
                  <a:pt x="560" y="491"/>
                </a:lnTo>
                <a:lnTo>
                  <a:pt x="565" y="501"/>
                </a:lnTo>
                <a:lnTo>
                  <a:pt x="573" y="512"/>
                </a:lnTo>
                <a:lnTo>
                  <a:pt x="584" y="523"/>
                </a:lnTo>
                <a:lnTo>
                  <a:pt x="599" y="537"/>
                </a:lnTo>
                <a:lnTo>
                  <a:pt x="599" y="537"/>
                </a:lnTo>
                <a:lnTo>
                  <a:pt x="616" y="548"/>
                </a:lnTo>
                <a:lnTo>
                  <a:pt x="631" y="556"/>
                </a:lnTo>
                <a:lnTo>
                  <a:pt x="645" y="560"/>
                </a:lnTo>
                <a:lnTo>
                  <a:pt x="657" y="563"/>
                </a:lnTo>
                <a:lnTo>
                  <a:pt x="666" y="563"/>
                </a:lnTo>
                <a:lnTo>
                  <a:pt x="672" y="563"/>
                </a:lnTo>
                <a:lnTo>
                  <a:pt x="679" y="562"/>
                </a:lnTo>
                <a:lnTo>
                  <a:pt x="679" y="562"/>
                </a:lnTo>
                <a:lnTo>
                  <a:pt x="661" y="556"/>
                </a:lnTo>
                <a:lnTo>
                  <a:pt x="642" y="548"/>
                </a:lnTo>
                <a:lnTo>
                  <a:pt x="634" y="543"/>
                </a:lnTo>
                <a:lnTo>
                  <a:pt x="624" y="537"/>
                </a:lnTo>
                <a:lnTo>
                  <a:pt x="624" y="537"/>
                </a:lnTo>
                <a:lnTo>
                  <a:pt x="615" y="529"/>
                </a:lnTo>
                <a:lnTo>
                  <a:pt x="607" y="522"/>
                </a:lnTo>
                <a:lnTo>
                  <a:pt x="601" y="513"/>
                </a:lnTo>
                <a:lnTo>
                  <a:pt x="597" y="506"/>
                </a:lnTo>
                <a:lnTo>
                  <a:pt x="591" y="492"/>
                </a:lnTo>
                <a:lnTo>
                  <a:pt x="589" y="487"/>
                </a:lnTo>
                <a:lnTo>
                  <a:pt x="589" y="487"/>
                </a:lnTo>
                <a:lnTo>
                  <a:pt x="591" y="487"/>
                </a:lnTo>
                <a:lnTo>
                  <a:pt x="601" y="491"/>
                </a:lnTo>
                <a:lnTo>
                  <a:pt x="621" y="502"/>
                </a:lnTo>
                <a:lnTo>
                  <a:pt x="659" y="522"/>
                </a:lnTo>
                <a:lnTo>
                  <a:pt x="659" y="522"/>
                </a:lnTo>
                <a:lnTo>
                  <a:pt x="687" y="536"/>
                </a:lnTo>
                <a:lnTo>
                  <a:pt x="723" y="552"/>
                </a:lnTo>
                <a:lnTo>
                  <a:pt x="765" y="567"/>
                </a:lnTo>
                <a:lnTo>
                  <a:pt x="806" y="582"/>
                </a:lnTo>
                <a:lnTo>
                  <a:pt x="878" y="607"/>
                </a:lnTo>
                <a:lnTo>
                  <a:pt x="908" y="617"/>
                </a:lnTo>
                <a:lnTo>
                  <a:pt x="953" y="706"/>
                </a:lnTo>
                <a:lnTo>
                  <a:pt x="664" y="921"/>
                </a:lnTo>
                <a:lnTo>
                  <a:pt x="664" y="921"/>
                </a:lnTo>
                <a:lnTo>
                  <a:pt x="657" y="926"/>
                </a:lnTo>
                <a:lnTo>
                  <a:pt x="641" y="937"/>
                </a:lnTo>
                <a:lnTo>
                  <a:pt x="631" y="944"/>
                </a:lnTo>
                <a:lnTo>
                  <a:pt x="617" y="952"/>
                </a:lnTo>
                <a:lnTo>
                  <a:pt x="604" y="959"/>
                </a:lnTo>
                <a:lnTo>
                  <a:pt x="589" y="966"/>
                </a:lnTo>
                <a:lnTo>
                  <a:pt x="589" y="966"/>
                </a:lnTo>
                <a:lnTo>
                  <a:pt x="528" y="987"/>
                </a:lnTo>
                <a:lnTo>
                  <a:pt x="502" y="997"/>
                </a:lnTo>
                <a:lnTo>
                  <a:pt x="484" y="1006"/>
                </a:lnTo>
                <a:lnTo>
                  <a:pt x="484" y="1006"/>
                </a:lnTo>
                <a:lnTo>
                  <a:pt x="473" y="1012"/>
                </a:lnTo>
                <a:lnTo>
                  <a:pt x="462" y="1017"/>
                </a:lnTo>
                <a:lnTo>
                  <a:pt x="453" y="1019"/>
                </a:lnTo>
                <a:lnTo>
                  <a:pt x="444" y="1020"/>
                </a:lnTo>
                <a:lnTo>
                  <a:pt x="444" y="1020"/>
                </a:lnTo>
                <a:lnTo>
                  <a:pt x="420" y="1025"/>
                </a:lnTo>
                <a:lnTo>
                  <a:pt x="404" y="1030"/>
                </a:lnTo>
                <a:lnTo>
                  <a:pt x="479" y="1025"/>
                </a:lnTo>
                <a:lnTo>
                  <a:pt x="499" y="1025"/>
                </a:lnTo>
                <a:lnTo>
                  <a:pt x="554" y="1006"/>
                </a:lnTo>
                <a:lnTo>
                  <a:pt x="554" y="1006"/>
                </a:lnTo>
                <a:lnTo>
                  <a:pt x="518" y="1025"/>
                </a:lnTo>
                <a:lnTo>
                  <a:pt x="489" y="1042"/>
                </a:lnTo>
                <a:lnTo>
                  <a:pt x="477" y="1049"/>
                </a:lnTo>
                <a:lnTo>
                  <a:pt x="469" y="1055"/>
                </a:lnTo>
                <a:lnTo>
                  <a:pt x="469" y="1055"/>
                </a:lnTo>
                <a:lnTo>
                  <a:pt x="459" y="1065"/>
                </a:lnTo>
                <a:lnTo>
                  <a:pt x="454" y="1073"/>
                </a:lnTo>
                <a:lnTo>
                  <a:pt x="449" y="1080"/>
                </a:lnTo>
                <a:lnTo>
                  <a:pt x="414" y="1110"/>
                </a:lnTo>
                <a:lnTo>
                  <a:pt x="464" y="1085"/>
                </a:lnTo>
                <a:lnTo>
                  <a:pt x="464" y="1085"/>
                </a:lnTo>
                <a:lnTo>
                  <a:pt x="479" y="1082"/>
                </a:lnTo>
                <a:lnTo>
                  <a:pt x="490" y="1078"/>
                </a:lnTo>
                <a:lnTo>
                  <a:pt x="499" y="1075"/>
                </a:lnTo>
                <a:lnTo>
                  <a:pt x="499" y="1075"/>
                </a:lnTo>
                <a:lnTo>
                  <a:pt x="534" y="1052"/>
                </a:lnTo>
                <a:lnTo>
                  <a:pt x="564" y="1030"/>
                </a:lnTo>
                <a:lnTo>
                  <a:pt x="639" y="981"/>
                </a:lnTo>
                <a:lnTo>
                  <a:pt x="639" y="981"/>
                </a:lnTo>
                <a:lnTo>
                  <a:pt x="607" y="1027"/>
                </a:lnTo>
                <a:lnTo>
                  <a:pt x="584" y="1060"/>
                </a:lnTo>
                <a:lnTo>
                  <a:pt x="569" y="1080"/>
                </a:lnTo>
                <a:lnTo>
                  <a:pt x="569" y="1080"/>
                </a:lnTo>
                <a:lnTo>
                  <a:pt x="550" y="1103"/>
                </a:lnTo>
                <a:lnTo>
                  <a:pt x="541" y="1116"/>
                </a:lnTo>
                <a:lnTo>
                  <a:pt x="539" y="1121"/>
                </a:lnTo>
                <a:lnTo>
                  <a:pt x="539" y="1125"/>
                </a:lnTo>
                <a:lnTo>
                  <a:pt x="539" y="1125"/>
                </a:lnTo>
                <a:lnTo>
                  <a:pt x="540" y="1126"/>
                </a:lnTo>
                <a:lnTo>
                  <a:pt x="541" y="1126"/>
                </a:lnTo>
                <a:lnTo>
                  <a:pt x="545" y="1125"/>
                </a:lnTo>
                <a:lnTo>
                  <a:pt x="556" y="1119"/>
                </a:lnTo>
                <a:lnTo>
                  <a:pt x="574" y="1105"/>
                </a:lnTo>
                <a:lnTo>
                  <a:pt x="574" y="1105"/>
                </a:lnTo>
                <a:lnTo>
                  <a:pt x="585" y="1101"/>
                </a:lnTo>
                <a:lnTo>
                  <a:pt x="595" y="1097"/>
                </a:lnTo>
                <a:lnTo>
                  <a:pt x="600" y="1094"/>
                </a:lnTo>
                <a:lnTo>
                  <a:pt x="604" y="1090"/>
                </a:lnTo>
                <a:lnTo>
                  <a:pt x="604" y="1090"/>
                </a:lnTo>
                <a:lnTo>
                  <a:pt x="619" y="1070"/>
                </a:lnTo>
                <a:lnTo>
                  <a:pt x="642" y="1037"/>
                </a:lnTo>
                <a:lnTo>
                  <a:pt x="674" y="991"/>
                </a:lnTo>
                <a:lnTo>
                  <a:pt x="674" y="991"/>
                </a:lnTo>
                <a:lnTo>
                  <a:pt x="763" y="996"/>
                </a:lnTo>
                <a:lnTo>
                  <a:pt x="763" y="996"/>
                </a:lnTo>
                <a:lnTo>
                  <a:pt x="772" y="997"/>
                </a:lnTo>
                <a:lnTo>
                  <a:pt x="786" y="1001"/>
                </a:lnTo>
                <a:lnTo>
                  <a:pt x="803" y="1006"/>
                </a:lnTo>
                <a:lnTo>
                  <a:pt x="773" y="976"/>
                </a:lnTo>
                <a:lnTo>
                  <a:pt x="773" y="976"/>
                </a:lnTo>
                <a:lnTo>
                  <a:pt x="772" y="973"/>
                </a:lnTo>
                <a:lnTo>
                  <a:pt x="770" y="968"/>
                </a:lnTo>
                <a:lnTo>
                  <a:pt x="766" y="966"/>
                </a:lnTo>
                <a:lnTo>
                  <a:pt x="763" y="963"/>
                </a:lnTo>
                <a:lnTo>
                  <a:pt x="758" y="962"/>
                </a:lnTo>
                <a:lnTo>
                  <a:pt x="753" y="961"/>
                </a:lnTo>
                <a:lnTo>
                  <a:pt x="698" y="961"/>
                </a:lnTo>
                <a:lnTo>
                  <a:pt x="698" y="961"/>
                </a:lnTo>
                <a:lnTo>
                  <a:pt x="697" y="958"/>
                </a:lnTo>
                <a:lnTo>
                  <a:pt x="696" y="956"/>
                </a:lnTo>
                <a:lnTo>
                  <a:pt x="697" y="951"/>
                </a:lnTo>
                <a:lnTo>
                  <a:pt x="700" y="946"/>
                </a:lnTo>
                <a:lnTo>
                  <a:pt x="706" y="937"/>
                </a:lnTo>
                <a:lnTo>
                  <a:pt x="717" y="928"/>
                </a:lnTo>
                <a:lnTo>
                  <a:pt x="733" y="916"/>
                </a:lnTo>
                <a:lnTo>
                  <a:pt x="733" y="916"/>
                </a:lnTo>
                <a:lnTo>
                  <a:pt x="758" y="898"/>
                </a:lnTo>
                <a:lnTo>
                  <a:pt x="791" y="875"/>
                </a:lnTo>
                <a:lnTo>
                  <a:pt x="864" y="817"/>
                </a:lnTo>
                <a:lnTo>
                  <a:pt x="958" y="746"/>
                </a:lnTo>
                <a:lnTo>
                  <a:pt x="958" y="746"/>
                </a:lnTo>
                <a:lnTo>
                  <a:pt x="961" y="749"/>
                </a:lnTo>
                <a:lnTo>
                  <a:pt x="966" y="751"/>
                </a:lnTo>
                <a:lnTo>
                  <a:pt x="971" y="757"/>
                </a:lnTo>
                <a:lnTo>
                  <a:pt x="978" y="765"/>
                </a:lnTo>
                <a:lnTo>
                  <a:pt x="984" y="775"/>
                </a:lnTo>
                <a:lnTo>
                  <a:pt x="989" y="789"/>
                </a:lnTo>
                <a:lnTo>
                  <a:pt x="993" y="806"/>
                </a:lnTo>
                <a:lnTo>
                  <a:pt x="993" y="806"/>
                </a:lnTo>
                <a:lnTo>
                  <a:pt x="994" y="819"/>
                </a:lnTo>
                <a:lnTo>
                  <a:pt x="994" y="835"/>
                </a:lnTo>
                <a:lnTo>
                  <a:pt x="993" y="877"/>
                </a:lnTo>
                <a:lnTo>
                  <a:pt x="990" y="929"/>
                </a:lnTo>
                <a:lnTo>
                  <a:pt x="986" y="984"/>
                </a:lnTo>
                <a:lnTo>
                  <a:pt x="976" y="1083"/>
                </a:lnTo>
                <a:lnTo>
                  <a:pt x="973" y="1125"/>
                </a:lnTo>
                <a:lnTo>
                  <a:pt x="973" y="1125"/>
                </a:lnTo>
                <a:lnTo>
                  <a:pt x="971" y="1128"/>
                </a:lnTo>
                <a:lnTo>
                  <a:pt x="969" y="1130"/>
                </a:lnTo>
                <a:lnTo>
                  <a:pt x="965" y="1133"/>
                </a:lnTo>
                <a:lnTo>
                  <a:pt x="959" y="1135"/>
                </a:lnTo>
                <a:lnTo>
                  <a:pt x="952" y="1138"/>
                </a:lnTo>
                <a:lnTo>
                  <a:pt x="942" y="1139"/>
                </a:lnTo>
                <a:lnTo>
                  <a:pt x="928" y="1140"/>
                </a:lnTo>
                <a:lnTo>
                  <a:pt x="928" y="1140"/>
                </a:lnTo>
                <a:lnTo>
                  <a:pt x="898" y="1140"/>
                </a:lnTo>
                <a:lnTo>
                  <a:pt x="872" y="1138"/>
                </a:lnTo>
                <a:lnTo>
                  <a:pt x="838" y="1135"/>
                </a:lnTo>
                <a:lnTo>
                  <a:pt x="838" y="1135"/>
                </a:lnTo>
                <a:lnTo>
                  <a:pt x="809" y="1133"/>
                </a:lnTo>
                <a:lnTo>
                  <a:pt x="788" y="1130"/>
                </a:lnTo>
                <a:lnTo>
                  <a:pt x="788" y="1130"/>
                </a:lnTo>
                <a:lnTo>
                  <a:pt x="809" y="1143"/>
                </a:lnTo>
                <a:lnTo>
                  <a:pt x="824" y="1151"/>
                </a:lnTo>
                <a:lnTo>
                  <a:pt x="833" y="1155"/>
                </a:lnTo>
                <a:lnTo>
                  <a:pt x="948" y="1155"/>
                </a:lnTo>
                <a:lnTo>
                  <a:pt x="948" y="1155"/>
                </a:lnTo>
                <a:lnTo>
                  <a:pt x="908" y="1164"/>
                </a:lnTo>
                <a:lnTo>
                  <a:pt x="838" y="1180"/>
                </a:lnTo>
                <a:lnTo>
                  <a:pt x="838" y="1180"/>
                </a:lnTo>
                <a:lnTo>
                  <a:pt x="813" y="1186"/>
                </a:lnTo>
                <a:lnTo>
                  <a:pt x="797" y="1191"/>
                </a:lnTo>
                <a:lnTo>
                  <a:pt x="786" y="1195"/>
                </a:lnTo>
                <a:lnTo>
                  <a:pt x="778" y="1200"/>
                </a:lnTo>
                <a:lnTo>
                  <a:pt x="778" y="1200"/>
                </a:lnTo>
                <a:lnTo>
                  <a:pt x="772" y="1206"/>
                </a:lnTo>
                <a:lnTo>
                  <a:pt x="767" y="1212"/>
                </a:lnTo>
                <a:lnTo>
                  <a:pt x="763" y="1220"/>
                </a:lnTo>
                <a:lnTo>
                  <a:pt x="763" y="1220"/>
                </a:lnTo>
                <a:lnTo>
                  <a:pt x="794" y="1212"/>
                </a:lnTo>
                <a:lnTo>
                  <a:pt x="818" y="1207"/>
                </a:lnTo>
                <a:lnTo>
                  <a:pt x="833" y="1205"/>
                </a:lnTo>
                <a:lnTo>
                  <a:pt x="833" y="1205"/>
                </a:lnTo>
                <a:lnTo>
                  <a:pt x="841" y="1204"/>
                </a:lnTo>
                <a:lnTo>
                  <a:pt x="853" y="1200"/>
                </a:lnTo>
                <a:lnTo>
                  <a:pt x="890" y="1190"/>
                </a:lnTo>
                <a:lnTo>
                  <a:pt x="958" y="1170"/>
                </a:lnTo>
                <a:lnTo>
                  <a:pt x="958" y="1170"/>
                </a:lnTo>
                <a:lnTo>
                  <a:pt x="1028" y="1150"/>
                </a:lnTo>
                <a:lnTo>
                  <a:pt x="1127" y="1170"/>
                </a:lnTo>
                <a:lnTo>
                  <a:pt x="1167" y="1170"/>
                </a:lnTo>
                <a:lnTo>
                  <a:pt x="1132" y="1150"/>
                </a:lnTo>
                <a:lnTo>
                  <a:pt x="1097" y="1140"/>
                </a:lnTo>
                <a:lnTo>
                  <a:pt x="1177" y="1135"/>
                </a:lnTo>
                <a:lnTo>
                  <a:pt x="1177" y="1135"/>
                </a:lnTo>
                <a:lnTo>
                  <a:pt x="1171" y="1133"/>
                </a:lnTo>
                <a:lnTo>
                  <a:pt x="1153" y="1128"/>
                </a:lnTo>
                <a:lnTo>
                  <a:pt x="1131" y="1123"/>
                </a:lnTo>
                <a:lnTo>
                  <a:pt x="1119" y="1121"/>
                </a:lnTo>
                <a:lnTo>
                  <a:pt x="1107" y="1120"/>
                </a:lnTo>
                <a:lnTo>
                  <a:pt x="1107" y="1120"/>
                </a:lnTo>
                <a:lnTo>
                  <a:pt x="1087" y="1119"/>
                </a:lnTo>
                <a:lnTo>
                  <a:pt x="1072" y="1118"/>
                </a:lnTo>
                <a:lnTo>
                  <a:pt x="1060" y="1116"/>
                </a:lnTo>
                <a:lnTo>
                  <a:pt x="1052" y="1115"/>
                </a:lnTo>
                <a:lnTo>
                  <a:pt x="1018" y="1115"/>
                </a:lnTo>
                <a:lnTo>
                  <a:pt x="1018" y="1115"/>
                </a:lnTo>
                <a:lnTo>
                  <a:pt x="1035" y="973"/>
                </a:lnTo>
                <a:lnTo>
                  <a:pt x="1047" y="872"/>
                </a:lnTo>
                <a:lnTo>
                  <a:pt x="1052" y="821"/>
                </a:lnTo>
                <a:lnTo>
                  <a:pt x="1052" y="821"/>
                </a:lnTo>
                <a:lnTo>
                  <a:pt x="1052" y="810"/>
                </a:lnTo>
                <a:lnTo>
                  <a:pt x="1051" y="797"/>
                </a:lnTo>
                <a:lnTo>
                  <a:pt x="1049" y="792"/>
                </a:lnTo>
                <a:lnTo>
                  <a:pt x="1046" y="786"/>
                </a:lnTo>
                <a:lnTo>
                  <a:pt x="1042" y="781"/>
                </a:lnTo>
                <a:lnTo>
                  <a:pt x="1038" y="776"/>
                </a:lnTo>
                <a:lnTo>
                  <a:pt x="1038" y="776"/>
                </a:lnTo>
                <a:lnTo>
                  <a:pt x="1031" y="771"/>
                </a:lnTo>
                <a:lnTo>
                  <a:pt x="1025" y="764"/>
                </a:lnTo>
                <a:lnTo>
                  <a:pt x="1013" y="747"/>
                </a:lnTo>
                <a:lnTo>
                  <a:pt x="998" y="726"/>
                </a:lnTo>
                <a:lnTo>
                  <a:pt x="998" y="726"/>
                </a:lnTo>
                <a:lnTo>
                  <a:pt x="1010" y="715"/>
                </a:lnTo>
                <a:lnTo>
                  <a:pt x="1019" y="705"/>
                </a:lnTo>
                <a:lnTo>
                  <a:pt x="1023" y="700"/>
                </a:lnTo>
                <a:lnTo>
                  <a:pt x="1023" y="696"/>
                </a:lnTo>
                <a:lnTo>
                  <a:pt x="1023" y="696"/>
                </a:lnTo>
                <a:lnTo>
                  <a:pt x="1018" y="686"/>
                </a:lnTo>
                <a:lnTo>
                  <a:pt x="1010" y="670"/>
                </a:lnTo>
                <a:lnTo>
                  <a:pt x="998" y="651"/>
                </a:lnTo>
                <a:lnTo>
                  <a:pt x="998" y="651"/>
                </a:lnTo>
                <a:lnTo>
                  <a:pt x="1019" y="647"/>
                </a:lnTo>
                <a:lnTo>
                  <a:pt x="1040" y="643"/>
                </a:lnTo>
                <a:lnTo>
                  <a:pt x="1062" y="642"/>
                </a:lnTo>
                <a:lnTo>
                  <a:pt x="1062" y="642"/>
                </a:lnTo>
                <a:lnTo>
                  <a:pt x="1091" y="643"/>
                </a:lnTo>
                <a:lnTo>
                  <a:pt x="1126" y="645"/>
                </a:lnTo>
                <a:lnTo>
                  <a:pt x="1156" y="648"/>
                </a:lnTo>
                <a:lnTo>
                  <a:pt x="1165" y="648"/>
                </a:lnTo>
                <a:lnTo>
                  <a:pt x="1167" y="648"/>
                </a:lnTo>
                <a:lnTo>
                  <a:pt x="1167" y="647"/>
                </a:lnTo>
                <a:lnTo>
                  <a:pt x="1167" y="647"/>
                </a:lnTo>
                <a:lnTo>
                  <a:pt x="1162" y="640"/>
                </a:lnTo>
                <a:lnTo>
                  <a:pt x="1152" y="629"/>
                </a:lnTo>
                <a:lnTo>
                  <a:pt x="1137" y="617"/>
                </a:lnTo>
                <a:lnTo>
                  <a:pt x="1137" y="617"/>
                </a:lnTo>
                <a:lnTo>
                  <a:pt x="1180" y="618"/>
                </a:lnTo>
                <a:lnTo>
                  <a:pt x="1223" y="618"/>
                </a:lnTo>
                <a:lnTo>
                  <a:pt x="1277" y="617"/>
                </a:lnTo>
                <a:lnTo>
                  <a:pt x="1277" y="617"/>
                </a:lnTo>
                <a:lnTo>
                  <a:pt x="1324" y="614"/>
                </a:lnTo>
                <a:lnTo>
                  <a:pt x="1360" y="610"/>
                </a:lnTo>
                <a:lnTo>
                  <a:pt x="1389" y="610"/>
                </a:lnTo>
                <a:lnTo>
                  <a:pt x="1403" y="610"/>
                </a:lnTo>
                <a:lnTo>
                  <a:pt x="1416" y="612"/>
                </a:lnTo>
                <a:lnTo>
                  <a:pt x="1416" y="612"/>
                </a:lnTo>
                <a:lnTo>
                  <a:pt x="1431" y="614"/>
                </a:lnTo>
                <a:lnTo>
                  <a:pt x="1445" y="619"/>
                </a:lnTo>
                <a:lnTo>
                  <a:pt x="1471" y="629"/>
                </a:lnTo>
                <a:lnTo>
                  <a:pt x="1483" y="634"/>
                </a:lnTo>
                <a:lnTo>
                  <a:pt x="1491" y="637"/>
                </a:lnTo>
                <a:lnTo>
                  <a:pt x="1495" y="637"/>
                </a:lnTo>
                <a:lnTo>
                  <a:pt x="1497" y="635"/>
                </a:lnTo>
                <a:lnTo>
                  <a:pt x="1500" y="634"/>
                </a:lnTo>
                <a:lnTo>
                  <a:pt x="1501" y="632"/>
                </a:lnTo>
                <a:lnTo>
                  <a:pt x="1501" y="632"/>
                </a:lnTo>
                <a:lnTo>
                  <a:pt x="1502" y="624"/>
                </a:lnTo>
                <a:lnTo>
                  <a:pt x="1501" y="617"/>
                </a:lnTo>
                <a:lnTo>
                  <a:pt x="1499" y="607"/>
                </a:lnTo>
                <a:lnTo>
                  <a:pt x="1496" y="598"/>
                </a:lnTo>
                <a:lnTo>
                  <a:pt x="1489" y="583"/>
                </a:lnTo>
                <a:lnTo>
                  <a:pt x="1486" y="577"/>
                </a:lnTo>
                <a:lnTo>
                  <a:pt x="1486" y="577"/>
                </a:lnTo>
                <a:lnTo>
                  <a:pt x="1495" y="580"/>
                </a:lnTo>
                <a:lnTo>
                  <a:pt x="1505" y="583"/>
                </a:lnTo>
                <a:lnTo>
                  <a:pt x="1515" y="585"/>
                </a:lnTo>
                <a:lnTo>
                  <a:pt x="1524" y="585"/>
                </a:lnTo>
                <a:lnTo>
                  <a:pt x="1529" y="584"/>
                </a:lnTo>
                <a:lnTo>
                  <a:pt x="1531" y="583"/>
                </a:lnTo>
                <a:lnTo>
                  <a:pt x="1534" y="579"/>
                </a:lnTo>
                <a:lnTo>
                  <a:pt x="1534" y="574"/>
                </a:lnTo>
                <a:lnTo>
                  <a:pt x="1534" y="569"/>
                </a:lnTo>
                <a:lnTo>
                  <a:pt x="1531" y="562"/>
                </a:lnTo>
                <a:lnTo>
                  <a:pt x="1531" y="562"/>
                </a:lnTo>
                <a:lnTo>
                  <a:pt x="1517" y="531"/>
                </a:lnTo>
                <a:lnTo>
                  <a:pt x="1502" y="501"/>
                </a:lnTo>
                <a:lnTo>
                  <a:pt x="1481" y="469"/>
                </a:lnTo>
                <a:lnTo>
                  <a:pt x="1456" y="432"/>
                </a:lnTo>
                <a:lnTo>
                  <a:pt x="1456" y="432"/>
                </a:lnTo>
                <a:lnTo>
                  <a:pt x="1441" y="411"/>
                </a:lnTo>
                <a:lnTo>
                  <a:pt x="1424" y="388"/>
                </a:lnTo>
                <a:lnTo>
                  <a:pt x="1404" y="365"/>
                </a:lnTo>
                <a:lnTo>
                  <a:pt x="1382" y="339"/>
                </a:lnTo>
                <a:lnTo>
                  <a:pt x="1357" y="312"/>
                </a:lnTo>
                <a:lnTo>
                  <a:pt x="1329" y="284"/>
                </a:lnTo>
                <a:lnTo>
                  <a:pt x="1299" y="254"/>
                </a:lnTo>
                <a:lnTo>
                  <a:pt x="1267" y="223"/>
                </a:lnTo>
                <a:lnTo>
                  <a:pt x="1267" y="223"/>
                </a:lnTo>
                <a:lnTo>
                  <a:pt x="1257" y="214"/>
                </a:lnTo>
                <a:lnTo>
                  <a:pt x="1247" y="206"/>
                </a:lnTo>
                <a:lnTo>
                  <a:pt x="1220" y="188"/>
                </a:lnTo>
                <a:lnTo>
                  <a:pt x="1188" y="169"/>
                </a:lnTo>
                <a:lnTo>
                  <a:pt x="1153" y="150"/>
                </a:lnTo>
                <a:lnTo>
                  <a:pt x="1114" y="132"/>
                </a:lnTo>
                <a:lnTo>
                  <a:pt x="1072" y="113"/>
                </a:lnTo>
                <a:lnTo>
                  <a:pt x="1030" y="94"/>
                </a:lnTo>
                <a:lnTo>
                  <a:pt x="986" y="77"/>
                </a:lnTo>
                <a:lnTo>
                  <a:pt x="944" y="59"/>
                </a:lnTo>
                <a:lnTo>
                  <a:pt x="902" y="44"/>
                </a:lnTo>
                <a:lnTo>
                  <a:pt x="862" y="31"/>
                </a:lnTo>
                <a:lnTo>
                  <a:pt x="826" y="19"/>
                </a:lnTo>
                <a:lnTo>
                  <a:pt x="793" y="11"/>
                </a:lnTo>
                <a:lnTo>
                  <a:pt x="765" y="5"/>
                </a:lnTo>
                <a:lnTo>
                  <a:pt x="742" y="1"/>
                </a:lnTo>
                <a:lnTo>
                  <a:pt x="733" y="0"/>
                </a:lnTo>
                <a:lnTo>
                  <a:pt x="727" y="0"/>
                </a:lnTo>
                <a:lnTo>
                  <a:pt x="727" y="0"/>
                </a:lnTo>
                <a:lnTo>
                  <a:pt x="705" y="2"/>
                </a:lnTo>
                <a:lnTo>
                  <a:pt x="685" y="6"/>
                </a:lnTo>
                <a:lnTo>
                  <a:pt x="654" y="12"/>
                </a:lnTo>
                <a:lnTo>
                  <a:pt x="627" y="19"/>
                </a:lnTo>
                <a:lnTo>
                  <a:pt x="599" y="28"/>
                </a:lnTo>
                <a:lnTo>
                  <a:pt x="599" y="28"/>
                </a:lnTo>
                <a:lnTo>
                  <a:pt x="583" y="31"/>
                </a:lnTo>
                <a:lnTo>
                  <a:pt x="566" y="32"/>
                </a:lnTo>
                <a:lnTo>
                  <a:pt x="530" y="32"/>
                </a:lnTo>
                <a:lnTo>
                  <a:pt x="509" y="33"/>
                </a:lnTo>
                <a:lnTo>
                  <a:pt x="484" y="38"/>
                </a:lnTo>
                <a:lnTo>
                  <a:pt x="470" y="41"/>
                </a:lnTo>
                <a:lnTo>
                  <a:pt x="457" y="46"/>
                </a:lnTo>
                <a:lnTo>
                  <a:pt x="440" y="51"/>
                </a:lnTo>
                <a:lnTo>
                  <a:pt x="424" y="58"/>
                </a:lnTo>
                <a:lnTo>
                  <a:pt x="424" y="58"/>
                </a:lnTo>
                <a:lnTo>
                  <a:pt x="408" y="66"/>
                </a:lnTo>
                <a:lnTo>
                  <a:pt x="392" y="74"/>
                </a:lnTo>
                <a:lnTo>
                  <a:pt x="378" y="83"/>
                </a:lnTo>
                <a:lnTo>
                  <a:pt x="366" y="93"/>
                </a:lnTo>
                <a:lnTo>
                  <a:pt x="343" y="110"/>
                </a:lnTo>
                <a:lnTo>
                  <a:pt x="326" y="128"/>
                </a:lnTo>
                <a:lnTo>
                  <a:pt x="312" y="144"/>
                </a:lnTo>
                <a:lnTo>
                  <a:pt x="302" y="157"/>
                </a:lnTo>
                <a:lnTo>
                  <a:pt x="295" y="168"/>
                </a:lnTo>
                <a:lnTo>
                  <a:pt x="280" y="183"/>
                </a:lnTo>
                <a:close/>
              </a:path>
            </a:pathLst>
          </a:custGeom>
          <a:gradFill>
            <a:gsLst>
              <a:gs pos="0">
                <a:srgbClr val="99FF66"/>
              </a:gs>
              <a:gs pos="100000">
                <a:srgbClr val="00990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dirty="0"/>
          </a:p>
        </p:txBody>
      </p:sp>
      <p:sp>
        <p:nvSpPr>
          <p:cNvPr id="10" name="Freeform 9">
            <a:extLst>
              <a:ext uri="{FF2B5EF4-FFF2-40B4-BE49-F238E27FC236}">
                <a16:creationId xmlns:a16="http://schemas.microsoft.com/office/drawing/2014/main" id="{70AB153A-78BB-4192-8664-56065CA316CB}"/>
              </a:ext>
            </a:extLst>
          </p:cNvPr>
          <p:cNvSpPr>
            <a:spLocks noEditPoints="1"/>
          </p:cNvSpPr>
          <p:nvPr/>
        </p:nvSpPr>
        <p:spPr bwMode="auto">
          <a:xfrm>
            <a:off x="4081130" y="2767805"/>
            <a:ext cx="1419184" cy="1682655"/>
          </a:xfrm>
          <a:custGeom>
            <a:avLst/>
            <a:gdLst>
              <a:gd name="T0" fmla="*/ 307 w 1115"/>
              <a:gd name="T1" fmla="*/ 200 h 1322"/>
              <a:gd name="T2" fmla="*/ 292 w 1115"/>
              <a:gd name="T3" fmla="*/ 268 h 1322"/>
              <a:gd name="T4" fmla="*/ 302 w 1115"/>
              <a:gd name="T5" fmla="*/ 374 h 1322"/>
              <a:gd name="T6" fmla="*/ 372 w 1115"/>
              <a:gd name="T7" fmla="*/ 459 h 1322"/>
              <a:gd name="T8" fmla="*/ 414 w 1115"/>
              <a:gd name="T9" fmla="*/ 506 h 1322"/>
              <a:gd name="T10" fmla="*/ 469 w 1115"/>
              <a:gd name="T11" fmla="*/ 584 h 1322"/>
              <a:gd name="T12" fmla="*/ 441 w 1115"/>
              <a:gd name="T13" fmla="*/ 514 h 1322"/>
              <a:gd name="T14" fmla="*/ 526 w 1115"/>
              <a:gd name="T15" fmla="*/ 606 h 1322"/>
              <a:gd name="T16" fmla="*/ 621 w 1115"/>
              <a:gd name="T17" fmla="*/ 683 h 1322"/>
              <a:gd name="T18" fmla="*/ 571 w 1115"/>
              <a:gd name="T19" fmla="*/ 619 h 1322"/>
              <a:gd name="T20" fmla="*/ 641 w 1115"/>
              <a:gd name="T21" fmla="*/ 658 h 1322"/>
              <a:gd name="T22" fmla="*/ 668 w 1115"/>
              <a:gd name="T23" fmla="*/ 793 h 1322"/>
              <a:gd name="T24" fmla="*/ 597 w 1115"/>
              <a:gd name="T25" fmla="*/ 1046 h 1322"/>
              <a:gd name="T26" fmla="*/ 446 w 1115"/>
              <a:gd name="T27" fmla="*/ 1052 h 1322"/>
              <a:gd name="T28" fmla="*/ 461 w 1115"/>
              <a:gd name="T29" fmla="*/ 1067 h 1322"/>
              <a:gd name="T30" fmla="*/ 577 w 1115"/>
              <a:gd name="T31" fmla="*/ 1079 h 1322"/>
              <a:gd name="T32" fmla="*/ 466 w 1115"/>
              <a:gd name="T33" fmla="*/ 1112 h 1322"/>
              <a:gd name="T34" fmla="*/ 453 w 1115"/>
              <a:gd name="T35" fmla="*/ 1132 h 1322"/>
              <a:gd name="T36" fmla="*/ 530 w 1115"/>
              <a:gd name="T37" fmla="*/ 1125 h 1322"/>
              <a:gd name="T38" fmla="*/ 626 w 1115"/>
              <a:gd name="T39" fmla="*/ 1077 h 1322"/>
              <a:gd name="T40" fmla="*/ 597 w 1115"/>
              <a:gd name="T41" fmla="*/ 1136 h 1322"/>
              <a:gd name="T42" fmla="*/ 666 w 1115"/>
              <a:gd name="T43" fmla="*/ 1082 h 1322"/>
              <a:gd name="T44" fmla="*/ 711 w 1115"/>
              <a:gd name="T45" fmla="*/ 1137 h 1322"/>
              <a:gd name="T46" fmla="*/ 681 w 1115"/>
              <a:gd name="T47" fmla="*/ 1182 h 1322"/>
              <a:gd name="T48" fmla="*/ 506 w 1115"/>
              <a:gd name="T49" fmla="*/ 1187 h 1322"/>
              <a:gd name="T50" fmla="*/ 596 w 1115"/>
              <a:gd name="T51" fmla="*/ 1192 h 1322"/>
              <a:gd name="T52" fmla="*/ 580 w 1115"/>
              <a:gd name="T53" fmla="*/ 1216 h 1322"/>
              <a:gd name="T54" fmla="*/ 486 w 1115"/>
              <a:gd name="T55" fmla="*/ 1247 h 1322"/>
              <a:gd name="T56" fmla="*/ 541 w 1115"/>
              <a:gd name="T57" fmla="*/ 1252 h 1322"/>
              <a:gd name="T58" fmla="*/ 616 w 1115"/>
              <a:gd name="T59" fmla="*/ 1244 h 1322"/>
              <a:gd name="T60" fmla="*/ 702 w 1115"/>
              <a:gd name="T61" fmla="*/ 1218 h 1322"/>
              <a:gd name="T62" fmla="*/ 673 w 1115"/>
              <a:gd name="T63" fmla="*/ 1267 h 1322"/>
              <a:gd name="T64" fmla="*/ 651 w 1115"/>
              <a:gd name="T65" fmla="*/ 1307 h 1322"/>
              <a:gd name="T66" fmla="*/ 696 w 1115"/>
              <a:gd name="T67" fmla="*/ 1277 h 1322"/>
              <a:gd name="T68" fmla="*/ 742 w 1115"/>
              <a:gd name="T69" fmla="*/ 1203 h 1322"/>
              <a:gd name="T70" fmla="*/ 825 w 1115"/>
              <a:gd name="T71" fmla="*/ 1172 h 1322"/>
              <a:gd name="T72" fmla="*/ 777 w 1115"/>
              <a:gd name="T73" fmla="*/ 1162 h 1322"/>
              <a:gd name="T74" fmla="*/ 766 w 1115"/>
              <a:gd name="T75" fmla="*/ 1090 h 1322"/>
              <a:gd name="T76" fmla="*/ 786 w 1115"/>
              <a:gd name="T77" fmla="*/ 803 h 1322"/>
              <a:gd name="T78" fmla="*/ 771 w 1115"/>
              <a:gd name="T79" fmla="*/ 648 h 1322"/>
              <a:gd name="T80" fmla="*/ 869 w 1115"/>
              <a:gd name="T81" fmla="*/ 626 h 1322"/>
              <a:gd name="T82" fmla="*/ 960 w 1115"/>
              <a:gd name="T83" fmla="*/ 599 h 1322"/>
              <a:gd name="T84" fmla="*/ 1060 w 1115"/>
              <a:gd name="T85" fmla="*/ 629 h 1322"/>
              <a:gd name="T86" fmla="*/ 1085 w 1115"/>
              <a:gd name="T87" fmla="*/ 609 h 1322"/>
              <a:gd name="T88" fmla="*/ 1115 w 1115"/>
              <a:gd name="T89" fmla="*/ 589 h 1322"/>
              <a:gd name="T90" fmla="*/ 1115 w 1115"/>
              <a:gd name="T91" fmla="*/ 389 h 1322"/>
              <a:gd name="T92" fmla="*/ 1072 w 1115"/>
              <a:gd name="T93" fmla="*/ 319 h 1322"/>
              <a:gd name="T94" fmla="*/ 940 w 1115"/>
              <a:gd name="T95" fmla="*/ 175 h 1322"/>
              <a:gd name="T96" fmla="*/ 714 w 1115"/>
              <a:gd name="T97" fmla="*/ 24 h 1322"/>
              <a:gd name="T98" fmla="*/ 569 w 1115"/>
              <a:gd name="T99" fmla="*/ 7 h 1322"/>
              <a:gd name="T100" fmla="*/ 432 w 1115"/>
              <a:gd name="T101" fmla="*/ 3 h 1322"/>
              <a:gd name="T102" fmla="*/ 332 w 1115"/>
              <a:gd name="T103" fmla="*/ 43 h 1322"/>
              <a:gd name="T104" fmla="*/ 287 w 1115"/>
              <a:gd name="T105" fmla="*/ 115 h 1322"/>
              <a:gd name="T106" fmla="*/ 0 w 1115"/>
              <a:gd name="T107" fmla="*/ 257 h 1322"/>
              <a:gd name="T108" fmla="*/ 125 w 1115"/>
              <a:gd name="T109" fmla="*/ 221 h 1322"/>
              <a:gd name="T110" fmla="*/ 746 w 1115"/>
              <a:gd name="T111" fmla="*/ 788 h 1322"/>
              <a:gd name="T112" fmla="*/ 736 w 1115"/>
              <a:gd name="T113" fmla="*/ 875 h 1322"/>
              <a:gd name="T114" fmla="*/ 726 w 1115"/>
              <a:gd name="T115" fmla="*/ 1047 h 1322"/>
              <a:gd name="T116" fmla="*/ 686 w 1115"/>
              <a:gd name="T117" fmla="*/ 879 h 1322"/>
              <a:gd name="T118" fmla="*/ 706 w 1115"/>
              <a:gd name="T119" fmla="*/ 639 h 13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115" h="1322">
                <a:moveTo>
                  <a:pt x="167" y="210"/>
                </a:moveTo>
                <a:lnTo>
                  <a:pt x="167" y="210"/>
                </a:lnTo>
                <a:lnTo>
                  <a:pt x="186" y="207"/>
                </a:lnTo>
                <a:lnTo>
                  <a:pt x="206" y="206"/>
                </a:lnTo>
                <a:lnTo>
                  <a:pt x="251" y="203"/>
                </a:lnTo>
                <a:lnTo>
                  <a:pt x="288" y="201"/>
                </a:lnTo>
                <a:lnTo>
                  <a:pt x="307" y="200"/>
                </a:lnTo>
                <a:lnTo>
                  <a:pt x="307" y="200"/>
                </a:lnTo>
                <a:lnTo>
                  <a:pt x="307" y="200"/>
                </a:lnTo>
                <a:lnTo>
                  <a:pt x="307" y="200"/>
                </a:lnTo>
                <a:lnTo>
                  <a:pt x="307" y="200"/>
                </a:lnTo>
                <a:lnTo>
                  <a:pt x="307" y="200"/>
                </a:lnTo>
                <a:lnTo>
                  <a:pt x="304" y="207"/>
                </a:lnTo>
                <a:lnTo>
                  <a:pt x="301" y="222"/>
                </a:lnTo>
                <a:lnTo>
                  <a:pt x="296" y="242"/>
                </a:lnTo>
                <a:lnTo>
                  <a:pt x="292" y="268"/>
                </a:lnTo>
                <a:lnTo>
                  <a:pt x="289" y="296"/>
                </a:lnTo>
                <a:lnTo>
                  <a:pt x="289" y="309"/>
                </a:lnTo>
                <a:lnTo>
                  <a:pt x="289" y="323"/>
                </a:lnTo>
                <a:lnTo>
                  <a:pt x="292" y="337"/>
                </a:lnTo>
                <a:lnTo>
                  <a:pt x="293" y="351"/>
                </a:lnTo>
                <a:lnTo>
                  <a:pt x="297" y="363"/>
                </a:lnTo>
                <a:lnTo>
                  <a:pt x="302" y="374"/>
                </a:lnTo>
                <a:lnTo>
                  <a:pt x="302" y="374"/>
                </a:lnTo>
                <a:lnTo>
                  <a:pt x="314" y="398"/>
                </a:lnTo>
                <a:lnTo>
                  <a:pt x="329" y="422"/>
                </a:lnTo>
                <a:lnTo>
                  <a:pt x="346" y="445"/>
                </a:lnTo>
                <a:lnTo>
                  <a:pt x="360" y="468"/>
                </a:lnTo>
                <a:lnTo>
                  <a:pt x="387" y="501"/>
                </a:lnTo>
                <a:lnTo>
                  <a:pt x="397" y="514"/>
                </a:lnTo>
                <a:lnTo>
                  <a:pt x="397" y="514"/>
                </a:lnTo>
                <a:lnTo>
                  <a:pt x="372" y="459"/>
                </a:lnTo>
                <a:lnTo>
                  <a:pt x="372" y="459"/>
                </a:lnTo>
                <a:lnTo>
                  <a:pt x="389" y="476"/>
                </a:lnTo>
                <a:lnTo>
                  <a:pt x="412" y="499"/>
                </a:lnTo>
                <a:lnTo>
                  <a:pt x="412" y="499"/>
                </a:lnTo>
                <a:lnTo>
                  <a:pt x="413" y="500"/>
                </a:lnTo>
                <a:lnTo>
                  <a:pt x="413" y="501"/>
                </a:lnTo>
                <a:lnTo>
                  <a:pt x="413" y="503"/>
                </a:lnTo>
                <a:lnTo>
                  <a:pt x="414" y="506"/>
                </a:lnTo>
                <a:lnTo>
                  <a:pt x="417" y="513"/>
                </a:lnTo>
                <a:lnTo>
                  <a:pt x="423" y="524"/>
                </a:lnTo>
                <a:lnTo>
                  <a:pt x="432" y="538"/>
                </a:lnTo>
                <a:lnTo>
                  <a:pt x="446" y="559"/>
                </a:lnTo>
                <a:lnTo>
                  <a:pt x="446" y="559"/>
                </a:lnTo>
                <a:lnTo>
                  <a:pt x="460" y="576"/>
                </a:lnTo>
                <a:lnTo>
                  <a:pt x="468" y="584"/>
                </a:lnTo>
                <a:lnTo>
                  <a:pt x="469" y="584"/>
                </a:lnTo>
                <a:lnTo>
                  <a:pt x="469" y="582"/>
                </a:lnTo>
                <a:lnTo>
                  <a:pt x="468" y="576"/>
                </a:lnTo>
                <a:lnTo>
                  <a:pt x="458" y="556"/>
                </a:lnTo>
                <a:lnTo>
                  <a:pt x="451" y="544"/>
                </a:lnTo>
                <a:lnTo>
                  <a:pt x="451" y="544"/>
                </a:lnTo>
                <a:lnTo>
                  <a:pt x="449" y="538"/>
                </a:lnTo>
                <a:lnTo>
                  <a:pt x="445" y="528"/>
                </a:lnTo>
                <a:lnTo>
                  <a:pt x="441" y="514"/>
                </a:lnTo>
                <a:lnTo>
                  <a:pt x="441" y="514"/>
                </a:lnTo>
                <a:lnTo>
                  <a:pt x="468" y="536"/>
                </a:lnTo>
                <a:lnTo>
                  <a:pt x="486" y="554"/>
                </a:lnTo>
                <a:lnTo>
                  <a:pt x="496" y="564"/>
                </a:lnTo>
                <a:lnTo>
                  <a:pt x="496" y="564"/>
                </a:lnTo>
                <a:lnTo>
                  <a:pt x="516" y="594"/>
                </a:lnTo>
                <a:lnTo>
                  <a:pt x="516" y="594"/>
                </a:lnTo>
                <a:lnTo>
                  <a:pt x="526" y="606"/>
                </a:lnTo>
                <a:lnTo>
                  <a:pt x="540" y="621"/>
                </a:lnTo>
                <a:lnTo>
                  <a:pt x="557" y="637"/>
                </a:lnTo>
                <a:lnTo>
                  <a:pt x="575" y="653"/>
                </a:lnTo>
                <a:lnTo>
                  <a:pt x="592" y="667"/>
                </a:lnTo>
                <a:lnTo>
                  <a:pt x="607" y="678"/>
                </a:lnTo>
                <a:lnTo>
                  <a:pt x="617" y="685"/>
                </a:lnTo>
                <a:lnTo>
                  <a:pt x="620" y="685"/>
                </a:lnTo>
                <a:lnTo>
                  <a:pt x="621" y="683"/>
                </a:lnTo>
                <a:lnTo>
                  <a:pt x="621" y="683"/>
                </a:lnTo>
                <a:lnTo>
                  <a:pt x="621" y="681"/>
                </a:lnTo>
                <a:lnTo>
                  <a:pt x="620" y="677"/>
                </a:lnTo>
                <a:lnTo>
                  <a:pt x="615" y="670"/>
                </a:lnTo>
                <a:lnTo>
                  <a:pt x="599" y="650"/>
                </a:lnTo>
                <a:lnTo>
                  <a:pt x="581" y="631"/>
                </a:lnTo>
                <a:lnTo>
                  <a:pt x="575" y="624"/>
                </a:lnTo>
                <a:lnTo>
                  <a:pt x="571" y="619"/>
                </a:lnTo>
                <a:lnTo>
                  <a:pt x="571" y="619"/>
                </a:lnTo>
                <a:lnTo>
                  <a:pt x="561" y="589"/>
                </a:lnTo>
                <a:lnTo>
                  <a:pt x="561" y="589"/>
                </a:lnTo>
                <a:lnTo>
                  <a:pt x="584" y="612"/>
                </a:lnTo>
                <a:lnTo>
                  <a:pt x="601" y="629"/>
                </a:lnTo>
                <a:lnTo>
                  <a:pt x="611" y="639"/>
                </a:lnTo>
                <a:lnTo>
                  <a:pt x="611" y="639"/>
                </a:lnTo>
                <a:lnTo>
                  <a:pt x="641" y="658"/>
                </a:lnTo>
                <a:lnTo>
                  <a:pt x="611" y="609"/>
                </a:lnTo>
                <a:lnTo>
                  <a:pt x="661" y="629"/>
                </a:lnTo>
                <a:lnTo>
                  <a:pt x="661" y="629"/>
                </a:lnTo>
                <a:lnTo>
                  <a:pt x="662" y="651"/>
                </a:lnTo>
                <a:lnTo>
                  <a:pt x="666" y="705"/>
                </a:lnTo>
                <a:lnTo>
                  <a:pt x="667" y="736"/>
                </a:lnTo>
                <a:lnTo>
                  <a:pt x="668" y="767"/>
                </a:lnTo>
                <a:lnTo>
                  <a:pt x="668" y="793"/>
                </a:lnTo>
                <a:lnTo>
                  <a:pt x="666" y="813"/>
                </a:lnTo>
                <a:lnTo>
                  <a:pt x="666" y="813"/>
                </a:lnTo>
                <a:lnTo>
                  <a:pt x="641" y="941"/>
                </a:lnTo>
                <a:lnTo>
                  <a:pt x="621" y="1037"/>
                </a:lnTo>
                <a:lnTo>
                  <a:pt x="621" y="1037"/>
                </a:lnTo>
                <a:lnTo>
                  <a:pt x="618" y="1039"/>
                </a:lnTo>
                <a:lnTo>
                  <a:pt x="610" y="1042"/>
                </a:lnTo>
                <a:lnTo>
                  <a:pt x="597" y="1046"/>
                </a:lnTo>
                <a:lnTo>
                  <a:pt x="590" y="1047"/>
                </a:lnTo>
                <a:lnTo>
                  <a:pt x="581" y="1047"/>
                </a:lnTo>
                <a:lnTo>
                  <a:pt x="581" y="1047"/>
                </a:lnTo>
                <a:lnTo>
                  <a:pt x="551" y="1047"/>
                </a:lnTo>
                <a:lnTo>
                  <a:pt x="506" y="1047"/>
                </a:lnTo>
                <a:lnTo>
                  <a:pt x="466" y="1050"/>
                </a:lnTo>
                <a:lnTo>
                  <a:pt x="453" y="1051"/>
                </a:lnTo>
                <a:lnTo>
                  <a:pt x="446" y="1052"/>
                </a:lnTo>
                <a:lnTo>
                  <a:pt x="446" y="1052"/>
                </a:lnTo>
                <a:lnTo>
                  <a:pt x="439" y="1056"/>
                </a:lnTo>
                <a:lnTo>
                  <a:pt x="428" y="1061"/>
                </a:lnTo>
                <a:lnTo>
                  <a:pt x="412" y="1067"/>
                </a:lnTo>
                <a:lnTo>
                  <a:pt x="412" y="1067"/>
                </a:lnTo>
                <a:lnTo>
                  <a:pt x="434" y="1067"/>
                </a:lnTo>
                <a:lnTo>
                  <a:pt x="450" y="1067"/>
                </a:lnTo>
                <a:lnTo>
                  <a:pt x="461" y="1067"/>
                </a:lnTo>
                <a:lnTo>
                  <a:pt x="461" y="1067"/>
                </a:lnTo>
                <a:lnTo>
                  <a:pt x="484" y="1067"/>
                </a:lnTo>
                <a:lnTo>
                  <a:pt x="526" y="1067"/>
                </a:lnTo>
                <a:lnTo>
                  <a:pt x="586" y="1067"/>
                </a:lnTo>
                <a:lnTo>
                  <a:pt x="586" y="1067"/>
                </a:lnTo>
                <a:lnTo>
                  <a:pt x="585" y="1070"/>
                </a:lnTo>
                <a:lnTo>
                  <a:pt x="581" y="1074"/>
                </a:lnTo>
                <a:lnTo>
                  <a:pt x="577" y="1079"/>
                </a:lnTo>
                <a:lnTo>
                  <a:pt x="571" y="1082"/>
                </a:lnTo>
                <a:lnTo>
                  <a:pt x="562" y="1087"/>
                </a:lnTo>
                <a:lnTo>
                  <a:pt x="550" y="1092"/>
                </a:lnTo>
                <a:lnTo>
                  <a:pt x="536" y="1097"/>
                </a:lnTo>
                <a:lnTo>
                  <a:pt x="536" y="1097"/>
                </a:lnTo>
                <a:lnTo>
                  <a:pt x="508" y="1103"/>
                </a:lnTo>
                <a:lnTo>
                  <a:pt x="484" y="1108"/>
                </a:lnTo>
                <a:lnTo>
                  <a:pt x="466" y="1112"/>
                </a:lnTo>
                <a:lnTo>
                  <a:pt x="460" y="1115"/>
                </a:lnTo>
                <a:lnTo>
                  <a:pt x="456" y="1117"/>
                </a:lnTo>
                <a:lnTo>
                  <a:pt x="456" y="1117"/>
                </a:lnTo>
                <a:lnTo>
                  <a:pt x="448" y="1123"/>
                </a:lnTo>
                <a:lnTo>
                  <a:pt x="438" y="1131"/>
                </a:lnTo>
                <a:lnTo>
                  <a:pt x="427" y="1137"/>
                </a:lnTo>
                <a:lnTo>
                  <a:pt x="427" y="1137"/>
                </a:lnTo>
                <a:lnTo>
                  <a:pt x="453" y="1132"/>
                </a:lnTo>
                <a:lnTo>
                  <a:pt x="471" y="1128"/>
                </a:lnTo>
                <a:lnTo>
                  <a:pt x="481" y="1127"/>
                </a:lnTo>
                <a:lnTo>
                  <a:pt x="481" y="1127"/>
                </a:lnTo>
                <a:lnTo>
                  <a:pt x="486" y="1128"/>
                </a:lnTo>
                <a:lnTo>
                  <a:pt x="495" y="1128"/>
                </a:lnTo>
                <a:lnTo>
                  <a:pt x="521" y="1127"/>
                </a:lnTo>
                <a:lnTo>
                  <a:pt x="521" y="1127"/>
                </a:lnTo>
                <a:lnTo>
                  <a:pt x="530" y="1125"/>
                </a:lnTo>
                <a:lnTo>
                  <a:pt x="541" y="1121"/>
                </a:lnTo>
                <a:lnTo>
                  <a:pt x="567" y="1107"/>
                </a:lnTo>
                <a:lnTo>
                  <a:pt x="590" y="1095"/>
                </a:lnTo>
                <a:lnTo>
                  <a:pt x="601" y="1087"/>
                </a:lnTo>
                <a:lnTo>
                  <a:pt x="601" y="1087"/>
                </a:lnTo>
                <a:lnTo>
                  <a:pt x="606" y="1085"/>
                </a:lnTo>
                <a:lnTo>
                  <a:pt x="615" y="1081"/>
                </a:lnTo>
                <a:lnTo>
                  <a:pt x="626" y="1077"/>
                </a:lnTo>
                <a:lnTo>
                  <a:pt x="596" y="1107"/>
                </a:lnTo>
                <a:lnTo>
                  <a:pt x="596" y="1107"/>
                </a:lnTo>
                <a:lnTo>
                  <a:pt x="586" y="1118"/>
                </a:lnTo>
                <a:lnTo>
                  <a:pt x="577" y="1133"/>
                </a:lnTo>
                <a:lnTo>
                  <a:pt x="566" y="1152"/>
                </a:lnTo>
                <a:lnTo>
                  <a:pt x="591" y="1142"/>
                </a:lnTo>
                <a:lnTo>
                  <a:pt x="591" y="1142"/>
                </a:lnTo>
                <a:lnTo>
                  <a:pt x="597" y="1136"/>
                </a:lnTo>
                <a:lnTo>
                  <a:pt x="607" y="1130"/>
                </a:lnTo>
                <a:lnTo>
                  <a:pt x="621" y="1122"/>
                </a:lnTo>
                <a:lnTo>
                  <a:pt x="621" y="1122"/>
                </a:lnTo>
                <a:lnTo>
                  <a:pt x="630" y="1117"/>
                </a:lnTo>
                <a:lnTo>
                  <a:pt x="637" y="1111"/>
                </a:lnTo>
                <a:lnTo>
                  <a:pt x="652" y="1098"/>
                </a:lnTo>
                <a:lnTo>
                  <a:pt x="662" y="1087"/>
                </a:lnTo>
                <a:lnTo>
                  <a:pt x="666" y="1082"/>
                </a:lnTo>
                <a:lnTo>
                  <a:pt x="721" y="1072"/>
                </a:lnTo>
                <a:lnTo>
                  <a:pt x="721" y="1072"/>
                </a:lnTo>
                <a:lnTo>
                  <a:pt x="721" y="1077"/>
                </a:lnTo>
                <a:lnTo>
                  <a:pt x="719" y="1091"/>
                </a:lnTo>
                <a:lnTo>
                  <a:pt x="717" y="1112"/>
                </a:lnTo>
                <a:lnTo>
                  <a:pt x="714" y="1123"/>
                </a:lnTo>
                <a:lnTo>
                  <a:pt x="711" y="1137"/>
                </a:lnTo>
                <a:lnTo>
                  <a:pt x="711" y="1137"/>
                </a:lnTo>
                <a:lnTo>
                  <a:pt x="703" y="1160"/>
                </a:lnTo>
                <a:lnTo>
                  <a:pt x="700" y="1167"/>
                </a:lnTo>
                <a:lnTo>
                  <a:pt x="696" y="1173"/>
                </a:lnTo>
                <a:lnTo>
                  <a:pt x="693" y="1177"/>
                </a:lnTo>
                <a:lnTo>
                  <a:pt x="690" y="1180"/>
                </a:lnTo>
                <a:lnTo>
                  <a:pt x="686" y="1182"/>
                </a:lnTo>
                <a:lnTo>
                  <a:pt x="681" y="1182"/>
                </a:lnTo>
                <a:lnTo>
                  <a:pt x="681" y="1182"/>
                </a:lnTo>
                <a:lnTo>
                  <a:pt x="625" y="1181"/>
                </a:lnTo>
                <a:lnTo>
                  <a:pt x="589" y="1178"/>
                </a:lnTo>
                <a:lnTo>
                  <a:pt x="566" y="1177"/>
                </a:lnTo>
                <a:lnTo>
                  <a:pt x="566" y="1177"/>
                </a:lnTo>
                <a:lnTo>
                  <a:pt x="554" y="1176"/>
                </a:lnTo>
                <a:lnTo>
                  <a:pt x="540" y="1176"/>
                </a:lnTo>
                <a:lnTo>
                  <a:pt x="526" y="1177"/>
                </a:lnTo>
                <a:lnTo>
                  <a:pt x="506" y="1187"/>
                </a:lnTo>
                <a:lnTo>
                  <a:pt x="506" y="1187"/>
                </a:lnTo>
                <a:lnTo>
                  <a:pt x="523" y="1186"/>
                </a:lnTo>
                <a:lnTo>
                  <a:pt x="536" y="1186"/>
                </a:lnTo>
                <a:lnTo>
                  <a:pt x="546" y="1187"/>
                </a:lnTo>
                <a:lnTo>
                  <a:pt x="546" y="1187"/>
                </a:lnTo>
                <a:lnTo>
                  <a:pt x="564" y="1189"/>
                </a:lnTo>
                <a:lnTo>
                  <a:pt x="596" y="1192"/>
                </a:lnTo>
                <a:lnTo>
                  <a:pt x="596" y="1192"/>
                </a:lnTo>
                <a:lnTo>
                  <a:pt x="645" y="1194"/>
                </a:lnTo>
                <a:lnTo>
                  <a:pt x="671" y="1197"/>
                </a:lnTo>
                <a:lnTo>
                  <a:pt x="671" y="1197"/>
                </a:lnTo>
                <a:lnTo>
                  <a:pt x="648" y="1203"/>
                </a:lnTo>
                <a:lnTo>
                  <a:pt x="626" y="1208"/>
                </a:lnTo>
                <a:lnTo>
                  <a:pt x="601" y="1212"/>
                </a:lnTo>
                <a:lnTo>
                  <a:pt x="601" y="1212"/>
                </a:lnTo>
                <a:lnTo>
                  <a:pt x="580" y="1216"/>
                </a:lnTo>
                <a:lnTo>
                  <a:pt x="565" y="1219"/>
                </a:lnTo>
                <a:lnTo>
                  <a:pt x="554" y="1223"/>
                </a:lnTo>
                <a:lnTo>
                  <a:pt x="546" y="1227"/>
                </a:lnTo>
                <a:lnTo>
                  <a:pt x="546" y="1227"/>
                </a:lnTo>
                <a:lnTo>
                  <a:pt x="525" y="1236"/>
                </a:lnTo>
                <a:lnTo>
                  <a:pt x="511" y="1242"/>
                </a:lnTo>
                <a:lnTo>
                  <a:pt x="486" y="1247"/>
                </a:lnTo>
                <a:lnTo>
                  <a:pt x="486" y="1247"/>
                </a:lnTo>
                <a:lnTo>
                  <a:pt x="496" y="1253"/>
                </a:lnTo>
                <a:lnTo>
                  <a:pt x="505" y="1257"/>
                </a:lnTo>
                <a:lnTo>
                  <a:pt x="509" y="1257"/>
                </a:lnTo>
                <a:lnTo>
                  <a:pt x="511" y="1257"/>
                </a:lnTo>
                <a:lnTo>
                  <a:pt x="511" y="1257"/>
                </a:lnTo>
                <a:lnTo>
                  <a:pt x="518" y="1256"/>
                </a:lnTo>
                <a:lnTo>
                  <a:pt x="526" y="1254"/>
                </a:lnTo>
                <a:lnTo>
                  <a:pt x="541" y="1252"/>
                </a:lnTo>
                <a:lnTo>
                  <a:pt x="541" y="1252"/>
                </a:lnTo>
                <a:lnTo>
                  <a:pt x="560" y="1247"/>
                </a:lnTo>
                <a:lnTo>
                  <a:pt x="574" y="1246"/>
                </a:lnTo>
                <a:lnTo>
                  <a:pt x="582" y="1246"/>
                </a:lnTo>
                <a:lnTo>
                  <a:pt x="591" y="1247"/>
                </a:lnTo>
                <a:lnTo>
                  <a:pt x="591" y="1247"/>
                </a:lnTo>
                <a:lnTo>
                  <a:pt x="602" y="1247"/>
                </a:lnTo>
                <a:lnTo>
                  <a:pt x="616" y="1244"/>
                </a:lnTo>
                <a:lnTo>
                  <a:pt x="631" y="1239"/>
                </a:lnTo>
                <a:lnTo>
                  <a:pt x="646" y="1234"/>
                </a:lnTo>
                <a:lnTo>
                  <a:pt x="672" y="1223"/>
                </a:lnTo>
                <a:lnTo>
                  <a:pt x="686" y="1217"/>
                </a:lnTo>
                <a:lnTo>
                  <a:pt x="686" y="1217"/>
                </a:lnTo>
                <a:lnTo>
                  <a:pt x="691" y="1216"/>
                </a:lnTo>
                <a:lnTo>
                  <a:pt x="698" y="1217"/>
                </a:lnTo>
                <a:lnTo>
                  <a:pt x="702" y="1218"/>
                </a:lnTo>
                <a:lnTo>
                  <a:pt x="705" y="1221"/>
                </a:lnTo>
                <a:lnTo>
                  <a:pt x="706" y="1223"/>
                </a:lnTo>
                <a:lnTo>
                  <a:pt x="706" y="1227"/>
                </a:lnTo>
                <a:lnTo>
                  <a:pt x="706" y="1227"/>
                </a:lnTo>
                <a:lnTo>
                  <a:pt x="703" y="1232"/>
                </a:lnTo>
                <a:lnTo>
                  <a:pt x="700" y="1238"/>
                </a:lnTo>
                <a:lnTo>
                  <a:pt x="687" y="1253"/>
                </a:lnTo>
                <a:lnTo>
                  <a:pt x="673" y="1267"/>
                </a:lnTo>
                <a:lnTo>
                  <a:pt x="661" y="1277"/>
                </a:lnTo>
                <a:lnTo>
                  <a:pt x="661" y="1277"/>
                </a:lnTo>
                <a:lnTo>
                  <a:pt x="656" y="1280"/>
                </a:lnTo>
                <a:lnTo>
                  <a:pt x="651" y="1287"/>
                </a:lnTo>
                <a:lnTo>
                  <a:pt x="641" y="1300"/>
                </a:lnTo>
                <a:lnTo>
                  <a:pt x="626" y="1322"/>
                </a:lnTo>
                <a:lnTo>
                  <a:pt x="626" y="1322"/>
                </a:lnTo>
                <a:lnTo>
                  <a:pt x="651" y="1307"/>
                </a:lnTo>
                <a:lnTo>
                  <a:pt x="651" y="1307"/>
                </a:lnTo>
                <a:lnTo>
                  <a:pt x="657" y="1304"/>
                </a:lnTo>
                <a:lnTo>
                  <a:pt x="671" y="1298"/>
                </a:lnTo>
                <a:lnTo>
                  <a:pt x="678" y="1293"/>
                </a:lnTo>
                <a:lnTo>
                  <a:pt x="686" y="1288"/>
                </a:lnTo>
                <a:lnTo>
                  <a:pt x="692" y="1283"/>
                </a:lnTo>
                <a:lnTo>
                  <a:pt x="696" y="1277"/>
                </a:lnTo>
                <a:lnTo>
                  <a:pt x="696" y="1277"/>
                </a:lnTo>
                <a:lnTo>
                  <a:pt x="700" y="1271"/>
                </a:lnTo>
                <a:lnTo>
                  <a:pt x="705" y="1263"/>
                </a:lnTo>
                <a:lnTo>
                  <a:pt x="718" y="1249"/>
                </a:lnTo>
                <a:lnTo>
                  <a:pt x="729" y="1236"/>
                </a:lnTo>
                <a:lnTo>
                  <a:pt x="733" y="1231"/>
                </a:lnTo>
                <a:lnTo>
                  <a:pt x="736" y="1227"/>
                </a:lnTo>
                <a:lnTo>
                  <a:pt x="736" y="1227"/>
                </a:lnTo>
                <a:lnTo>
                  <a:pt x="742" y="1203"/>
                </a:lnTo>
                <a:lnTo>
                  <a:pt x="747" y="1192"/>
                </a:lnTo>
                <a:lnTo>
                  <a:pt x="748" y="1188"/>
                </a:lnTo>
                <a:lnTo>
                  <a:pt x="751" y="1187"/>
                </a:lnTo>
                <a:lnTo>
                  <a:pt x="751" y="1187"/>
                </a:lnTo>
                <a:lnTo>
                  <a:pt x="782" y="1184"/>
                </a:lnTo>
                <a:lnTo>
                  <a:pt x="815" y="1182"/>
                </a:lnTo>
                <a:lnTo>
                  <a:pt x="850" y="1182"/>
                </a:lnTo>
                <a:lnTo>
                  <a:pt x="825" y="1172"/>
                </a:lnTo>
                <a:lnTo>
                  <a:pt x="825" y="1172"/>
                </a:lnTo>
                <a:lnTo>
                  <a:pt x="820" y="1168"/>
                </a:lnTo>
                <a:lnTo>
                  <a:pt x="814" y="1166"/>
                </a:lnTo>
                <a:lnTo>
                  <a:pt x="805" y="1162"/>
                </a:lnTo>
                <a:lnTo>
                  <a:pt x="805" y="1162"/>
                </a:lnTo>
                <a:lnTo>
                  <a:pt x="799" y="1161"/>
                </a:lnTo>
                <a:lnTo>
                  <a:pt x="793" y="1161"/>
                </a:lnTo>
                <a:lnTo>
                  <a:pt x="777" y="1162"/>
                </a:lnTo>
                <a:lnTo>
                  <a:pt x="763" y="1163"/>
                </a:lnTo>
                <a:lnTo>
                  <a:pt x="758" y="1163"/>
                </a:lnTo>
                <a:lnTo>
                  <a:pt x="756" y="1162"/>
                </a:lnTo>
                <a:lnTo>
                  <a:pt x="756" y="1162"/>
                </a:lnTo>
                <a:lnTo>
                  <a:pt x="754" y="1158"/>
                </a:lnTo>
                <a:lnTo>
                  <a:pt x="756" y="1150"/>
                </a:lnTo>
                <a:lnTo>
                  <a:pt x="759" y="1123"/>
                </a:lnTo>
                <a:lnTo>
                  <a:pt x="766" y="1090"/>
                </a:lnTo>
                <a:lnTo>
                  <a:pt x="771" y="1052"/>
                </a:lnTo>
                <a:lnTo>
                  <a:pt x="771" y="1052"/>
                </a:lnTo>
                <a:lnTo>
                  <a:pt x="776" y="999"/>
                </a:lnTo>
                <a:lnTo>
                  <a:pt x="781" y="926"/>
                </a:lnTo>
                <a:lnTo>
                  <a:pt x="786" y="838"/>
                </a:lnTo>
                <a:lnTo>
                  <a:pt x="786" y="838"/>
                </a:lnTo>
                <a:lnTo>
                  <a:pt x="786" y="828"/>
                </a:lnTo>
                <a:lnTo>
                  <a:pt x="786" y="803"/>
                </a:lnTo>
                <a:lnTo>
                  <a:pt x="786" y="803"/>
                </a:lnTo>
                <a:lnTo>
                  <a:pt x="786" y="789"/>
                </a:lnTo>
                <a:lnTo>
                  <a:pt x="784" y="779"/>
                </a:lnTo>
                <a:lnTo>
                  <a:pt x="782" y="769"/>
                </a:lnTo>
                <a:lnTo>
                  <a:pt x="781" y="758"/>
                </a:lnTo>
                <a:lnTo>
                  <a:pt x="781" y="758"/>
                </a:lnTo>
                <a:lnTo>
                  <a:pt x="771" y="648"/>
                </a:lnTo>
                <a:lnTo>
                  <a:pt x="771" y="648"/>
                </a:lnTo>
                <a:lnTo>
                  <a:pt x="778" y="648"/>
                </a:lnTo>
                <a:lnTo>
                  <a:pt x="798" y="648"/>
                </a:lnTo>
                <a:lnTo>
                  <a:pt x="812" y="646"/>
                </a:lnTo>
                <a:lnTo>
                  <a:pt x="825" y="644"/>
                </a:lnTo>
                <a:lnTo>
                  <a:pt x="840" y="640"/>
                </a:lnTo>
                <a:lnTo>
                  <a:pt x="855" y="634"/>
                </a:lnTo>
                <a:lnTo>
                  <a:pt x="855" y="634"/>
                </a:lnTo>
                <a:lnTo>
                  <a:pt x="869" y="626"/>
                </a:lnTo>
                <a:lnTo>
                  <a:pt x="880" y="620"/>
                </a:lnTo>
                <a:lnTo>
                  <a:pt x="890" y="612"/>
                </a:lnTo>
                <a:lnTo>
                  <a:pt x="900" y="606"/>
                </a:lnTo>
                <a:lnTo>
                  <a:pt x="911" y="602"/>
                </a:lnTo>
                <a:lnTo>
                  <a:pt x="925" y="599"/>
                </a:lnTo>
                <a:lnTo>
                  <a:pt x="940" y="597"/>
                </a:lnTo>
                <a:lnTo>
                  <a:pt x="960" y="599"/>
                </a:lnTo>
                <a:lnTo>
                  <a:pt x="960" y="599"/>
                </a:lnTo>
                <a:lnTo>
                  <a:pt x="980" y="601"/>
                </a:lnTo>
                <a:lnTo>
                  <a:pt x="997" y="605"/>
                </a:lnTo>
                <a:lnTo>
                  <a:pt x="1012" y="609"/>
                </a:lnTo>
                <a:lnTo>
                  <a:pt x="1025" y="612"/>
                </a:lnTo>
                <a:lnTo>
                  <a:pt x="1036" y="616"/>
                </a:lnTo>
                <a:lnTo>
                  <a:pt x="1045" y="621"/>
                </a:lnTo>
                <a:lnTo>
                  <a:pt x="1060" y="629"/>
                </a:lnTo>
                <a:lnTo>
                  <a:pt x="1060" y="629"/>
                </a:lnTo>
                <a:lnTo>
                  <a:pt x="1062" y="630"/>
                </a:lnTo>
                <a:lnTo>
                  <a:pt x="1066" y="631"/>
                </a:lnTo>
                <a:lnTo>
                  <a:pt x="1071" y="630"/>
                </a:lnTo>
                <a:lnTo>
                  <a:pt x="1075" y="626"/>
                </a:lnTo>
                <a:lnTo>
                  <a:pt x="1078" y="622"/>
                </a:lnTo>
                <a:lnTo>
                  <a:pt x="1083" y="614"/>
                </a:lnTo>
                <a:lnTo>
                  <a:pt x="1085" y="609"/>
                </a:lnTo>
                <a:lnTo>
                  <a:pt x="1085" y="609"/>
                </a:lnTo>
                <a:lnTo>
                  <a:pt x="1090" y="609"/>
                </a:lnTo>
                <a:lnTo>
                  <a:pt x="1095" y="609"/>
                </a:lnTo>
                <a:lnTo>
                  <a:pt x="1100" y="609"/>
                </a:lnTo>
                <a:lnTo>
                  <a:pt x="1105" y="606"/>
                </a:lnTo>
                <a:lnTo>
                  <a:pt x="1110" y="602"/>
                </a:lnTo>
                <a:lnTo>
                  <a:pt x="1113" y="597"/>
                </a:lnTo>
                <a:lnTo>
                  <a:pt x="1115" y="589"/>
                </a:lnTo>
                <a:lnTo>
                  <a:pt x="1115" y="589"/>
                </a:lnTo>
                <a:lnTo>
                  <a:pt x="1113" y="575"/>
                </a:lnTo>
                <a:lnTo>
                  <a:pt x="1110" y="554"/>
                </a:lnTo>
                <a:lnTo>
                  <a:pt x="1097" y="501"/>
                </a:lnTo>
                <a:lnTo>
                  <a:pt x="1080" y="434"/>
                </a:lnTo>
                <a:lnTo>
                  <a:pt x="1070" y="394"/>
                </a:lnTo>
                <a:lnTo>
                  <a:pt x="1095" y="409"/>
                </a:lnTo>
                <a:lnTo>
                  <a:pt x="1085" y="379"/>
                </a:lnTo>
                <a:lnTo>
                  <a:pt x="1115" y="389"/>
                </a:lnTo>
                <a:lnTo>
                  <a:pt x="1115" y="389"/>
                </a:lnTo>
                <a:lnTo>
                  <a:pt x="1111" y="385"/>
                </a:lnTo>
                <a:lnTo>
                  <a:pt x="1102" y="374"/>
                </a:lnTo>
                <a:lnTo>
                  <a:pt x="1091" y="357"/>
                </a:lnTo>
                <a:lnTo>
                  <a:pt x="1085" y="347"/>
                </a:lnTo>
                <a:lnTo>
                  <a:pt x="1080" y="334"/>
                </a:lnTo>
                <a:lnTo>
                  <a:pt x="1080" y="334"/>
                </a:lnTo>
                <a:lnTo>
                  <a:pt x="1072" y="319"/>
                </a:lnTo>
                <a:lnTo>
                  <a:pt x="1059" y="301"/>
                </a:lnTo>
                <a:lnTo>
                  <a:pt x="1042" y="281"/>
                </a:lnTo>
                <a:lnTo>
                  <a:pt x="1024" y="258"/>
                </a:lnTo>
                <a:lnTo>
                  <a:pt x="1002" y="235"/>
                </a:lnTo>
                <a:lnTo>
                  <a:pt x="980" y="213"/>
                </a:lnTo>
                <a:lnTo>
                  <a:pt x="960" y="192"/>
                </a:lnTo>
                <a:lnTo>
                  <a:pt x="940" y="175"/>
                </a:lnTo>
                <a:lnTo>
                  <a:pt x="940" y="175"/>
                </a:lnTo>
                <a:lnTo>
                  <a:pt x="921" y="160"/>
                </a:lnTo>
                <a:lnTo>
                  <a:pt x="904" y="145"/>
                </a:lnTo>
                <a:lnTo>
                  <a:pt x="865" y="117"/>
                </a:lnTo>
                <a:lnTo>
                  <a:pt x="823" y="90"/>
                </a:lnTo>
                <a:lnTo>
                  <a:pt x="776" y="60"/>
                </a:lnTo>
                <a:lnTo>
                  <a:pt x="776" y="60"/>
                </a:lnTo>
                <a:lnTo>
                  <a:pt x="732" y="33"/>
                </a:lnTo>
                <a:lnTo>
                  <a:pt x="714" y="24"/>
                </a:lnTo>
                <a:lnTo>
                  <a:pt x="698" y="16"/>
                </a:lnTo>
                <a:lnTo>
                  <a:pt x="685" y="12"/>
                </a:lnTo>
                <a:lnTo>
                  <a:pt x="670" y="8"/>
                </a:lnTo>
                <a:lnTo>
                  <a:pt x="653" y="7"/>
                </a:lnTo>
                <a:lnTo>
                  <a:pt x="636" y="5"/>
                </a:lnTo>
                <a:lnTo>
                  <a:pt x="636" y="5"/>
                </a:lnTo>
                <a:lnTo>
                  <a:pt x="600" y="5"/>
                </a:lnTo>
                <a:lnTo>
                  <a:pt x="569" y="7"/>
                </a:lnTo>
                <a:lnTo>
                  <a:pt x="539" y="8"/>
                </a:lnTo>
                <a:lnTo>
                  <a:pt x="539" y="8"/>
                </a:lnTo>
                <a:lnTo>
                  <a:pt x="524" y="4"/>
                </a:lnTo>
                <a:lnTo>
                  <a:pt x="508" y="3"/>
                </a:lnTo>
                <a:lnTo>
                  <a:pt x="485" y="0"/>
                </a:lnTo>
                <a:lnTo>
                  <a:pt x="460" y="0"/>
                </a:lnTo>
                <a:lnTo>
                  <a:pt x="446" y="2"/>
                </a:lnTo>
                <a:lnTo>
                  <a:pt x="432" y="3"/>
                </a:lnTo>
                <a:lnTo>
                  <a:pt x="417" y="5"/>
                </a:lnTo>
                <a:lnTo>
                  <a:pt x="402" y="9"/>
                </a:lnTo>
                <a:lnTo>
                  <a:pt x="385" y="14"/>
                </a:lnTo>
                <a:lnTo>
                  <a:pt x="370" y="20"/>
                </a:lnTo>
                <a:lnTo>
                  <a:pt x="370" y="20"/>
                </a:lnTo>
                <a:lnTo>
                  <a:pt x="355" y="28"/>
                </a:lnTo>
                <a:lnTo>
                  <a:pt x="343" y="35"/>
                </a:lnTo>
                <a:lnTo>
                  <a:pt x="332" y="43"/>
                </a:lnTo>
                <a:lnTo>
                  <a:pt x="323" y="50"/>
                </a:lnTo>
                <a:lnTo>
                  <a:pt x="314" y="58"/>
                </a:lnTo>
                <a:lnTo>
                  <a:pt x="308" y="66"/>
                </a:lnTo>
                <a:lnTo>
                  <a:pt x="302" y="74"/>
                </a:lnTo>
                <a:lnTo>
                  <a:pt x="298" y="81"/>
                </a:lnTo>
                <a:lnTo>
                  <a:pt x="292" y="95"/>
                </a:lnTo>
                <a:lnTo>
                  <a:pt x="288" y="105"/>
                </a:lnTo>
                <a:lnTo>
                  <a:pt x="287" y="115"/>
                </a:lnTo>
                <a:lnTo>
                  <a:pt x="287" y="115"/>
                </a:lnTo>
                <a:lnTo>
                  <a:pt x="63" y="220"/>
                </a:lnTo>
                <a:lnTo>
                  <a:pt x="63" y="220"/>
                </a:lnTo>
                <a:lnTo>
                  <a:pt x="40" y="231"/>
                </a:lnTo>
                <a:lnTo>
                  <a:pt x="18" y="243"/>
                </a:lnTo>
                <a:lnTo>
                  <a:pt x="9" y="248"/>
                </a:lnTo>
                <a:lnTo>
                  <a:pt x="3" y="253"/>
                </a:lnTo>
                <a:lnTo>
                  <a:pt x="0" y="257"/>
                </a:lnTo>
                <a:lnTo>
                  <a:pt x="1" y="258"/>
                </a:lnTo>
                <a:lnTo>
                  <a:pt x="3" y="260"/>
                </a:lnTo>
                <a:lnTo>
                  <a:pt x="3" y="260"/>
                </a:lnTo>
                <a:lnTo>
                  <a:pt x="6" y="260"/>
                </a:lnTo>
                <a:lnTo>
                  <a:pt x="11" y="258"/>
                </a:lnTo>
                <a:lnTo>
                  <a:pt x="28" y="255"/>
                </a:lnTo>
                <a:lnTo>
                  <a:pt x="73" y="238"/>
                </a:lnTo>
                <a:lnTo>
                  <a:pt x="125" y="221"/>
                </a:lnTo>
                <a:lnTo>
                  <a:pt x="147" y="215"/>
                </a:lnTo>
                <a:lnTo>
                  <a:pt x="167" y="210"/>
                </a:lnTo>
                <a:lnTo>
                  <a:pt x="167" y="210"/>
                </a:lnTo>
                <a:close/>
                <a:moveTo>
                  <a:pt x="736" y="648"/>
                </a:moveTo>
                <a:lnTo>
                  <a:pt x="736" y="648"/>
                </a:lnTo>
                <a:lnTo>
                  <a:pt x="741" y="717"/>
                </a:lnTo>
                <a:lnTo>
                  <a:pt x="744" y="766"/>
                </a:lnTo>
                <a:lnTo>
                  <a:pt x="746" y="788"/>
                </a:lnTo>
                <a:lnTo>
                  <a:pt x="746" y="788"/>
                </a:lnTo>
                <a:lnTo>
                  <a:pt x="738" y="802"/>
                </a:lnTo>
                <a:lnTo>
                  <a:pt x="733" y="813"/>
                </a:lnTo>
                <a:lnTo>
                  <a:pt x="731" y="818"/>
                </a:lnTo>
                <a:lnTo>
                  <a:pt x="731" y="823"/>
                </a:lnTo>
                <a:lnTo>
                  <a:pt x="731" y="823"/>
                </a:lnTo>
                <a:lnTo>
                  <a:pt x="733" y="857"/>
                </a:lnTo>
                <a:lnTo>
                  <a:pt x="736" y="875"/>
                </a:lnTo>
                <a:lnTo>
                  <a:pt x="736" y="888"/>
                </a:lnTo>
                <a:lnTo>
                  <a:pt x="736" y="888"/>
                </a:lnTo>
                <a:lnTo>
                  <a:pt x="733" y="956"/>
                </a:lnTo>
                <a:lnTo>
                  <a:pt x="731" y="1027"/>
                </a:lnTo>
                <a:lnTo>
                  <a:pt x="731" y="1027"/>
                </a:lnTo>
                <a:lnTo>
                  <a:pt x="729" y="1035"/>
                </a:lnTo>
                <a:lnTo>
                  <a:pt x="728" y="1041"/>
                </a:lnTo>
                <a:lnTo>
                  <a:pt x="726" y="1047"/>
                </a:lnTo>
                <a:lnTo>
                  <a:pt x="676" y="1057"/>
                </a:lnTo>
                <a:lnTo>
                  <a:pt x="676" y="1057"/>
                </a:lnTo>
                <a:lnTo>
                  <a:pt x="677" y="999"/>
                </a:lnTo>
                <a:lnTo>
                  <a:pt x="680" y="950"/>
                </a:lnTo>
                <a:lnTo>
                  <a:pt x="681" y="913"/>
                </a:lnTo>
                <a:lnTo>
                  <a:pt x="681" y="913"/>
                </a:lnTo>
                <a:lnTo>
                  <a:pt x="682" y="898"/>
                </a:lnTo>
                <a:lnTo>
                  <a:pt x="686" y="879"/>
                </a:lnTo>
                <a:lnTo>
                  <a:pt x="696" y="837"/>
                </a:lnTo>
                <a:lnTo>
                  <a:pt x="705" y="797"/>
                </a:lnTo>
                <a:lnTo>
                  <a:pt x="711" y="768"/>
                </a:lnTo>
                <a:lnTo>
                  <a:pt x="711" y="768"/>
                </a:lnTo>
                <a:lnTo>
                  <a:pt x="712" y="756"/>
                </a:lnTo>
                <a:lnTo>
                  <a:pt x="712" y="737"/>
                </a:lnTo>
                <a:lnTo>
                  <a:pt x="709" y="693"/>
                </a:lnTo>
                <a:lnTo>
                  <a:pt x="706" y="639"/>
                </a:lnTo>
                <a:lnTo>
                  <a:pt x="736" y="648"/>
                </a:lnTo>
                <a:close/>
              </a:path>
            </a:pathLst>
          </a:custGeom>
          <a:gradFill>
            <a:gsLst>
              <a:gs pos="0">
                <a:srgbClr val="99FF66"/>
              </a:gs>
              <a:gs pos="100000">
                <a:srgbClr val="00990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dirty="0"/>
          </a:p>
        </p:txBody>
      </p:sp>
      <p:sp>
        <p:nvSpPr>
          <p:cNvPr id="11" name="Freeform 10">
            <a:extLst>
              <a:ext uri="{FF2B5EF4-FFF2-40B4-BE49-F238E27FC236}">
                <a16:creationId xmlns:a16="http://schemas.microsoft.com/office/drawing/2014/main" id="{71BE2BB7-2EC4-4F6A-9835-9D2ACF2CEAA8}"/>
              </a:ext>
            </a:extLst>
          </p:cNvPr>
          <p:cNvSpPr>
            <a:spLocks noEditPoints="1"/>
          </p:cNvSpPr>
          <p:nvPr/>
        </p:nvSpPr>
        <p:spPr bwMode="auto">
          <a:xfrm>
            <a:off x="8222805" y="2664935"/>
            <a:ext cx="1028018" cy="1717765"/>
          </a:xfrm>
          <a:custGeom>
            <a:avLst/>
            <a:gdLst>
              <a:gd name="T0" fmla="*/ 51 w 1012"/>
              <a:gd name="T1" fmla="*/ 340 h 1691"/>
              <a:gd name="T2" fmla="*/ 0 w 1012"/>
              <a:gd name="T3" fmla="*/ 408 h 1691"/>
              <a:gd name="T4" fmla="*/ 48 w 1012"/>
              <a:gd name="T5" fmla="*/ 387 h 1691"/>
              <a:gd name="T6" fmla="*/ 250 w 1012"/>
              <a:gd name="T7" fmla="*/ 259 h 1691"/>
              <a:gd name="T8" fmla="*/ 268 w 1012"/>
              <a:gd name="T9" fmla="*/ 359 h 1691"/>
              <a:gd name="T10" fmla="*/ 297 w 1012"/>
              <a:gd name="T11" fmla="*/ 419 h 1691"/>
              <a:gd name="T12" fmla="*/ 377 w 1012"/>
              <a:gd name="T13" fmla="*/ 520 h 1691"/>
              <a:gd name="T14" fmla="*/ 424 w 1012"/>
              <a:gd name="T15" fmla="*/ 615 h 1691"/>
              <a:gd name="T16" fmla="*/ 466 w 1012"/>
              <a:gd name="T17" fmla="*/ 767 h 1691"/>
              <a:gd name="T18" fmla="*/ 504 w 1012"/>
              <a:gd name="T19" fmla="*/ 843 h 1691"/>
              <a:gd name="T20" fmla="*/ 620 w 1012"/>
              <a:gd name="T21" fmla="*/ 957 h 1691"/>
              <a:gd name="T22" fmla="*/ 653 w 1012"/>
              <a:gd name="T23" fmla="*/ 1001 h 1691"/>
              <a:gd name="T24" fmla="*/ 663 w 1012"/>
              <a:gd name="T25" fmla="*/ 1122 h 1691"/>
              <a:gd name="T26" fmla="*/ 566 w 1012"/>
              <a:gd name="T27" fmla="*/ 1599 h 1691"/>
              <a:gd name="T28" fmla="*/ 464 w 1012"/>
              <a:gd name="T29" fmla="*/ 1631 h 1691"/>
              <a:gd name="T30" fmla="*/ 420 w 1012"/>
              <a:gd name="T31" fmla="*/ 1646 h 1691"/>
              <a:gd name="T32" fmla="*/ 427 w 1012"/>
              <a:gd name="T33" fmla="*/ 1670 h 1691"/>
              <a:gd name="T34" fmla="*/ 505 w 1012"/>
              <a:gd name="T35" fmla="*/ 1665 h 1691"/>
              <a:gd name="T36" fmla="*/ 681 w 1012"/>
              <a:gd name="T37" fmla="*/ 1657 h 1691"/>
              <a:gd name="T38" fmla="*/ 607 w 1012"/>
              <a:gd name="T39" fmla="*/ 1607 h 1691"/>
              <a:gd name="T40" fmla="*/ 738 w 1012"/>
              <a:gd name="T41" fmla="*/ 1628 h 1691"/>
              <a:gd name="T42" fmla="*/ 767 w 1012"/>
              <a:gd name="T43" fmla="*/ 1645 h 1691"/>
              <a:gd name="T44" fmla="*/ 783 w 1012"/>
              <a:gd name="T45" fmla="*/ 1668 h 1691"/>
              <a:gd name="T46" fmla="*/ 796 w 1012"/>
              <a:gd name="T47" fmla="*/ 1656 h 1691"/>
              <a:gd name="T48" fmla="*/ 787 w 1012"/>
              <a:gd name="T49" fmla="*/ 1633 h 1691"/>
              <a:gd name="T50" fmla="*/ 756 w 1012"/>
              <a:gd name="T51" fmla="*/ 1617 h 1691"/>
              <a:gd name="T52" fmla="*/ 741 w 1012"/>
              <a:gd name="T53" fmla="*/ 1324 h 1691"/>
              <a:gd name="T54" fmla="*/ 753 w 1012"/>
              <a:gd name="T55" fmla="*/ 1167 h 1691"/>
              <a:gd name="T56" fmla="*/ 829 w 1012"/>
              <a:gd name="T57" fmla="*/ 1276 h 1691"/>
              <a:gd name="T58" fmla="*/ 925 w 1012"/>
              <a:gd name="T59" fmla="*/ 1429 h 1691"/>
              <a:gd name="T60" fmla="*/ 948 w 1012"/>
              <a:gd name="T61" fmla="*/ 1449 h 1691"/>
              <a:gd name="T62" fmla="*/ 1000 w 1012"/>
              <a:gd name="T63" fmla="*/ 1272 h 1691"/>
              <a:gd name="T64" fmla="*/ 1009 w 1012"/>
              <a:gd name="T65" fmla="*/ 1175 h 1691"/>
              <a:gd name="T66" fmla="*/ 989 w 1012"/>
              <a:gd name="T67" fmla="*/ 1061 h 1691"/>
              <a:gd name="T68" fmla="*/ 1010 w 1012"/>
              <a:gd name="T69" fmla="*/ 914 h 1691"/>
              <a:gd name="T70" fmla="*/ 1007 w 1012"/>
              <a:gd name="T71" fmla="*/ 760 h 1691"/>
              <a:gd name="T72" fmla="*/ 955 w 1012"/>
              <a:gd name="T73" fmla="*/ 517 h 1691"/>
              <a:gd name="T74" fmla="*/ 898 w 1012"/>
              <a:gd name="T75" fmla="*/ 364 h 1691"/>
              <a:gd name="T76" fmla="*/ 828 w 1012"/>
              <a:gd name="T77" fmla="*/ 252 h 1691"/>
              <a:gd name="T78" fmla="*/ 741 w 1012"/>
              <a:gd name="T79" fmla="*/ 164 h 1691"/>
              <a:gd name="T80" fmla="*/ 683 w 1012"/>
              <a:gd name="T81" fmla="*/ 141 h 1691"/>
              <a:gd name="T82" fmla="*/ 576 w 1012"/>
              <a:gd name="T83" fmla="*/ 153 h 1691"/>
              <a:gd name="T84" fmla="*/ 547 w 1012"/>
              <a:gd name="T85" fmla="*/ 121 h 1691"/>
              <a:gd name="T86" fmla="*/ 554 w 1012"/>
              <a:gd name="T87" fmla="*/ 115 h 1691"/>
              <a:gd name="T88" fmla="*/ 535 w 1012"/>
              <a:gd name="T89" fmla="*/ 78 h 1691"/>
              <a:gd name="T90" fmla="*/ 567 w 1012"/>
              <a:gd name="T91" fmla="*/ 94 h 1691"/>
              <a:gd name="T92" fmla="*/ 587 w 1012"/>
              <a:gd name="T93" fmla="*/ 121 h 1691"/>
              <a:gd name="T94" fmla="*/ 574 w 1012"/>
              <a:gd name="T95" fmla="*/ 77 h 1691"/>
              <a:gd name="T96" fmla="*/ 518 w 1012"/>
              <a:gd name="T97" fmla="*/ 40 h 1691"/>
              <a:gd name="T98" fmla="*/ 498 w 1012"/>
              <a:gd name="T99" fmla="*/ 22 h 1691"/>
              <a:gd name="T100" fmla="*/ 483 w 1012"/>
              <a:gd name="T101" fmla="*/ 9 h 1691"/>
              <a:gd name="T102" fmla="*/ 402 w 1012"/>
              <a:gd name="T103" fmla="*/ 0 h 1691"/>
              <a:gd name="T104" fmla="*/ 307 w 1012"/>
              <a:gd name="T105" fmla="*/ 23 h 1691"/>
              <a:gd name="T106" fmla="*/ 248 w 1012"/>
              <a:gd name="T107" fmla="*/ 59 h 1691"/>
              <a:gd name="T108" fmla="*/ 218 w 1012"/>
              <a:gd name="T109" fmla="*/ 100 h 1691"/>
              <a:gd name="T110" fmla="*/ 187 w 1012"/>
              <a:gd name="T111" fmla="*/ 196 h 1691"/>
              <a:gd name="T112" fmla="*/ 693 w 1012"/>
              <a:gd name="T113" fmla="*/ 1515 h 1691"/>
              <a:gd name="T114" fmla="*/ 678 w 1012"/>
              <a:gd name="T115" fmla="*/ 1574 h 1691"/>
              <a:gd name="T116" fmla="*/ 675 w 1012"/>
              <a:gd name="T117" fmla="*/ 1288 h 1691"/>
              <a:gd name="T118" fmla="*/ 710 w 1012"/>
              <a:gd name="T119" fmla="*/ 1211 h 16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012" h="1691">
                <a:moveTo>
                  <a:pt x="187" y="196"/>
                </a:moveTo>
                <a:lnTo>
                  <a:pt x="187" y="196"/>
                </a:lnTo>
                <a:lnTo>
                  <a:pt x="155" y="229"/>
                </a:lnTo>
                <a:lnTo>
                  <a:pt x="88" y="301"/>
                </a:lnTo>
                <a:lnTo>
                  <a:pt x="51" y="340"/>
                </a:lnTo>
                <a:lnTo>
                  <a:pt x="23" y="374"/>
                </a:lnTo>
                <a:lnTo>
                  <a:pt x="11" y="388"/>
                </a:lnTo>
                <a:lnTo>
                  <a:pt x="4" y="399"/>
                </a:lnTo>
                <a:lnTo>
                  <a:pt x="0" y="406"/>
                </a:lnTo>
                <a:lnTo>
                  <a:pt x="0" y="408"/>
                </a:lnTo>
                <a:lnTo>
                  <a:pt x="2" y="409"/>
                </a:lnTo>
                <a:lnTo>
                  <a:pt x="2" y="409"/>
                </a:lnTo>
                <a:lnTo>
                  <a:pt x="8" y="408"/>
                </a:lnTo>
                <a:lnTo>
                  <a:pt x="18" y="404"/>
                </a:lnTo>
                <a:lnTo>
                  <a:pt x="48" y="387"/>
                </a:lnTo>
                <a:lnTo>
                  <a:pt x="89" y="363"/>
                </a:lnTo>
                <a:lnTo>
                  <a:pt x="132" y="336"/>
                </a:lnTo>
                <a:lnTo>
                  <a:pt x="213" y="283"/>
                </a:lnTo>
                <a:lnTo>
                  <a:pt x="250" y="259"/>
                </a:lnTo>
                <a:lnTo>
                  <a:pt x="250" y="259"/>
                </a:lnTo>
                <a:lnTo>
                  <a:pt x="251" y="270"/>
                </a:lnTo>
                <a:lnTo>
                  <a:pt x="255" y="298"/>
                </a:lnTo>
                <a:lnTo>
                  <a:pt x="258" y="317"/>
                </a:lnTo>
                <a:lnTo>
                  <a:pt x="262" y="337"/>
                </a:lnTo>
                <a:lnTo>
                  <a:pt x="268" y="359"/>
                </a:lnTo>
                <a:lnTo>
                  <a:pt x="277" y="382"/>
                </a:lnTo>
                <a:lnTo>
                  <a:pt x="277" y="382"/>
                </a:lnTo>
                <a:lnTo>
                  <a:pt x="281" y="393"/>
                </a:lnTo>
                <a:lnTo>
                  <a:pt x="286" y="403"/>
                </a:lnTo>
                <a:lnTo>
                  <a:pt x="297" y="419"/>
                </a:lnTo>
                <a:lnTo>
                  <a:pt x="309" y="436"/>
                </a:lnTo>
                <a:lnTo>
                  <a:pt x="323" y="452"/>
                </a:lnTo>
                <a:lnTo>
                  <a:pt x="339" y="470"/>
                </a:lnTo>
                <a:lnTo>
                  <a:pt x="357" y="493"/>
                </a:lnTo>
                <a:lnTo>
                  <a:pt x="377" y="520"/>
                </a:lnTo>
                <a:lnTo>
                  <a:pt x="398" y="555"/>
                </a:lnTo>
                <a:lnTo>
                  <a:pt x="398" y="555"/>
                </a:lnTo>
                <a:lnTo>
                  <a:pt x="408" y="575"/>
                </a:lnTo>
                <a:lnTo>
                  <a:pt x="417" y="595"/>
                </a:lnTo>
                <a:lnTo>
                  <a:pt x="424" y="615"/>
                </a:lnTo>
                <a:lnTo>
                  <a:pt x="430" y="635"/>
                </a:lnTo>
                <a:lnTo>
                  <a:pt x="442" y="674"/>
                </a:lnTo>
                <a:lnTo>
                  <a:pt x="451" y="712"/>
                </a:lnTo>
                <a:lnTo>
                  <a:pt x="460" y="750"/>
                </a:lnTo>
                <a:lnTo>
                  <a:pt x="466" y="767"/>
                </a:lnTo>
                <a:lnTo>
                  <a:pt x="471" y="785"/>
                </a:lnTo>
                <a:lnTo>
                  <a:pt x="478" y="801"/>
                </a:lnTo>
                <a:lnTo>
                  <a:pt x="485" y="816"/>
                </a:lnTo>
                <a:lnTo>
                  <a:pt x="494" y="829"/>
                </a:lnTo>
                <a:lnTo>
                  <a:pt x="504" y="843"/>
                </a:lnTo>
                <a:lnTo>
                  <a:pt x="504" y="843"/>
                </a:lnTo>
                <a:lnTo>
                  <a:pt x="526" y="867"/>
                </a:lnTo>
                <a:lnTo>
                  <a:pt x="550" y="892"/>
                </a:lnTo>
                <a:lnTo>
                  <a:pt x="599" y="937"/>
                </a:lnTo>
                <a:lnTo>
                  <a:pt x="620" y="957"/>
                </a:lnTo>
                <a:lnTo>
                  <a:pt x="636" y="974"/>
                </a:lnTo>
                <a:lnTo>
                  <a:pt x="648" y="989"/>
                </a:lnTo>
                <a:lnTo>
                  <a:pt x="652" y="995"/>
                </a:lnTo>
                <a:lnTo>
                  <a:pt x="653" y="1001"/>
                </a:lnTo>
                <a:lnTo>
                  <a:pt x="653" y="1001"/>
                </a:lnTo>
                <a:lnTo>
                  <a:pt x="657" y="1021"/>
                </a:lnTo>
                <a:lnTo>
                  <a:pt x="661" y="1040"/>
                </a:lnTo>
                <a:lnTo>
                  <a:pt x="666" y="1059"/>
                </a:lnTo>
                <a:lnTo>
                  <a:pt x="666" y="1059"/>
                </a:lnTo>
                <a:lnTo>
                  <a:pt x="663" y="1122"/>
                </a:lnTo>
                <a:lnTo>
                  <a:pt x="658" y="1198"/>
                </a:lnTo>
                <a:lnTo>
                  <a:pt x="658" y="1198"/>
                </a:lnTo>
                <a:lnTo>
                  <a:pt x="642" y="1269"/>
                </a:lnTo>
                <a:lnTo>
                  <a:pt x="611" y="1407"/>
                </a:lnTo>
                <a:lnTo>
                  <a:pt x="566" y="1599"/>
                </a:lnTo>
                <a:lnTo>
                  <a:pt x="566" y="1599"/>
                </a:lnTo>
                <a:lnTo>
                  <a:pt x="520" y="1613"/>
                </a:lnTo>
                <a:lnTo>
                  <a:pt x="520" y="1613"/>
                </a:lnTo>
                <a:lnTo>
                  <a:pt x="485" y="1625"/>
                </a:lnTo>
                <a:lnTo>
                  <a:pt x="464" y="1631"/>
                </a:lnTo>
                <a:lnTo>
                  <a:pt x="476" y="1638"/>
                </a:lnTo>
                <a:lnTo>
                  <a:pt x="476" y="1638"/>
                </a:lnTo>
                <a:lnTo>
                  <a:pt x="448" y="1641"/>
                </a:lnTo>
                <a:lnTo>
                  <a:pt x="428" y="1643"/>
                </a:lnTo>
                <a:lnTo>
                  <a:pt x="420" y="1646"/>
                </a:lnTo>
                <a:lnTo>
                  <a:pt x="417" y="1647"/>
                </a:lnTo>
                <a:lnTo>
                  <a:pt x="417" y="1647"/>
                </a:lnTo>
                <a:lnTo>
                  <a:pt x="387" y="1675"/>
                </a:lnTo>
                <a:lnTo>
                  <a:pt x="427" y="1670"/>
                </a:lnTo>
                <a:lnTo>
                  <a:pt x="427" y="1670"/>
                </a:lnTo>
                <a:lnTo>
                  <a:pt x="443" y="1668"/>
                </a:lnTo>
                <a:lnTo>
                  <a:pt x="463" y="1666"/>
                </a:lnTo>
                <a:lnTo>
                  <a:pt x="489" y="1666"/>
                </a:lnTo>
                <a:lnTo>
                  <a:pt x="489" y="1666"/>
                </a:lnTo>
                <a:lnTo>
                  <a:pt x="505" y="1665"/>
                </a:lnTo>
                <a:lnTo>
                  <a:pt x="523" y="1662"/>
                </a:lnTo>
                <a:lnTo>
                  <a:pt x="559" y="1656"/>
                </a:lnTo>
                <a:lnTo>
                  <a:pt x="587" y="1648"/>
                </a:lnTo>
                <a:lnTo>
                  <a:pt x="600" y="1645"/>
                </a:lnTo>
                <a:lnTo>
                  <a:pt x="681" y="1657"/>
                </a:lnTo>
                <a:lnTo>
                  <a:pt x="727" y="1688"/>
                </a:lnTo>
                <a:lnTo>
                  <a:pt x="715" y="1662"/>
                </a:lnTo>
                <a:lnTo>
                  <a:pt x="675" y="1641"/>
                </a:lnTo>
                <a:lnTo>
                  <a:pt x="604" y="1625"/>
                </a:lnTo>
                <a:lnTo>
                  <a:pt x="607" y="1607"/>
                </a:lnTo>
                <a:lnTo>
                  <a:pt x="685" y="1613"/>
                </a:lnTo>
                <a:lnTo>
                  <a:pt x="685" y="1613"/>
                </a:lnTo>
                <a:lnTo>
                  <a:pt x="697" y="1616"/>
                </a:lnTo>
                <a:lnTo>
                  <a:pt x="723" y="1623"/>
                </a:lnTo>
                <a:lnTo>
                  <a:pt x="738" y="1628"/>
                </a:lnTo>
                <a:lnTo>
                  <a:pt x="751" y="1633"/>
                </a:lnTo>
                <a:lnTo>
                  <a:pt x="761" y="1640"/>
                </a:lnTo>
                <a:lnTo>
                  <a:pt x="764" y="1642"/>
                </a:lnTo>
                <a:lnTo>
                  <a:pt x="767" y="1645"/>
                </a:lnTo>
                <a:lnTo>
                  <a:pt x="767" y="1645"/>
                </a:lnTo>
                <a:lnTo>
                  <a:pt x="772" y="1655"/>
                </a:lnTo>
                <a:lnTo>
                  <a:pt x="777" y="1661"/>
                </a:lnTo>
                <a:lnTo>
                  <a:pt x="781" y="1665"/>
                </a:lnTo>
                <a:lnTo>
                  <a:pt x="783" y="1668"/>
                </a:lnTo>
                <a:lnTo>
                  <a:pt x="783" y="1668"/>
                </a:lnTo>
                <a:lnTo>
                  <a:pt x="786" y="1691"/>
                </a:lnTo>
                <a:lnTo>
                  <a:pt x="786" y="1691"/>
                </a:lnTo>
                <a:lnTo>
                  <a:pt x="791" y="1676"/>
                </a:lnTo>
                <a:lnTo>
                  <a:pt x="794" y="1665"/>
                </a:lnTo>
                <a:lnTo>
                  <a:pt x="796" y="1656"/>
                </a:lnTo>
                <a:lnTo>
                  <a:pt x="796" y="1656"/>
                </a:lnTo>
                <a:lnTo>
                  <a:pt x="794" y="1648"/>
                </a:lnTo>
                <a:lnTo>
                  <a:pt x="793" y="1641"/>
                </a:lnTo>
                <a:lnTo>
                  <a:pt x="789" y="1635"/>
                </a:lnTo>
                <a:lnTo>
                  <a:pt x="787" y="1633"/>
                </a:lnTo>
                <a:lnTo>
                  <a:pt x="786" y="1632"/>
                </a:lnTo>
                <a:lnTo>
                  <a:pt x="786" y="1632"/>
                </a:lnTo>
                <a:lnTo>
                  <a:pt x="781" y="1631"/>
                </a:lnTo>
                <a:lnTo>
                  <a:pt x="774" y="1627"/>
                </a:lnTo>
                <a:lnTo>
                  <a:pt x="756" y="1617"/>
                </a:lnTo>
                <a:lnTo>
                  <a:pt x="731" y="1601"/>
                </a:lnTo>
                <a:lnTo>
                  <a:pt x="734" y="1508"/>
                </a:lnTo>
                <a:lnTo>
                  <a:pt x="734" y="1508"/>
                </a:lnTo>
                <a:lnTo>
                  <a:pt x="738" y="1405"/>
                </a:lnTo>
                <a:lnTo>
                  <a:pt x="741" y="1324"/>
                </a:lnTo>
                <a:lnTo>
                  <a:pt x="743" y="1268"/>
                </a:lnTo>
                <a:lnTo>
                  <a:pt x="743" y="1268"/>
                </a:lnTo>
                <a:lnTo>
                  <a:pt x="751" y="1201"/>
                </a:lnTo>
                <a:lnTo>
                  <a:pt x="753" y="1167"/>
                </a:lnTo>
                <a:lnTo>
                  <a:pt x="753" y="1167"/>
                </a:lnTo>
                <a:lnTo>
                  <a:pt x="784" y="1210"/>
                </a:lnTo>
                <a:lnTo>
                  <a:pt x="809" y="1245"/>
                </a:lnTo>
                <a:lnTo>
                  <a:pt x="820" y="1262"/>
                </a:lnTo>
                <a:lnTo>
                  <a:pt x="829" y="1276"/>
                </a:lnTo>
                <a:lnTo>
                  <a:pt x="829" y="1276"/>
                </a:lnTo>
                <a:lnTo>
                  <a:pt x="868" y="1347"/>
                </a:lnTo>
                <a:lnTo>
                  <a:pt x="868" y="1347"/>
                </a:lnTo>
                <a:lnTo>
                  <a:pt x="888" y="1378"/>
                </a:lnTo>
                <a:lnTo>
                  <a:pt x="914" y="1414"/>
                </a:lnTo>
                <a:lnTo>
                  <a:pt x="925" y="1429"/>
                </a:lnTo>
                <a:lnTo>
                  <a:pt x="936" y="1441"/>
                </a:lnTo>
                <a:lnTo>
                  <a:pt x="944" y="1449"/>
                </a:lnTo>
                <a:lnTo>
                  <a:pt x="946" y="1450"/>
                </a:lnTo>
                <a:lnTo>
                  <a:pt x="948" y="1449"/>
                </a:lnTo>
                <a:lnTo>
                  <a:pt x="948" y="1449"/>
                </a:lnTo>
                <a:lnTo>
                  <a:pt x="956" y="1425"/>
                </a:lnTo>
                <a:lnTo>
                  <a:pt x="974" y="1373"/>
                </a:lnTo>
                <a:lnTo>
                  <a:pt x="983" y="1341"/>
                </a:lnTo>
                <a:lnTo>
                  <a:pt x="992" y="1307"/>
                </a:lnTo>
                <a:lnTo>
                  <a:pt x="1000" y="1272"/>
                </a:lnTo>
                <a:lnTo>
                  <a:pt x="1006" y="1238"/>
                </a:lnTo>
                <a:lnTo>
                  <a:pt x="1006" y="1238"/>
                </a:lnTo>
                <a:lnTo>
                  <a:pt x="1007" y="1222"/>
                </a:lnTo>
                <a:lnTo>
                  <a:pt x="1009" y="1206"/>
                </a:lnTo>
                <a:lnTo>
                  <a:pt x="1009" y="1175"/>
                </a:lnTo>
                <a:lnTo>
                  <a:pt x="1006" y="1145"/>
                </a:lnTo>
                <a:lnTo>
                  <a:pt x="1002" y="1117"/>
                </a:lnTo>
                <a:lnTo>
                  <a:pt x="997" y="1095"/>
                </a:lnTo>
                <a:lnTo>
                  <a:pt x="994" y="1077"/>
                </a:lnTo>
                <a:lnTo>
                  <a:pt x="989" y="1061"/>
                </a:lnTo>
                <a:lnTo>
                  <a:pt x="989" y="1061"/>
                </a:lnTo>
                <a:lnTo>
                  <a:pt x="995" y="1034"/>
                </a:lnTo>
                <a:lnTo>
                  <a:pt x="1000" y="1001"/>
                </a:lnTo>
                <a:lnTo>
                  <a:pt x="1005" y="962"/>
                </a:lnTo>
                <a:lnTo>
                  <a:pt x="1010" y="914"/>
                </a:lnTo>
                <a:lnTo>
                  <a:pt x="1012" y="863"/>
                </a:lnTo>
                <a:lnTo>
                  <a:pt x="1012" y="837"/>
                </a:lnTo>
                <a:lnTo>
                  <a:pt x="1012" y="811"/>
                </a:lnTo>
                <a:lnTo>
                  <a:pt x="1010" y="785"/>
                </a:lnTo>
                <a:lnTo>
                  <a:pt x="1007" y="760"/>
                </a:lnTo>
                <a:lnTo>
                  <a:pt x="1007" y="760"/>
                </a:lnTo>
                <a:lnTo>
                  <a:pt x="1000" y="705"/>
                </a:lnTo>
                <a:lnTo>
                  <a:pt x="989" y="645"/>
                </a:lnTo>
                <a:lnTo>
                  <a:pt x="974" y="581"/>
                </a:lnTo>
                <a:lnTo>
                  <a:pt x="955" y="517"/>
                </a:lnTo>
                <a:lnTo>
                  <a:pt x="945" y="485"/>
                </a:lnTo>
                <a:lnTo>
                  <a:pt x="934" y="453"/>
                </a:lnTo>
                <a:lnTo>
                  <a:pt x="923" y="423"/>
                </a:lnTo>
                <a:lnTo>
                  <a:pt x="910" y="393"/>
                </a:lnTo>
                <a:lnTo>
                  <a:pt x="898" y="364"/>
                </a:lnTo>
                <a:lnTo>
                  <a:pt x="884" y="338"/>
                </a:lnTo>
                <a:lnTo>
                  <a:pt x="870" y="313"/>
                </a:lnTo>
                <a:lnTo>
                  <a:pt x="855" y="291"/>
                </a:lnTo>
                <a:lnTo>
                  <a:pt x="855" y="291"/>
                </a:lnTo>
                <a:lnTo>
                  <a:pt x="828" y="252"/>
                </a:lnTo>
                <a:lnTo>
                  <a:pt x="806" y="222"/>
                </a:lnTo>
                <a:lnTo>
                  <a:pt x="786" y="201"/>
                </a:lnTo>
                <a:lnTo>
                  <a:pt x="769" y="184"/>
                </a:lnTo>
                <a:lnTo>
                  <a:pt x="754" y="173"/>
                </a:lnTo>
                <a:lnTo>
                  <a:pt x="741" y="164"/>
                </a:lnTo>
                <a:lnTo>
                  <a:pt x="712" y="149"/>
                </a:lnTo>
                <a:lnTo>
                  <a:pt x="712" y="149"/>
                </a:lnTo>
                <a:lnTo>
                  <a:pt x="703" y="145"/>
                </a:lnTo>
                <a:lnTo>
                  <a:pt x="695" y="143"/>
                </a:lnTo>
                <a:lnTo>
                  <a:pt x="683" y="141"/>
                </a:lnTo>
                <a:lnTo>
                  <a:pt x="671" y="141"/>
                </a:lnTo>
                <a:lnTo>
                  <a:pt x="646" y="143"/>
                </a:lnTo>
                <a:lnTo>
                  <a:pt x="620" y="145"/>
                </a:lnTo>
                <a:lnTo>
                  <a:pt x="596" y="149"/>
                </a:lnTo>
                <a:lnTo>
                  <a:pt x="576" y="153"/>
                </a:lnTo>
                <a:lnTo>
                  <a:pt x="557" y="158"/>
                </a:lnTo>
                <a:lnTo>
                  <a:pt x="557" y="158"/>
                </a:lnTo>
                <a:lnTo>
                  <a:pt x="552" y="143"/>
                </a:lnTo>
                <a:lnTo>
                  <a:pt x="550" y="130"/>
                </a:lnTo>
                <a:lnTo>
                  <a:pt x="547" y="121"/>
                </a:lnTo>
                <a:lnTo>
                  <a:pt x="547" y="121"/>
                </a:lnTo>
                <a:lnTo>
                  <a:pt x="547" y="119"/>
                </a:lnTo>
                <a:lnTo>
                  <a:pt x="549" y="118"/>
                </a:lnTo>
                <a:lnTo>
                  <a:pt x="551" y="115"/>
                </a:lnTo>
                <a:lnTo>
                  <a:pt x="554" y="115"/>
                </a:lnTo>
                <a:lnTo>
                  <a:pt x="556" y="115"/>
                </a:lnTo>
                <a:lnTo>
                  <a:pt x="539" y="103"/>
                </a:lnTo>
                <a:lnTo>
                  <a:pt x="556" y="105"/>
                </a:lnTo>
                <a:lnTo>
                  <a:pt x="535" y="78"/>
                </a:lnTo>
                <a:lnTo>
                  <a:pt x="535" y="78"/>
                </a:lnTo>
                <a:lnTo>
                  <a:pt x="546" y="82"/>
                </a:lnTo>
                <a:lnTo>
                  <a:pt x="556" y="85"/>
                </a:lnTo>
                <a:lnTo>
                  <a:pt x="564" y="90"/>
                </a:lnTo>
                <a:lnTo>
                  <a:pt x="564" y="90"/>
                </a:lnTo>
                <a:lnTo>
                  <a:pt x="567" y="94"/>
                </a:lnTo>
                <a:lnTo>
                  <a:pt x="571" y="100"/>
                </a:lnTo>
                <a:lnTo>
                  <a:pt x="579" y="113"/>
                </a:lnTo>
                <a:lnTo>
                  <a:pt x="587" y="128"/>
                </a:lnTo>
                <a:lnTo>
                  <a:pt x="587" y="128"/>
                </a:lnTo>
                <a:lnTo>
                  <a:pt x="587" y="121"/>
                </a:lnTo>
                <a:lnTo>
                  <a:pt x="587" y="115"/>
                </a:lnTo>
                <a:lnTo>
                  <a:pt x="587" y="106"/>
                </a:lnTo>
                <a:lnTo>
                  <a:pt x="585" y="98"/>
                </a:lnTo>
                <a:lnTo>
                  <a:pt x="580" y="88"/>
                </a:lnTo>
                <a:lnTo>
                  <a:pt x="574" y="77"/>
                </a:lnTo>
                <a:lnTo>
                  <a:pt x="564" y="68"/>
                </a:lnTo>
                <a:lnTo>
                  <a:pt x="564" y="68"/>
                </a:lnTo>
                <a:lnTo>
                  <a:pt x="551" y="58"/>
                </a:lnTo>
                <a:lnTo>
                  <a:pt x="535" y="49"/>
                </a:lnTo>
                <a:lnTo>
                  <a:pt x="518" y="40"/>
                </a:lnTo>
                <a:lnTo>
                  <a:pt x="500" y="32"/>
                </a:lnTo>
                <a:lnTo>
                  <a:pt x="471" y="20"/>
                </a:lnTo>
                <a:lnTo>
                  <a:pt x="460" y="15"/>
                </a:lnTo>
                <a:lnTo>
                  <a:pt x="498" y="22"/>
                </a:lnTo>
                <a:lnTo>
                  <a:pt x="498" y="22"/>
                </a:lnTo>
                <a:lnTo>
                  <a:pt x="499" y="19"/>
                </a:lnTo>
                <a:lnTo>
                  <a:pt x="499" y="18"/>
                </a:lnTo>
                <a:lnTo>
                  <a:pt x="498" y="15"/>
                </a:lnTo>
                <a:lnTo>
                  <a:pt x="493" y="12"/>
                </a:lnTo>
                <a:lnTo>
                  <a:pt x="483" y="9"/>
                </a:lnTo>
                <a:lnTo>
                  <a:pt x="469" y="5"/>
                </a:lnTo>
                <a:lnTo>
                  <a:pt x="448" y="3"/>
                </a:lnTo>
                <a:lnTo>
                  <a:pt x="448" y="3"/>
                </a:lnTo>
                <a:lnTo>
                  <a:pt x="424" y="0"/>
                </a:lnTo>
                <a:lnTo>
                  <a:pt x="402" y="0"/>
                </a:lnTo>
                <a:lnTo>
                  <a:pt x="382" y="2"/>
                </a:lnTo>
                <a:lnTo>
                  <a:pt x="363" y="4"/>
                </a:lnTo>
                <a:lnTo>
                  <a:pt x="344" y="9"/>
                </a:lnTo>
                <a:lnTo>
                  <a:pt x="326" y="15"/>
                </a:lnTo>
                <a:lnTo>
                  <a:pt x="307" y="23"/>
                </a:lnTo>
                <a:lnTo>
                  <a:pt x="289" y="32"/>
                </a:lnTo>
                <a:lnTo>
                  <a:pt x="289" y="32"/>
                </a:lnTo>
                <a:lnTo>
                  <a:pt x="272" y="42"/>
                </a:lnTo>
                <a:lnTo>
                  <a:pt x="258" y="50"/>
                </a:lnTo>
                <a:lnTo>
                  <a:pt x="248" y="59"/>
                </a:lnTo>
                <a:lnTo>
                  <a:pt x="240" y="67"/>
                </a:lnTo>
                <a:lnTo>
                  <a:pt x="233" y="75"/>
                </a:lnTo>
                <a:lnTo>
                  <a:pt x="228" y="83"/>
                </a:lnTo>
                <a:lnTo>
                  <a:pt x="218" y="100"/>
                </a:lnTo>
                <a:lnTo>
                  <a:pt x="218" y="100"/>
                </a:lnTo>
                <a:lnTo>
                  <a:pt x="213" y="111"/>
                </a:lnTo>
                <a:lnTo>
                  <a:pt x="207" y="126"/>
                </a:lnTo>
                <a:lnTo>
                  <a:pt x="197" y="158"/>
                </a:lnTo>
                <a:lnTo>
                  <a:pt x="187" y="196"/>
                </a:lnTo>
                <a:lnTo>
                  <a:pt x="187" y="196"/>
                </a:lnTo>
                <a:close/>
                <a:moveTo>
                  <a:pt x="712" y="1207"/>
                </a:moveTo>
                <a:lnTo>
                  <a:pt x="712" y="1207"/>
                </a:lnTo>
                <a:lnTo>
                  <a:pt x="703" y="1365"/>
                </a:lnTo>
                <a:lnTo>
                  <a:pt x="696" y="1475"/>
                </a:lnTo>
                <a:lnTo>
                  <a:pt x="693" y="1515"/>
                </a:lnTo>
                <a:lnTo>
                  <a:pt x="691" y="1535"/>
                </a:lnTo>
                <a:lnTo>
                  <a:pt x="691" y="1535"/>
                </a:lnTo>
                <a:lnTo>
                  <a:pt x="687" y="1549"/>
                </a:lnTo>
                <a:lnTo>
                  <a:pt x="683" y="1561"/>
                </a:lnTo>
                <a:lnTo>
                  <a:pt x="678" y="1574"/>
                </a:lnTo>
                <a:lnTo>
                  <a:pt x="614" y="1576"/>
                </a:lnTo>
                <a:lnTo>
                  <a:pt x="614" y="1576"/>
                </a:lnTo>
                <a:lnTo>
                  <a:pt x="642" y="1433"/>
                </a:lnTo>
                <a:lnTo>
                  <a:pt x="665" y="1327"/>
                </a:lnTo>
                <a:lnTo>
                  <a:pt x="675" y="1288"/>
                </a:lnTo>
                <a:lnTo>
                  <a:pt x="681" y="1266"/>
                </a:lnTo>
                <a:lnTo>
                  <a:pt x="681" y="1266"/>
                </a:lnTo>
                <a:lnTo>
                  <a:pt x="691" y="1243"/>
                </a:lnTo>
                <a:lnTo>
                  <a:pt x="702" y="1223"/>
                </a:lnTo>
                <a:lnTo>
                  <a:pt x="710" y="1211"/>
                </a:lnTo>
                <a:lnTo>
                  <a:pt x="712" y="1207"/>
                </a:lnTo>
                <a:lnTo>
                  <a:pt x="712" y="1207"/>
                </a:lnTo>
                <a:close/>
              </a:path>
            </a:pathLst>
          </a:custGeom>
          <a:gradFill>
            <a:gsLst>
              <a:gs pos="0">
                <a:srgbClr val="99FF66"/>
              </a:gs>
              <a:gs pos="100000">
                <a:srgbClr val="00990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dirty="0"/>
          </a:p>
        </p:txBody>
      </p:sp>
      <p:sp>
        <p:nvSpPr>
          <p:cNvPr id="12" name="Freeform 20">
            <a:extLst>
              <a:ext uri="{FF2B5EF4-FFF2-40B4-BE49-F238E27FC236}">
                <a16:creationId xmlns:a16="http://schemas.microsoft.com/office/drawing/2014/main" id="{9E2CE399-B0B7-42EF-8179-F929CFCE1022}"/>
              </a:ext>
            </a:extLst>
          </p:cNvPr>
          <p:cNvSpPr>
            <a:spLocks/>
          </p:cNvSpPr>
          <p:nvPr/>
        </p:nvSpPr>
        <p:spPr bwMode="auto">
          <a:xfrm>
            <a:off x="816300" y="4620681"/>
            <a:ext cx="888700" cy="1743948"/>
          </a:xfrm>
          <a:custGeom>
            <a:avLst/>
            <a:gdLst>
              <a:gd name="T0" fmla="*/ 46 w 797"/>
              <a:gd name="T1" fmla="*/ 173 h 1564"/>
              <a:gd name="T2" fmla="*/ 164 w 797"/>
              <a:gd name="T3" fmla="*/ 121 h 1564"/>
              <a:gd name="T4" fmla="*/ 193 w 797"/>
              <a:gd name="T5" fmla="*/ 128 h 1564"/>
              <a:gd name="T6" fmla="*/ 219 w 797"/>
              <a:gd name="T7" fmla="*/ 141 h 1564"/>
              <a:gd name="T8" fmla="*/ 215 w 797"/>
              <a:gd name="T9" fmla="*/ 219 h 1564"/>
              <a:gd name="T10" fmla="*/ 214 w 797"/>
              <a:gd name="T11" fmla="*/ 555 h 1564"/>
              <a:gd name="T12" fmla="*/ 228 w 797"/>
              <a:gd name="T13" fmla="*/ 739 h 1564"/>
              <a:gd name="T14" fmla="*/ 256 w 797"/>
              <a:gd name="T15" fmla="*/ 895 h 1564"/>
              <a:gd name="T16" fmla="*/ 275 w 797"/>
              <a:gd name="T17" fmla="*/ 811 h 1564"/>
              <a:gd name="T18" fmla="*/ 283 w 797"/>
              <a:gd name="T19" fmla="*/ 853 h 1564"/>
              <a:gd name="T20" fmla="*/ 270 w 797"/>
              <a:gd name="T21" fmla="*/ 1020 h 1564"/>
              <a:gd name="T22" fmla="*/ 284 w 797"/>
              <a:gd name="T23" fmla="*/ 913 h 1564"/>
              <a:gd name="T24" fmla="*/ 348 w 797"/>
              <a:gd name="T25" fmla="*/ 922 h 1564"/>
              <a:gd name="T26" fmla="*/ 393 w 797"/>
              <a:gd name="T27" fmla="*/ 1018 h 1564"/>
              <a:gd name="T28" fmla="*/ 254 w 797"/>
              <a:gd name="T29" fmla="*/ 1295 h 1564"/>
              <a:gd name="T30" fmla="*/ 72 w 797"/>
              <a:gd name="T31" fmla="*/ 1449 h 1564"/>
              <a:gd name="T32" fmla="*/ 38 w 797"/>
              <a:gd name="T33" fmla="*/ 1481 h 1564"/>
              <a:gd name="T34" fmla="*/ 0 w 797"/>
              <a:gd name="T35" fmla="*/ 1505 h 1564"/>
              <a:gd name="T36" fmla="*/ 121 w 797"/>
              <a:gd name="T37" fmla="*/ 1457 h 1564"/>
              <a:gd name="T38" fmla="*/ 159 w 797"/>
              <a:gd name="T39" fmla="*/ 1529 h 1564"/>
              <a:gd name="T40" fmla="*/ 171 w 797"/>
              <a:gd name="T41" fmla="*/ 1537 h 1564"/>
              <a:gd name="T42" fmla="*/ 177 w 797"/>
              <a:gd name="T43" fmla="*/ 1457 h 1564"/>
              <a:gd name="T44" fmla="*/ 201 w 797"/>
              <a:gd name="T45" fmla="*/ 1456 h 1564"/>
              <a:gd name="T46" fmla="*/ 200 w 797"/>
              <a:gd name="T47" fmla="*/ 1393 h 1564"/>
              <a:gd name="T48" fmla="*/ 386 w 797"/>
              <a:gd name="T49" fmla="*/ 1194 h 1564"/>
              <a:gd name="T50" fmla="*/ 415 w 797"/>
              <a:gd name="T51" fmla="*/ 1049 h 1564"/>
              <a:gd name="T52" fmla="*/ 440 w 797"/>
              <a:gd name="T53" fmla="*/ 1132 h 1564"/>
              <a:gd name="T54" fmla="*/ 415 w 797"/>
              <a:gd name="T55" fmla="*/ 1417 h 1564"/>
              <a:gd name="T56" fmla="*/ 369 w 797"/>
              <a:gd name="T57" fmla="*/ 1472 h 1564"/>
              <a:gd name="T58" fmla="*/ 297 w 797"/>
              <a:gd name="T59" fmla="*/ 1485 h 1564"/>
              <a:gd name="T60" fmla="*/ 390 w 797"/>
              <a:gd name="T61" fmla="*/ 1486 h 1564"/>
              <a:gd name="T62" fmla="*/ 324 w 797"/>
              <a:gd name="T63" fmla="*/ 1533 h 1564"/>
              <a:gd name="T64" fmla="*/ 331 w 797"/>
              <a:gd name="T65" fmla="*/ 1538 h 1564"/>
              <a:gd name="T66" fmla="*/ 393 w 797"/>
              <a:gd name="T67" fmla="*/ 1506 h 1564"/>
              <a:gd name="T68" fmla="*/ 421 w 797"/>
              <a:gd name="T69" fmla="*/ 1491 h 1564"/>
              <a:gd name="T70" fmla="*/ 477 w 797"/>
              <a:gd name="T71" fmla="*/ 1543 h 1564"/>
              <a:gd name="T72" fmla="*/ 488 w 797"/>
              <a:gd name="T73" fmla="*/ 1539 h 1564"/>
              <a:gd name="T74" fmla="*/ 456 w 797"/>
              <a:gd name="T75" fmla="*/ 1505 h 1564"/>
              <a:gd name="T76" fmla="*/ 476 w 797"/>
              <a:gd name="T77" fmla="*/ 1454 h 1564"/>
              <a:gd name="T78" fmla="*/ 434 w 797"/>
              <a:gd name="T79" fmla="*/ 1453 h 1564"/>
              <a:gd name="T80" fmla="*/ 453 w 797"/>
              <a:gd name="T81" fmla="*/ 1288 h 1564"/>
              <a:gd name="T82" fmla="*/ 466 w 797"/>
              <a:gd name="T83" fmla="*/ 1101 h 1564"/>
              <a:gd name="T84" fmla="*/ 481 w 797"/>
              <a:gd name="T85" fmla="*/ 959 h 1564"/>
              <a:gd name="T86" fmla="*/ 528 w 797"/>
              <a:gd name="T87" fmla="*/ 951 h 1564"/>
              <a:gd name="T88" fmla="*/ 598 w 797"/>
              <a:gd name="T89" fmla="*/ 933 h 1564"/>
              <a:gd name="T90" fmla="*/ 634 w 797"/>
              <a:gd name="T91" fmla="*/ 929 h 1564"/>
              <a:gd name="T92" fmla="*/ 674 w 797"/>
              <a:gd name="T93" fmla="*/ 929 h 1564"/>
              <a:gd name="T94" fmla="*/ 734 w 797"/>
              <a:gd name="T95" fmla="*/ 940 h 1564"/>
              <a:gd name="T96" fmla="*/ 797 w 797"/>
              <a:gd name="T97" fmla="*/ 953 h 1564"/>
              <a:gd name="T98" fmla="*/ 775 w 797"/>
              <a:gd name="T99" fmla="*/ 892 h 1564"/>
              <a:gd name="T100" fmla="*/ 771 w 797"/>
              <a:gd name="T101" fmla="*/ 853 h 1564"/>
              <a:gd name="T102" fmla="*/ 724 w 797"/>
              <a:gd name="T103" fmla="*/ 789 h 1564"/>
              <a:gd name="T104" fmla="*/ 636 w 797"/>
              <a:gd name="T105" fmla="*/ 666 h 1564"/>
              <a:gd name="T106" fmla="*/ 405 w 797"/>
              <a:gd name="T107" fmla="*/ 531 h 1564"/>
              <a:gd name="T108" fmla="*/ 275 w 797"/>
              <a:gd name="T109" fmla="*/ 412 h 1564"/>
              <a:gd name="T110" fmla="*/ 270 w 797"/>
              <a:gd name="T111" fmla="*/ 255 h 1564"/>
              <a:gd name="T112" fmla="*/ 268 w 797"/>
              <a:gd name="T113" fmla="*/ 99 h 1564"/>
              <a:gd name="T114" fmla="*/ 236 w 797"/>
              <a:gd name="T115" fmla="*/ 12 h 1564"/>
              <a:gd name="T116" fmla="*/ 176 w 797"/>
              <a:gd name="T117" fmla="*/ 8 h 15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797" h="1564">
                <a:moveTo>
                  <a:pt x="133" y="75"/>
                </a:moveTo>
                <a:lnTo>
                  <a:pt x="133" y="75"/>
                </a:lnTo>
                <a:lnTo>
                  <a:pt x="118" y="91"/>
                </a:lnTo>
                <a:lnTo>
                  <a:pt x="85" y="124"/>
                </a:lnTo>
                <a:lnTo>
                  <a:pt x="68" y="142"/>
                </a:lnTo>
                <a:lnTo>
                  <a:pt x="54" y="158"/>
                </a:lnTo>
                <a:lnTo>
                  <a:pt x="47" y="171"/>
                </a:lnTo>
                <a:lnTo>
                  <a:pt x="46" y="173"/>
                </a:lnTo>
                <a:lnTo>
                  <a:pt x="46" y="174"/>
                </a:lnTo>
                <a:lnTo>
                  <a:pt x="47" y="174"/>
                </a:lnTo>
                <a:lnTo>
                  <a:pt x="47" y="174"/>
                </a:lnTo>
                <a:lnTo>
                  <a:pt x="51" y="174"/>
                </a:lnTo>
                <a:lnTo>
                  <a:pt x="56" y="173"/>
                </a:lnTo>
                <a:lnTo>
                  <a:pt x="72" y="167"/>
                </a:lnTo>
                <a:lnTo>
                  <a:pt x="111" y="148"/>
                </a:lnTo>
                <a:lnTo>
                  <a:pt x="164" y="121"/>
                </a:lnTo>
                <a:lnTo>
                  <a:pt x="174" y="128"/>
                </a:lnTo>
                <a:lnTo>
                  <a:pt x="174" y="128"/>
                </a:lnTo>
                <a:lnTo>
                  <a:pt x="175" y="128"/>
                </a:lnTo>
                <a:lnTo>
                  <a:pt x="180" y="125"/>
                </a:lnTo>
                <a:lnTo>
                  <a:pt x="186" y="125"/>
                </a:lnTo>
                <a:lnTo>
                  <a:pt x="190" y="126"/>
                </a:lnTo>
                <a:lnTo>
                  <a:pt x="193" y="128"/>
                </a:lnTo>
                <a:lnTo>
                  <a:pt x="193" y="128"/>
                </a:lnTo>
                <a:lnTo>
                  <a:pt x="197" y="129"/>
                </a:lnTo>
                <a:lnTo>
                  <a:pt x="201" y="130"/>
                </a:lnTo>
                <a:lnTo>
                  <a:pt x="208" y="129"/>
                </a:lnTo>
                <a:lnTo>
                  <a:pt x="212" y="130"/>
                </a:lnTo>
                <a:lnTo>
                  <a:pt x="214" y="131"/>
                </a:lnTo>
                <a:lnTo>
                  <a:pt x="217" y="135"/>
                </a:lnTo>
                <a:lnTo>
                  <a:pt x="219" y="141"/>
                </a:lnTo>
                <a:lnTo>
                  <a:pt x="219" y="141"/>
                </a:lnTo>
                <a:lnTo>
                  <a:pt x="223" y="155"/>
                </a:lnTo>
                <a:lnTo>
                  <a:pt x="225" y="168"/>
                </a:lnTo>
                <a:lnTo>
                  <a:pt x="225" y="175"/>
                </a:lnTo>
                <a:lnTo>
                  <a:pt x="225" y="183"/>
                </a:lnTo>
                <a:lnTo>
                  <a:pt x="224" y="190"/>
                </a:lnTo>
                <a:lnTo>
                  <a:pt x="222" y="198"/>
                </a:lnTo>
                <a:lnTo>
                  <a:pt x="222" y="198"/>
                </a:lnTo>
                <a:lnTo>
                  <a:pt x="215" y="219"/>
                </a:lnTo>
                <a:lnTo>
                  <a:pt x="208" y="247"/>
                </a:lnTo>
                <a:lnTo>
                  <a:pt x="203" y="279"/>
                </a:lnTo>
                <a:lnTo>
                  <a:pt x="202" y="292"/>
                </a:lnTo>
                <a:lnTo>
                  <a:pt x="201" y="305"/>
                </a:lnTo>
                <a:lnTo>
                  <a:pt x="201" y="305"/>
                </a:lnTo>
                <a:lnTo>
                  <a:pt x="207" y="424"/>
                </a:lnTo>
                <a:lnTo>
                  <a:pt x="214" y="555"/>
                </a:lnTo>
                <a:lnTo>
                  <a:pt x="214" y="555"/>
                </a:lnTo>
                <a:lnTo>
                  <a:pt x="215" y="579"/>
                </a:lnTo>
                <a:lnTo>
                  <a:pt x="218" y="591"/>
                </a:lnTo>
                <a:lnTo>
                  <a:pt x="220" y="608"/>
                </a:lnTo>
                <a:lnTo>
                  <a:pt x="225" y="646"/>
                </a:lnTo>
                <a:lnTo>
                  <a:pt x="225" y="646"/>
                </a:lnTo>
                <a:lnTo>
                  <a:pt x="227" y="676"/>
                </a:lnTo>
                <a:lnTo>
                  <a:pt x="228" y="707"/>
                </a:lnTo>
                <a:lnTo>
                  <a:pt x="228" y="739"/>
                </a:lnTo>
                <a:lnTo>
                  <a:pt x="228" y="768"/>
                </a:lnTo>
                <a:lnTo>
                  <a:pt x="224" y="817"/>
                </a:lnTo>
                <a:lnTo>
                  <a:pt x="222" y="841"/>
                </a:lnTo>
                <a:lnTo>
                  <a:pt x="222" y="841"/>
                </a:lnTo>
                <a:lnTo>
                  <a:pt x="223" y="831"/>
                </a:lnTo>
                <a:lnTo>
                  <a:pt x="229" y="804"/>
                </a:lnTo>
                <a:lnTo>
                  <a:pt x="238" y="763"/>
                </a:lnTo>
                <a:lnTo>
                  <a:pt x="256" y="895"/>
                </a:lnTo>
                <a:lnTo>
                  <a:pt x="256" y="895"/>
                </a:lnTo>
                <a:lnTo>
                  <a:pt x="257" y="838"/>
                </a:lnTo>
                <a:lnTo>
                  <a:pt x="259" y="800"/>
                </a:lnTo>
                <a:lnTo>
                  <a:pt x="259" y="785"/>
                </a:lnTo>
                <a:lnTo>
                  <a:pt x="259" y="785"/>
                </a:lnTo>
                <a:lnTo>
                  <a:pt x="262" y="792"/>
                </a:lnTo>
                <a:lnTo>
                  <a:pt x="267" y="800"/>
                </a:lnTo>
                <a:lnTo>
                  <a:pt x="275" y="811"/>
                </a:lnTo>
                <a:lnTo>
                  <a:pt x="275" y="811"/>
                </a:lnTo>
                <a:lnTo>
                  <a:pt x="279" y="808"/>
                </a:lnTo>
                <a:lnTo>
                  <a:pt x="282" y="806"/>
                </a:lnTo>
                <a:lnTo>
                  <a:pt x="283" y="806"/>
                </a:lnTo>
                <a:lnTo>
                  <a:pt x="283" y="806"/>
                </a:lnTo>
                <a:lnTo>
                  <a:pt x="283" y="806"/>
                </a:lnTo>
                <a:lnTo>
                  <a:pt x="283" y="830"/>
                </a:lnTo>
                <a:lnTo>
                  <a:pt x="283" y="853"/>
                </a:lnTo>
                <a:lnTo>
                  <a:pt x="283" y="853"/>
                </a:lnTo>
                <a:lnTo>
                  <a:pt x="275" y="906"/>
                </a:lnTo>
                <a:lnTo>
                  <a:pt x="270" y="948"/>
                </a:lnTo>
                <a:lnTo>
                  <a:pt x="267" y="965"/>
                </a:lnTo>
                <a:lnTo>
                  <a:pt x="267" y="977"/>
                </a:lnTo>
                <a:lnTo>
                  <a:pt x="267" y="977"/>
                </a:lnTo>
                <a:lnTo>
                  <a:pt x="268" y="1008"/>
                </a:lnTo>
                <a:lnTo>
                  <a:pt x="270" y="1020"/>
                </a:lnTo>
                <a:lnTo>
                  <a:pt x="270" y="1020"/>
                </a:lnTo>
                <a:lnTo>
                  <a:pt x="271" y="1010"/>
                </a:lnTo>
                <a:lnTo>
                  <a:pt x="272" y="985"/>
                </a:lnTo>
                <a:lnTo>
                  <a:pt x="273" y="967"/>
                </a:lnTo>
                <a:lnTo>
                  <a:pt x="276" y="949"/>
                </a:lnTo>
                <a:lnTo>
                  <a:pt x="279" y="931"/>
                </a:lnTo>
                <a:lnTo>
                  <a:pt x="284" y="913"/>
                </a:lnTo>
                <a:lnTo>
                  <a:pt x="284" y="913"/>
                </a:lnTo>
                <a:lnTo>
                  <a:pt x="294" y="885"/>
                </a:lnTo>
                <a:lnTo>
                  <a:pt x="300" y="869"/>
                </a:lnTo>
                <a:lnTo>
                  <a:pt x="304" y="859"/>
                </a:lnTo>
                <a:lnTo>
                  <a:pt x="304" y="859"/>
                </a:lnTo>
                <a:lnTo>
                  <a:pt x="321" y="886"/>
                </a:lnTo>
                <a:lnTo>
                  <a:pt x="336" y="907"/>
                </a:lnTo>
                <a:lnTo>
                  <a:pt x="348" y="922"/>
                </a:lnTo>
                <a:lnTo>
                  <a:pt x="348" y="922"/>
                </a:lnTo>
                <a:lnTo>
                  <a:pt x="374" y="947"/>
                </a:lnTo>
                <a:lnTo>
                  <a:pt x="386" y="958"/>
                </a:lnTo>
                <a:lnTo>
                  <a:pt x="390" y="963"/>
                </a:lnTo>
                <a:lnTo>
                  <a:pt x="393" y="966"/>
                </a:lnTo>
                <a:lnTo>
                  <a:pt x="393" y="966"/>
                </a:lnTo>
                <a:lnTo>
                  <a:pt x="394" y="972"/>
                </a:lnTo>
                <a:lnTo>
                  <a:pt x="394" y="985"/>
                </a:lnTo>
                <a:lnTo>
                  <a:pt x="393" y="1018"/>
                </a:lnTo>
                <a:lnTo>
                  <a:pt x="391" y="1052"/>
                </a:lnTo>
                <a:lnTo>
                  <a:pt x="389" y="1074"/>
                </a:lnTo>
                <a:lnTo>
                  <a:pt x="389" y="1074"/>
                </a:lnTo>
                <a:lnTo>
                  <a:pt x="383" y="1097"/>
                </a:lnTo>
                <a:lnTo>
                  <a:pt x="372" y="1132"/>
                </a:lnTo>
                <a:lnTo>
                  <a:pt x="357" y="1180"/>
                </a:lnTo>
                <a:lnTo>
                  <a:pt x="357" y="1180"/>
                </a:lnTo>
                <a:lnTo>
                  <a:pt x="254" y="1295"/>
                </a:lnTo>
                <a:lnTo>
                  <a:pt x="181" y="1373"/>
                </a:lnTo>
                <a:lnTo>
                  <a:pt x="156" y="1400"/>
                </a:lnTo>
                <a:lnTo>
                  <a:pt x="145" y="1410"/>
                </a:lnTo>
                <a:lnTo>
                  <a:pt x="145" y="1410"/>
                </a:lnTo>
                <a:lnTo>
                  <a:pt x="113" y="1427"/>
                </a:lnTo>
                <a:lnTo>
                  <a:pt x="80" y="1446"/>
                </a:lnTo>
                <a:lnTo>
                  <a:pt x="80" y="1446"/>
                </a:lnTo>
                <a:lnTo>
                  <a:pt x="72" y="1449"/>
                </a:lnTo>
                <a:lnTo>
                  <a:pt x="62" y="1453"/>
                </a:lnTo>
                <a:lnTo>
                  <a:pt x="43" y="1459"/>
                </a:lnTo>
                <a:lnTo>
                  <a:pt x="43" y="1459"/>
                </a:lnTo>
                <a:lnTo>
                  <a:pt x="35" y="1462"/>
                </a:lnTo>
                <a:lnTo>
                  <a:pt x="22" y="1464"/>
                </a:lnTo>
                <a:lnTo>
                  <a:pt x="9" y="1465"/>
                </a:lnTo>
                <a:lnTo>
                  <a:pt x="22" y="1472"/>
                </a:lnTo>
                <a:lnTo>
                  <a:pt x="38" y="1481"/>
                </a:lnTo>
                <a:lnTo>
                  <a:pt x="38" y="1481"/>
                </a:lnTo>
                <a:lnTo>
                  <a:pt x="34" y="1484"/>
                </a:lnTo>
                <a:lnTo>
                  <a:pt x="29" y="1486"/>
                </a:lnTo>
                <a:lnTo>
                  <a:pt x="26" y="1488"/>
                </a:lnTo>
                <a:lnTo>
                  <a:pt x="26" y="1488"/>
                </a:lnTo>
                <a:lnTo>
                  <a:pt x="21" y="1491"/>
                </a:lnTo>
                <a:lnTo>
                  <a:pt x="13" y="1497"/>
                </a:lnTo>
                <a:lnTo>
                  <a:pt x="0" y="1505"/>
                </a:lnTo>
                <a:lnTo>
                  <a:pt x="0" y="1505"/>
                </a:lnTo>
                <a:lnTo>
                  <a:pt x="40" y="1494"/>
                </a:lnTo>
                <a:lnTo>
                  <a:pt x="69" y="1485"/>
                </a:lnTo>
                <a:lnTo>
                  <a:pt x="80" y="1481"/>
                </a:lnTo>
                <a:lnTo>
                  <a:pt x="85" y="1479"/>
                </a:lnTo>
                <a:lnTo>
                  <a:pt x="85" y="1479"/>
                </a:lnTo>
                <a:lnTo>
                  <a:pt x="99" y="1470"/>
                </a:lnTo>
                <a:lnTo>
                  <a:pt x="121" y="1457"/>
                </a:lnTo>
                <a:lnTo>
                  <a:pt x="152" y="1440"/>
                </a:lnTo>
                <a:lnTo>
                  <a:pt x="152" y="1440"/>
                </a:lnTo>
                <a:lnTo>
                  <a:pt x="155" y="1440"/>
                </a:lnTo>
                <a:lnTo>
                  <a:pt x="158" y="1442"/>
                </a:lnTo>
                <a:lnTo>
                  <a:pt x="159" y="1443"/>
                </a:lnTo>
                <a:lnTo>
                  <a:pt x="159" y="1445"/>
                </a:lnTo>
                <a:lnTo>
                  <a:pt x="159" y="1472"/>
                </a:lnTo>
                <a:lnTo>
                  <a:pt x="159" y="1529"/>
                </a:lnTo>
                <a:lnTo>
                  <a:pt x="159" y="1529"/>
                </a:lnTo>
                <a:lnTo>
                  <a:pt x="160" y="1537"/>
                </a:lnTo>
                <a:lnTo>
                  <a:pt x="161" y="1543"/>
                </a:lnTo>
                <a:lnTo>
                  <a:pt x="163" y="1549"/>
                </a:lnTo>
                <a:lnTo>
                  <a:pt x="170" y="1534"/>
                </a:lnTo>
                <a:lnTo>
                  <a:pt x="170" y="1534"/>
                </a:lnTo>
                <a:lnTo>
                  <a:pt x="171" y="1536"/>
                </a:lnTo>
                <a:lnTo>
                  <a:pt x="171" y="1537"/>
                </a:lnTo>
                <a:lnTo>
                  <a:pt x="172" y="1537"/>
                </a:lnTo>
                <a:lnTo>
                  <a:pt x="174" y="1532"/>
                </a:lnTo>
                <a:lnTo>
                  <a:pt x="175" y="1517"/>
                </a:lnTo>
                <a:lnTo>
                  <a:pt x="175" y="1517"/>
                </a:lnTo>
                <a:lnTo>
                  <a:pt x="176" y="1495"/>
                </a:lnTo>
                <a:lnTo>
                  <a:pt x="177" y="1475"/>
                </a:lnTo>
                <a:lnTo>
                  <a:pt x="177" y="1461"/>
                </a:lnTo>
                <a:lnTo>
                  <a:pt x="177" y="1457"/>
                </a:lnTo>
                <a:lnTo>
                  <a:pt x="179" y="1456"/>
                </a:lnTo>
                <a:lnTo>
                  <a:pt x="179" y="1456"/>
                </a:lnTo>
                <a:lnTo>
                  <a:pt x="190" y="1464"/>
                </a:lnTo>
                <a:lnTo>
                  <a:pt x="197" y="1470"/>
                </a:lnTo>
                <a:lnTo>
                  <a:pt x="201" y="1474"/>
                </a:lnTo>
                <a:lnTo>
                  <a:pt x="201" y="1474"/>
                </a:lnTo>
                <a:lnTo>
                  <a:pt x="201" y="1469"/>
                </a:lnTo>
                <a:lnTo>
                  <a:pt x="201" y="1456"/>
                </a:lnTo>
                <a:lnTo>
                  <a:pt x="198" y="1433"/>
                </a:lnTo>
                <a:lnTo>
                  <a:pt x="198" y="1433"/>
                </a:lnTo>
                <a:lnTo>
                  <a:pt x="193" y="1421"/>
                </a:lnTo>
                <a:lnTo>
                  <a:pt x="191" y="1414"/>
                </a:lnTo>
                <a:lnTo>
                  <a:pt x="190" y="1408"/>
                </a:lnTo>
                <a:lnTo>
                  <a:pt x="190" y="1408"/>
                </a:lnTo>
                <a:lnTo>
                  <a:pt x="192" y="1403"/>
                </a:lnTo>
                <a:lnTo>
                  <a:pt x="200" y="1393"/>
                </a:lnTo>
                <a:lnTo>
                  <a:pt x="222" y="1365"/>
                </a:lnTo>
                <a:lnTo>
                  <a:pt x="255" y="1328"/>
                </a:lnTo>
                <a:lnTo>
                  <a:pt x="290" y="1288"/>
                </a:lnTo>
                <a:lnTo>
                  <a:pt x="290" y="1288"/>
                </a:lnTo>
                <a:lnTo>
                  <a:pt x="348" y="1231"/>
                </a:lnTo>
                <a:lnTo>
                  <a:pt x="379" y="1201"/>
                </a:lnTo>
                <a:lnTo>
                  <a:pt x="379" y="1201"/>
                </a:lnTo>
                <a:lnTo>
                  <a:pt x="386" y="1194"/>
                </a:lnTo>
                <a:lnTo>
                  <a:pt x="390" y="1188"/>
                </a:lnTo>
                <a:lnTo>
                  <a:pt x="393" y="1181"/>
                </a:lnTo>
                <a:lnTo>
                  <a:pt x="395" y="1173"/>
                </a:lnTo>
                <a:lnTo>
                  <a:pt x="395" y="1173"/>
                </a:lnTo>
                <a:lnTo>
                  <a:pt x="400" y="1147"/>
                </a:lnTo>
                <a:lnTo>
                  <a:pt x="406" y="1106"/>
                </a:lnTo>
                <a:lnTo>
                  <a:pt x="415" y="1049"/>
                </a:lnTo>
                <a:lnTo>
                  <a:pt x="415" y="1049"/>
                </a:lnTo>
                <a:lnTo>
                  <a:pt x="421" y="1031"/>
                </a:lnTo>
                <a:lnTo>
                  <a:pt x="425" y="1023"/>
                </a:lnTo>
                <a:lnTo>
                  <a:pt x="425" y="1023"/>
                </a:lnTo>
                <a:lnTo>
                  <a:pt x="427" y="1039"/>
                </a:lnTo>
                <a:lnTo>
                  <a:pt x="432" y="1073"/>
                </a:lnTo>
                <a:lnTo>
                  <a:pt x="438" y="1110"/>
                </a:lnTo>
                <a:lnTo>
                  <a:pt x="440" y="1132"/>
                </a:lnTo>
                <a:lnTo>
                  <a:pt x="440" y="1132"/>
                </a:lnTo>
                <a:lnTo>
                  <a:pt x="442" y="1157"/>
                </a:lnTo>
                <a:lnTo>
                  <a:pt x="442" y="1175"/>
                </a:lnTo>
                <a:lnTo>
                  <a:pt x="440" y="1197"/>
                </a:lnTo>
                <a:lnTo>
                  <a:pt x="440" y="1197"/>
                </a:lnTo>
                <a:lnTo>
                  <a:pt x="436" y="1251"/>
                </a:lnTo>
                <a:lnTo>
                  <a:pt x="427" y="1336"/>
                </a:lnTo>
                <a:lnTo>
                  <a:pt x="421" y="1379"/>
                </a:lnTo>
                <a:lnTo>
                  <a:pt x="415" y="1417"/>
                </a:lnTo>
                <a:lnTo>
                  <a:pt x="409" y="1446"/>
                </a:lnTo>
                <a:lnTo>
                  <a:pt x="405" y="1456"/>
                </a:lnTo>
                <a:lnTo>
                  <a:pt x="402" y="1461"/>
                </a:lnTo>
                <a:lnTo>
                  <a:pt x="402" y="1461"/>
                </a:lnTo>
                <a:lnTo>
                  <a:pt x="399" y="1463"/>
                </a:lnTo>
                <a:lnTo>
                  <a:pt x="394" y="1465"/>
                </a:lnTo>
                <a:lnTo>
                  <a:pt x="383" y="1469"/>
                </a:lnTo>
                <a:lnTo>
                  <a:pt x="369" y="1472"/>
                </a:lnTo>
                <a:lnTo>
                  <a:pt x="354" y="1472"/>
                </a:lnTo>
                <a:lnTo>
                  <a:pt x="330" y="1473"/>
                </a:lnTo>
                <a:lnTo>
                  <a:pt x="316" y="1472"/>
                </a:lnTo>
                <a:lnTo>
                  <a:pt x="316" y="1472"/>
                </a:lnTo>
                <a:lnTo>
                  <a:pt x="249" y="1477"/>
                </a:lnTo>
                <a:lnTo>
                  <a:pt x="249" y="1477"/>
                </a:lnTo>
                <a:lnTo>
                  <a:pt x="276" y="1481"/>
                </a:lnTo>
                <a:lnTo>
                  <a:pt x="297" y="1485"/>
                </a:lnTo>
                <a:lnTo>
                  <a:pt x="309" y="1486"/>
                </a:lnTo>
                <a:lnTo>
                  <a:pt x="309" y="1486"/>
                </a:lnTo>
                <a:lnTo>
                  <a:pt x="337" y="1488"/>
                </a:lnTo>
                <a:lnTo>
                  <a:pt x="356" y="1489"/>
                </a:lnTo>
                <a:lnTo>
                  <a:pt x="367" y="1488"/>
                </a:lnTo>
                <a:lnTo>
                  <a:pt x="367" y="1488"/>
                </a:lnTo>
                <a:lnTo>
                  <a:pt x="383" y="1486"/>
                </a:lnTo>
                <a:lnTo>
                  <a:pt x="390" y="1486"/>
                </a:lnTo>
                <a:lnTo>
                  <a:pt x="391" y="1488"/>
                </a:lnTo>
                <a:lnTo>
                  <a:pt x="390" y="1488"/>
                </a:lnTo>
                <a:lnTo>
                  <a:pt x="390" y="1488"/>
                </a:lnTo>
                <a:lnTo>
                  <a:pt x="362" y="1504"/>
                </a:lnTo>
                <a:lnTo>
                  <a:pt x="343" y="1515"/>
                </a:lnTo>
                <a:lnTo>
                  <a:pt x="331" y="1523"/>
                </a:lnTo>
                <a:lnTo>
                  <a:pt x="331" y="1523"/>
                </a:lnTo>
                <a:lnTo>
                  <a:pt x="324" y="1533"/>
                </a:lnTo>
                <a:lnTo>
                  <a:pt x="314" y="1547"/>
                </a:lnTo>
                <a:lnTo>
                  <a:pt x="303" y="1564"/>
                </a:lnTo>
                <a:lnTo>
                  <a:pt x="303" y="1564"/>
                </a:lnTo>
                <a:lnTo>
                  <a:pt x="311" y="1554"/>
                </a:lnTo>
                <a:lnTo>
                  <a:pt x="320" y="1545"/>
                </a:lnTo>
                <a:lnTo>
                  <a:pt x="325" y="1542"/>
                </a:lnTo>
                <a:lnTo>
                  <a:pt x="331" y="1538"/>
                </a:lnTo>
                <a:lnTo>
                  <a:pt x="331" y="1538"/>
                </a:lnTo>
                <a:lnTo>
                  <a:pt x="341" y="1534"/>
                </a:lnTo>
                <a:lnTo>
                  <a:pt x="350" y="1531"/>
                </a:lnTo>
                <a:lnTo>
                  <a:pt x="358" y="1528"/>
                </a:lnTo>
                <a:lnTo>
                  <a:pt x="368" y="1523"/>
                </a:lnTo>
                <a:lnTo>
                  <a:pt x="368" y="1523"/>
                </a:lnTo>
                <a:lnTo>
                  <a:pt x="379" y="1517"/>
                </a:lnTo>
                <a:lnTo>
                  <a:pt x="386" y="1511"/>
                </a:lnTo>
                <a:lnTo>
                  <a:pt x="393" y="1506"/>
                </a:lnTo>
                <a:lnTo>
                  <a:pt x="397" y="1502"/>
                </a:lnTo>
                <a:lnTo>
                  <a:pt x="397" y="1502"/>
                </a:lnTo>
                <a:lnTo>
                  <a:pt x="402" y="1499"/>
                </a:lnTo>
                <a:lnTo>
                  <a:pt x="409" y="1494"/>
                </a:lnTo>
                <a:lnTo>
                  <a:pt x="415" y="1491"/>
                </a:lnTo>
                <a:lnTo>
                  <a:pt x="418" y="1490"/>
                </a:lnTo>
                <a:lnTo>
                  <a:pt x="421" y="1491"/>
                </a:lnTo>
                <a:lnTo>
                  <a:pt x="421" y="1491"/>
                </a:lnTo>
                <a:lnTo>
                  <a:pt x="428" y="1496"/>
                </a:lnTo>
                <a:lnTo>
                  <a:pt x="436" y="1504"/>
                </a:lnTo>
                <a:lnTo>
                  <a:pt x="450" y="1521"/>
                </a:lnTo>
                <a:lnTo>
                  <a:pt x="450" y="1521"/>
                </a:lnTo>
                <a:lnTo>
                  <a:pt x="458" y="1527"/>
                </a:lnTo>
                <a:lnTo>
                  <a:pt x="466" y="1534"/>
                </a:lnTo>
                <a:lnTo>
                  <a:pt x="475" y="1540"/>
                </a:lnTo>
                <a:lnTo>
                  <a:pt x="477" y="1543"/>
                </a:lnTo>
                <a:lnTo>
                  <a:pt x="479" y="1547"/>
                </a:lnTo>
                <a:lnTo>
                  <a:pt x="479" y="1547"/>
                </a:lnTo>
                <a:lnTo>
                  <a:pt x="481" y="1550"/>
                </a:lnTo>
                <a:lnTo>
                  <a:pt x="484" y="1553"/>
                </a:lnTo>
                <a:lnTo>
                  <a:pt x="487" y="1554"/>
                </a:lnTo>
                <a:lnTo>
                  <a:pt x="487" y="1554"/>
                </a:lnTo>
                <a:lnTo>
                  <a:pt x="488" y="1545"/>
                </a:lnTo>
                <a:lnTo>
                  <a:pt x="488" y="1539"/>
                </a:lnTo>
                <a:lnTo>
                  <a:pt x="487" y="1533"/>
                </a:lnTo>
                <a:lnTo>
                  <a:pt x="487" y="1533"/>
                </a:lnTo>
                <a:lnTo>
                  <a:pt x="481" y="1527"/>
                </a:lnTo>
                <a:lnTo>
                  <a:pt x="471" y="1520"/>
                </a:lnTo>
                <a:lnTo>
                  <a:pt x="461" y="1511"/>
                </a:lnTo>
                <a:lnTo>
                  <a:pt x="458" y="1507"/>
                </a:lnTo>
                <a:lnTo>
                  <a:pt x="456" y="1505"/>
                </a:lnTo>
                <a:lnTo>
                  <a:pt x="456" y="1505"/>
                </a:lnTo>
                <a:lnTo>
                  <a:pt x="452" y="1488"/>
                </a:lnTo>
                <a:lnTo>
                  <a:pt x="452" y="1488"/>
                </a:lnTo>
                <a:lnTo>
                  <a:pt x="469" y="1477"/>
                </a:lnTo>
                <a:lnTo>
                  <a:pt x="469" y="1477"/>
                </a:lnTo>
                <a:lnTo>
                  <a:pt x="471" y="1473"/>
                </a:lnTo>
                <a:lnTo>
                  <a:pt x="474" y="1464"/>
                </a:lnTo>
                <a:lnTo>
                  <a:pt x="476" y="1454"/>
                </a:lnTo>
                <a:lnTo>
                  <a:pt x="476" y="1454"/>
                </a:lnTo>
                <a:lnTo>
                  <a:pt x="468" y="1461"/>
                </a:lnTo>
                <a:lnTo>
                  <a:pt x="461" y="1464"/>
                </a:lnTo>
                <a:lnTo>
                  <a:pt x="456" y="1467"/>
                </a:lnTo>
                <a:lnTo>
                  <a:pt x="456" y="1467"/>
                </a:lnTo>
                <a:lnTo>
                  <a:pt x="452" y="1465"/>
                </a:lnTo>
                <a:lnTo>
                  <a:pt x="444" y="1462"/>
                </a:lnTo>
                <a:lnTo>
                  <a:pt x="437" y="1457"/>
                </a:lnTo>
                <a:lnTo>
                  <a:pt x="434" y="1453"/>
                </a:lnTo>
                <a:lnTo>
                  <a:pt x="434" y="1451"/>
                </a:lnTo>
                <a:lnTo>
                  <a:pt x="434" y="1451"/>
                </a:lnTo>
                <a:lnTo>
                  <a:pt x="434" y="1447"/>
                </a:lnTo>
                <a:lnTo>
                  <a:pt x="433" y="1442"/>
                </a:lnTo>
                <a:lnTo>
                  <a:pt x="433" y="1436"/>
                </a:lnTo>
                <a:lnTo>
                  <a:pt x="434" y="1424"/>
                </a:lnTo>
                <a:lnTo>
                  <a:pt x="434" y="1424"/>
                </a:lnTo>
                <a:lnTo>
                  <a:pt x="453" y="1288"/>
                </a:lnTo>
                <a:lnTo>
                  <a:pt x="464" y="1199"/>
                </a:lnTo>
                <a:lnTo>
                  <a:pt x="468" y="1167"/>
                </a:lnTo>
                <a:lnTo>
                  <a:pt x="469" y="1148"/>
                </a:lnTo>
                <a:lnTo>
                  <a:pt x="469" y="1148"/>
                </a:lnTo>
                <a:lnTo>
                  <a:pt x="470" y="1117"/>
                </a:lnTo>
                <a:lnTo>
                  <a:pt x="469" y="1109"/>
                </a:lnTo>
                <a:lnTo>
                  <a:pt x="466" y="1101"/>
                </a:lnTo>
                <a:lnTo>
                  <a:pt x="466" y="1101"/>
                </a:lnTo>
                <a:lnTo>
                  <a:pt x="464" y="1094"/>
                </a:lnTo>
                <a:lnTo>
                  <a:pt x="460" y="1079"/>
                </a:lnTo>
                <a:lnTo>
                  <a:pt x="452" y="1040"/>
                </a:lnTo>
                <a:lnTo>
                  <a:pt x="440" y="985"/>
                </a:lnTo>
                <a:lnTo>
                  <a:pt x="456" y="953"/>
                </a:lnTo>
                <a:lnTo>
                  <a:pt x="456" y="953"/>
                </a:lnTo>
                <a:lnTo>
                  <a:pt x="469" y="956"/>
                </a:lnTo>
                <a:lnTo>
                  <a:pt x="481" y="959"/>
                </a:lnTo>
                <a:lnTo>
                  <a:pt x="488" y="960"/>
                </a:lnTo>
                <a:lnTo>
                  <a:pt x="495" y="960"/>
                </a:lnTo>
                <a:lnTo>
                  <a:pt x="495" y="960"/>
                </a:lnTo>
                <a:lnTo>
                  <a:pt x="512" y="959"/>
                </a:lnTo>
                <a:lnTo>
                  <a:pt x="515" y="958"/>
                </a:lnTo>
                <a:lnTo>
                  <a:pt x="523" y="955"/>
                </a:lnTo>
                <a:lnTo>
                  <a:pt x="523" y="955"/>
                </a:lnTo>
                <a:lnTo>
                  <a:pt x="528" y="951"/>
                </a:lnTo>
                <a:lnTo>
                  <a:pt x="530" y="948"/>
                </a:lnTo>
                <a:lnTo>
                  <a:pt x="535" y="945"/>
                </a:lnTo>
                <a:lnTo>
                  <a:pt x="547" y="942"/>
                </a:lnTo>
                <a:lnTo>
                  <a:pt x="547" y="942"/>
                </a:lnTo>
                <a:lnTo>
                  <a:pt x="582" y="935"/>
                </a:lnTo>
                <a:lnTo>
                  <a:pt x="598" y="932"/>
                </a:lnTo>
                <a:lnTo>
                  <a:pt x="598" y="932"/>
                </a:lnTo>
                <a:lnTo>
                  <a:pt x="598" y="933"/>
                </a:lnTo>
                <a:lnTo>
                  <a:pt x="599" y="934"/>
                </a:lnTo>
                <a:lnTo>
                  <a:pt x="602" y="935"/>
                </a:lnTo>
                <a:lnTo>
                  <a:pt x="604" y="935"/>
                </a:lnTo>
                <a:lnTo>
                  <a:pt x="609" y="935"/>
                </a:lnTo>
                <a:lnTo>
                  <a:pt x="616" y="934"/>
                </a:lnTo>
                <a:lnTo>
                  <a:pt x="625" y="932"/>
                </a:lnTo>
                <a:lnTo>
                  <a:pt x="625" y="932"/>
                </a:lnTo>
                <a:lnTo>
                  <a:pt x="634" y="929"/>
                </a:lnTo>
                <a:lnTo>
                  <a:pt x="638" y="926"/>
                </a:lnTo>
                <a:lnTo>
                  <a:pt x="640" y="923"/>
                </a:lnTo>
                <a:lnTo>
                  <a:pt x="641" y="921"/>
                </a:lnTo>
                <a:lnTo>
                  <a:pt x="642" y="919"/>
                </a:lnTo>
                <a:lnTo>
                  <a:pt x="645" y="919"/>
                </a:lnTo>
                <a:lnTo>
                  <a:pt x="657" y="924"/>
                </a:lnTo>
                <a:lnTo>
                  <a:pt x="657" y="924"/>
                </a:lnTo>
                <a:lnTo>
                  <a:pt x="674" y="929"/>
                </a:lnTo>
                <a:lnTo>
                  <a:pt x="683" y="932"/>
                </a:lnTo>
                <a:lnTo>
                  <a:pt x="689" y="932"/>
                </a:lnTo>
                <a:lnTo>
                  <a:pt x="696" y="934"/>
                </a:lnTo>
                <a:lnTo>
                  <a:pt x="696" y="934"/>
                </a:lnTo>
                <a:lnTo>
                  <a:pt x="704" y="935"/>
                </a:lnTo>
                <a:lnTo>
                  <a:pt x="711" y="938"/>
                </a:lnTo>
                <a:lnTo>
                  <a:pt x="734" y="940"/>
                </a:lnTo>
                <a:lnTo>
                  <a:pt x="734" y="940"/>
                </a:lnTo>
                <a:lnTo>
                  <a:pt x="749" y="940"/>
                </a:lnTo>
                <a:lnTo>
                  <a:pt x="763" y="940"/>
                </a:lnTo>
                <a:lnTo>
                  <a:pt x="775" y="940"/>
                </a:lnTo>
                <a:lnTo>
                  <a:pt x="775" y="940"/>
                </a:lnTo>
                <a:lnTo>
                  <a:pt x="786" y="949"/>
                </a:lnTo>
                <a:lnTo>
                  <a:pt x="793" y="954"/>
                </a:lnTo>
                <a:lnTo>
                  <a:pt x="796" y="954"/>
                </a:lnTo>
                <a:lnTo>
                  <a:pt x="797" y="953"/>
                </a:lnTo>
                <a:lnTo>
                  <a:pt x="797" y="953"/>
                </a:lnTo>
                <a:lnTo>
                  <a:pt x="797" y="947"/>
                </a:lnTo>
                <a:lnTo>
                  <a:pt x="796" y="938"/>
                </a:lnTo>
                <a:lnTo>
                  <a:pt x="793" y="931"/>
                </a:lnTo>
                <a:lnTo>
                  <a:pt x="792" y="927"/>
                </a:lnTo>
                <a:lnTo>
                  <a:pt x="792" y="927"/>
                </a:lnTo>
                <a:lnTo>
                  <a:pt x="786" y="916"/>
                </a:lnTo>
                <a:lnTo>
                  <a:pt x="775" y="892"/>
                </a:lnTo>
                <a:lnTo>
                  <a:pt x="759" y="859"/>
                </a:lnTo>
                <a:lnTo>
                  <a:pt x="759" y="859"/>
                </a:lnTo>
                <a:lnTo>
                  <a:pt x="761" y="860"/>
                </a:lnTo>
                <a:lnTo>
                  <a:pt x="768" y="862"/>
                </a:lnTo>
                <a:lnTo>
                  <a:pt x="770" y="862"/>
                </a:lnTo>
                <a:lnTo>
                  <a:pt x="772" y="860"/>
                </a:lnTo>
                <a:lnTo>
                  <a:pt x="772" y="858"/>
                </a:lnTo>
                <a:lnTo>
                  <a:pt x="771" y="853"/>
                </a:lnTo>
                <a:lnTo>
                  <a:pt x="771" y="853"/>
                </a:lnTo>
                <a:lnTo>
                  <a:pt x="769" y="848"/>
                </a:lnTo>
                <a:lnTo>
                  <a:pt x="764" y="842"/>
                </a:lnTo>
                <a:lnTo>
                  <a:pt x="754" y="831"/>
                </a:lnTo>
                <a:lnTo>
                  <a:pt x="740" y="814"/>
                </a:lnTo>
                <a:lnTo>
                  <a:pt x="733" y="803"/>
                </a:lnTo>
                <a:lnTo>
                  <a:pt x="724" y="789"/>
                </a:lnTo>
                <a:lnTo>
                  <a:pt x="724" y="789"/>
                </a:lnTo>
                <a:lnTo>
                  <a:pt x="717" y="774"/>
                </a:lnTo>
                <a:lnTo>
                  <a:pt x="712" y="762"/>
                </a:lnTo>
                <a:lnTo>
                  <a:pt x="709" y="750"/>
                </a:lnTo>
                <a:lnTo>
                  <a:pt x="704" y="737"/>
                </a:lnTo>
                <a:lnTo>
                  <a:pt x="695" y="724"/>
                </a:lnTo>
                <a:lnTo>
                  <a:pt x="683" y="709"/>
                </a:lnTo>
                <a:lnTo>
                  <a:pt x="663" y="690"/>
                </a:lnTo>
                <a:lnTo>
                  <a:pt x="636" y="666"/>
                </a:lnTo>
                <a:lnTo>
                  <a:pt x="636" y="666"/>
                </a:lnTo>
                <a:lnTo>
                  <a:pt x="603" y="640"/>
                </a:lnTo>
                <a:lnTo>
                  <a:pt x="568" y="617"/>
                </a:lnTo>
                <a:lnTo>
                  <a:pt x="533" y="596"/>
                </a:lnTo>
                <a:lnTo>
                  <a:pt x="498" y="576"/>
                </a:lnTo>
                <a:lnTo>
                  <a:pt x="468" y="560"/>
                </a:lnTo>
                <a:lnTo>
                  <a:pt x="440" y="547"/>
                </a:lnTo>
                <a:lnTo>
                  <a:pt x="405" y="531"/>
                </a:lnTo>
                <a:lnTo>
                  <a:pt x="405" y="531"/>
                </a:lnTo>
                <a:lnTo>
                  <a:pt x="378" y="522"/>
                </a:lnTo>
                <a:lnTo>
                  <a:pt x="345" y="512"/>
                </a:lnTo>
                <a:lnTo>
                  <a:pt x="303" y="501"/>
                </a:lnTo>
                <a:lnTo>
                  <a:pt x="303" y="501"/>
                </a:lnTo>
                <a:lnTo>
                  <a:pt x="295" y="483"/>
                </a:lnTo>
                <a:lnTo>
                  <a:pt x="282" y="439"/>
                </a:lnTo>
                <a:lnTo>
                  <a:pt x="275" y="412"/>
                </a:lnTo>
                <a:lnTo>
                  <a:pt x="267" y="383"/>
                </a:lnTo>
                <a:lnTo>
                  <a:pt x="262" y="357"/>
                </a:lnTo>
                <a:lnTo>
                  <a:pt x="261" y="345"/>
                </a:lnTo>
                <a:lnTo>
                  <a:pt x="261" y="334"/>
                </a:lnTo>
                <a:lnTo>
                  <a:pt x="261" y="334"/>
                </a:lnTo>
                <a:lnTo>
                  <a:pt x="261" y="314"/>
                </a:lnTo>
                <a:lnTo>
                  <a:pt x="263" y="294"/>
                </a:lnTo>
                <a:lnTo>
                  <a:pt x="270" y="255"/>
                </a:lnTo>
                <a:lnTo>
                  <a:pt x="276" y="219"/>
                </a:lnTo>
                <a:lnTo>
                  <a:pt x="277" y="201"/>
                </a:lnTo>
                <a:lnTo>
                  <a:pt x="278" y="185"/>
                </a:lnTo>
                <a:lnTo>
                  <a:pt x="278" y="185"/>
                </a:lnTo>
                <a:lnTo>
                  <a:pt x="277" y="158"/>
                </a:lnTo>
                <a:lnTo>
                  <a:pt x="275" y="136"/>
                </a:lnTo>
                <a:lnTo>
                  <a:pt x="268" y="99"/>
                </a:lnTo>
                <a:lnTo>
                  <a:pt x="268" y="99"/>
                </a:lnTo>
                <a:lnTo>
                  <a:pt x="265" y="80"/>
                </a:lnTo>
                <a:lnTo>
                  <a:pt x="260" y="60"/>
                </a:lnTo>
                <a:lnTo>
                  <a:pt x="256" y="43"/>
                </a:lnTo>
                <a:lnTo>
                  <a:pt x="251" y="29"/>
                </a:lnTo>
                <a:lnTo>
                  <a:pt x="251" y="29"/>
                </a:lnTo>
                <a:lnTo>
                  <a:pt x="247" y="24"/>
                </a:lnTo>
                <a:lnTo>
                  <a:pt x="243" y="18"/>
                </a:lnTo>
                <a:lnTo>
                  <a:pt x="236" y="12"/>
                </a:lnTo>
                <a:lnTo>
                  <a:pt x="228" y="7"/>
                </a:lnTo>
                <a:lnTo>
                  <a:pt x="219" y="2"/>
                </a:lnTo>
                <a:lnTo>
                  <a:pt x="208" y="0"/>
                </a:lnTo>
                <a:lnTo>
                  <a:pt x="198" y="0"/>
                </a:lnTo>
                <a:lnTo>
                  <a:pt x="187" y="2"/>
                </a:lnTo>
                <a:lnTo>
                  <a:pt x="187" y="2"/>
                </a:lnTo>
                <a:lnTo>
                  <a:pt x="181" y="5"/>
                </a:lnTo>
                <a:lnTo>
                  <a:pt x="176" y="8"/>
                </a:lnTo>
                <a:lnTo>
                  <a:pt x="165" y="18"/>
                </a:lnTo>
                <a:lnTo>
                  <a:pt x="156" y="29"/>
                </a:lnTo>
                <a:lnTo>
                  <a:pt x="149" y="43"/>
                </a:lnTo>
                <a:lnTo>
                  <a:pt x="143" y="55"/>
                </a:lnTo>
                <a:lnTo>
                  <a:pt x="138" y="65"/>
                </a:lnTo>
                <a:lnTo>
                  <a:pt x="133" y="75"/>
                </a:lnTo>
                <a:lnTo>
                  <a:pt x="133" y="75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66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dirty="0"/>
          </a:p>
        </p:txBody>
      </p:sp>
      <p:sp>
        <p:nvSpPr>
          <p:cNvPr id="13" name="Freeform 21">
            <a:extLst>
              <a:ext uri="{FF2B5EF4-FFF2-40B4-BE49-F238E27FC236}">
                <a16:creationId xmlns:a16="http://schemas.microsoft.com/office/drawing/2014/main" id="{45479675-8DD6-4F40-861F-6D8DF16C8DF0}"/>
              </a:ext>
            </a:extLst>
          </p:cNvPr>
          <p:cNvSpPr>
            <a:spLocks/>
          </p:cNvSpPr>
          <p:nvPr/>
        </p:nvSpPr>
        <p:spPr bwMode="auto">
          <a:xfrm>
            <a:off x="2193343" y="4784944"/>
            <a:ext cx="1669055" cy="1654223"/>
          </a:xfrm>
          <a:custGeom>
            <a:avLst/>
            <a:gdLst>
              <a:gd name="T0" fmla="*/ 0 w 1688"/>
              <a:gd name="T1" fmla="*/ 236 h 1673"/>
              <a:gd name="T2" fmla="*/ 235 w 1688"/>
              <a:gd name="T3" fmla="*/ 118 h 1673"/>
              <a:gd name="T4" fmla="*/ 424 w 1688"/>
              <a:gd name="T5" fmla="*/ 3 h 1673"/>
              <a:gd name="T6" fmla="*/ 579 w 1688"/>
              <a:gd name="T7" fmla="*/ 30 h 1673"/>
              <a:gd name="T8" fmla="*/ 714 w 1688"/>
              <a:gd name="T9" fmla="*/ 197 h 1673"/>
              <a:gd name="T10" fmla="*/ 689 w 1688"/>
              <a:gd name="T11" fmla="*/ 276 h 1673"/>
              <a:gd name="T12" fmla="*/ 596 w 1688"/>
              <a:gd name="T13" fmla="*/ 396 h 1673"/>
              <a:gd name="T14" fmla="*/ 653 w 1688"/>
              <a:gd name="T15" fmla="*/ 441 h 1673"/>
              <a:gd name="T16" fmla="*/ 744 w 1688"/>
              <a:gd name="T17" fmla="*/ 350 h 1673"/>
              <a:gd name="T18" fmla="*/ 823 w 1688"/>
              <a:gd name="T19" fmla="*/ 281 h 1673"/>
              <a:gd name="T20" fmla="*/ 1049 w 1688"/>
              <a:gd name="T21" fmla="*/ 241 h 1673"/>
              <a:gd name="T22" fmla="*/ 1368 w 1688"/>
              <a:gd name="T23" fmla="*/ 342 h 1673"/>
              <a:gd name="T24" fmla="*/ 1580 w 1688"/>
              <a:gd name="T25" fmla="*/ 468 h 1673"/>
              <a:gd name="T26" fmla="*/ 1676 w 1688"/>
              <a:gd name="T27" fmla="*/ 515 h 1673"/>
              <a:gd name="T28" fmla="*/ 1678 w 1688"/>
              <a:gd name="T29" fmla="*/ 585 h 1673"/>
              <a:gd name="T30" fmla="*/ 1639 w 1688"/>
              <a:gd name="T31" fmla="*/ 618 h 1673"/>
              <a:gd name="T32" fmla="*/ 1521 w 1688"/>
              <a:gd name="T33" fmla="*/ 631 h 1673"/>
              <a:gd name="T34" fmla="*/ 1221 w 1688"/>
              <a:gd name="T35" fmla="*/ 719 h 1673"/>
              <a:gd name="T36" fmla="*/ 1309 w 1688"/>
              <a:gd name="T37" fmla="*/ 923 h 1673"/>
              <a:gd name="T38" fmla="*/ 1259 w 1688"/>
              <a:gd name="T39" fmla="*/ 1378 h 1673"/>
              <a:gd name="T40" fmla="*/ 1309 w 1688"/>
              <a:gd name="T41" fmla="*/ 1398 h 1673"/>
              <a:gd name="T42" fmla="*/ 1305 w 1688"/>
              <a:gd name="T43" fmla="*/ 1441 h 1673"/>
              <a:gd name="T44" fmla="*/ 1252 w 1688"/>
              <a:gd name="T45" fmla="*/ 1440 h 1673"/>
              <a:gd name="T46" fmla="*/ 1231 w 1688"/>
              <a:gd name="T47" fmla="*/ 1452 h 1673"/>
              <a:gd name="T48" fmla="*/ 1152 w 1688"/>
              <a:gd name="T49" fmla="*/ 1437 h 1673"/>
              <a:gd name="T50" fmla="*/ 1121 w 1688"/>
              <a:gd name="T51" fmla="*/ 1439 h 1673"/>
              <a:gd name="T52" fmla="*/ 1152 w 1688"/>
              <a:gd name="T53" fmla="*/ 1402 h 1673"/>
              <a:gd name="T54" fmla="*/ 1243 w 1688"/>
              <a:gd name="T55" fmla="*/ 1229 h 1673"/>
              <a:gd name="T56" fmla="*/ 1269 w 1688"/>
              <a:gd name="T57" fmla="*/ 888 h 1673"/>
              <a:gd name="T58" fmla="*/ 1172 w 1688"/>
              <a:gd name="T59" fmla="*/ 758 h 1673"/>
              <a:gd name="T60" fmla="*/ 1155 w 1688"/>
              <a:gd name="T61" fmla="*/ 776 h 1673"/>
              <a:gd name="T62" fmla="*/ 1094 w 1688"/>
              <a:gd name="T63" fmla="*/ 765 h 1673"/>
              <a:gd name="T64" fmla="*/ 1024 w 1688"/>
              <a:gd name="T65" fmla="*/ 768 h 1673"/>
              <a:gd name="T66" fmla="*/ 957 w 1688"/>
              <a:gd name="T67" fmla="*/ 749 h 1673"/>
              <a:gd name="T68" fmla="*/ 912 w 1688"/>
              <a:gd name="T69" fmla="*/ 1185 h 1673"/>
              <a:gd name="T70" fmla="*/ 809 w 1688"/>
              <a:gd name="T71" fmla="*/ 1468 h 1673"/>
              <a:gd name="T72" fmla="*/ 834 w 1688"/>
              <a:gd name="T73" fmla="*/ 1469 h 1673"/>
              <a:gd name="T74" fmla="*/ 862 w 1688"/>
              <a:gd name="T75" fmla="*/ 1491 h 1673"/>
              <a:gd name="T76" fmla="*/ 834 w 1688"/>
              <a:gd name="T77" fmla="*/ 1538 h 1673"/>
              <a:gd name="T78" fmla="*/ 852 w 1688"/>
              <a:gd name="T79" fmla="*/ 1579 h 1673"/>
              <a:gd name="T80" fmla="*/ 824 w 1688"/>
              <a:gd name="T81" fmla="*/ 1573 h 1673"/>
              <a:gd name="T82" fmla="*/ 794 w 1688"/>
              <a:gd name="T83" fmla="*/ 1533 h 1673"/>
              <a:gd name="T84" fmla="*/ 705 w 1688"/>
              <a:gd name="T85" fmla="*/ 1600 h 1673"/>
              <a:gd name="T86" fmla="*/ 650 w 1688"/>
              <a:gd name="T87" fmla="*/ 1643 h 1673"/>
              <a:gd name="T88" fmla="*/ 690 w 1688"/>
              <a:gd name="T89" fmla="*/ 1585 h 1673"/>
              <a:gd name="T90" fmla="*/ 647 w 1688"/>
              <a:gd name="T91" fmla="*/ 1595 h 1673"/>
              <a:gd name="T92" fmla="*/ 724 w 1688"/>
              <a:gd name="T93" fmla="*/ 1537 h 1673"/>
              <a:gd name="T94" fmla="*/ 843 w 1688"/>
              <a:gd name="T95" fmla="*/ 1282 h 1673"/>
              <a:gd name="T96" fmla="*/ 921 w 1688"/>
              <a:gd name="T97" fmla="*/ 912 h 1673"/>
              <a:gd name="T98" fmla="*/ 896 w 1688"/>
              <a:gd name="T99" fmla="*/ 874 h 1673"/>
              <a:gd name="T100" fmla="*/ 874 w 1688"/>
              <a:gd name="T101" fmla="*/ 826 h 1673"/>
              <a:gd name="T102" fmla="*/ 813 w 1688"/>
              <a:gd name="T103" fmla="*/ 795 h 1673"/>
              <a:gd name="T104" fmla="*/ 759 w 1688"/>
              <a:gd name="T105" fmla="*/ 704 h 1673"/>
              <a:gd name="T106" fmla="*/ 578 w 1688"/>
              <a:gd name="T107" fmla="*/ 600 h 1673"/>
              <a:gd name="T108" fmla="*/ 460 w 1688"/>
              <a:gd name="T109" fmla="*/ 440 h 1673"/>
              <a:gd name="T110" fmla="*/ 500 w 1688"/>
              <a:gd name="T111" fmla="*/ 283 h 1673"/>
              <a:gd name="T112" fmla="*/ 551 w 1688"/>
              <a:gd name="T113" fmla="*/ 203 h 1673"/>
              <a:gd name="T114" fmla="*/ 441 w 1688"/>
              <a:gd name="T115" fmla="*/ 162 h 16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688" h="1673">
                <a:moveTo>
                  <a:pt x="321" y="178"/>
                </a:moveTo>
                <a:lnTo>
                  <a:pt x="321" y="178"/>
                </a:lnTo>
                <a:lnTo>
                  <a:pt x="272" y="188"/>
                </a:lnTo>
                <a:lnTo>
                  <a:pt x="164" y="210"/>
                </a:lnTo>
                <a:lnTo>
                  <a:pt x="106" y="221"/>
                </a:lnTo>
                <a:lnTo>
                  <a:pt x="54" y="231"/>
                </a:lnTo>
                <a:lnTo>
                  <a:pt x="17" y="237"/>
                </a:lnTo>
                <a:lnTo>
                  <a:pt x="6" y="237"/>
                </a:lnTo>
                <a:lnTo>
                  <a:pt x="1" y="237"/>
                </a:lnTo>
                <a:lnTo>
                  <a:pt x="1" y="237"/>
                </a:lnTo>
                <a:lnTo>
                  <a:pt x="0" y="236"/>
                </a:lnTo>
                <a:lnTo>
                  <a:pt x="1" y="233"/>
                </a:lnTo>
                <a:lnTo>
                  <a:pt x="6" y="227"/>
                </a:lnTo>
                <a:lnTo>
                  <a:pt x="15" y="220"/>
                </a:lnTo>
                <a:lnTo>
                  <a:pt x="28" y="211"/>
                </a:lnTo>
                <a:lnTo>
                  <a:pt x="47" y="201"/>
                </a:lnTo>
                <a:lnTo>
                  <a:pt x="69" y="189"/>
                </a:lnTo>
                <a:lnTo>
                  <a:pt x="95" y="177"/>
                </a:lnTo>
                <a:lnTo>
                  <a:pt x="124" y="163"/>
                </a:lnTo>
                <a:lnTo>
                  <a:pt x="124" y="163"/>
                </a:lnTo>
                <a:lnTo>
                  <a:pt x="184" y="137"/>
                </a:lnTo>
                <a:lnTo>
                  <a:pt x="235" y="118"/>
                </a:lnTo>
                <a:lnTo>
                  <a:pt x="282" y="99"/>
                </a:lnTo>
                <a:lnTo>
                  <a:pt x="282" y="99"/>
                </a:lnTo>
                <a:lnTo>
                  <a:pt x="295" y="86"/>
                </a:lnTo>
                <a:lnTo>
                  <a:pt x="311" y="71"/>
                </a:lnTo>
                <a:lnTo>
                  <a:pt x="331" y="54"/>
                </a:lnTo>
                <a:lnTo>
                  <a:pt x="355" y="37"/>
                </a:lnTo>
                <a:lnTo>
                  <a:pt x="368" y="29"/>
                </a:lnTo>
                <a:lnTo>
                  <a:pt x="381" y="21"/>
                </a:lnTo>
                <a:lnTo>
                  <a:pt x="396" y="15"/>
                </a:lnTo>
                <a:lnTo>
                  <a:pt x="409" y="8"/>
                </a:lnTo>
                <a:lnTo>
                  <a:pt x="424" y="3"/>
                </a:lnTo>
                <a:lnTo>
                  <a:pt x="439" y="1"/>
                </a:lnTo>
                <a:lnTo>
                  <a:pt x="439" y="1"/>
                </a:lnTo>
                <a:lnTo>
                  <a:pt x="454" y="0"/>
                </a:lnTo>
                <a:lnTo>
                  <a:pt x="470" y="0"/>
                </a:lnTo>
                <a:lnTo>
                  <a:pt x="484" y="1"/>
                </a:lnTo>
                <a:lnTo>
                  <a:pt x="500" y="3"/>
                </a:lnTo>
                <a:lnTo>
                  <a:pt x="516" y="6"/>
                </a:lnTo>
                <a:lnTo>
                  <a:pt x="532" y="11"/>
                </a:lnTo>
                <a:lnTo>
                  <a:pt x="548" y="17"/>
                </a:lnTo>
                <a:lnTo>
                  <a:pt x="564" y="23"/>
                </a:lnTo>
                <a:lnTo>
                  <a:pt x="579" y="30"/>
                </a:lnTo>
                <a:lnTo>
                  <a:pt x="594" y="38"/>
                </a:lnTo>
                <a:lnTo>
                  <a:pt x="607" y="46"/>
                </a:lnTo>
                <a:lnTo>
                  <a:pt x="620" y="56"/>
                </a:lnTo>
                <a:lnTo>
                  <a:pt x="632" y="66"/>
                </a:lnTo>
                <a:lnTo>
                  <a:pt x="643" y="77"/>
                </a:lnTo>
                <a:lnTo>
                  <a:pt x="652" y="88"/>
                </a:lnTo>
                <a:lnTo>
                  <a:pt x="660" y="99"/>
                </a:lnTo>
                <a:lnTo>
                  <a:pt x="660" y="99"/>
                </a:lnTo>
                <a:lnTo>
                  <a:pt x="675" y="124"/>
                </a:lnTo>
                <a:lnTo>
                  <a:pt x="690" y="149"/>
                </a:lnTo>
                <a:lnTo>
                  <a:pt x="714" y="197"/>
                </a:lnTo>
                <a:lnTo>
                  <a:pt x="733" y="232"/>
                </a:lnTo>
                <a:lnTo>
                  <a:pt x="739" y="247"/>
                </a:lnTo>
                <a:lnTo>
                  <a:pt x="690" y="173"/>
                </a:lnTo>
                <a:lnTo>
                  <a:pt x="690" y="173"/>
                </a:lnTo>
                <a:lnTo>
                  <a:pt x="692" y="184"/>
                </a:lnTo>
                <a:lnTo>
                  <a:pt x="693" y="195"/>
                </a:lnTo>
                <a:lnTo>
                  <a:pt x="696" y="211"/>
                </a:lnTo>
                <a:lnTo>
                  <a:pt x="696" y="228"/>
                </a:lnTo>
                <a:lnTo>
                  <a:pt x="695" y="247"/>
                </a:lnTo>
                <a:lnTo>
                  <a:pt x="691" y="267"/>
                </a:lnTo>
                <a:lnTo>
                  <a:pt x="689" y="276"/>
                </a:lnTo>
                <a:lnTo>
                  <a:pt x="685" y="286"/>
                </a:lnTo>
                <a:lnTo>
                  <a:pt x="685" y="286"/>
                </a:lnTo>
                <a:lnTo>
                  <a:pt x="680" y="296"/>
                </a:lnTo>
                <a:lnTo>
                  <a:pt x="675" y="305"/>
                </a:lnTo>
                <a:lnTo>
                  <a:pt x="662" y="323"/>
                </a:lnTo>
                <a:lnTo>
                  <a:pt x="647" y="342"/>
                </a:lnTo>
                <a:lnTo>
                  <a:pt x="632" y="356"/>
                </a:lnTo>
                <a:lnTo>
                  <a:pt x="607" y="381"/>
                </a:lnTo>
                <a:lnTo>
                  <a:pt x="596" y="390"/>
                </a:lnTo>
                <a:lnTo>
                  <a:pt x="596" y="390"/>
                </a:lnTo>
                <a:lnTo>
                  <a:pt x="596" y="396"/>
                </a:lnTo>
                <a:lnTo>
                  <a:pt x="596" y="402"/>
                </a:lnTo>
                <a:lnTo>
                  <a:pt x="598" y="409"/>
                </a:lnTo>
                <a:lnTo>
                  <a:pt x="601" y="417"/>
                </a:lnTo>
                <a:lnTo>
                  <a:pt x="605" y="424"/>
                </a:lnTo>
                <a:lnTo>
                  <a:pt x="609" y="428"/>
                </a:lnTo>
                <a:lnTo>
                  <a:pt x="612" y="430"/>
                </a:lnTo>
                <a:lnTo>
                  <a:pt x="616" y="433"/>
                </a:lnTo>
                <a:lnTo>
                  <a:pt x="621" y="434"/>
                </a:lnTo>
                <a:lnTo>
                  <a:pt x="621" y="434"/>
                </a:lnTo>
                <a:lnTo>
                  <a:pt x="639" y="439"/>
                </a:lnTo>
                <a:lnTo>
                  <a:pt x="653" y="441"/>
                </a:lnTo>
                <a:lnTo>
                  <a:pt x="659" y="442"/>
                </a:lnTo>
                <a:lnTo>
                  <a:pt x="666" y="441"/>
                </a:lnTo>
                <a:lnTo>
                  <a:pt x="673" y="439"/>
                </a:lnTo>
                <a:lnTo>
                  <a:pt x="680" y="434"/>
                </a:lnTo>
                <a:lnTo>
                  <a:pt x="680" y="434"/>
                </a:lnTo>
                <a:lnTo>
                  <a:pt x="689" y="428"/>
                </a:lnTo>
                <a:lnTo>
                  <a:pt x="696" y="419"/>
                </a:lnTo>
                <a:lnTo>
                  <a:pt x="705" y="409"/>
                </a:lnTo>
                <a:lnTo>
                  <a:pt x="713" y="397"/>
                </a:lnTo>
                <a:lnTo>
                  <a:pt x="729" y="374"/>
                </a:lnTo>
                <a:lnTo>
                  <a:pt x="744" y="350"/>
                </a:lnTo>
                <a:lnTo>
                  <a:pt x="744" y="350"/>
                </a:lnTo>
                <a:lnTo>
                  <a:pt x="755" y="328"/>
                </a:lnTo>
                <a:lnTo>
                  <a:pt x="761" y="317"/>
                </a:lnTo>
                <a:lnTo>
                  <a:pt x="768" y="307"/>
                </a:lnTo>
                <a:lnTo>
                  <a:pt x="777" y="299"/>
                </a:lnTo>
                <a:lnTo>
                  <a:pt x="782" y="295"/>
                </a:lnTo>
                <a:lnTo>
                  <a:pt x="788" y="291"/>
                </a:lnTo>
                <a:lnTo>
                  <a:pt x="796" y="288"/>
                </a:lnTo>
                <a:lnTo>
                  <a:pt x="803" y="285"/>
                </a:lnTo>
                <a:lnTo>
                  <a:pt x="813" y="283"/>
                </a:lnTo>
                <a:lnTo>
                  <a:pt x="823" y="281"/>
                </a:lnTo>
                <a:lnTo>
                  <a:pt x="823" y="281"/>
                </a:lnTo>
                <a:lnTo>
                  <a:pt x="834" y="279"/>
                </a:lnTo>
                <a:lnTo>
                  <a:pt x="847" y="276"/>
                </a:lnTo>
                <a:lnTo>
                  <a:pt x="877" y="268"/>
                </a:lnTo>
                <a:lnTo>
                  <a:pt x="911" y="257"/>
                </a:lnTo>
                <a:lnTo>
                  <a:pt x="931" y="252"/>
                </a:lnTo>
                <a:lnTo>
                  <a:pt x="952" y="248"/>
                </a:lnTo>
                <a:lnTo>
                  <a:pt x="974" y="244"/>
                </a:lnTo>
                <a:lnTo>
                  <a:pt x="997" y="242"/>
                </a:lnTo>
                <a:lnTo>
                  <a:pt x="1022" y="241"/>
                </a:lnTo>
                <a:lnTo>
                  <a:pt x="1049" y="241"/>
                </a:lnTo>
                <a:lnTo>
                  <a:pt x="1077" y="242"/>
                </a:lnTo>
                <a:lnTo>
                  <a:pt x="1108" y="247"/>
                </a:lnTo>
                <a:lnTo>
                  <a:pt x="1139" y="253"/>
                </a:lnTo>
                <a:lnTo>
                  <a:pt x="1172" y="262"/>
                </a:lnTo>
                <a:lnTo>
                  <a:pt x="1172" y="262"/>
                </a:lnTo>
                <a:lnTo>
                  <a:pt x="1205" y="272"/>
                </a:lnTo>
                <a:lnTo>
                  <a:pt x="1234" y="283"/>
                </a:lnTo>
                <a:lnTo>
                  <a:pt x="1261" y="292"/>
                </a:lnTo>
                <a:lnTo>
                  <a:pt x="1287" y="303"/>
                </a:lnTo>
                <a:lnTo>
                  <a:pt x="1332" y="323"/>
                </a:lnTo>
                <a:lnTo>
                  <a:pt x="1368" y="342"/>
                </a:lnTo>
                <a:lnTo>
                  <a:pt x="1398" y="359"/>
                </a:lnTo>
                <a:lnTo>
                  <a:pt x="1423" y="375"/>
                </a:lnTo>
                <a:lnTo>
                  <a:pt x="1457" y="399"/>
                </a:lnTo>
                <a:lnTo>
                  <a:pt x="1457" y="399"/>
                </a:lnTo>
                <a:lnTo>
                  <a:pt x="1486" y="419"/>
                </a:lnTo>
                <a:lnTo>
                  <a:pt x="1520" y="440"/>
                </a:lnTo>
                <a:lnTo>
                  <a:pt x="1536" y="449"/>
                </a:lnTo>
                <a:lnTo>
                  <a:pt x="1552" y="457"/>
                </a:lnTo>
                <a:lnTo>
                  <a:pt x="1566" y="463"/>
                </a:lnTo>
                <a:lnTo>
                  <a:pt x="1580" y="468"/>
                </a:lnTo>
                <a:lnTo>
                  <a:pt x="1580" y="468"/>
                </a:lnTo>
                <a:lnTo>
                  <a:pt x="1634" y="483"/>
                </a:lnTo>
                <a:lnTo>
                  <a:pt x="1645" y="487"/>
                </a:lnTo>
                <a:lnTo>
                  <a:pt x="1655" y="490"/>
                </a:lnTo>
                <a:lnTo>
                  <a:pt x="1661" y="494"/>
                </a:lnTo>
                <a:lnTo>
                  <a:pt x="1662" y="497"/>
                </a:lnTo>
                <a:lnTo>
                  <a:pt x="1664" y="498"/>
                </a:lnTo>
                <a:lnTo>
                  <a:pt x="1664" y="498"/>
                </a:lnTo>
                <a:lnTo>
                  <a:pt x="1665" y="500"/>
                </a:lnTo>
                <a:lnTo>
                  <a:pt x="1667" y="504"/>
                </a:lnTo>
                <a:lnTo>
                  <a:pt x="1673" y="510"/>
                </a:lnTo>
                <a:lnTo>
                  <a:pt x="1676" y="515"/>
                </a:lnTo>
                <a:lnTo>
                  <a:pt x="1678" y="520"/>
                </a:lnTo>
                <a:lnTo>
                  <a:pt x="1678" y="527"/>
                </a:lnTo>
                <a:lnTo>
                  <a:pt x="1678" y="537"/>
                </a:lnTo>
                <a:lnTo>
                  <a:pt x="1678" y="537"/>
                </a:lnTo>
                <a:lnTo>
                  <a:pt x="1676" y="553"/>
                </a:lnTo>
                <a:lnTo>
                  <a:pt x="1673" y="563"/>
                </a:lnTo>
                <a:lnTo>
                  <a:pt x="1672" y="569"/>
                </a:lnTo>
                <a:lnTo>
                  <a:pt x="1673" y="576"/>
                </a:lnTo>
                <a:lnTo>
                  <a:pt x="1673" y="576"/>
                </a:lnTo>
                <a:lnTo>
                  <a:pt x="1676" y="581"/>
                </a:lnTo>
                <a:lnTo>
                  <a:pt x="1678" y="585"/>
                </a:lnTo>
                <a:lnTo>
                  <a:pt x="1684" y="595"/>
                </a:lnTo>
                <a:lnTo>
                  <a:pt x="1687" y="600"/>
                </a:lnTo>
                <a:lnTo>
                  <a:pt x="1688" y="604"/>
                </a:lnTo>
                <a:lnTo>
                  <a:pt x="1687" y="607"/>
                </a:lnTo>
                <a:lnTo>
                  <a:pt x="1683" y="611"/>
                </a:lnTo>
                <a:lnTo>
                  <a:pt x="1683" y="611"/>
                </a:lnTo>
                <a:lnTo>
                  <a:pt x="1677" y="613"/>
                </a:lnTo>
                <a:lnTo>
                  <a:pt x="1670" y="616"/>
                </a:lnTo>
                <a:lnTo>
                  <a:pt x="1660" y="617"/>
                </a:lnTo>
                <a:lnTo>
                  <a:pt x="1650" y="618"/>
                </a:lnTo>
                <a:lnTo>
                  <a:pt x="1639" y="618"/>
                </a:lnTo>
                <a:lnTo>
                  <a:pt x="1629" y="617"/>
                </a:lnTo>
                <a:lnTo>
                  <a:pt x="1619" y="615"/>
                </a:lnTo>
                <a:lnTo>
                  <a:pt x="1609" y="611"/>
                </a:lnTo>
                <a:lnTo>
                  <a:pt x="1609" y="611"/>
                </a:lnTo>
                <a:lnTo>
                  <a:pt x="1601" y="607"/>
                </a:lnTo>
                <a:lnTo>
                  <a:pt x="1592" y="606"/>
                </a:lnTo>
                <a:lnTo>
                  <a:pt x="1584" y="606"/>
                </a:lnTo>
                <a:lnTo>
                  <a:pt x="1575" y="607"/>
                </a:lnTo>
                <a:lnTo>
                  <a:pt x="1564" y="611"/>
                </a:lnTo>
                <a:lnTo>
                  <a:pt x="1552" y="616"/>
                </a:lnTo>
                <a:lnTo>
                  <a:pt x="1521" y="631"/>
                </a:lnTo>
                <a:lnTo>
                  <a:pt x="1521" y="631"/>
                </a:lnTo>
                <a:lnTo>
                  <a:pt x="1498" y="640"/>
                </a:lnTo>
                <a:lnTo>
                  <a:pt x="1468" y="652"/>
                </a:lnTo>
                <a:lnTo>
                  <a:pt x="1397" y="676"/>
                </a:lnTo>
                <a:lnTo>
                  <a:pt x="1330" y="698"/>
                </a:lnTo>
                <a:lnTo>
                  <a:pt x="1295" y="709"/>
                </a:lnTo>
                <a:lnTo>
                  <a:pt x="1295" y="709"/>
                </a:lnTo>
                <a:lnTo>
                  <a:pt x="1276" y="713"/>
                </a:lnTo>
                <a:lnTo>
                  <a:pt x="1252" y="715"/>
                </a:lnTo>
                <a:lnTo>
                  <a:pt x="1221" y="719"/>
                </a:lnTo>
                <a:lnTo>
                  <a:pt x="1221" y="719"/>
                </a:lnTo>
                <a:lnTo>
                  <a:pt x="1242" y="765"/>
                </a:lnTo>
                <a:lnTo>
                  <a:pt x="1258" y="802"/>
                </a:lnTo>
                <a:lnTo>
                  <a:pt x="1270" y="832"/>
                </a:lnTo>
                <a:lnTo>
                  <a:pt x="1270" y="832"/>
                </a:lnTo>
                <a:lnTo>
                  <a:pt x="1280" y="856"/>
                </a:lnTo>
                <a:lnTo>
                  <a:pt x="1292" y="878"/>
                </a:lnTo>
                <a:lnTo>
                  <a:pt x="1303" y="897"/>
                </a:lnTo>
                <a:lnTo>
                  <a:pt x="1309" y="911"/>
                </a:lnTo>
                <a:lnTo>
                  <a:pt x="1309" y="911"/>
                </a:lnTo>
                <a:lnTo>
                  <a:pt x="1309" y="916"/>
                </a:lnTo>
                <a:lnTo>
                  <a:pt x="1309" y="923"/>
                </a:lnTo>
                <a:lnTo>
                  <a:pt x="1307" y="947"/>
                </a:lnTo>
                <a:lnTo>
                  <a:pt x="1297" y="1018"/>
                </a:lnTo>
                <a:lnTo>
                  <a:pt x="1284" y="1099"/>
                </a:lnTo>
                <a:lnTo>
                  <a:pt x="1279" y="1136"/>
                </a:lnTo>
                <a:lnTo>
                  <a:pt x="1275" y="1167"/>
                </a:lnTo>
                <a:lnTo>
                  <a:pt x="1275" y="1167"/>
                </a:lnTo>
                <a:lnTo>
                  <a:pt x="1270" y="1226"/>
                </a:lnTo>
                <a:lnTo>
                  <a:pt x="1265" y="1290"/>
                </a:lnTo>
                <a:lnTo>
                  <a:pt x="1260" y="1368"/>
                </a:lnTo>
                <a:lnTo>
                  <a:pt x="1260" y="1368"/>
                </a:lnTo>
                <a:lnTo>
                  <a:pt x="1259" y="1378"/>
                </a:lnTo>
                <a:lnTo>
                  <a:pt x="1260" y="1381"/>
                </a:lnTo>
                <a:lnTo>
                  <a:pt x="1265" y="1383"/>
                </a:lnTo>
                <a:lnTo>
                  <a:pt x="1265" y="1383"/>
                </a:lnTo>
                <a:lnTo>
                  <a:pt x="1269" y="1384"/>
                </a:lnTo>
                <a:lnTo>
                  <a:pt x="1275" y="1384"/>
                </a:lnTo>
                <a:lnTo>
                  <a:pt x="1287" y="1384"/>
                </a:lnTo>
                <a:lnTo>
                  <a:pt x="1293" y="1386"/>
                </a:lnTo>
                <a:lnTo>
                  <a:pt x="1300" y="1388"/>
                </a:lnTo>
                <a:lnTo>
                  <a:pt x="1306" y="1392"/>
                </a:lnTo>
                <a:lnTo>
                  <a:pt x="1309" y="1398"/>
                </a:lnTo>
                <a:lnTo>
                  <a:pt x="1309" y="1398"/>
                </a:lnTo>
                <a:lnTo>
                  <a:pt x="1314" y="1410"/>
                </a:lnTo>
                <a:lnTo>
                  <a:pt x="1318" y="1420"/>
                </a:lnTo>
                <a:lnTo>
                  <a:pt x="1319" y="1429"/>
                </a:lnTo>
                <a:lnTo>
                  <a:pt x="1319" y="1437"/>
                </a:lnTo>
                <a:lnTo>
                  <a:pt x="1319" y="1437"/>
                </a:lnTo>
                <a:lnTo>
                  <a:pt x="1318" y="1446"/>
                </a:lnTo>
                <a:lnTo>
                  <a:pt x="1317" y="1452"/>
                </a:lnTo>
                <a:lnTo>
                  <a:pt x="1314" y="1457"/>
                </a:lnTo>
                <a:lnTo>
                  <a:pt x="1309" y="1447"/>
                </a:lnTo>
                <a:lnTo>
                  <a:pt x="1309" y="1447"/>
                </a:lnTo>
                <a:lnTo>
                  <a:pt x="1305" y="1441"/>
                </a:lnTo>
                <a:lnTo>
                  <a:pt x="1300" y="1432"/>
                </a:lnTo>
                <a:lnTo>
                  <a:pt x="1300" y="1432"/>
                </a:lnTo>
                <a:lnTo>
                  <a:pt x="1295" y="1423"/>
                </a:lnTo>
                <a:lnTo>
                  <a:pt x="1292" y="1419"/>
                </a:lnTo>
                <a:lnTo>
                  <a:pt x="1291" y="1418"/>
                </a:lnTo>
                <a:lnTo>
                  <a:pt x="1290" y="1418"/>
                </a:lnTo>
                <a:lnTo>
                  <a:pt x="1290" y="1418"/>
                </a:lnTo>
                <a:lnTo>
                  <a:pt x="1269" y="1420"/>
                </a:lnTo>
                <a:lnTo>
                  <a:pt x="1250" y="1423"/>
                </a:lnTo>
                <a:lnTo>
                  <a:pt x="1250" y="1423"/>
                </a:lnTo>
                <a:lnTo>
                  <a:pt x="1252" y="1440"/>
                </a:lnTo>
                <a:lnTo>
                  <a:pt x="1252" y="1453"/>
                </a:lnTo>
                <a:lnTo>
                  <a:pt x="1252" y="1458"/>
                </a:lnTo>
                <a:lnTo>
                  <a:pt x="1250" y="1462"/>
                </a:lnTo>
                <a:lnTo>
                  <a:pt x="1250" y="1462"/>
                </a:lnTo>
                <a:lnTo>
                  <a:pt x="1241" y="1477"/>
                </a:lnTo>
                <a:lnTo>
                  <a:pt x="1241" y="1477"/>
                </a:lnTo>
                <a:lnTo>
                  <a:pt x="1241" y="1475"/>
                </a:lnTo>
                <a:lnTo>
                  <a:pt x="1239" y="1470"/>
                </a:lnTo>
                <a:lnTo>
                  <a:pt x="1237" y="1463"/>
                </a:lnTo>
                <a:lnTo>
                  <a:pt x="1231" y="1452"/>
                </a:lnTo>
                <a:lnTo>
                  <a:pt x="1231" y="1452"/>
                </a:lnTo>
                <a:lnTo>
                  <a:pt x="1223" y="1441"/>
                </a:lnTo>
                <a:lnTo>
                  <a:pt x="1220" y="1431"/>
                </a:lnTo>
                <a:lnTo>
                  <a:pt x="1216" y="1423"/>
                </a:lnTo>
                <a:lnTo>
                  <a:pt x="1216" y="1423"/>
                </a:lnTo>
                <a:lnTo>
                  <a:pt x="1199" y="1423"/>
                </a:lnTo>
                <a:lnTo>
                  <a:pt x="1184" y="1424"/>
                </a:lnTo>
                <a:lnTo>
                  <a:pt x="1177" y="1425"/>
                </a:lnTo>
                <a:lnTo>
                  <a:pt x="1172" y="1427"/>
                </a:lnTo>
                <a:lnTo>
                  <a:pt x="1172" y="1427"/>
                </a:lnTo>
                <a:lnTo>
                  <a:pt x="1157" y="1434"/>
                </a:lnTo>
                <a:lnTo>
                  <a:pt x="1152" y="1437"/>
                </a:lnTo>
                <a:lnTo>
                  <a:pt x="1147" y="1442"/>
                </a:lnTo>
                <a:lnTo>
                  <a:pt x="1147" y="1442"/>
                </a:lnTo>
                <a:lnTo>
                  <a:pt x="1142" y="1448"/>
                </a:lnTo>
                <a:lnTo>
                  <a:pt x="1137" y="1453"/>
                </a:lnTo>
                <a:lnTo>
                  <a:pt x="1132" y="1457"/>
                </a:lnTo>
                <a:lnTo>
                  <a:pt x="1132" y="1457"/>
                </a:lnTo>
                <a:lnTo>
                  <a:pt x="1127" y="1451"/>
                </a:lnTo>
                <a:lnTo>
                  <a:pt x="1124" y="1447"/>
                </a:lnTo>
                <a:lnTo>
                  <a:pt x="1123" y="1442"/>
                </a:lnTo>
                <a:lnTo>
                  <a:pt x="1123" y="1442"/>
                </a:lnTo>
                <a:lnTo>
                  <a:pt x="1121" y="1439"/>
                </a:lnTo>
                <a:lnTo>
                  <a:pt x="1120" y="1435"/>
                </a:lnTo>
                <a:lnTo>
                  <a:pt x="1119" y="1431"/>
                </a:lnTo>
                <a:lnTo>
                  <a:pt x="1118" y="1427"/>
                </a:lnTo>
                <a:lnTo>
                  <a:pt x="1118" y="1427"/>
                </a:lnTo>
                <a:lnTo>
                  <a:pt x="1119" y="1424"/>
                </a:lnTo>
                <a:lnTo>
                  <a:pt x="1123" y="1419"/>
                </a:lnTo>
                <a:lnTo>
                  <a:pt x="1129" y="1414"/>
                </a:lnTo>
                <a:lnTo>
                  <a:pt x="1137" y="1408"/>
                </a:lnTo>
                <a:lnTo>
                  <a:pt x="1137" y="1408"/>
                </a:lnTo>
                <a:lnTo>
                  <a:pt x="1143" y="1405"/>
                </a:lnTo>
                <a:lnTo>
                  <a:pt x="1152" y="1402"/>
                </a:lnTo>
                <a:lnTo>
                  <a:pt x="1175" y="1393"/>
                </a:lnTo>
                <a:lnTo>
                  <a:pt x="1186" y="1388"/>
                </a:lnTo>
                <a:lnTo>
                  <a:pt x="1198" y="1383"/>
                </a:lnTo>
                <a:lnTo>
                  <a:pt x="1206" y="1376"/>
                </a:lnTo>
                <a:lnTo>
                  <a:pt x="1209" y="1372"/>
                </a:lnTo>
                <a:lnTo>
                  <a:pt x="1211" y="1368"/>
                </a:lnTo>
                <a:lnTo>
                  <a:pt x="1211" y="1368"/>
                </a:lnTo>
                <a:lnTo>
                  <a:pt x="1216" y="1356"/>
                </a:lnTo>
                <a:lnTo>
                  <a:pt x="1221" y="1338"/>
                </a:lnTo>
                <a:lnTo>
                  <a:pt x="1233" y="1287"/>
                </a:lnTo>
                <a:lnTo>
                  <a:pt x="1243" y="1229"/>
                </a:lnTo>
                <a:lnTo>
                  <a:pt x="1248" y="1201"/>
                </a:lnTo>
                <a:lnTo>
                  <a:pt x="1250" y="1177"/>
                </a:lnTo>
                <a:lnTo>
                  <a:pt x="1250" y="1177"/>
                </a:lnTo>
                <a:lnTo>
                  <a:pt x="1257" y="1110"/>
                </a:lnTo>
                <a:lnTo>
                  <a:pt x="1265" y="1025"/>
                </a:lnTo>
                <a:lnTo>
                  <a:pt x="1273" y="949"/>
                </a:lnTo>
                <a:lnTo>
                  <a:pt x="1275" y="923"/>
                </a:lnTo>
                <a:lnTo>
                  <a:pt x="1275" y="911"/>
                </a:lnTo>
                <a:lnTo>
                  <a:pt x="1275" y="911"/>
                </a:lnTo>
                <a:lnTo>
                  <a:pt x="1273" y="901"/>
                </a:lnTo>
                <a:lnTo>
                  <a:pt x="1269" y="888"/>
                </a:lnTo>
                <a:lnTo>
                  <a:pt x="1260" y="868"/>
                </a:lnTo>
                <a:lnTo>
                  <a:pt x="1254" y="857"/>
                </a:lnTo>
                <a:lnTo>
                  <a:pt x="1246" y="842"/>
                </a:lnTo>
                <a:lnTo>
                  <a:pt x="1246" y="842"/>
                </a:lnTo>
                <a:lnTo>
                  <a:pt x="1227" y="811"/>
                </a:lnTo>
                <a:lnTo>
                  <a:pt x="1211" y="786"/>
                </a:lnTo>
                <a:lnTo>
                  <a:pt x="1196" y="758"/>
                </a:lnTo>
                <a:lnTo>
                  <a:pt x="1177" y="768"/>
                </a:lnTo>
                <a:lnTo>
                  <a:pt x="1177" y="768"/>
                </a:lnTo>
                <a:lnTo>
                  <a:pt x="1175" y="765"/>
                </a:lnTo>
                <a:lnTo>
                  <a:pt x="1172" y="758"/>
                </a:lnTo>
                <a:lnTo>
                  <a:pt x="1169" y="756"/>
                </a:lnTo>
                <a:lnTo>
                  <a:pt x="1167" y="754"/>
                </a:lnTo>
                <a:lnTo>
                  <a:pt x="1164" y="752"/>
                </a:lnTo>
                <a:lnTo>
                  <a:pt x="1162" y="754"/>
                </a:lnTo>
                <a:lnTo>
                  <a:pt x="1162" y="754"/>
                </a:lnTo>
                <a:lnTo>
                  <a:pt x="1161" y="756"/>
                </a:lnTo>
                <a:lnTo>
                  <a:pt x="1159" y="761"/>
                </a:lnTo>
                <a:lnTo>
                  <a:pt x="1158" y="770"/>
                </a:lnTo>
                <a:lnTo>
                  <a:pt x="1157" y="773"/>
                </a:lnTo>
                <a:lnTo>
                  <a:pt x="1157" y="776"/>
                </a:lnTo>
                <a:lnTo>
                  <a:pt x="1155" y="776"/>
                </a:lnTo>
                <a:lnTo>
                  <a:pt x="1152" y="773"/>
                </a:lnTo>
                <a:lnTo>
                  <a:pt x="1152" y="773"/>
                </a:lnTo>
                <a:lnTo>
                  <a:pt x="1141" y="758"/>
                </a:lnTo>
                <a:lnTo>
                  <a:pt x="1136" y="754"/>
                </a:lnTo>
                <a:lnTo>
                  <a:pt x="1135" y="752"/>
                </a:lnTo>
                <a:lnTo>
                  <a:pt x="1132" y="754"/>
                </a:lnTo>
                <a:lnTo>
                  <a:pt x="1132" y="754"/>
                </a:lnTo>
                <a:lnTo>
                  <a:pt x="1108" y="773"/>
                </a:lnTo>
                <a:lnTo>
                  <a:pt x="1108" y="773"/>
                </a:lnTo>
                <a:lnTo>
                  <a:pt x="1104" y="771"/>
                </a:lnTo>
                <a:lnTo>
                  <a:pt x="1094" y="765"/>
                </a:lnTo>
                <a:lnTo>
                  <a:pt x="1088" y="762"/>
                </a:lnTo>
                <a:lnTo>
                  <a:pt x="1081" y="760"/>
                </a:lnTo>
                <a:lnTo>
                  <a:pt x="1075" y="758"/>
                </a:lnTo>
                <a:lnTo>
                  <a:pt x="1068" y="758"/>
                </a:lnTo>
                <a:lnTo>
                  <a:pt x="1068" y="758"/>
                </a:lnTo>
                <a:lnTo>
                  <a:pt x="1057" y="762"/>
                </a:lnTo>
                <a:lnTo>
                  <a:pt x="1046" y="766"/>
                </a:lnTo>
                <a:lnTo>
                  <a:pt x="1035" y="768"/>
                </a:lnTo>
                <a:lnTo>
                  <a:pt x="1030" y="770"/>
                </a:lnTo>
                <a:lnTo>
                  <a:pt x="1024" y="768"/>
                </a:lnTo>
                <a:lnTo>
                  <a:pt x="1024" y="768"/>
                </a:lnTo>
                <a:lnTo>
                  <a:pt x="1014" y="765"/>
                </a:lnTo>
                <a:lnTo>
                  <a:pt x="1006" y="761"/>
                </a:lnTo>
                <a:lnTo>
                  <a:pt x="997" y="758"/>
                </a:lnTo>
                <a:lnTo>
                  <a:pt x="991" y="758"/>
                </a:lnTo>
                <a:lnTo>
                  <a:pt x="985" y="758"/>
                </a:lnTo>
                <a:lnTo>
                  <a:pt x="985" y="758"/>
                </a:lnTo>
                <a:lnTo>
                  <a:pt x="979" y="758"/>
                </a:lnTo>
                <a:lnTo>
                  <a:pt x="973" y="757"/>
                </a:lnTo>
                <a:lnTo>
                  <a:pt x="964" y="754"/>
                </a:lnTo>
                <a:lnTo>
                  <a:pt x="958" y="750"/>
                </a:lnTo>
                <a:lnTo>
                  <a:pt x="957" y="749"/>
                </a:lnTo>
                <a:lnTo>
                  <a:pt x="955" y="749"/>
                </a:lnTo>
                <a:lnTo>
                  <a:pt x="955" y="749"/>
                </a:lnTo>
                <a:lnTo>
                  <a:pt x="954" y="797"/>
                </a:lnTo>
                <a:lnTo>
                  <a:pt x="953" y="902"/>
                </a:lnTo>
                <a:lnTo>
                  <a:pt x="952" y="1011"/>
                </a:lnTo>
                <a:lnTo>
                  <a:pt x="950" y="1068"/>
                </a:lnTo>
                <a:lnTo>
                  <a:pt x="950" y="1068"/>
                </a:lnTo>
                <a:lnTo>
                  <a:pt x="948" y="1079"/>
                </a:lnTo>
                <a:lnTo>
                  <a:pt x="942" y="1099"/>
                </a:lnTo>
                <a:lnTo>
                  <a:pt x="925" y="1153"/>
                </a:lnTo>
                <a:lnTo>
                  <a:pt x="912" y="1185"/>
                </a:lnTo>
                <a:lnTo>
                  <a:pt x="899" y="1217"/>
                </a:lnTo>
                <a:lnTo>
                  <a:pt x="885" y="1248"/>
                </a:lnTo>
                <a:lnTo>
                  <a:pt x="872" y="1275"/>
                </a:lnTo>
                <a:lnTo>
                  <a:pt x="872" y="1275"/>
                </a:lnTo>
                <a:lnTo>
                  <a:pt x="858" y="1303"/>
                </a:lnTo>
                <a:lnTo>
                  <a:pt x="846" y="1334"/>
                </a:lnTo>
                <a:lnTo>
                  <a:pt x="835" y="1366"/>
                </a:lnTo>
                <a:lnTo>
                  <a:pt x="825" y="1398"/>
                </a:lnTo>
                <a:lnTo>
                  <a:pt x="818" y="1427"/>
                </a:lnTo>
                <a:lnTo>
                  <a:pt x="812" y="1451"/>
                </a:lnTo>
                <a:lnTo>
                  <a:pt x="809" y="1468"/>
                </a:lnTo>
                <a:lnTo>
                  <a:pt x="808" y="1477"/>
                </a:lnTo>
                <a:lnTo>
                  <a:pt x="808" y="1477"/>
                </a:lnTo>
                <a:lnTo>
                  <a:pt x="809" y="1483"/>
                </a:lnTo>
                <a:lnTo>
                  <a:pt x="813" y="1489"/>
                </a:lnTo>
                <a:lnTo>
                  <a:pt x="815" y="1491"/>
                </a:lnTo>
                <a:lnTo>
                  <a:pt x="816" y="1493"/>
                </a:lnTo>
                <a:lnTo>
                  <a:pt x="818" y="1491"/>
                </a:lnTo>
                <a:lnTo>
                  <a:pt x="818" y="1491"/>
                </a:lnTo>
                <a:lnTo>
                  <a:pt x="825" y="1479"/>
                </a:lnTo>
                <a:lnTo>
                  <a:pt x="831" y="1472"/>
                </a:lnTo>
                <a:lnTo>
                  <a:pt x="834" y="1469"/>
                </a:lnTo>
                <a:lnTo>
                  <a:pt x="837" y="1467"/>
                </a:lnTo>
                <a:lnTo>
                  <a:pt x="837" y="1467"/>
                </a:lnTo>
                <a:lnTo>
                  <a:pt x="845" y="1463"/>
                </a:lnTo>
                <a:lnTo>
                  <a:pt x="853" y="1458"/>
                </a:lnTo>
                <a:lnTo>
                  <a:pt x="862" y="1452"/>
                </a:lnTo>
                <a:lnTo>
                  <a:pt x="862" y="1472"/>
                </a:lnTo>
                <a:lnTo>
                  <a:pt x="862" y="1472"/>
                </a:lnTo>
                <a:lnTo>
                  <a:pt x="863" y="1474"/>
                </a:lnTo>
                <a:lnTo>
                  <a:pt x="863" y="1483"/>
                </a:lnTo>
                <a:lnTo>
                  <a:pt x="863" y="1486"/>
                </a:lnTo>
                <a:lnTo>
                  <a:pt x="862" y="1491"/>
                </a:lnTo>
                <a:lnTo>
                  <a:pt x="859" y="1496"/>
                </a:lnTo>
                <a:lnTo>
                  <a:pt x="857" y="1501"/>
                </a:lnTo>
                <a:lnTo>
                  <a:pt x="857" y="1501"/>
                </a:lnTo>
                <a:lnTo>
                  <a:pt x="850" y="1509"/>
                </a:lnTo>
                <a:lnTo>
                  <a:pt x="842" y="1516"/>
                </a:lnTo>
                <a:lnTo>
                  <a:pt x="836" y="1523"/>
                </a:lnTo>
                <a:lnTo>
                  <a:pt x="834" y="1527"/>
                </a:lnTo>
                <a:lnTo>
                  <a:pt x="832" y="1531"/>
                </a:lnTo>
                <a:lnTo>
                  <a:pt x="832" y="1531"/>
                </a:lnTo>
                <a:lnTo>
                  <a:pt x="832" y="1534"/>
                </a:lnTo>
                <a:lnTo>
                  <a:pt x="834" y="1538"/>
                </a:lnTo>
                <a:lnTo>
                  <a:pt x="836" y="1542"/>
                </a:lnTo>
                <a:lnTo>
                  <a:pt x="839" y="1546"/>
                </a:lnTo>
                <a:lnTo>
                  <a:pt x="846" y="1553"/>
                </a:lnTo>
                <a:lnTo>
                  <a:pt x="852" y="1560"/>
                </a:lnTo>
                <a:lnTo>
                  <a:pt x="852" y="1560"/>
                </a:lnTo>
                <a:lnTo>
                  <a:pt x="861" y="1574"/>
                </a:lnTo>
                <a:lnTo>
                  <a:pt x="862" y="1579"/>
                </a:lnTo>
                <a:lnTo>
                  <a:pt x="862" y="1580"/>
                </a:lnTo>
                <a:lnTo>
                  <a:pt x="862" y="1580"/>
                </a:lnTo>
                <a:lnTo>
                  <a:pt x="862" y="1580"/>
                </a:lnTo>
                <a:lnTo>
                  <a:pt x="852" y="1579"/>
                </a:lnTo>
                <a:lnTo>
                  <a:pt x="846" y="1576"/>
                </a:lnTo>
                <a:lnTo>
                  <a:pt x="842" y="1575"/>
                </a:lnTo>
                <a:lnTo>
                  <a:pt x="842" y="1575"/>
                </a:lnTo>
                <a:lnTo>
                  <a:pt x="842" y="1575"/>
                </a:lnTo>
                <a:lnTo>
                  <a:pt x="841" y="1575"/>
                </a:lnTo>
                <a:lnTo>
                  <a:pt x="839" y="1576"/>
                </a:lnTo>
                <a:lnTo>
                  <a:pt x="835" y="1576"/>
                </a:lnTo>
                <a:lnTo>
                  <a:pt x="831" y="1576"/>
                </a:lnTo>
                <a:lnTo>
                  <a:pt x="827" y="1575"/>
                </a:lnTo>
                <a:lnTo>
                  <a:pt x="827" y="1575"/>
                </a:lnTo>
                <a:lnTo>
                  <a:pt x="824" y="1573"/>
                </a:lnTo>
                <a:lnTo>
                  <a:pt x="821" y="1570"/>
                </a:lnTo>
                <a:lnTo>
                  <a:pt x="818" y="1564"/>
                </a:lnTo>
                <a:lnTo>
                  <a:pt x="814" y="1555"/>
                </a:lnTo>
                <a:lnTo>
                  <a:pt x="808" y="1546"/>
                </a:lnTo>
                <a:lnTo>
                  <a:pt x="808" y="1546"/>
                </a:lnTo>
                <a:lnTo>
                  <a:pt x="803" y="1537"/>
                </a:lnTo>
                <a:lnTo>
                  <a:pt x="802" y="1532"/>
                </a:lnTo>
                <a:lnTo>
                  <a:pt x="800" y="1530"/>
                </a:lnTo>
                <a:lnTo>
                  <a:pt x="798" y="1531"/>
                </a:lnTo>
                <a:lnTo>
                  <a:pt x="798" y="1531"/>
                </a:lnTo>
                <a:lnTo>
                  <a:pt x="794" y="1533"/>
                </a:lnTo>
                <a:lnTo>
                  <a:pt x="794" y="1533"/>
                </a:lnTo>
                <a:lnTo>
                  <a:pt x="783" y="1546"/>
                </a:lnTo>
                <a:lnTo>
                  <a:pt x="783" y="1546"/>
                </a:lnTo>
                <a:lnTo>
                  <a:pt x="764" y="1568"/>
                </a:lnTo>
                <a:lnTo>
                  <a:pt x="755" y="1576"/>
                </a:lnTo>
                <a:lnTo>
                  <a:pt x="749" y="1580"/>
                </a:lnTo>
                <a:lnTo>
                  <a:pt x="749" y="1580"/>
                </a:lnTo>
                <a:lnTo>
                  <a:pt x="740" y="1582"/>
                </a:lnTo>
                <a:lnTo>
                  <a:pt x="727" y="1587"/>
                </a:lnTo>
                <a:lnTo>
                  <a:pt x="711" y="1595"/>
                </a:lnTo>
                <a:lnTo>
                  <a:pt x="705" y="1600"/>
                </a:lnTo>
                <a:lnTo>
                  <a:pt x="700" y="1605"/>
                </a:lnTo>
                <a:lnTo>
                  <a:pt x="700" y="1605"/>
                </a:lnTo>
                <a:lnTo>
                  <a:pt x="690" y="1617"/>
                </a:lnTo>
                <a:lnTo>
                  <a:pt x="681" y="1632"/>
                </a:lnTo>
                <a:lnTo>
                  <a:pt x="670" y="1649"/>
                </a:lnTo>
                <a:lnTo>
                  <a:pt x="655" y="1673"/>
                </a:lnTo>
                <a:lnTo>
                  <a:pt x="655" y="1649"/>
                </a:lnTo>
                <a:lnTo>
                  <a:pt x="655" y="1649"/>
                </a:lnTo>
                <a:lnTo>
                  <a:pt x="654" y="1648"/>
                </a:lnTo>
                <a:lnTo>
                  <a:pt x="652" y="1645"/>
                </a:lnTo>
                <a:lnTo>
                  <a:pt x="650" y="1643"/>
                </a:lnTo>
                <a:lnTo>
                  <a:pt x="649" y="1640"/>
                </a:lnTo>
                <a:lnTo>
                  <a:pt x="649" y="1638"/>
                </a:lnTo>
                <a:lnTo>
                  <a:pt x="650" y="1634"/>
                </a:lnTo>
                <a:lnTo>
                  <a:pt x="650" y="1634"/>
                </a:lnTo>
                <a:lnTo>
                  <a:pt x="659" y="1616"/>
                </a:lnTo>
                <a:lnTo>
                  <a:pt x="665" y="1606"/>
                </a:lnTo>
                <a:lnTo>
                  <a:pt x="670" y="1600"/>
                </a:lnTo>
                <a:lnTo>
                  <a:pt x="670" y="1600"/>
                </a:lnTo>
                <a:lnTo>
                  <a:pt x="682" y="1591"/>
                </a:lnTo>
                <a:lnTo>
                  <a:pt x="687" y="1587"/>
                </a:lnTo>
                <a:lnTo>
                  <a:pt x="690" y="1585"/>
                </a:lnTo>
                <a:lnTo>
                  <a:pt x="690" y="1585"/>
                </a:lnTo>
                <a:lnTo>
                  <a:pt x="689" y="1585"/>
                </a:lnTo>
                <a:lnTo>
                  <a:pt x="684" y="1586"/>
                </a:lnTo>
                <a:lnTo>
                  <a:pt x="668" y="1592"/>
                </a:lnTo>
                <a:lnTo>
                  <a:pt x="652" y="1598"/>
                </a:lnTo>
                <a:lnTo>
                  <a:pt x="647" y="1600"/>
                </a:lnTo>
                <a:lnTo>
                  <a:pt x="646" y="1600"/>
                </a:lnTo>
                <a:lnTo>
                  <a:pt x="646" y="1600"/>
                </a:lnTo>
                <a:lnTo>
                  <a:pt x="646" y="1600"/>
                </a:lnTo>
                <a:lnTo>
                  <a:pt x="646" y="1597"/>
                </a:lnTo>
                <a:lnTo>
                  <a:pt x="647" y="1595"/>
                </a:lnTo>
                <a:lnTo>
                  <a:pt x="648" y="1592"/>
                </a:lnTo>
                <a:lnTo>
                  <a:pt x="652" y="1589"/>
                </a:lnTo>
                <a:lnTo>
                  <a:pt x="658" y="1584"/>
                </a:lnTo>
                <a:lnTo>
                  <a:pt x="666" y="1577"/>
                </a:lnTo>
                <a:lnTo>
                  <a:pt x="680" y="1570"/>
                </a:lnTo>
                <a:lnTo>
                  <a:pt x="680" y="1570"/>
                </a:lnTo>
                <a:lnTo>
                  <a:pt x="693" y="1563"/>
                </a:lnTo>
                <a:lnTo>
                  <a:pt x="705" y="1555"/>
                </a:lnTo>
                <a:lnTo>
                  <a:pt x="713" y="1549"/>
                </a:lnTo>
                <a:lnTo>
                  <a:pt x="721" y="1543"/>
                </a:lnTo>
                <a:lnTo>
                  <a:pt x="724" y="1537"/>
                </a:lnTo>
                <a:lnTo>
                  <a:pt x="728" y="1532"/>
                </a:lnTo>
                <a:lnTo>
                  <a:pt x="734" y="1521"/>
                </a:lnTo>
                <a:lnTo>
                  <a:pt x="734" y="1521"/>
                </a:lnTo>
                <a:lnTo>
                  <a:pt x="750" y="1486"/>
                </a:lnTo>
                <a:lnTo>
                  <a:pt x="768" y="1447"/>
                </a:lnTo>
                <a:lnTo>
                  <a:pt x="768" y="1447"/>
                </a:lnTo>
                <a:lnTo>
                  <a:pt x="794" y="1394"/>
                </a:lnTo>
                <a:lnTo>
                  <a:pt x="812" y="1355"/>
                </a:lnTo>
                <a:lnTo>
                  <a:pt x="832" y="1309"/>
                </a:lnTo>
                <a:lnTo>
                  <a:pt x="832" y="1309"/>
                </a:lnTo>
                <a:lnTo>
                  <a:pt x="843" y="1282"/>
                </a:lnTo>
                <a:lnTo>
                  <a:pt x="855" y="1253"/>
                </a:lnTo>
                <a:lnTo>
                  <a:pt x="878" y="1191"/>
                </a:lnTo>
                <a:lnTo>
                  <a:pt x="901" y="1122"/>
                </a:lnTo>
                <a:lnTo>
                  <a:pt x="901" y="1122"/>
                </a:lnTo>
                <a:lnTo>
                  <a:pt x="909" y="1073"/>
                </a:lnTo>
                <a:lnTo>
                  <a:pt x="915" y="1024"/>
                </a:lnTo>
                <a:lnTo>
                  <a:pt x="921" y="970"/>
                </a:lnTo>
                <a:lnTo>
                  <a:pt x="921" y="970"/>
                </a:lnTo>
                <a:lnTo>
                  <a:pt x="922" y="945"/>
                </a:lnTo>
                <a:lnTo>
                  <a:pt x="922" y="927"/>
                </a:lnTo>
                <a:lnTo>
                  <a:pt x="921" y="912"/>
                </a:lnTo>
                <a:lnTo>
                  <a:pt x="918" y="901"/>
                </a:lnTo>
                <a:lnTo>
                  <a:pt x="916" y="894"/>
                </a:lnTo>
                <a:lnTo>
                  <a:pt x="914" y="889"/>
                </a:lnTo>
                <a:lnTo>
                  <a:pt x="911" y="886"/>
                </a:lnTo>
                <a:lnTo>
                  <a:pt x="911" y="886"/>
                </a:lnTo>
                <a:lnTo>
                  <a:pt x="904" y="861"/>
                </a:lnTo>
                <a:lnTo>
                  <a:pt x="899" y="846"/>
                </a:lnTo>
                <a:lnTo>
                  <a:pt x="898" y="843"/>
                </a:lnTo>
                <a:lnTo>
                  <a:pt x="896" y="847"/>
                </a:lnTo>
                <a:lnTo>
                  <a:pt x="896" y="847"/>
                </a:lnTo>
                <a:lnTo>
                  <a:pt x="896" y="874"/>
                </a:lnTo>
                <a:lnTo>
                  <a:pt x="898" y="918"/>
                </a:lnTo>
                <a:lnTo>
                  <a:pt x="898" y="959"/>
                </a:lnTo>
                <a:lnTo>
                  <a:pt x="898" y="971"/>
                </a:lnTo>
                <a:lnTo>
                  <a:pt x="896" y="974"/>
                </a:lnTo>
                <a:lnTo>
                  <a:pt x="896" y="975"/>
                </a:lnTo>
                <a:lnTo>
                  <a:pt x="896" y="975"/>
                </a:lnTo>
                <a:lnTo>
                  <a:pt x="894" y="968"/>
                </a:lnTo>
                <a:lnTo>
                  <a:pt x="891" y="950"/>
                </a:lnTo>
                <a:lnTo>
                  <a:pt x="884" y="897"/>
                </a:lnTo>
                <a:lnTo>
                  <a:pt x="877" y="843"/>
                </a:lnTo>
                <a:lnTo>
                  <a:pt x="874" y="826"/>
                </a:lnTo>
                <a:lnTo>
                  <a:pt x="872" y="818"/>
                </a:lnTo>
                <a:lnTo>
                  <a:pt x="872" y="818"/>
                </a:lnTo>
                <a:lnTo>
                  <a:pt x="840" y="776"/>
                </a:lnTo>
                <a:lnTo>
                  <a:pt x="819" y="750"/>
                </a:lnTo>
                <a:lnTo>
                  <a:pt x="812" y="741"/>
                </a:lnTo>
                <a:lnTo>
                  <a:pt x="808" y="739"/>
                </a:lnTo>
                <a:lnTo>
                  <a:pt x="808" y="739"/>
                </a:lnTo>
                <a:lnTo>
                  <a:pt x="808" y="743"/>
                </a:lnTo>
                <a:lnTo>
                  <a:pt x="808" y="750"/>
                </a:lnTo>
                <a:lnTo>
                  <a:pt x="810" y="773"/>
                </a:lnTo>
                <a:lnTo>
                  <a:pt x="813" y="795"/>
                </a:lnTo>
                <a:lnTo>
                  <a:pt x="814" y="802"/>
                </a:lnTo>
                <a:lnTo>
                  <a:pt x="813" y="803"/>
                </a:lnTo>
                <a:lnTo>
                  <a:pt x="813" y="803"/>
                </a:lnTo>
                <a:lnTo>
                  <a:pt x="813" y="803"/>
                </a:lnTo>
                <a:lnTo>
                  <a:pt x="807" y="789"/>
                </a:lnTo>
                <a:lnTo>
                  <a:pt x="794" y="762"/>
                </a:lnTo>
                <a:lnTo>
                  <a:pt x="786" y="746"/>
                </a:lnTo>
                <a:lnTo>
                  <a:pt x="777" y="730"/>
                </a:lnTo>
                <a:lnTo>
                  <a:pt x="768" y="717"/>
                </a:lnTo>
                <a:lnTo>
                  <a:pt x="759" y="704"/>
                </a:lnTo>
                <a:lnTo>
                  <a:pt x="759" y="704"/>
                </a:lnTo>
                <a:lnTo>
                  <a:pt x="754" y="699"/>
                </a:lnTo>
                <a:lnTo>
                  <a:pt x="748" y="695"/>
                </a:lnTo>
                <a:lnTo>
                  <a:pt x="733" y="686"/>
                </a:lnTo>
                <a:lnTo>
                  <a:pt x="716" y="677"/>
                </a:lnTo>
                <a:lnTo>
                  <a:pt x="697" y="669"/>
                </a:lnTo>
                <a:lnTo>
                  <a:pt x="676" y="660"/>
                </a:lnTo>
                <a:lnTo>
                  <a:pt x="655" y="650"/>
                </a:lnTo>
                <a:lnTo>
                  <a:pt x="636" y="638"/>
                </a:lnTo>
                <a:lnTo>
                  <a:pt x="616" y="626"/>
                </a:lnTo>
                <a:lnTo>
                  <a:pt x="616" y="626"/>
                </a:lnTo>
                <a:lnTo>
                  <a:pt x="578" y="600"/>
                </a:lnTo>
                <a:lnTo>
                  <a:pt x="559" y="586"/>
                </a:lnTo>
                <a:lnTo>
                  <a:pt x="541" y="573"/>
                </a:lnTo>
                <a:lnTo>
                  <a:pt x="523" y="557"/>
                </a:lnTo>
                <a:lnTo>
                  <a:pt x="507" y="540"/>
                </a:lnTo>
                <a:lnTo>
                  <a:pt x="499" y="529"/>
                </a:lnTo>
                <a:lnTo>
                  <a:pt x="492" y="517"/>
                </a:lnTo>
                <a:lnTo>
                  <a:pt x="484" y="506"/>
                </a:lnTo>
                <a:lnTo>
                  <a:pt x="478" y="493"/>
                </a:lnTo>
                <a:lnTo>
                  <a:pt x="478" y="493"/>
                </a:lnTo>
                <a:lnTo>
                  <a:pt x="467" y="466"/>
                </a:lnTo>
                <a:lnTo>
                  <a:pt x="460" y="440"/>
                </a:lnTo>
                <a:lnTo>
                  <a:pt x="455" y="415"/>
                </a:lnTo>
                <a:lnTo>
                  <a:pt x="452" y="392"/>
                </a:lnTo>
                <a:lnTo>
                  <a:pt x="454" y="370"/>
                </a:lnTo>
                <a:lnTo>
                  <a:pt x="456" y="350"/>
                </a:lnTo>
                <a:lnTo>
                  <a:pt x="461" y="332"/>
                </a:lnTo>
                <a:lnTo>
                  <a:pt x="468" y="316"/>
                </a:lnTo>
                <a:lnTo>
                  <a:pt x="468" y="316"/>
                </a:lnTo>
                <a:lnTo>
                  <a:pt x="473" y="308"/>
                </a:lnTo>
                <a:lnTo>
                  <a:pt x="478" y="302"/>
                </a:lnTo>
                <a:lnTo>
                  <a:pt x="488" y="291"/>
                </a:lnTo>
                <a:lnTo>
                  <a:pt x="500" y="283"/>
                </a:lnTo>
                <a:lnTo>
                  <a:pt x="513" y="275"/>
                </a:lnTo>
                <a:lnTo>
                  <a:pt x="524" y="268"/>
                </a:lnTo>
                <a:lnTo>
                  <a:pt x="534" y="260"/>
                </a:lnTo>
                <a:lnTo>
                  <a:pt x="542" y="252"/>
                </a:lnTo>
                <a:lnTo>
                  <a:pt x="545" y="247"/>
                </a:lnTo>
                <a:lnTo>
                  <a:pt x="547" y="242"/>
                </a:lnTo>
                <a:lnTo>
                  <a:pt x="547" y="242"/>
                </a:lnTo>
                <a:lnTo>
                  <a:pt x="553" y="224"/>
                </a:lnTo>
                <a:lnTo>
                  <a:pt x="555" y="216"/>
                </a:lnTo>
                <a:lnTo>
                  <a:pt x="553" y="209"/>
                </a:lnTo>
                <a:lnTo>
                  <a:pt x="551" y="203"/>
                </a:lnTo>
                <a:lnTo>
                  <a:pt x="545" y="197"/>
                </a:lnTo>
                <a:lnTo>
                  <a:pt x="535" y="190"/>
                </a:lnTo>
                <a:lnTo>
                  <a:pt x="523" y="183"/>
                </a:lnTo>
                <a:lnTo>
                  <a:pt x="523" y="183"/>
                </a:lnTo>
                <a:lnTo>
                  <a:pt x="508" y="176"/>
                </a:lnTo>
                <a:lnTo>
                  <a:pt x="494" y="171"/>
                </a:lnTo>
                <a:lnTo>
                  <a:pt x="482" y="166"/>
                </a:lnTo>
                <a:lnTo>
                  <a:pt x="470" y="163"/>
                </a:lnTo>
                <a:lnTo>
                  <a:pt x="459" y="161"/>
                </a:lnTo>
                <a:lnTo>
                  <a:pt x="450" y="161"/>
                </a:lnTo>
                <a:lnTo>
                  <a:pt x="441" y="162"/>
                </a:lnTo>
                <a:lnTo>
                  <a:pt x="434" y="163"/>
                </a:lnTo>
                <a:lnTo>
                  <a:pt x="434" y="163"/>
                </a:lnTo>
                <a:lnTo>
                  <a:pt x="390" y="178"/>
                </a:lnTo>
                <a:lnTo>
                  <a:pt x="414" y="198"/>
                </a:lnTo>
                <a:lnTo>
                  <a:pt x="370" y="178"/>
                </a:lnTo>
                <a:lnTo>
                  <a:pt x="336" y="183"/>
                </a:lnTo>
                <a:lnTo>
                  <a:pt x="321" y="178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66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dirty="0"/>
          </a:p>
        </p:txBody>
      </p:sp>
      <p:sp>
        <p:nvSpPr>
          <p:cNvPr id="14" name="Freeform 22">
            <a:extLst>
              <a:ext uri="{FF2B5EF4-FFF2-40B4-BE49-F238E27FC236}">
                <a16:creationId xmlns:a16="http://schemas.microsoft.com/office/drawing/2014/main" id="{3AE9FF37-AA8E-482C-9F7A-1E676B4D64DA}"/>
              </a:ext>
            </a:extLst>
          </p:cNvPr>
          <p:cNvSpPr>
            <a:spLocks/>
          </p:cNvSpPr>
          <p:nvPr/>
        </p:nvSpPr>
        <p:spPr bwMode="auto">
          <a:xfrm>
            <a:off x="4162424" y="4897303"/>
            <a:ext cx="1581150" cy="1429503"/>
          </a:xfrm>
          <a:custGeom>
            <a:avLst/>
            <a:gdLst>
              <a:gd name="T0" fmla="*/ 2 w 1418"/>
              <a:gd name="T1" fmla="*/ 869 h 1282"/>
              <a:gd name="T2" fmla="*/ 199 w 1418"/>
              <a:gd name="T3" fmla="*/ 574 h 1282"/>
              <a:gd name="T4" fmla="*/ 298 w 1418"/>
              <a:gd name="T5" fmla="*/ 430 h 1282"/>
              <a:gd name="T6" fmla="*/ 336 w 1418"/>
              <a:gd name="T7" fmla="*/ 530 h 1282"/>
              <a:gd name="T8" fmla="*/ 445 w 1418"/>
              <a:gd name="T9" fmla="*/ 540 h 1282"/>
              <a:gd name="T10" fmla="*/ 602 w 1418"/>
              <a:gd name="T11" fmla="*/ 468 h 1282"/>
              <a:gd name="T12" fmla="*/ 587 w 1418"/>
              <a:gd name="T13" fmla="*/ 741 h 1282"/>
              <a:gd name="T14" fmla="*/ 538 w 1418"/>
              <a:gd name="T15" fmla="*/ 850 h 1282"/>
              <a:gd name="T16" fmla="*/ 346 w 1418"/>
              <a:gd name="T17" fmla="*/ 1091 h 1282"/>
              <a:gd name="T18" fmla="*/ 211 w 1418"/>
              <a:gd name="T19" fmla="*/ 1184 h 1282"/>
              <a:gd name="T20" fmla="*/ 114 w 1418"/>
              <a:gd name="T21" fmla="*/ 1229 h 1282"/>
              <a:gd name="T22" fmla="*/ 200 w 1418"/>
              <a:gd name="T23" fmla="*/ 1215 h 1282"/>
              <a:gd name="T24" fmla="*/ 238 w 1418"/>
              <a:gd name="T25" fmla="*/ 1248 h 1282"/>
              <a:gd name="T26" fmla="*/ 243 w 1418"/>
              <a:gd name="T27" fmla="*/ 1263 h 1282"/>
              <a:gd name="T28" fmla="*/ 341 w 1418"/>
              <a:gd name="T29" fmla="*/ 1175 h 1282"/>
              <a:gd name="T30" fmla="*/ 377 w 1418"/>
              <a:gd name="T31" fmla="*/ 1167 h 1282"/>
              <a:gd name="T32" fmla="*/ 432 w 1418"/>
              <a:gd name="T33" fmla="*/ 1211 h 1282"/>
              <a:gd name="T34" fmla="*/ 425 w 1418"/>
              <a:gd name="T35" fmla="*/ 1179 h 1282"/>
              <a:gd name="T36" fmla="*/ 400 w 1418"/>
              <a:gd name="T37" fmla="*/ 1150 h 1282"/>
              <a:gd name="T38" fmla="*/ 430 w 1418"/>
              <a:gd name="T39" fmla="*/ 1095 h 1282"/>
              <a:gd name="T40" fmla="*/ 395 w 1418"/>
              <a:gd name="T41" fmla="*/ 1115 h 1282"/>
              <a:gd name="T42" fmla="*/ 550 w 1418"/>
              <a:gd name="T43" fmla="*/ 886 h 1282"/>
              <a:gd name="T44" fmla="*/ 631 w 1418"/>
              <a:gd name="T45" fmla="*/ 648 h 1282"/>
              <a:gd name="T46" fmla="*/ 666 w 1418"/>
              <a:gd name="T47" fmla="*/ 471 h 1282"/>
              <a:gd name="T48" fmla="*/ 725 w 1418"/>
              <a:gd name="T49" fmla="*/ 525 h 1282"/>
              <a:gd name="T50" fmla="*/ 747 w 1418"/>
              <a:gd name="T51" fmla="*/ 503 h 1282"/>
              <a:gd name="T52" fmla="*/ 794 w 1418"/>
              <a:gd name="T53" fmla="*/ 591 h 1282"/>
              <a:gd name="T54" fmla="*/ 770 w 1418"/>
              <a:gd name="T55" fmla="*/ 494 h 1282"/>
              <a:gd name="T56" fmla="*/ 804 w 1418"/>
              <a:gd name="T57" fmla="*/ 585 h 1282"/>
              <a:gd name="T58" fmla="*/ 816 w 1418"/>
              <a:gd name="T59" fmla="*/ 531 h 1282"/>
              <a:gd name="T60" fmla="*/ 810 w 1418"/>
              <a:gd name="T61" fmla="*/ 474 h 1282"/>
              <a:gd name="T62" fmla="*/ 977 w 1418"/>
              <a:gd name="T63" fmla="*/ 581 h 1282"/>
              <a:gd name="T64" fmla="*/ 977 w 1418"/>
              <a:gd name="T65" fmla="*/ 672 h 1282"/>
              <a:gd name="T66" fmla="*/ 871 w 1418"/>
              <a:gd name="T67" fmla="*/ 857 h 1282"/>
              <a:gd name="T68" fmla="*/ 719 w 1418"/>
              <a:gd name="T69" fmla="*/ 1034 h 1282"/>
              <a:gd name="T70" fmla="*/ 686 w 1418"/>
              <a:gd name="T71" fmla="*/ 1061 h 1282"/>
              <a:gd name="T72" fmla="*/ 597 w 1418"/>
              <a:gd name="T73" fmla="*/ 1130 h 1282"/>
              <a:gd name="T74" fmla="*/ 743 w 1418"/>
              <a:gd name="T75" fmla="*/ 1076 h 1282"/>
              <a:gd name="T76" fmla="*/ 783 w 1418"/>
              <a:gd name="T77" fmla="*/ 1115 h 1282"/>
              <a:gd name="T78" fmla="*/ 804 w 1418"/>
              <a:gd name="T79" fmla="*/ 1120 h 1282"/>
              <a:gd name="T80" fmla="*/ 855 w 1418"/>
              <a:gd name="T81" fmla="*/ 1094 h 1282"/>
              <a:gd name="T82" fmla="*/ 821 w 1418"/>
              <a:gd name="T83" fmla="*/ 1059 h 1282"/>
              <a:gd name="T84" fmla="*/ 809 w 1418"/>
              <a:gd name="T85" fmla="*/ 1032 h 1282"/>
              <a:gd name="T86" fmla="*/ 1020 w 1418"/>
              <a:gd name="T87" fmla="*/ 707 h 1282"/>
              <a:gd name="T88" fmla="*/ 1051 w 1418"/>
              <a:gd name="T89" fmla="*/ 639 h 1282"/>
              <a:gd name="T90" fmla="*/ 973 w 1418"/>
              <a:gd name="T91" fmla="*/ 494 h 1282"/>
              <a:gd name="T92" fmla="*/ 1025 w 1418"/>
              <a:gd name="T93" fmla="*/ 426 h 1282"/>
              <a:gd name="T94" fmla="*/ 1137 w 1418"/>
              <a:gd name="T95" fmla="*/ 350 h 1282"/>
              <a:gd name="T96" fmla="*/ 1261 w 1418"/>
              <a:gd name="T97" fmla="*/ 235 h 1282"/>
              <a:gd name="T98" fmla="*/ 1313 w 1418"/>
              <a:gd name="T99" fmla="*/ 187 h 1282"/>
              <a:gd name="T100" fmla="*/ 1418 w 1418"/>
              <a:gd name="T101" fmla="*/ 166 h 1282"/>
              <a:gd name="T102" fmla="*/ 1381 w 1418"/>
              <a:gd name="T103" fmla="*/ 101 h 1282"/>
              <a:gd name="T104" fmla="*/ 1228 w 1418"/>
              <a:gd name="T105" fmla="*/ 49 h 1282"/>
              <a:gd name="T106" fmla="*/ 960 w 1418"/>
              <a:gd name="T107" fmla="*/ 7 h 1282"/>
              <a:gd name="T108" fmla="*/ 671 w 1418"/>
              <a:gd name="T109" fmla="*/ 33 h 1282"/>
              <a:gd name="T110" fmla="*/ 491 w 1418"/>
              <a:gd name="T111" fmla="*/ 178 h 1282"/>
              <a:gd name="T112" fmla="*/ 467 w 1418"/>
              <a:gd name="T113" fmla="*/ 312 h 1282"/>
              <a:gd name="T114" fmla="*/ 395 w 1418"/>
              <a:gd name="T115" fmla="*/ 431 h 1282"/>
              <a:gd name="T116" fmla="*/ 426 w 1418"/>
              <a:gd name="T117" fmla="*/ 295 h 1282"/>
              <a:gd name="T118" fmla="*/ 361 w 1418"/>
              <a:gd name="T119" fmla="*/ 240 h 1282"/>
              <a:gd name="T120" fmla="*/ 330 w 1418"/>
              <a:gd name="T121" fmla="*/ 248 h 1282"/>
              <a:gd name="T122" fmla="*/ 179 w 1418"/>
              <a:gd name="T123" fmla="*/ 382 h 1282"/>
              <a:gd name="T124" fmla="*/ 119 w 1418"/>
              <a:gd name="T125" fmla="*/ 552 h 12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418" h="1282">
                <a:moveTo>
                  <a:pt x="120" y="574"/>
                </a:moveTo>
                <a:lnTo>
                  <a:pt x="120" y="574"/>
                </a:lnTo>
                <a:lnTo>
                  <a:pt x="99" y="620"/>
                </a:lnTo>
                <a:lnTo>
                  <a:pt x="54" y="722"/>
                </a:lnTo>
                <a:lnTo>
                  <a:pt x="30" y="776"/>
                </a:lnTo>
                <a:lnTo>
                  <a:pt x="12" y="822"/>
                </a:lnTo>
                <a:lnTo>
                  <a:pt x="6" y="842"/>
                </a:lnTo>
                <a:lnTo>
                  <a:pt x="1" y="856"/>
                </a:lnTo>
                <a:lnTo>
                  <a:pt x="0" y="866"/>
                </a:lnTo>
                <a:lnTo>
                  <a:pt x="1" y="868"/>
                </a:lnTo>
                <a:lnTo>
                  <a:pt x="2" y="869"/>
                </a:lnTo>
                <a:lnTo>
                  <a:pt x="2" y="869"/>
                </a:lnTo>
                <a:lnTo>
                  <a:pt x="4" y="868"/>
                </a:lnTo>
                <a:lnTo>
                  <a:pt x="8" y="866"/>
                </a:lnTo>
                <a:lnTo>
                  <a:pt x="17" y="857"/>
                </a:lnTo>
                <a:lnTo>
                  <a:pt x="28" y="842"/>
                </a:lnTo>
                <a:lnTo>
                  <a:pt x="41" y="824"/>
                </a:lnTo>
                <a:lnTo>
                  <a:pt x="73" y="776"/>
                </a:lnTo>
                <a:lnTo>
                  <a:pt x="108" y="722"/>
                </a:lnTo>
                <a:lnTo>
                  <a:pt x="170" y="621"/>
                </a:lnTo>
                <a:lnTo>
                  <a:pt x="199" y="574"/>
                </a:lnTo>
                <a:lnTo>
                  <a:pt x="199" y="574"/>
                </a:lnTo>
                <a:lnTo>
                  <a:pt x="200" y="573"/>
                </a:lnTo>
                <a:lnTo>
                  <a:pt x="209" y="564"/>
                </a:lnTo>
                <a:lnTo>
                  <a:pt x="209" y="564"/>
                </a:lnTo>
                <a:lnTo>
                  <a:pt x="215" y="557"/>
                </a:lnTo>
                <a:lnTo>
                  <a:pt x="220" y="551"/>
                </a:lnTo>
                <a:lnTo>
                  <a:pt x="228" y="535"/>
                </a:lnTo>
                <a:lnTo>
                  <a:pt x="228" y="535"/>
                </a:lnTo>
                <a:lnTo>
                  <a:pt x="302" y="407"/>
                </a:lnTo>
                <a:lnTo>
                  <a:pt x="302" y="407"/>
                </a:lnTo>
                <a:lnTo>
                  <a:pt x="300" y="418"/>
                </a:lnTo>
                <a:lnTo>
                  <a:pt x="298" y="430"/>
                </a:lnTo>
                <a:lnTo>
                  <a:pt x="297" y="445"/>
                </a:lnTo>
                <a:lnTo>
                  <a:pt x="298" y="462"/>
                </a:lnTo>
                <a:lnTo>
                  <a:pt x="300" y="471"/>
                </a:lnTo>
                <a:lnTo>
                  <a:pt x="302" y="479"/>
                </a:lnTo>
                <a:lnTo>
                  <a:pt x="306" y="489"/>
                </a:lnTo>
                <a:lnTo>
                  <a:pt x="309" y="498"/>
                </a:lnTo>
                <a:lnTo>
                  <a:pt x="315" y="506"/>
                </a:lnTo>
                <a:lnTo>
                  <a:pt x="322" y="515"/>
                </a:lnTo>
                <a:lnTo>
                  <a:pt x="322" y="515"/>
                </a:lnTo>
                <a:lnTo>
                  <a:pt x="329" y="522"/>
                </a:lnTo>
                <a:lnTo>
                  <a:pt x="336" y="530"/>
                </a:lnTo>
                <a:lnTo>
                  <a:pt x="345" y="535"/>
                </a:lnTo>
                <a:lnTo>
                  <a:pt x="352" y="540"/>
                </a:lnTo>
                <a:lnTo>
                  <a:pt x="361" y="545"/>
                </a:lnTo>
                <a:lnTo>
                  <a:pt x="368" y="547"/>
                </a:lnTo>
                <a:lnTo>
                  <a:pt x="377" y="549"/>
                </a:lnTo>
                <a:lnTo>
                  <a:pt x="386" y="552"/>
                </a:lnTo>
                <a:lnTo>
                  <a:pt x="402" y="553"/>
                </a:lnTo>
                <a:lnTo>
                  <a:pt x="416" y="551"/>
                </a:lnTo>
                <a:lnTo>
                  <a:pt x="431" y="547"/>
                </a:lnTo>
                <a:lnTo>
                  <a:pt x="445" y="540"/>
                </a:lnTo>
                <a:lnTo>
                  <a:pt x="445" y="540"/>
                </a:lnTo>
                <a:lnTo>
                  <a:pt x="475" y="519"/>
                </a:lnTo>
                <a:lnTo>
                  <a:pt x="512" y="492"/>
                </a:lnTo>
                <a:lnTo>
                  <a:pt x="531" y="479"/>
                </a:lnTo>
                <a:lnTo>
                  <a:pt x="548" y="470"/>
                </a:lnTo>
                <a:lnTo>
                  <a:pt x="564" y="463"/>
                </a:lnTo>
                <a:lnTo>
                  <a:pt x="571" y="461"/>
                </a:lnTo>
                <a:lnTo>
                  <a:pt x="577" y="461"/>
                </a:lnTo>
                <a:lnTo>
                  <a:pt x="577" y="461"/>
                </a:lnTo>
                <a:lnTo>
                  <a:pt x="587" y="462"/>
                </a:lnTo>
                <a:lnTo>
                  <a:pt x="596" y="465"/>
                </a:lnTo>
                <a:lnTo>
                  <a:pt x="602" y="468"/>
                </a:lnTo>
                <a:lnTo>
                  <a:pt x="606" y="471"/>
                </a:lnTo>
                <a:lnTo>
                  <a:pt x="609" y="474"/>
                </a:lnTo>
                <a:lnTo>
                  <a:pt x="611" y="478"/>
                </a:lnTo>
                <a:lnTo>
                  <a:pt x="612" y="481"/>
                </a:lnTo>
                <a:lnTo>
                  <a:pt x="612" y="481"/>
                </a:lnTo>
                <a:lnTo>
                  <a:pt x="604" y="585"/>
                </a:lnTo>
                <a:lnTo>
                  <a:pt x="598" y="665"/>
                </a:lnTo>
                <a:lnTo>
                  <a:pt x="595" y="697"/>
                </a:lnTo>
                <a:lnTo>
                  <a:pt x="592" y="717"/>
                </a:lnTo>
                <a:lnTo>
                  <a:pt x="592" y="717"/>
                </a:lnTo>
                <a:lnTo>
                  <a:pt x="587" y="741"/>
                </a:lnTo>
                <a:lnTo>
                  <a:pt x="584" y="761"/>
                </a:lnTo>
                <a:lnTo>
                  <a:pt x="579" y="777"/>
                </a:lnTo>
                <a:lnTo>
                  <a:pt x="576" y="784"/>
                </a:lnTo>
                <a:lnTo>
                  <a:pt x="572" y="790"/>
                </a:lnTo>
                <a:lnTo>
                  <a:pt x="572" y="790"/>
                </a:lnTo>
                <a:lnTo>
                  <a:pt x="565" y="804"/>
                </a:lnTo>
                <a:lnTo>
                  <a:pt x="556" y="821"/>
                </a:lnTo>
                <a:lnTo>
                  <a:pt x="548" y="837"/>
                </a:lnTo>
                <a:lnTo>
                  <a:pt x="543" y="843"/>
                </a:lnTo>
                <a:lnTo>
                  <a:pt x="538" y="850"/>
                </a:lnTo>
                <a:lnTo>
                  <a:pt x="538" y="850"/>
                </a:lnTo>
                <a:lnTo>
                  <a:pt x="528" y="862"/>
                </a:lnTo>
                <a:lnTo>
                  <a:pt x="510" y="885"/>
                </a:lnTo>
                <a:lnTo>
                  <a:pt x="462" y="953"/>
                </a:lnTo>
                <a:lnTo>
                  <a:pt x="413" y="1020"/>
                </a:lnTo>
                <a:lnTo>
                  <a:pt x="395" y="1044"/>
                </a:lnTo>
                <a:lnTo>
                  <a:pt x="386" y="1056"/>
                </a:lnTo>
                <a:lnTo>
                  <a:pt x="386" y="1056"/>
                </a:lnTo>
                <a:lnTo>
                  <a:pt x="377" y="1063"/>
                </a:lnTo>
                <a:lnTo>
                  <a:pt x="368" y="1068"/>
                </a:lnTo>
                <a:lnTo>
                  <a:pt x="360" y="1077"/>
                </a:lnTo>
                <a:lnTo>
                  <a:pt x="346" y="1091"/>
                </a:lnTo>
                <a:lnTo>
                  <a:pt x="346" y="1091"/>
                </a:lnTo>
                <a:lnTo>
                  <a:pt x="334" y="1107"/>
                </a:lnTo>
                <a:lnTo>
                  <a:pt x="327" y="1118"/>
                </a:lnTo>
                <a:lnTo>
                  <a:pt x="320" y="1125"/>
                </a:lnTo>
                <a:lnTo>
                  <a:pt x="312" y="1130"/>
                </a:lnTo>
                <a:lnTo>
                  <a:pt x="312" y="1130"/>
                </a:lnTo>
                <a:lnTo>
                  <a:pt x="295" y="1141"/>
                </a:lnTo>
                <a:lnTo>
                  <a:pt x="265" y="1159"/>
                </a:lnTo>
                <a:lnTo>
                  <a:pt x="248" y="1169"/>
                </a:lnTo>
                <a:lnTo>
                  <a:pt x="229" y="1178"/>
                </a:lnTo>
                <a:lnTo>
                  <a:pt x="211" y="1184"/>
                </a:lnTo>
                <a:lnTo>
                  <a:pt x="194" y="1189"/>
                </a:lnTo>
                <a:lnTo>
                  <a:pt x="194" y="1189"/>
                </a:lnTo>
                <a:lnTo>
                  <a:pt x="163" y="1195"/>
                </a:lnTo>
                <a:lnTo>
                  <a:pt x="141" y="1201"/>
                </a:lnTo>
                <a:lnTo>
                  <a:pt x="120" y="1209"/>
                </a:lnTo>
                <a:lnTo>
                  <a:pt x="120" y="1209"/>
                </a:lnTo>
                <a:lnTo>
                  <a:pt x="116" y="1212"/>
                </a:lnTo>
                <a:lnTo>
                  <a:pt x="109" y="1221"/>
                </a:lnTo>
                <a:lnTo>
                  <a:pt x="100" y="1233"/>
                </a:lnTo>
                <a:lnTo>
                  <a:pt x="100" y="1233"/>
                </a:lnTo>
                <a:lnTo>
                  <a:pt x="114" y="1229"/>
                </a:lnTo>
                <a:lnTo>
                  <a:pt x="124" y="1226"/>
                </a:lnTo>
                <a:lnTo>
                  <a:pt x="130" y="1223"/>
                </a:lnTo>
                <a:lnTo>
                  <a:pt x="130" y="1223"/>
                </a:lnTo>
                <a:lnTo>
                  <a:pt x="131" y="1222"/>
                </a:lnTo>
                <a:lnTo>
                  <a:pt x="135" y="1222"/>
                </a:lnTo>
                <a:lnTo>
                  <a:pt x="142" y="1222"/>
                </a:lnTo>
                <a:lnTo>
                  <a:pt x="153" y="1223"/>
                </a:lnTo>
                <a:lnTo>
                  <a:pt x="169" y="1223"/>
                </a:lnTo>
                <a:lnTo>
                  <a:pt x="169" y="1223"/>
                </a:lnTo>
                <a:lnTo>
                  <a:pt x="181" y="1221"/>
                </a:lnTo>
                <a:lnTo>
                  <a:pt x="200" y="1215"/>
                </a:lnTo>
                <a:lnTo>
                  <a:pt x="247" y="1196"/>
                </a:lnTo>
                <a:lnTo>
                  <a:pt x="307" y="1169"/>
                </a:lnTo>
                <a:lnTo>
                  <a:pt x="307" y="1169"/>
                </a:lnTo>
                <a:lnTo>
                  <a:pt x="290" y="1190"/>
                </a:lnTo>
                <a:lnTo>
                  <a:pt x="275" y="1206"/>
                </a:lnTo>
                <a:lnTo>
                  <a:pt x="263" y="1218"/>
                </a:lnTo>
                <a:lnTo>
                  <a:pt x="263" y="1218"/>
                </a:lnTo>
                <a:lnTo>
                  <a:pt x="254" y="1227"/>
                </a:lnTo>
                <a:lnTo>
                  <a:pt x="248" y="1234"/>
                </a:lnTo>
                <a:lnTo>
                  <a:pt x="243" y="1242"/>
                </a:lnTo>
                <a:lnTo>
                  <a:pt x="238" y="1248"/>
                </a:lnTo>
                <a:lnTo>
                  <a:pt x="238" y="1248"/>
                </a:lnTo>
                <a:lnTo>
                  <a:pt x="233" y="1257"/>
                </a:lnTo>
                <a:lnTo>
                  <a:pt x="227" y="1268"/>
                </a:lnTo>
                <a:lnTo>
                  <a:pt x="223" y="1277"/>
                </a:lnTo>
                <a:lnTo>
                  <a:pt x="223" y="1281"/>
                </a:lnTo>
                <a:lnTo>
                  <a:pt x="223" y="1282"/>
                </a:lnTo>
                <a:lnTo>
                  <a:pt x="223" y="1282"/>
                </a:lnTo>
                <a:lnTo>
                  <a:pt x="227" y="1280"/>
                </a:lnTo>
                <a:lnTo>
                  <a:pt x="232" y="1275"/>
                </a:lnTo>
                <a:lnTo>
                  <a:pt x="243" y="1263"/>
                </a:lnTo>
                <a:lnTo>
                  <a:pt x="243" y="1263"/>
                </a:lnTo>
                <a:lnTo>
                  <a:pt x="258" y="1249"/>
                </a:lnTo>
                <a:lnTo>
                  <a:pt x="268" y="1241"/>
                </a:lnTo>
                <a:lnTo>
                  <a:pt x="277" y="1233"/>
                </a:lnTo>
                <a:lnTo>
                  <a:pt x="277" y="1233"/>
                </a:lnTo>
                <a:lnTo>
                  <a:pt x="307" y="1214"/>
                </a:lnTo>
                <a:lnTo>
                  <a:pt x="323" y="1202"/>
                </a:lnTo>
                <a:lnTo>
                  <a:pt x="328" y="1198"/>
                </a:lnTo>
                <a:lnTo>
                  <a:pt x="331" y="1194"/>
                </a:lnTo>
                <a:lnTo>
                  <a:pt x="331" y="1194"/>
                </a:lnTo>
                <a:lnTo>
                  <a:pt x="336" y="1185"/>
                </a:lnTo>
                <a:lnTo>
                  <a:pt x="341" y="1175"/>
                </a:lnTo>
                <a:lnTo>
                  <a:pt x="346" y="1167"/>
                </a:lnTo>
                <a:lnTo>
                  <a:pt x="351" y="1159"/>
                </a:lnTo>
                <a:lnTo>
                  <a:pt x="351" y="1159"/>
                </a:lnTo>
                <a:lnTo>
                  <a:pt x="363" y="1148"/>
                </a:lnTo>
                <a:lnTo>
                  <a:pt x="368" y="1145"/>
                </a:lnTo>
                <a:lnTo>
                  <a:pt x="371" y="1145"/>
                </a:lnTo>
                <a:lnTo>
                  <a:pt x="371" y="1145"/>
                </a:lnTo>
                <a:lnTo>
                  <a:pt x="371" y="1145"/>
                </a:lnTo>
                <a:lnTo>
                  <a:pt x="371" y="1150"/>
                </a:lnTo>
                <a:lnTo>
                  <a:pt x="373" y="1157"/>
                </a:lnTo>
                <a:lnTo>
                  <a:pt x="377" y="1167"/>
                </a:lnTo>
                <a:lnTo>
                  <a:pt x="381" y="1173"/>
                </a:lnTo>
                <a:lnTo>
                  <a:pt x="386" y="1179"/>
                </a:lnTo>
                <a:lnTo>
                  <a:pt x="386" y="1179"/>
                </a:lnTo>
                <a:lnTo>
                  <a:pt x="395" y="1190"/>
                </a:lnTo>
                <a:lnTo>
                  <a:pt x="403" y="1198"/>
                </a:lnTo>
                <a:lnTo>
                  <a:pt x="409" y="1202"/>
                </a:lnTo>
                <a:lnTo>
                  <a:pt x="415" y="1204"/>
                </a:lnTo>
                <a:lnTo>
                  <a:pt x="415" y="1204"/>
                </a:lnTo>
                <a:lnTo>
                  <a:pt x="419" y="1205"/>
                </a:lnTo>
                <a:lnTo>
                  <a:pt x="422" y="1206"/>
                </a:lnTo>
                <a:lnTo>
                  <a:pt x="432" y="1211"/>
                </a:lnTo>
                <a:lnTo>
                  <a:pt x="440" y="1216"/>
                </a:lnTo>
                <a:lnTo>
                  <a:pt x="445" y="1218"/>
                </a:lnTo>
                <a:lnTo>
                  <a:pt x="445" y="1218"/>
                </a:lnTo>
                <a:lnTo>
                  <a:pt x="446" y="1217"/>
                </a:lnTo>
                <a:lnTo>
                  <a:pt x="446" y="1216"/>
                </a:lnTo>
                <a:lnTo>
                  <a:pt x="446" y="1209"/>
                </a:lnTo>
                <a:lnTo>
                  <a:pt x="443" y="1200"/>
                </a:lnTo>
                <a:lnTo>
                  <a:pt x="440" y="1194"/>
                </a:lnTo>
                <a:lnTo>
                  <a:pt x="440" y="1194"/>
                </a:lnTo>
                <a:lnTo>
                  <a:pt x="432" y="1186"/>
                </a:lnTo>
                <a:lnTo>
                  <a:pt x="425" y="1179"/>
                </a:lnTo>
                <a:lnTo>
                  <a:pt x="425" y="1179"/>
                </a:lnTo>
                <a:lnTo>
                  <a:pt x="414" y="1169"/>
                </a:lnTo>
                <a:lnTo>
                  <a:pt x="409" y="1163"/>
                </a:lnTo>
                <a:lnTo>
                  <a:pt x="405" y="1159"/>
                </a:lnTo>
                <a:lnTo>
                  <a:pt x="405" y="1159"/>
                </a:lnTo>
                <a:lnTo>
                  <a:pt x="404" y="1158"/>
                </a:lnTo>
                <a:lnTo>
                  <a:pt x="403" y="1157"/>
                </a:lnTo>
                <a:lnTo>
                  <a:pt x="399" y="1157"/>
                </a:lnTo>
                <a:lnTo>
                  <a:pt x="398" y="1156"/>
                </a:lnTo>
                <a:lnTo>
                  <a:pt x="398" y="1154"/>
                </a:lnTo>
                <a:lnTo>
                  <a:pt x="400" y="1150"/>
                </a:lnTo>
                <a:lnTo>
                  <a:pt x="400" y="1150"/>
                </a:lnTo>
                <a:lnTo>
                  <a:pt x="408" y="1140"/>
                </a:lnTo>
                <a:lnTo>
                  <a:pt x="418" y="1130"/>
                </a:lnTo>
                <a:lnTo>
                  <a:pt x="427" y="1120"/>
                </a:lnTo>
                <a:lnTo>
                  <a:pt x="430" y="1118"/>
                </a:lnTo>
                <a:lnTo>
                  <a:pt x="430" y="1115"/>
                </a:lnTo>
                <a:lnTo>
                  <a:pt x="430" y="1115"/>
                </a:lnTo>
                <a:lnTo>
                  <a:pt x="430" y="1111"/>
                </a:lnTo>
                <a:lnTo>
                  <a:pt x="430" y="1105"/>
                </a:lnTo>
                <a:lnTo>
                  <a:pt x="430" y="1095"/>
                </a:lnTo>
                <a:lnTo>
                  <a:pt x="430" y="1095"/>
                </a:lnTo>
                <a:lnTo>
                  <a:pt x="430" y="1094"/>
                </a:lnTo>
                <a:lnTo>
                  <a:pt x="429" y="1095"/>
                </a:lnTo>
                <a:lnTo>
                  <a:pt x="426" y="1098"/>
                </a:lnTo>
                <a:lnTo>
                  <a:pt x="421" y="1102"/>
                </a:lnTo>
                <a:lnTo>
                  <a:pt x="415" y="1105"/>
                </a:lnTo>
                <a:lnTo>
                  <a:pt x="415" y="1105"/>
                </a:lnTo>
                <a:lnTo>
                  <a:pt x="408" y="1109"/>
                </a:lnTo>
                <a:lnTo>
                  <a:pt x="402" y="1113"/>
                </a:lnTo>
                <a:lnTo>
                  <a:pt x="398" y="1115"/>
                </a:lnTo>
                <a:lnTo>
                  <a:pt x="397" y="1116"/>
                </a:lnTo>
                <a:lnTo>
                  <a:pt x="395" y="1115"/>
                </a:lnTo>
                <a:lnTo>
                  <a:pt x="395" y="1115"/>
                </a:lnTo>
                <a:lnTo>
                  <a:pt x="390" y="1107"/>
                </a:lnTo>
                <a:lnTo>
                  <a:pt x="389" y="1100"/>
                </a:lnTo>
                <a:lnTo>
                  <a:pt x="389" y="1098"/>
                </a:lnTo>
                <a:lnTo>
                  <a:pt x="390" y="1095"/>
                </a:lnTo>
                <a:lnTo>
                  <a:pt x="390" y="1095"/>
                </a:lnTo>
                <a:lnTo>
                  <a:pt x="424" y="1050"/>
                </a:lnTo>
                <a:lnTo>
                  <a:pt x="450" y="1014"/>
                </a:lnTo>
                <a:lnTo>
                  <a:pt x="474" y="982"/>
                </a:lnTo>
                <a:lnTo>
                  <a:pt x="474" y="982"/>
                </a:lnTo>
                <a:lnTo>
                  <a:pt x="550" y="886"/>
                </a:lnTo>
                <a:lnTo>
                  <a:pt x="588" y="836"/>
                </a:lnTo>
                <a:lnTo>
                  <a:pt x="601" y="819"/>
                </a:lnTo>
                <a:lnTo>
                  <a:pt x="607" y="810"/>
                </a:lnTo>
                <a:lnTo>
                  <a:pt x="607" y="810"/>
                </a:lnTo>
                <a:lnTo>
                  <a:pt x="615" y="792"/>
                </a:lnTo>
                <a:lnTo>
                  <a:pt x="622" y="781"/>
                </a:lnTo>
                <a:lnTo>
                  <a:pt x="622" y="781"/>
                </a:lnTo>
                <a:lnTo>
                  <a:pt x="624" y="729"/>
                </a:lnTo>
                <a:lnTo>
                  <a:pt x="628" y="686"/>
                </a:lnTo>
                <a:lnTo>
                  <a:pt x="631" y="648"/>
                </a:lnTo>
                <a:lnTo>
                  <a:pt x="631" y="648"/>
                </a:lnTo>
                <a:lnTo>
                  <a:pt x="636" y="615"/>
                </a:lnTo>
                <a:lnTo>
                  <a:pt x="644" y="580"/>
                </a:lnTo>
                <a:lnTo>
                  <a:pt x="649" y="552"/>
                </a:lnTo>
                <a:lnTo>
                  <a:pt x="651" y="535"/>
                </a:lnTo>
                <a:lnTo>
                  <a:pt x="651" y="535"/>
                </a:lnTo>
                <a:lnTo>
                  <a:pt x="654" y="520"/>
                </a:lnTo>
                <a:lnTo>
                  <a:pt x="657" y="499"/>
                </a:lnTo>
                <a:lnTo>
                  <a:pt x="662" y="479"/>
                </a:lnTo>
                <a:lnTo>
                  <a:pt x="665" y="473"/>
                </a:lnTo>
                <a:lnTo>
                  <a:pt x="666" y="471"/>
                </a:lnTo>
                <a:lnTo>
                  <a:pt x="666" y="471"/>
                </a:lnTo>
                <a:lnTo>
                  <a:pt x="670" y="470"/>
                </a:lnTo>
                <a:lnTo>
                  <a:pt x="675" y="468"/>
                </a:lnTo>
                <a:lnTo>
                  <a:pt x="678" y="468"/>
                </a:lnTo>
                <a:lnTo>
                  <a:pt x="684" y="470"/>
                </a:lnTo>
                <a:lnTo>
                  <a:pt x="690" y="473"/>
                </a:lnTo>
                <a:lnTo>
                  <a:pt x="698" y="481"/>
                </a:lnTo>
                <a:lnTo>
                  <a:pt x="705" y="490"/>
                </a:lnTo>
                <a:lnTo>
                  <a:pt x="705" y="490"/>
                </a:lnTo>
                <a:lnTo>
                  <a:pt x="718" y="509"/>
                </a:lnTo>
                <a:lnTo>
                  <a:pt x="722" y="520"/>
                </a:lnTo>
                <a:lnTo>
                  <a:pt x="725" y="525"/>
                </a:lnTo>
                <a:lnTo>
                  <a:pt x="725" y="525"/>
                </a:lnTo>
                <a:lnTo>
                  <a:pt x="729" y="508"/>
                </a:lnTo>
                <a:lnTo>
                  <a:pt x="730" y="497"/>
                </a:lnTo>
                <a:lnTo>
                  <a:pt x="730" y="493"/>
                </a:lnTo>
                <a:lnTo>
                  <a:pt x="730" y="490"/>
                </a:lnTo>
                <a:lnTo>
                  <a:pt x="730" y="490"/>
                </a:lnTo>
                <a:lnTo>
                  <a:pt x="730" y="490"/>
                </a:lnTo>
                <a:lnTo>
                  <a:pt x="731" y="490"/>
                </a:lnTo>
                <a:lnTo>
                  <a:pt x="737" y="494"/>
                </a:lnTo>
                <a:lnTo>
                  <a:pt x="741" y="498"/>
                </a:lnTo>
                <a:lnTo>
                  <a:pt x="747" y="503"/>
                </a:lnTo>
                <a:lnTo>
                  <a:pt x="752" y="510"/>
                </a:lnTo>
                <a:lnTo>
                  <a:pt x="759" y="520"/>
                </a:lnTo>
                <a:lnTo>
                  <a:pt x="759" y="520"/>
                </a:lnTo>
                <a:lnTo>
                  <a:pt x="773" y="542"/>
                </a:lnTo>
                <a:lnTo>
                  <a:pt x="784" y="564"/>
                </a:lnTo>
                <a:lnTo>
                  <a:pt x="791" y="583"/>
                </a:lnTo>
                <a:lnTo>
                  <a:pt x="794" y="589"/>
                </a:lnTo>
                <a:lnTo>
                  <a:pt x="794" y="594"/>
                </a:lnTo>
                <a:lnTo>
                  <a:pt x="794" y="594"/>
                </a:lnTo>
                <a:lnTo>
                  <a:pt x="794" y="595"/>
                </a:lnTo>
                <a:lnTo>
                  <a:pt x="794" y="591"/>
                </a:lnTo>
                <a:lnTo>
                  <a:pt x="793" y="575"/>
                </a:lnTo>
                <a:lnTo>
                  <a:pt x="791" y="557"/>
                </a:lnTo>
                <a:lnTo>
                  <a:pt x="790" y="549"/>
                </a:lnTo>
                <a:lnTo>
                  <a:pt x="789" y="545"/>
                </a:lnTo>
                <a:lnTo>
                  <a:pt x="789" y="545"/>
                </a:lnTo>
                <a:lnTo>
                  <a:pt x="773" y="515"/>
                </a:lnTo>
                <a:lnTo>
                  <a:pt x="759" y="490"/>
                </a:lnTo>
                <a:lnTo>
                  <a:pt x="759" y="490"/>
                </a:lnTo>
                <a:lnTo>
                  <a:pt x="761" y="489"/>
                </a:lnTo>
                <a:lnTo>
                  <a:pt x="762" y="490"/>
                </a:lnTo>
                <a:lnTo>
                  <a:pt x="770" y="494"/>
                </a:lnTo>
                <a:lnTo>
                  <a:pt x="775" y="498"/>
                </a:lnTo>
                <a:lnTo>
                  <a:pt x="780" y="503"/>
                </a:lnTo>
                <a:lnTo>
                  <a:pt x="785" y="508"/>
                </a:lnTo>
                <a:lnTo>
                  <a:pt x="789" y="515"/>
                </a:lnTo>
                <a:lnTo>
                  <a:pt x="789" y="515"/>
                </a:lnTo>
                <a:lnTo>
                  <a:pt x="795" y="530"/>
                </a:lnTo>
                <a:lnTo>
                  <a:pt x="800" y="543"/>
                </a:lnTo>
                <a:lnTo>
                  <a:pt x="804" y="564"/>
                </a:lnTo>
                <a:lnTo>
                  <a:pt x="804" y="564"/>
                </a:lnTo>
                <a:lnTo>
                  <a:pt x="804" y="573"/>
                </a:lnTo>
                <a:lnTo>
                  <a:pt x="804" y="585"/>
                </a:lnTo>
                <a:lnTo>
                  <a:pt x="805" y="600"/>
                </a:lnTo>
                <a:lnTo>
                  <a:pt x="806" y="608"/>
                </a:lnTo>
                <a:lnTo>
                  <a:pt x="809" y="618"/>
                </a:lnTo>
                <a:lnTo>
                  <a:pt x="809" y="618"/>
                </a:lnTo>
                <a:lnTo>
                  <a:pt x="815" y="634"/>
                </a:lnTo>
                <a:lnTo>
                  <a:pt x="820" y="645"/>
                </a:lnTo>
                <a:lnTo>
                  <a:pt x="823" y="653"/>
                </a:lnTo>
                <a:lnTo>
                  <a:pt x="823" y="653"/>
                </a:lnTo>
                <a:lnTo>
                  <a:pt x="818" y="554"/>
                </a:lnTo>
                <a:lnTo>
                  <a:pt x="818" y="554"/>
                </a:lnTo>
                <a:lnTo>
                  <a:pt x="816" y="531"/>
                </a:lnTo>
                <a:lnTo>
                  <a:pt x="813" y="515"/>
                </a:lnTo>
                <a:lnTo>
                  <a:pt x="813" y="515"/>
                </a:lnTo>
                <a:lnTo>
                  <a:pt x="812" y="510"/>
                </a:lnTo>
                <a:lnTo>
                  <a:pt x="809" y="504"/>
                </a:lnTo>
                <a:lnTo>
                  <a:pt x="802" y="492"/>
                </a:lnTo>
                <a:lnTo>
                  <a:pt x="797" y="481"/>
                </a:lnTo>
                <a:lnTo>
                  <a:pt x="796" y="477"/>
                </a:lnTo>
                <a:lnTo>
                  <a:pt x="797" y="476"/>
                </a:lnTo>
                <a:lnTo>
                  <a:pt x="799" y="476"/>
                </a:lnTo>
                <a:lnTo>
                  <a:pt x="799" y="476"/>
                </a:lnTo>
                <a:lnTo>
                  <a:pt x="810" y="474"/>
                </a:lnTo>
                <a:lnTo>
                  <a:pt x="829" y="474"/>
                </a:lnTo>
                <a:lnTo>
                  <a:pt x="853" y="476"/>
                </a:lnTo>
                <a:lnTo>
                  <a:pt x="865" y="478"/>
                </a:lnTo>
                <a:lnTo>
                  <a:pt x="877" y="481"/>
                </a:lnTo>
                <a:lnTo>
                  <a:pt x="877" y="481"/>
                </a:lnTo>
                <a:lnTo>
                  <a:pt x="890" y="484"/>
                </a:lnTo>
                <a:lnTo>
                  <a:pt x="903" y="490"/>
                </a:lnTo>
                <a:lnTo>
                  <a:pt x="927" y="502"/>
                </a:lnTo>
                <a:lnTo>
                  <a:pt x="951" y="515"/>
                </a:lnTo>
                <a:lnTo>
                  <a:pt x="951" y="515"/>
                </a:lnTo>
                <a:lnTo>
                  <a:pt x="977" y="581"/>
                </a:lnTo>
                <a:lnTo>
                  <a:pt x="994" y="628"/>
                </a:lnTo>
                <a:lnTo>
                  <a:pt x="999" y="644"/>
                </a:lnTo>
                <a:lnTo>
                  <a:pt x="1000" y="650"/>
                </a:lnTo>
                <a:lnTo>
                  <a:pt x="1000" y="653"/>
                </a:lnTo>
                <a:lnTo>
                  <a:pt x="1000" y="653"/>
                </a:lnTo>
                <a:lnTo>
                  <a:pt x="998" y="655"/>
                </a:lnTo>
                <a:lnTo>
                  <a:pt x="995" y="658"/>
                </a:lnTo>
                <a:lnTo>
                  <a:pt x="987" y="663"/>
                </a:lnTo>
                <a:lnTo>
                  <a:pt x="983" y="666"/>
                </a:lnTo>
                <a:lnTo>
                  <a:pt x="979" y="669"/>
                </a:lnTo>
                <a:lnTo>
                  <a:pt x="977" y="672"/>
                </a:lnTo>
                <a:lnTo>
                  <a:pt x="976" y="677"/>
                </a:lnTo>
                <a:lnTo>
                  <a:pt x="976" y="677"/>
                </a:lnTo>
                <a:lnTo>
                  <a:pt x="974" y="686"/>
                </a:lnTo>
                <a:lnTo>
                  <a:pt x="971" y="695"/>
                </a:lnTo>
                <a:lnTo>
                  <a:pt x="961" y="712"/>
                </a:lnTo>
                <a:lnTo>
                  <a:pt x="961" y="712"/>
                </a:lnTo>
                <a:lnTo>
                  <a:pt x="933" y="763"/>
                </a:lnTo>
                <a:lnTo>
                  <a:pt x="913" y="797"/>
                </a:lnTo>
                <a:lnTo>
                  <a:pt x="897" y="820"/>
                </a:lnTo>
                <a:lnTo>
                  <a:pt x="897" y="820"/>
                </a:lnTo>
                <a:lnTo>
                  <a:pt x="871" y="857"/>
                </a:lnTo>
                <a:lnTo>
                  <a:pt x="831" y="918"/>
                </a:lnTo>
                <a:lnTo>
                  <a:pt x="790" y="977"/>
                </a:lnTo>
                <a:lnTo>
                  <a:pt x="777" y="998"/>
                </a:lnTo>
                <a:lnTo>
                  <a:pt x="769" y="1007"/>
                </a:lnTo>
                <a:lnTo>
                  <a:pt x="769" y="1007"/>
                </a:lnTo>
                <a:lnTo>
                  <a:pt x="753" y="1018"/>
                </a:lnTo>
                <a:lnTo>
                  <a:pt x="743" y="1023"/>
                </a:lnTo>
                <a:lnTo>
                  <a:pt x="735" y="1027"/>
                </a:lnTo>
                <a:lnTo>
                  <a:pt x="735" y="1027"/>
                </a:lnTo>
                <a:lnTo>
                  <a:pt x="726" y="1030"/>
                </a:lnTo>
                <a:lnTo>
                  <a:pt x="719" y="1034"/>
                </a:lnTo>
                <a:lnTo>
                  <a:pt x="710" y="1038"/>
                </a:lnTo>
                <a:lnTo>
                  <a:pt x="700" y="1041"/>
                </a:lnTo>
                <a:lnTo>
                  <a:pt x="700" y="1041"/>
                </a:lnTo>
                <a:lnTo>
                  <a:pt x="688" y="1046"/>
                </a:lnTo>
                <a:lnTo>
                  <a:pt x="676" y="1052"/>
                </a:lnTo>
                <a:lnTo>
                  <a:pt x="661" y="1061"/>
                </a:lnTo>
                <a:lnTo>
                  <a:pt x="661" y="1061"/>
                </a:lnTo>
                <a:lnTo>
                  <a:pt x="673" y="1061"/>
                </a:lnTo>
                <a:lnTo>
                  <a:pt x="682" y="1062"/>
                </a:lnTo>
                <a:lnTo>
                  <a:pt x="686" y="1061"/>
                </a:lnTo>
                <a:lnTo>
                  <a:pt x="686" y="1061"/>
                </a:lnTo>
                <a:lnTo>
                  <a:pt x="682" y="1061"/>
                </a:lnTo>
                <a:lnTo>
                  <a:pt x="676" y="1063"/>
                </a:lnTo>
                <a:lnTo>
                  <a:pt x="668" y="1067"/>
                </a:lnTo>
                <a:lnTo>
                  <a:pt x="661" y="1071"/>
                </a:lnTo>
                <a:lnTo>
                  <a:pt x="661" y="1071"/>
                </a:lnTo>
                <a:lnTo>
                  <a:pt x="640" y="1087"/>
                </a:lnTo>
                <a:lnTo>
                  <a:pt x="617" y="1105"/>
                </a:lnTo>
                <a:lnTo>
                  <a:pt x="617" y="1105"/>
                </a:lnTo>
                <a:lnTo>
                  <a:pt x="609" y="1113"/>
                </a:lnTo>
                <a:lnTo>
                  <a:pt x="603" y="1121"/>
                </a:lnTo>
                <a:lnTo>
                  <a:pt x="597" y="1130"/>
                </a:lnTo>
                <a:lnTo>
                  <a:pt x="597" y="1130"/>
                </a:lnTo>
                <a:lnTo>
                  <a:pt x="612" y="1123"/>
                </a:lnTo>
                <a:lnTo>
                  <a:pt x="646" y="1105"/>
                </a:lnTo>
                <a:lnTo>
                  <a:pt x="646" y="1105"/>
                </a:lnTo>
                <a:lnTo>
                  <a:pt x="667" y="1094"/>
                </a:lnTo>
                <a:lnTo>
                  <a:pt x="692" y="1084"/>
                </a:lnTo>
                <a:lnTo>
                  <a:pt x="713" y="1078"/>
                </a:lnTo>
                <a:lnTo>
                  <a:pt x="722" y="1076"/>
                </a:lnTo>
                <a:lnTo>
                  <a:pt x="730" y="1076"/>
                </a:lnTo>
                <a:lnTo>
                  <a:pt x="730" y="1076"/>
                </a:lnTo>
                <a:lnTo>
                  <a:pt x="743" y="1076"/>
                </a:lnTo>
                <a:lnTo>
                  <a:pt x="756" y="1075"/>
                </a:lnTo>
                <a:lnTo>
                  <a:pt x="761" y="1075"/>
                </a:lnTo>
                <a:lnTo>
                  <a:pt x="765" y="1076"/>
                </a:lnTo>
                <a:lnTo>
                  <a:pt x="768" y="1077"/>
                </a:lnTo>
                <a:lnTo>
                  <a:pt x="769" y="1081"/>
                </a:lnTo>
                <a:lnTo>
                  <a:pt x="769" y="1081"/>
                </a:lnTo>
                <a:lnTo>
                  <a:pt x="770" y="1084"/>
                </a:lnTo>
                <a:lnTo>
                  <a:pt x="772" y="1089"/>
                </a:lnTo>
                <a:lnTo>
                  <a:pt x="777" y="1100"/>
                </a:lnTo>
                <a:lnTo>
                  <a:pt x="781" y="1110"/>
                </a:lnTo>
                <a:lnTo>
                  <a:pt x="783" y="1115"/>
                </a:lnTo>
                <a:lnTo>
                  <a:pt x="784" y="1120"/>
                </a:lnTo>
                <a:lnTo>
                  <a:pt x="784" y="1120"/>
                </a:lnTo>
                <a:lnTo>
                  <a:pt x="785" y="1130"/>
                </a:lnTo>
                <a:lnTo>
                  <a:pt x="789" y="1141"/>
                </a:lnTo>
                <a:lnTo>
                  <a:pt x="794" y="1154"/>
                </a:lnTo>
                <a:lnTo>
                  <a:pt x="794" y="1154"/>
                </a:lnTo>
                <a:lnTo>
                  <a:pt x="795" y="1154"/>
                </a:lnTo>
                <a:lnTo>
                  <a:pt x="796" y="1152"/>
                </a:lnTo>
                <a:lnTo>
                  <a:pt x="799" y="1142"/>
                </a:lnTo>
                <a:lnTo>
                  <a:pt x="802" y="1130"/>
                </a:lnTo>
                <a:lnTo>
                  <a:pt x="804" y="1120"/>
                </a:lnTo>
                <a:lnTo>
                  <a:pt x="804" y="1120"/>
                </a:lnTo>
                <a:lnTo>
                  <a:pt x="802" y="1110"/>
                </a:lnTo>
                <a:lnTo>
                  <a:pt x="801" y="1097"/>
                </a:lnTo>
                <a:lnTo>
                  <a:pt x="799" y="1081"/>
                </a:lnTo>
                <a:lnTo>
                  <a:pt x="799" y="1081"/>
                </a:lnTo>
                <a:lnTo>
                  <a:pt x="811" y="1082"/>
                </a:lnTo>
                <a:lnTo>
                  <a:pt x="822" y="1083"/>
                </a:lnTo>
                <a:lnTo>
                  <a:pt x="833" y="1086"/>
                </a:lnTo>
                <a:lnTo>
                  <a:pt x="833" y="1086"/>
                </a:lnTo>
                <a:lnTo>
                  <a:pt x="844" y="1089"/>
                </a:lnTo>
                <a:lnTo>
                  <a:pt x="855" y="1094"/>
                </a:lnTo>
                <a:lnTo>
                  <a:pt x="868" y="1100"/>
                </a:lnTo>
                <a:lnTo>
                  <a:pt x="868" y="1100"/>
                </a:lnTo>
                <a:lnTo>
                  <a:pt x="864" y="1091"/>
                </a:lnTo>
                <a:lnTo>
                  <a:pt x="858" y="1076"/>
                </a:lnTo>
                <a:lnTo>
                  <a:pt x="858" y="1076"/>
                </a:lnTo>
                <a:lnTo>
                  <a:pt x="855" y="1072"/>
                </a:lnTo>
                <a:lnTo>
                  <a:pt x="850" y="1068"/>
                </a:lnTo>
                <a:lnTo>
                  <a:pt x="843" y="1065"/>
                </a:lnTo>
                <a:lnTo>
                  <a:pt x="833" y="1061"/>
                </a:lnTo>
                <a:lnTo>
                  <a:pt x="833" y="1061"/>
                </a:lnTo>
                <a:lnTo>
                  <a:pt x="821" y="1059"/>
                </a:lnTo>
                <a:lnTo>
                  <a:pt x="810" y="1056"/>
                </a:lnTo>
                <a:lnTo>
                  <a:pt x="799" y="1056"/>
                </a:lnTo>
                <a:lnTo>
                  <a:pt x="804" y="1046"/>
                </a:lnTo>
                <a:lnTo>
                  <a:pt x="833" y="1046"/>
                </a:lnTo>
                <a:lnTo>
                  <a:pt x="833" y="1046"/>
                </a:lnTo>
                <a:lnTo>
                  <a:pt x="829" y="1045"/>
                </a:lnTo>
                <a:lnTo>
                  <a:pt x="821" y="1043"/>
                </a:lnTo>
                <a:lnTo>
                  <a:pt x="816" y="1040"/>
                </a:lnTo>
                <a:lnTo>
                  <a:pt x="812" y="1038"/>
                </a:lnTo>
                <a:lnTo>
                  <a:pt x="809" y="1035"/>
                </a:lnTo>
                <a:lnTo>
                  <a:pt x="809" y="1032"/>
                </a:lnTo>
                <a:lnTo>
                  <a:pt x="809" y="1032"/>
                </a:lnTo>
                <a:lnTo>
                  <a:pt x="811" y="1025"/>
                </a:lnTo>
                <a:lnTo>
                  <a:pt x="816" y="1017"/>
                </a:lnTo>
                <a:lnTo>
                  <a:pt x="833" y="991"/>
                </a:lnTo>
                <a:lnTo>
                  <a:pt x="852" y="963"/>
                </a:lnTo>
                <a:lnTo>
                  <a:pt x="868" y="938"/>
                </a:lnTo>
                <a:lnTo>
                  <a:pt x="868" y="938"/>
                </a:lnTo>
                <a:lnTo>
                  <a:pt x="896" y="894"/>
                </a:lnTo>
                <a:lnTo>
                  <a:pt x="944" y="821"/>
                </a:lnTo>
                <a:lnTo>
                  <a:pt x="1020" y="707"/>
                </a:lnTo>
                <a:lnTo>
                  <a:pt x="1020" y="707"/>
                </a:lnTo>
                <a:lnTo>
                  <a:pt x="1026" y="698"/>
                </a:lnTo>
                <a:lnTo>
                  <a:pt x="1031" y="692"/>
                </a:lnTo>
                <a:lnTo>
                  <a:pt x="1042" y="682"/>
                </a:lnTo>
                <a:lnTo>
                  <a:pt x="1051" y="672"/>
                </a:lnTo>
                <a:lnTo>
                  <a:pt x="1053" y="668"/>
                </a:lnTo>
                <a:lnTo>
                  <a:pt x="1054" y="663"/>
                </a:lnTo>
                <a:lnTo>
                  <a:pt x="1054" y="663"/>
                </a:lnTo>
                <a:lnTo>
                  <a:pt x="1054" y="656"/>
                </a:lnTo>
                <a:lnTo>
                  <a:pt x="1054" y="652"/>
                </a:lnTo>
                <a:lnTo>
                  <a:pt x="1053" y="645"/>
                </a:lnTo>
                <a:lnTo>
                  <a:pt x="1051" y="639"/>
                </a:lnTo>
                <a:lnTo>
                  <a:pt x="1045" y="627"/>
                </a:lnTo>
                <a:lnTo>
                  <a:pt x="1035" y="613"/>
                </a:lnTo>
                <a:lnTo>
                  <a:pt x="1035" y="613"/>
                </a:lnTo>
                <a:lnTo>
                  <a:pt x="1015" y="585"/>
                </a:lnTo>
                <a:lnTo>
                  <a:pt x="1004" y="568"/>
                </a:lnTo>
                <a:lnTo>
                  <a:pt x="990" y="545"/>
                </a:lnTo>
                <a:lnTo>
                  <a:pt x="990" y="545"/>
                </a:lnTo>
                <a:lnTo>
                  <a:pt x="984" y="531"/>
                </a:lnTo>
                <a:lnTo>
                  <a:pt x="979" y="519"/>
                </a:lnTo>
                <a:lnTo>
                  <a:pt x="976" y="505"/>
                </a:lnTo>
                <a:lnTo>
                  <a:pt x="973" y="494"/>
                </a:lnTo>
                <a:lnTo>
                  <a:pt x="971" y="477"/>
                </a:lnTo>
                <a:lnTo>
                  <a:pt x="971" y="471"/>
                </a:lnTo>
                <a:lnTo>
                  <a:pt x="971" y="471"/>
                </a:lnTo>
                <a:lnTo>
                  <a:pt x="977" y="457"/>
                </a:lnTo>
                <a:lnTo>
                  <a:pt x="982" y="447"/>
                </a:lnTo>
                <a:lnTo>
                  <a:pt x="986" y="441"/>
                </a:lnTo>
                <a:lnTo>
                  <a:pt x="986" y="441"/>
                </a:lnTo>
                <a:lnTo>
                  <a:pt x="989" y="439"/>
                </a:lnTo>
                <a:lnTo>
                  <a:pt x="995" y="436"/>
                </a:lnTo>
                <a:lnTo>
                  <a:pt x="1025" y="426"/>
                </a:lnTo>
                <a:lnTo>
                  <a:pt x="1025" y="426"/>
                </a:lnTo>
                <a:lnTo>
                  <a:pt x="1042" y="422"/>
                </a:lnTo>
                <a:lnTo>
                  <a:pt x="1053" y="418"/>
                </a:lnTo>
                <a:lnTo>
                  <a:pt x="1062" y="414"/>
                </a:lnTo>
                <a:lnTo>
                  <a:pt x="1074" y="407"/>
                </a:lnTo>
                <a:lnTo>
                  <a:pt x="1074" y="407"/>
                </a:lnTo>
                <a:lnTo>
                  <a:pt x="1099" y="387"/>
                </a:lnTo>
                <a:lnTo>
                  <a:pt x="1109" y="379"/>
                </a:lnTo>
                <a:lnTo>
                  <a:pt x="1118" y="367"/>
                </a:lnTo>
                <a:lnTo>
                  <a:pt x="1118" y="367"/>
                </a:lnTo>
                <a:lnTo>
                  <a:pt x="1127" y="358"/>
                </a:lnTo>
                <a:lnTo>
                  <a:pt x="1137" y="350"/>
                </a:lnTo>
                <a:lnTo>
                  <a:pt x="1149" y="340"/>
                </a:lnTo>
                <a:lnTo>
                  <a:pt x="1168" y="323"/>
                </a:lnTo>
                <a:lnTo>
                  <a:pt x="1168" y="323"/>
                </a:lnTo>
                <a:lnTo>
                  <a:pt x="1187" y="302"/>
                </a:lnTo>
                <a:lnTo>
                  <a:pt x="1203" y="286"/>
                </a:lnTo>
                <a:lnTo>
                  <a:pt x="1215" y="274"/>
                </a:lnTo>
                <a:lnTo>
                  <a:pt x="1227" y="264"/>
                </a:lnTo>
                <a:lnTo>
                  <a:pt x="1227" y="264"/>
                </a:lnTo>
                <a:lnTo>
                  <a:pt x="1245" y="251"/>
                </a:lnTo>
                <a:lnTo>
                  <a:pt x="1252" y="244"/>
                </a:lnTo>
                <a:lnTo>
                  <a:pt x="1261" y="235"/>
                </a:lnTo>
                <a:lnTo>
                  <a:pt x="1261" y="235"/>
                </a:lnTo>
                <a:lnTo>
                  <a:pt x="1271" y="222"/>
                </a:lnTo>
                <a:lnTo>
                  <a:pt x="1273" y="219"/>
                </a:lnTo>
                <a:lnTo>
                  <a:pt x="1281" y="215"/>
                </a:lnTo>
                <a:lnTo>
                  <a:pt x="1281" y="215"/>
                </a:lnTo>
                <a:lnTo>
                  <a:pt x="1286" y="211"/>
                </a:lnTo>
                <a:lnTo>
                  <a:pt x="1288" y="208"/>
                </a:lnTo>
                <a:lnTo>
                  <a:pt x="1294" y="198"/>
                </a:lnTo>
                <a:lnTo>
                  <a:pt x="1298" y="194"/>
                </a:lnTo>
                <a:lnTo>
                  <a:pt x="1304" y="190"/>
                </a:lnTo>
                <a:lnTo>
                  <a:pt x="1313" y="187"/>
                </a:lnTo>
                <a:lnTo>
                  <a:pt x="1325" y="185"/>
                </a:lnTo>
                <a:lnTo>
                  <a:pt x="1325" y="185"/>
                </a:lnTo>
                <a:lnTo>
                  <a:pt x="1356" y="183"/>
                </a:lnTo>
                <a:lnTo>
                  <a:pt x="1388" y="181"/>
                </a:lnTo>
                <a:lnTo>
                  <a:pt x="1401" y="178"/>
                </a:lnTo>
                <a:lnTo>
                  <a:pt x="1411" y="176"/>
                </a:lnTo>
                <a:lnTo>
                  <a:pt x="1415" y="173"/>
                </a:lnTo>
                <a:lnTo>
                  <a:pt x="1417" y="171"/>
                </a:lnTo>
                <a:lnTo>
                  <a:pt x="1418" y="168"/>
                </a:lnTo>
                <a:lnTo>
                  <a:pt x="1418" y="166"/>
                </a:lnTo>
                <a:lnTo>
                  <a:pt x="1418" y="166"/>
                </a:lnTo>
                <a:lnTo>
                  <a:pt x="1415" y="160"/>
                </a:lnTo>
                <a:lnTo>
                  <a:pt x="1410" y="152"/>
                </a:lnTo>
                <a:lnTo>
                  <a:pt x="1397" y="138"/>
                </a:lnTo>
                <a:lnTo>
                  <a:pt x="1384" y="126"/>
                </a:lnTo>
                <a:lnTo>
                  <a:pt x="1379" y="122"/>
                </a:lnTo>
                <a:lnTo>
                  <a:pt x="1379" y="122"/>
                </a:lnTo>
                <a:lnTo>
                  <a:pt x="1380" y="119"/>
                </a:lnTo>
                <a:lnTo>
                  <a:pt x="1383" y="112"/>
                </a:lnTo>
                <a:lnTo>
                  <a:pt x="1383" y="108"/>
                </a:lnTo>
                <a:lnTo>
                  <a:pt x="1383" y="104"/>
                </a:lnTo>
                <a:lnTo>
                  <a:pt x="1381" y="101"/>
                </a:lnTo>
                <a:lnTo>
                  <a:pt x="1379" y="97"/>
                </a:lnTo>
                <a:lnTo>
                  <a:pt x="1379" y="97"/>
                </a:lnTo>
                <a:lnTo>
                  <a:pt x="1373" y="92"/>
                </a:lnTo>
                <a:lnTo>
                  <a:pt x="1367" y="87"/>
                </a:lnTo>
                <a:lnTo>
                  <a:pt x="1358" y="82"/>
                </a:lnTo>
                <a:lnTo>
                  <a:pt x="1345" y="77"/>
                </a:lnTo>
                <a:lnTo>
                  <a:pt x="1345" y="77"/>
                </a:lnTo>
                <a:lnTo>
                  <a:pt x="1319" y="70"/>
                </a:lnTo>
                <a:lnTo>
                  <a:pt x="1281" y="60"/>
                </a:lnTo>
                <a:lnTo>
                  <a:pt x="1244" y="51"/>
                </a:lnTo>
                <a:lnTo>
                  <a:pt x="1228" y="49"/>
                </a:lnTo>
                <a:lnTo>
                  <a:pt x="1217" y="48"/>
                </a:lnTo>
                <a:lnTo>
                  <a:pt x="1217" y="48"/>
                </a:lnTo>
                <a:lnTo>
                  <a:pt x="1204" y="47"/>
                </a:lnTo>
                <a:lnTo>
                  <a:pt x="1185" y="43"/>
                </a:lnTo>
                <a:lnTo>
                  <a:pt x="1132" y="31"/>
                </a:lnTo>
                <a:lnTo>
                  <a:pt x="1072" y="19"/>
                </a:lnTo>
                <a:lnTo>
                  <a:pt x="1045" y="16"/>
                </a:lnTo>
                <a:lnTo>
                  <a:pt x="1020" y="13"/>
                </a:lnTo>
                <a:lnTo>
                  <a:pt x="1020" y="13"/>
                </a:lnTo>
                <a:lnTo>
                  <a:pt x="994" y="11"/>
                </a:lnTo>
                <a:lnTo>
                  <a:pt x="960" y="7"/>
                </a:lnTo>
                <a:lnTo>
                  <a:pt x="919" y="3"/>
                </a:lnTo>
                <a:lnTo>
                  <a:pt x="874" y="0"/>
                </a:lnTo>
                <a:lnTo>
                  <a:pt x="849" y="0"/>
                </a:lnTo>
                <a:lnTo>
                  <a:pt x="824" y="0"/>
                </a:lnTo>
                <a:lnTo>
                  <a:pt x="799" y="2"/>
                </a:lnTo>
                <a:lnTo>
                  <a:pt x="773" y="5"/>
                </a:lnTo>
                <a:lnTo>
                  <a:pt x="747" y="10"/>
                </a:lnTo>
                <a:lnTo>
                  <a:pt x="721" y="15"/>
                </a:lnTo>
                <a:lnTo>
                  <a:pt x="695" y="23"/>
                </a:lnTo>
                <a:lnTo>
                  <a:pt x="671" y="33"/>
                </a:lnTo>
                <a:lnTo>
                  <a:pt x="671" y="33"/>
                </a:lnTo>
                <a:lnTo>
                  <a:pt x="647" y="44"/>
                </a:lnTo>
                <a:lnTo>
                  <a:pt x="624" y="56"/>
                </a:lnTo>
                <a:lnTo>
                  <a:pt x="603" y="70"/>
                </a:lnTo>
                <a:lnTo>
                  <a:pt x="585" y="83"/>
                </a:lnTo>
                <a:lnTo>
                  <a:pt x="566" y="97"/>
                </a:lnTo>
                <a:lnTo>
                  <a:pt x="550" y="112"/>
                </a:lnTo>
                <a:lnTo>
                  <a:pt x="536" y="125"/>
                </a:lnTo>
                <a:lnTo>
                  <a:pt x="522" y="140"/>
                </a:lnTo>
                <a:lnTo>
                  <a:pt x="511" y="153"/>
                </a:lnTo>
                <a:lnTo>
                  <a:pt x="500" y="166"/>
                </a:lnTo>
                <a:lnTo>
                  <a:pt x="491" y="178"/>
                </a:lnTo>
                <a:lnTo>
                  <a:pt x="484" y="190"/>
                </a:lnTo>
                <a:lnTo>
                  <a:pt x="478" y="200"/>
                </a:lnTo>
                <a:lnTo>
                  <a:pt x="474" y="210"/>
                </a:lnTo>
                <a:lnTo>
                  <a:pt x="470" y="219"/>
                </a:lnTo>
                <a:lnTo>
                  <a:pt x="469" y="225"/>
                </a:lnTo>
                <a:lnTo>
                  <a:pt x="469" y="225"/>
                </a:lnTo>
                <a:lnTo>
                  <a:pt x="468" y="237"/>
                </a:lnTo>
                <a:lnTo>
                  <a:pt x="468" y="251"/>
                </a:lnTo>
                <a:lnTo>
                  <a:pt x="468" y="279"/>
                </a:lnTo>
                <a:lnTo>
                  <a:pt x="468" y="295"/>
                </a:lnTo>
                <a:lnTo>
                  <a:pt x="467" y="312"/>
                </a:lnTo>
                <a:lnTo>
                  <a:pt x="464" y="329"/>
                </a:lnTo>
                <a:lnTo>
                  <a:pt x="459" y="348"/>
                </a:lnTo>
                <a:lnTo>
                  <a:pt x="459" y="348"/>
                </a:lnTo>
                <a:lnTo>
                  <a:pt x="456" y="356"/>
                </a:lnTo>
                <a:lnTo>
                  <a:pt x="452" y="365"/>
                </a:lnTo>
                <a:lnTo>
                  <a:pt x="443" y="381"/>
                </a:lnTo>
                <a:lnTo>
                  <a:pt x="432" y="396"/>
                </a:lnTo>
                <a:lnTo>
                  <a:pt x="422" y="408"/>
                </a:lnTo>
                <a:lnTo>
                  <a:pt x="411" y="418"/>
                </a:lnTo>
                <a:lnTo>
                  <a:pt x="403" y="425"/>
                </a:lnTo>
                <a:lnTo>
                  <a:pt x="395" y="431"/>
                </a:lnTo>
                <a:lnTo>
                  <a:pt x="395" y="431"/>
                </a:lnTo>
                <a:lnTo>
                  <a:pt x="402" y="419"/>
                </a:lnTo>
                <a:lnTo>
                  <a:pt x="414" y="390"/>
                </a:lnTo>
                <a:lnTo>
                  <a:pt x="420" y="372"/>
                </a:lnTo>
                <a:lnTo>
                  <a:pt x="425" y="355"/>
                </a:lnTo>
                <a:lnTo>
                  <a:pt x="429" y="338"/>
                </a:lnTo>
                <a:lnTo>
                  <a:pt x="430" y="331"/>
                </a:lnTo>
                <a:lnTo>
                  <a:pt x="430" y="323"/>
                </a:lnTo>
                <a:lnTo>
                  <a:pt x="430" y="323"/>
                </a:lnTo>
                <a:lnTo>
                  <a:pt x="429" y="310"/>
                </a:lnTo>
                <a:lnTo>
                  <a:pt x="426" y="295"/>
                </a:lnTo>
                <a:lnTo>
                  <a:pt x="421" y="281"/>
                </a:lnTo>
                <a:lnTo>
                  <a:pt x="416" y="268"/>
                </a:lnTo>
                <a:lnTo>
                  <a:pt x="410" y="257"/>
                </a:lnTo>
                <a:lnTo>
                  <a:pt x="403" y="247"/>
                </a:lnTo>
                <a:lnTo>
                  <a:pt x="399" y="244"/>
                </a:lnTo>
                <a:lnTo>
                  <a:pt x="395" y="242"/>
                </a:lnTo>
                <a:lnTo>
                  <a:pt x="390" y="240"/>
                </a:lnTo>
                <a:lnTo>
                  <a:pt x="386" y="240"/>
                </a:lnTo>
                <a:lnTo>
                  <a:pt x="386" y="240"/>
                </a:lnTo>
                <a:lnTo>
                  <a:pt x="363" y="240"/>
                </a:lnTo>
                <a:lnTo>
                  <a:pt x="361" y="240"/>
                </a:lnTo>
                <a:lnTo>
                  <a:pt x="420" y="220"/>
                </a:lnTo>
                <a:lnTo>
                  <a:pt x="420" y="220"/>
                </a:lnTo>
                <a:lnTo>
                  <a:pt x="415" y="220"/>
                </a:lnTo>
                <a:lnTo>
                  <a:pt x="400" y="221"/>
                </a:lnTo>
                <a:lnTo>
                  <a:pt x="382" y="225"/>
                </a:lnTo>
                <a:lnTo>
                  <a:pt x="371" y="227"/>
                </a:lnTo>
                <a:lnTo>
                  <a:pt x="360" y="231"/>
                </a:lnTo>
                <a:lnTo>
                  <a:pt x="360" y="231"/>
                </a:lnTo>
                <a:lnTo>
                  <a:pt x="351" y="235"/>
                </a:lnTo>
                <a:lnTo>
                  <a:pt x="344" y="240"/>
                </a:lnTo>
                <a:lnTo>
                  <a:pt x="330" y="248"/>
                </a:lnTo>
                <a:lnTo>
                  <a:pt x="314" y="260"/>
                </a:lnTo>
                <a:lnTo>
                  <a:pt x="287" y="279"/>
                </a:lnTo>
                <a:lnTo>
                  <a:pt x="287" y="279"/>
                </a:lnTo>
                <a:lnTo>
                  <a:pt x="270" y="290"/>
                </a:lnTo>
                <a:lnTo>
                  <a:pt x="255" y="300"/>
                </a:lnTo>
                <a:lnTo>
                  <a:pt x="242" y="311"/>
                </a:lnTo>
                <a:lnTo>
                  <a:pt x="228" y="322"/>
                </a:lnTo>
                <a:lnTo>
                  <a:pt x="216" y="334"/>
                </a:lnTo>
                <a:lnTo>
                  <a:pt x="204" y="348"/>
                </a:lnTo>
                <a:lnTo>
                  <a:pt x="191" y="364"/>
                </a:lnTo>
                <a:lnTo>
                  <a:pt x="179" y="382"/>
                </a:lnTo>
                <a:lnTo>
                  <a:pt x="179" y="382"/>
                </a:lnTo>
                <a:lnTo>
                  <a:pt x="156" y="417"/>
                </a:lnTo>
                <a:lnTo>
                  <a:pt x="146" y="433"/>
                </a:lnTo>
                <a:lnTo>
                  <a:pt x="137" y="446"/>
                </a:lnTo>
                <a:lnTo>
                  <a:pt x="131" y="460"/>
                </a:lnTo>
                <a:lnTo>
                  <a:pt x="126" y="472"/>
                </a:lnTo>
                <a:lnTo>
                  <a:pt x="122" y="486"/>
                </a:lnTo>
                <a:lnTo>
                  <a:pt x="120" y="500"/>
                </a:lnTo>
                <a:lnTo>
                  <a:pt x="120" y="500"/>
                </a:lnTo>
                <a:lnTo>
                  <a:pt x="119" y="529"/>
                </a:lnTo>
                <a:lnTo>
                  <a:pt x="119" y="552"/>
                </a:lnTo>
                <a:lnTo>
                  <a:pt x="120" y="574"/>
                </a:lnTo>
                <a:lnTo>
                  <a:pt x="120" y="574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66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dirty="0"/>
          </a:p>
        </p:txBody>
      </p:sp>
      <p:sp>
        <p:nvSpPr>
          <p:cNvPr id="15" name="Freeform 7">
            <a:extLst>
              <a:ext uri="{FF2B5EF4-FFF2-40B4-BE49-F238E27FC236}">
                <a16:creationId xmlns:a16="http://schemas.microsoft.com/office/drawing/2014/main" id="{04D90CAC-662F-4233-9894-FA6F7B10AEF8}"/>
              </a:ext>
            </a:extLst>
          </p:cNvPr>
          <p:cNvSpPr>
            <a:spLocks noEditPoints="1"/>
          </p:cNvSpPr>
          <p:nvPr/>
        </p:nvSpPr>
        <p:spPr bwMode="auto">
          <a:xfrm>
            <a:off x="6393160" y="4705892"/>
            <a:ext cx="803443" cy="1601450"/>
          </a:xfrm>
          <a:custGeom>
            <a:avLst/>
            <a:gdLst>
              <a:gd name="T0" fmla="*/ 15 w 739"/>
              <a:gd name="T1" fmla="*/ 46 h 1473"/>
              <a:gd name="T2" fmla="*/ 33 w 739"/>
              <a:gd name="T3" fmla="*/ 59 h 1473"/>
              <a:gd name="T4" fmla="*/ 157 w 739"/>
              <a:gd name="T5" fmla="*/ 76 h 1473"/>
              <a:gd name="T6" fmla="*/ 207 w 739"/>
              <a:gd name="T7" fmla="*/ 91 h 1473"/>
              <a:gd name="T8" fmla="*/ 239 w 739"/>
              <a:gd name="T9" fmla="*/ 112 h 1473"/>
              <a:gd name="T10" fmla="*/ 259 w 739"/>
              <a:gd name="T11" fmla="*/ 165 h 1473"/>
              <a:gd name="T12" fmla="*/ 234 w 739"/>
              <a:gd name="T13" fmla="*/ 263 h 1473"/>
              <a:gd name="T14" fmla="*/ 209 w 739"/>
              <a:gd name="T15" fmla="*/ 391 h 1473"/>
              <a:gd name="T16" fmla="*/ 223 w 739"/>
              <a:gd name="T17" fmla="*/ 486 h 1473"/>
              <a:gd name="T18" fmla="*/ 275 w 739"/>
              <a:gd name="T19" fmla="*/ 607 h 1473"/>
              <a:gd name="T20" fmla="*/ 304 w 739"/>
              <a:gd name="T21" fmla="*/ 849 h 1473"/>
              <a:gd name="T22" fmla="*/ 343 w 739"/>
              <a:gd name="T23" fmla="*/ 927 h 1473"/>
              <a:gd name="T24" fmla="*/ 427 w 739"/>
              <a:gd name="T25" fmla="*/ 1018 h 1473"/>
              <a:gd name="T26" fmla="*/ 456 w 739"/>
              <a:gd name="T27" fmla="*/ 1210 h 1473"/>
              <a:gd name="T28" fmla="*/ 395 w 739"/>
              <a:gd name="T29" fmla="*/ 1365 h 1473"/>
              <a:gd name="T30" fmla="*/ 440 w 739"/>
              <a:gd name="T31" fmla="*/ 1394 h 1473"/>
              <a:gd name="T32" fmla="*/ 410 w 739"/>
              <a:gd name="T33" fmla="*/ 1421 h 1473"/>
              <a:gd name="T34" fmla="*/ 310 w 739"/>
              <a:gd name="T35" fmla="*/ 1414 h 1473"/>
              <a:gd name="T36" fmla="*/ 325 w 739"/>
              <a:gd name="T37" fmla="*/ 1424 h 1473"/>
              <a:gd name="T38" fmla="*/ 366 w 739"/>
              <a:gd name="T39" fmla="*/ 1444 h 1473"/>
              <a:gd name="T40" fmla="*/ 306 w 739"/>
              <a:gd name="T41" fmla="*/ 1467 h 1473"/>
              <a:gd name="T42" fmla="*/ 314 w 739"/>
              <a:gd name="T43" fmla="*/ 1473 h 1473"/>
              <a:gd name="T44" fmla="*/ 419 w 739"/>
              <a:gd name="T45" fmla="*/ 1451 h 1473"/>
              <a:gd name="T46" fmla="*/ 515 w 739"/>
              <a:gd name="T47" fmla="*/ 1452 h 1473"/>
              <a:gd name="T48" fmla="*/ 513 w 739"/>
              <a:gd name="T49" fmla="*/ 1442 h 1473"/>
              <a:gd name="T50" fmla="*/ 461 w 739"/>
              <a:gd name="T51" fmla="*/ 1428 h 1473"/>
              <a:gd name="T52" fmla="*/ 459 w 739"/>
              <a:gd name="T53" fmla="*/ 1392 h 1473"/>
              <a:gd name="T54" fmla="*/ 529 w 739"/>
              <a:gd name="T55" fmla="*/ 1396 h 1473"/>
              <a:gd name="T56" fmla="*/ 570 w 739"/>
              <a:gd name="T57" fmla="*/ 1417 h 1473"/>
              <a:gd name="T58" fmla="*/ 596 w 739"/>
              <a:gd name="T59" fmla="*/ 1417 h 1473"/>
              <a:gd name="T60" fmla="*/ 568 w 739"/>
              <a:gd name="T61" fmla="*/ 1398 h 1473"/>
              <a:gd name="T62" fmla="*/ 549 w 739"/>
              <a:gd name="T63" fmla="*/ 1381 h 1473"/>
              <a:gd name="T64" fmla="*/ 549 w 739"/>
              <a:gd name="T65" fmla="*/ 1319 h 1473"/>
              <a:gd name="T66" fmla="*/ 545 w 739"/>
              <a:gd name="T67" fmla="*/ 1148 h 1473"/>
              <a:gd name="T68" fmla="*/ 564 w 739"/>
              <a:gd name="T69" fmla="*/ 1125 h 1473"/>
              <a:gd name="T70" fmla="*/ 706 w 739"/>
              <a:gd name="T71" fmla="*/ 1233 h 1473"/>
              <a:gd name="T72" fmla="*/ 732 w 739"/>
              <a:gd name="T73" fmla="*/ 1244 h 1473"/>
              <a:gd name="T74" fmla="*/ 732 w 739"/>
              <a:gd name="T75" fmla="*/ 1203 h 1473"/>
              <a:gd name="T76" fmla="*/ 731 w 739"/>
              <a:gd name="T77" fmla="*/ 1113 h 1473"/>
              <a:gd name="T78" fmla="*/ 656 w 739"/>
              <a:gd name="T79" fmla="*/ 902 h 1473"/>
              <a:gd name="T80" fmla="*/ 519 w 739"/>
              <a:gd name="T81" fmla="*/ 664 h 1473"/>
              <a:gd name="T82" fmla="*/ 332 w 739"/>
              <a:gd name="T83" fmla="*/ 462 h 1473"/>
              <a:gd name="T84" fmla="*/ 290 w 739"/>
              <a:gd name="T85" fmla="*/ 396 h 1473"/>
              <a:gd name="T86" fmla="*/ 295 w 739"/>
              <a:gd name="T87" fmla="*/ 266 h 1473"/>
              <a:gd name="T88" fmla="*/ 325 w 739"/>
              <a:gd name="T89" fmla="*/ 185 h 1473"/>
              <a:gd name="T90" fmla="*/ 329 w 739"/>
              <a:gd name="T91" fmla="*/ 109 h 1473"/>
              <a:gd name="T92" fmla="*/ 300 w 739"/>
              <a:gd name="T93" fmla="*/ 47 h 1473"/>
              <a:gd name="T94" fmla="*/ 310 w 739"/>
              <a:gd name="T95" fmla="*/ 28 h 1473"/>
              <a:gd name="T96" fmla="*/ 248 w 739"/>
              <a:gd name="T97" fmla="*/ 4 h 1473"/>
              <a:gd name="T98" fmla="*/ 168 w 739"/>
              <a:gd name="T99" fmla="*/ 8 h 1473"/>
              <a:gd name="T100" fmla="*/ 465 w 739"/>
              <a:gd name="T101" fmla="*/ 1053 h 1473"/>
              <a:gd name="T102" fmla="*/ 518 w 739"/>
              <a:gd name="T103" fmla="*/ 1167 h 1473"/>
              <a:gd name="T104" fmla="*/ 526 w 739"/>
              <a:gd name="T105" fmla="*/ 1349 h 1473"/>
              <a:gd name="T106" fmla="*/ 504 w 739"/>
              <a:gd name="T107" fmla="*/ 1372 h 1473"/>
              <a:gd name="T108" fmla="*/ 467 w 739"/>
              <a:gd name="T109" fmla="*/ 1315 h 1473"/>
              <a:gd name="T110" fmla="*/ 479 w 739"/>
              <a:gd name="T111" fmla="*/ 1219 h 1473"/>
              <a:gd name="T112" fmla="*/ 470 w 739"/>
              <a:gd name="T113" fmla="*/ 1099 h 14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739" h="1473">
                <a:moveTo>
                  <a:pt x="141" y="26"/>
                </a:moveTo>
                <a:lnTo>
                  <a:pt x="141" y="26"/>
                </a:lnTo>
                <a:lnTo>
                  <a:pt x="116" y="29"/>
                </a:lnTo>
                <a:lnTo>
                  <a:pt x="64" y="37"/>
                </a:lnTo>
                <a:lnTo>
                  <a:pt x="37" y="42"/>
                </a:lnTo>
                <a:lnTo>
                  <a:pt x="15" y="46"/>
                </a:lnTo>
                <a:lnTo>
                  <a:pt x="2" y="51"/>
                </a:lnTo>
                <a:lnTo>
                  <a:pt x="0" y="53"/>
                </a:lnTo>
                <a:lnTo>
                  <a:pt x="1" y="54"/>
                </a:lnTo>
                <a:lnTo>
                  <a:pt x="1" y="54"/>
                </a:lnTo>
                <a:lnTo>
                  <a:pt x="14" y="56"/>
                </a:lnTo>
                <a:lnTo>
                  <a:pt x="33" y="59"/>
                </a:lnTo>
                <a:lnTo>
                  <a:pt x="82" y="62"/>
                </a:lnTo>
                <a:lnTo>
                  <a:pt x="147" y="64"/>
                </a:lnTo>
                <a:lnTo>
                  <a:pt x="147" y="64"/>
                </a:lnTo>
                <a:lnTo>
                  <a:pt x="148" y="65"/>
                </a:lnTo>
                <a:lnTo>
                  <a:pt x="151" y="69"/>
                </a:lnTo>
                <a:lnTo>
                  <a:pt x="157" y="76"/>
                </a:lnTo>
                <a:lnTo>
                  <a:pt x="170" y="83"/>
                </a:lnTo>
                <a:lnTo>
                  <a:pt x="170" y="83"/>
                </a:lnTo>
                <a:lnTo>
                  <a:pt x="178" y="86"/>
                </a:lnTo>
                <a:lnTo>
                  <a:pt x="186" y="89"/>
                </a:lnTo>
                <a:lnTo>
                  <a:pt x="200" y="90"/>
                </a:lnTo>
                <a:lnTo>
                  <a:pt x="207" y="91"/>
                </a:lnTo>
                <a:lnTo>
                  <a:pt x="214" y="92"/>
                </a:lnTo>
                <a:lnTo>
                  <a:pt x="220" y="95"/>
                </a:lnTo>
                <a:lnTo>
                  <a:pt x="227" y="99"/>
                </a:lnTo>
                <a:lnTo>
                  <a:pt x="227" y="99"/>
                </a:lnTo>
                <a:lnTo>
                  <a:pt x="233" y="105"/>
                </a:lnTo>
                <a:lnTo>
                  <a:pt x="239" y="112"/>
                </a:lnTo>
                <a:lnTo>
                  <a:pt x="245" y="119"/>
                </a:lnTo>
                <a:lnTo>
                  <a:pt x="248" y="127"/>
                </a:lnTo>
                <a:lnTo>
                  <a:pt x="252" y="136"/>
                </a:lnTo>
                <a:lnTo>
                  <a:pt x="256" y="146"/>
                </a:lnTo>
                <a:lnTo>
                  <a:pt x="257" y="155"/>
                </a:lnTo>
                <a:lnTo>
                  <a:pt x="259" y="165"/>
                </a:lnTo>
                <a:lnTo>
                  <a:pt x="259" y="165"/>
                </a:lnTo>
                <a:lnTo>
                  <a:pt x="259" y="178"/>
                </a:lnTo>
                <a:lnTo>
                  <a:pt x="256" y="192"/>
                </a:lnTo>
                <a:lnTo>
                  <a:pt x="252" y="208"/>
                </a:lnTo>
                <a:lnTo>
                  <a:pt x="247" y="226"/>
                </a:lnTo>
                <a:lnTo>
                  <a:pt x="234" y="263"/>
                </a:lnTo>
                <a:lnTo>
                  <a:pt x="220" y="300"/>
                </a:lnTo>
                <a:lnTo>
                  <a:pt x="220" y="300"/>
                </a:lnTo>
                <a:lnTo>
                  <a:pt x="215" y="319"/>
                </a:lnTo>
                <a:lnTo>
                  <a:pt x="211" y="342"/>
                </a:lnTo>
                <a:lnTo>
                  <a:pt x="209" y="367"/>
                </a:lnTo>
                <a:lnTo>
                  <a:pt x="209" y="391"/>
                </a:lnTo>
                <a:lnTo>
                  <a:pt x="209" y="416"/>
                </a:lnTo>
                <a:lnTo>
                  <a:pt x="211" y="439"/>
                </a:lnTo>
                <a:lnTo>
                  <a:pt x="214" y="458"/>
                </a:lnTo>
                <a:lnTo>
                  <a:pt x="218" y="472"/>
                </a:lnTo>
                <a:lnTo>
                  <a:pt x="218" y="472"/>
                </a:lnTo>
                <a:lnTo>
                  <a:pt x="223" y="486"/>
                </a:lnTo>
                <a:lnTo>
                  <a:pt x="230" y="500"/>
                </a:lnTo>
                <a:lnTo>
                  <a:pt x="248" y="535"/>
                </a:lnTo>
                <a:lnTo>
                  <a:pt x="257" y="552"/>
                </a:lnTo>
                <a:lnTo>
                  <a:pt x="265" y="571"/>
                </a:lnTo>
                <a:lnTo>
                  <a:pt x="272" y="589"/>
                </a:lnTo>
                <a:lnTo>
                  <a:pt x="275" y="607"/>
                </a:lnTo>
                <a:lnTo>
                  <a:pt x="275" y="607"/>
                </a:lnTo>
                <a:lnTo>
                  <a:pt x="279" y="659"/>
                </a:lnTo>
                <a:lnTo>
                  <a:pt x="286" y="735"/>
                </a:lnTo>
                <a:lnTo>
                  <a:pt x="290" y="776"/>
                </a:lnTo>
                <a:lnTo>
                  <a:pt x="296" y="815"/>
                </a:lnTo>
                <a:lnTo>
                  <a:pt x="304" y="849"/>
                </a:lnTo>
                <a:lnTo>
                  <a:pt x="307" y="865"/>
                </a:lnTo>
                <a:lnTo>
                  <a:pt x="313" y="877"/>
                </a:lnTo>
                <a:lnTo>
                  <a:pt x="313" y="877"/>
                </a:lnTo>
                <a:lnTo>
                  <a:pt x="319" y="890"/>
                </a:lnTo>
                <a:lnTo>
                  <a:pt x="325" y="903"/>
                </a:lnTo>
                <a:lnTo>
                  <a:pt x="343" y="927"/>
                </a:lnTo>
                <a:lnTo>
                  <a:pt x="361" y="950"/>
                </a:lnTo>
                <a:lnTo>
                  <a:pt x="381" y="972"/>
                </a:lnTo>
                <a:lnTo>
                  <a:pt x="399" y="992"/>
                </a:lnTo>
                <a:lnTo>
                  <a:pt x="414" y="1006"/>
                </a:lnTo>
                <a:lnTo>
                  <a:pt x="427" y="1018"/>
                </a:lnTo>
                <a:lnTo>
                  <a:pt x="427" y="1018"/>
                </a:lnTo>
                <a:lnTo>
                  <a:pt x="443" y="1092"/>
                </a:lnTo>
                <a:lnTo>
                  <a:pt x="454" y="1144"/>
                </a:lnTo>
                <a:lnTo>
                  <a:pt x="459" y="1175"/>
                </a:lnTo>
                <a:lnTo>
                  <a:pt x="459" y="1175"/>
                </a:lnTo>
                <a:lnTo>
                  <a:pt x="459" y="1186"/>
                </a:lnTo>
                <a:lnTo>
                  <a:pt x="456" y="1210"/>
                </a:lnTo>
                <a:lnTo>
                  <a:pt x="450" y="1274"/>
                </a:lnTo>
                <a:lnTo>
                  <a:pt x="440" y="1364"/>
                </a:lnTo>
                <a:lnTo>
                  <a:pt x="440" y="1364"/>
                </a:lnTo>
                <a:lnTo>
                  <a:pt x="414" y="1364"/>
                </a:lnTo>
                <a:lnTo>
                  <a:pt x="399" y="1365"/>
                </a:lnTo>
                <a:lnTo>
                  <a:pt x="395" y="1365"/>
                </a:lnTo>
                <a:lnTo>
                  <a:pt x="395" y="1366"/>
                </a:lnTo>
                <a:lnTo>
                  <a:pt x="396" y="1366"/>
                </a:lnTo>
                <a:lnTo>
                  <a:pt x="396" y="1366"/>
                </a:lnTo>
                <a:lnTo>
                  <a:pt x="440" y="1379"/>
                </a:lnTo>
                <a:lnTo>
                  <a:pt x="440" y="1379"/>
                </a:lnTo>
                <a:lnTo>
                  <a:pt x="440" y="1394"/>
                </a:lnTo>
                <a:lnTo>
                  <a:pt x="438" y="1406"/>
                </a:lnTo>
                <a:lnTo>
                  <a:pt x="437" y="1414"/>
                </a:lnTo>
                <a:lnTo>
                  <a:pt x="437" y="1414"/>
                </a:lnTo>
                <a:lnTo>
                  <a:pt x="434" y="1416"/>
                </a:lnTo>
                <a:lnTo>
                  <a:pt x="428" y="1419"/>
                </a:lnTo>
                <a:lnTo>
                  <a:pt x="410" y="1421"/>
                </a:lnTo>
                <a:lnTo>
                  <a:pt x="386" y="1424"/>
                </a:lnTo>
                <a:lnTo>
                  <a:pt x="386" y="1424"/>
                </a:lnTo>
                <a:lnTo>
                  <a:pt x="350" y="1419"/>
                </a:lnTo>
                <a:lnTo>
                  <a:pt x="323" y="1415"/>
                </a:lnTo>
                <a:lnTo>
                  <a:pt x="310" y="1414"/>
                </a:lnTo>
                <a:lnTo>
                  <a:pt x="310" y="1414"/>
                </a:lnTo>
                <a:lnTo>
                  <a:pt x="287" y="1420"/>
                </a:lnTo>
                <a:lnTo>
                  <a:pt x="287" y="1420"/>
                </a:lnTo>
                <a:lnTo>
                  <a:pt x="304" y="1420"/>
                </a:lnTo>
                <a:lnTo>
                  <a:pt x="316" y="1421"/>
                </a:lnTo>
                <a:lnTo>
                  <a:pt x="322" y="1423"/>
                </a:lnTo>
                <a:lnTo>
                  <a:pt x="325" y="1424"/>
                </a:lnTo>
                <a:lnTo>
                  <a:pt x="325" y="1424"/>
                </a:lnTo>
                <a:lnTo>
                  <a:pt x="337" y="1428"/>
                </a:lnTo>
                <a:lnTo>
                  <a:pt x="352" y="1433"/>
                </a:lnTo>
                <a:lnTo>
                  <a:pt x="373" y="1439"/>
                </a:lnTo>
                <a:lnTo>
                  <a:pt x="373" y="1439"/>
                </a:lnTo>
                <a:lnTo>
                  <a:pt x="366" y="1444"/>
                </a:lnTo>
                <a:lnTo>
                  <a:pt x="360" y="1448"/>
                </a:lnTo>
                <a:lnTo>
                  <a:pt x="351" y="1452"/>
                </a:lnTo>
                <a:lnTo>
                  <a:pt x="351" y="1452"/>
                </a:lnTo>
                <a:lnTo>
                  <a:pt x="337" y="1457"/>
                </a:lnTo>
                <a:lnTo>
                  <a:pt x="320" y="1462"/>
                </a:lnTo>
                <a:lnTo>
                  <a:pt x="306" y="1467"/>
                </a:lnTo>
                <a:lnTo>
                  <a:pt x="304" y="1470"/>
                </a:lnTo>
                <a:lnTo>
                  <a:pt x="302" y="1470"/>
                </a:lnTo>
                <a:lnTo>
                  <a:pt x="304" y="1471"/>
                </a:lnTo>
                <a:lnTo>
                  <a:pt x="304" y="1471"/>
                </a:lnTo>
                <a:lnTo>
                  <a:pt x="307" y="1473"/>
                </a:lnTo>
                <a:lnTo>
                  <a:pt x="314" y="1473"/>
                </a:lnTo>
                <a:lnTo>
                  <a:pt x="331" y="1470"/>
                </a:lnTo>
                <a:lnTo>
                  <a:pt x="364" y="1465"/>
                </a:lnTo>
                <a:lnTo>
                  <a:pt x="364" y="1465"/>
                </a:lnTo>
                <a:lnTo>
                  <a:pt x="378" y="1462"/>
                </a:lnTo>
                <a:lnTo>
                  <a:pt x="399" y="1456"/>
                </a:lnTo>
                <a:lnTo>
                  <a:pt x="419" y="1451"/>
                </a:lnTo>
                <a:lnTo>
                  <a:pt x="427" y="1449"/>
                </a:lnTo>
                <a:lnTo>
                  <a:pt x="433" y="1449"/>
                </a:lnTo>
                <a:lnTo>
                  <a:pt x="433" y="1449"/>
                </a:lnTo>
                <a:lnTo>
                  <a:pt x="495" y="1452"/>
                </a:lnTo>
                <a:lnTo>
                  <a:pt x="495" y="1452"/>
                </a:lnTo>
                <a:lnTo>
                  <a:pt x="515" y="1452"/>
                </a:lnTo>
                <a:lnTo>
                  <a:pt x="526" y="1451"/>
                </a:lnTo>
                <a:lnTo>
                  <a:pt x="528" y="1451"/>
                </a:lnTo>
                <a:lnTo>
                  <a:pt x="529" y="1449"/>
                </a:lnTo>
                <a:lnTo>
                  <a:pt x="529" y="1449"/>
                </a:lnTo>
                <a:lnTo>
                  <a:pt x="523" y="1446"/>
                </a:lnTo>
                <a:lnTo>
                  <a:pt x="513" y="1442"/>
                </a:lnTo>
                <a:lnTo>
                  <a:pt x="501" y="1438"/>
                </a:lnTo>
                <a:lnTo>
                  <a:pt x="491" y="1437"/>
                </a:lnTo>
                <a:lnTo>
                  <a:pt x="491" y="1437"/>
                </a:lnTo>
                <a:lnTo>
                  <a:pt x="482" y="1434"/>
                </a:lnTo>
                <a:lnTo>
                  <a:pt x="470" y="1431"/>
                </a:lnTo>
                <a:lnTo>
                  <a:pt x="461" y="1428"/>
                </a:lnTo>
                <a:lnTo>
                  <a:pt x="458" y="1425"/>
                </a:lnTo>
                <a:lnTo>
                  <a:pt x="456" y="1424"/>
                </a:lnTo>
                <a:lnTo>
                  <a:pt x="456" y="1424"/>
                </a:lnTo>
                <a:lnTo>
                  <a:pt x="455" y="1417"/>
                </a:lnTo>
                <a:lnTo>
                  <a:pt x="456" y="1406"/>
                </a:lnTo>
                <a:lnTo>
                  <a:pt x="459" y="1392"/>
                </a:lnTo>
                <a:lnTo>
                  <a:pt x="459" y="1392"/>
                </a:lnTo>
                <a:lnTo>
                  <a:pt x="482" y="1393"/>
                </a:lnTo>
                <a:lnTo>
                  <a:pt x="510" y="1394"/>
                </a:lnTo>
                <a:lnTo>
                  <a:pt x="510" y="1394"/>
                </a:lnTo>
                <a:lnTo>
                  <a:pt x="523" y="1394"/>
                </a:lnTo>
                <a:lnTo>
                  <a:pt x="529" y="1396"/>
                </a:lnTo>
                <a:lnTo>
                  <a:pt x="536" y="1398"/>
                </a:lnTo>
                <a:lnTo>
                  <a:pt x="536" y="1398"/>
                </a:lnTo>
                <a:lnTo>
                  <a:pt x="542" y="1403"/>
                </a:lnTo>
                <a:lnTo>
                  <a:pt x="552" y="1410"/>
                </a:lnTo>
                <a:lnTo>
                  <a:pt x="563" y="1415"/>
                </a:lnTo>
                <a:lnTo>
                  <a:pt x="570" y="1417"/>
                </a:lnTo>
                <a:lnTo>
                  <a:pt x="570" y="1417"/>
                </a:lnTo>
                <a:lnTo>
                  <a:pt x="587" y="1419"/>
                </a:lnTo>
                <a:lnTo>
                  <a:pt x="594" y="1419"/>
                </a:lnTo>
                <a:lnTo>
                  <a:pt x="595" y="1419"/>
                </a:lnTo>
                <a:lnTo>
                  <a:pt x="596" y="1417"/>
                </a:lnTo>
                <a:lnTo>
                  <a:pt x="596" y="1417"/>
                </a:lnTo>
                <a:lnTo>
                  <a:pt x="595" y="1416"/>
                </a:lnTo>
                <a:lnTo>
                  <a:pt x="592" y="1414"/>
                </a:lnTo>
                <a:lnTo>
                  <a:pt x="585" y="1410"/>
                </a:lnTo>
                <a:lnTo>
                  <a:pt x="576" y="1405"/>
                </a:lnTo>
                <a:lnTo>
                  <a:pt x="568" y="1398"/>
                </a:lnTo>
                <a:lnTo>
                  <a:pt x="568" y="1398"/>
                </a:lnTo>
                <a:lnTo>
                  <a:pt x="560" y="1393"/>
                </a:lnTo>
                <a:lnTo>
                  <a:pt x="555" y="1390"/>
                </a:lnTo>
                <a:lnTo>
                  <a:pt x="550" y="1388"/>
                </a:lnTo>
                <a:lnTo>
                  <a:pt x="549" y="1385"/>
                </a:lnTo>
                <a:lnTo>
                  <a:pt x="549" y="1381"/>
                </a:lnTo>
                <a:lnTo>
                  <a:pt x="549" y="1381"/>
                </a:lnTo>
                <a:lnTo>
                  <a:pt x="547" y="1372"/>
                </a:lnTo>
                <a:lnTo>
                  <a:pt x="549" y="1366"/>
                </a:lnTo>
                <a:lnTo>
                  <a:pt x="549" y="1366"/>
                </a:lnTo>
                <a:lnTo>
                  <a:pt x="549" y="1346"/>
                </a:lnTo>
                <a:lnTo>
                  <a:pt x="549" y="1319"/>
                </a:lnTo>
                <a:lnTo>
                  <a:pt x="549" y="1319"/>
                </a:lnTo>
                <a:lnTo>
                  <a:pt x="549" y="1252"/>
                </a:lnTo>
                <a:lnTo>
                  <a:pt x="549" y="1211"/>
                </a:lnTo>
                <a:lnTo>
                  <a:pt x="549" y="1188"/>
                </a:lnTo>
                <a:lnTo>
                  <a:pt x="549" y="1188"/>
                </a:lnTo>
                <a:lnTo>
                  <a:pt x="546" y="1171"/>
                </a:lnTo>
                <a:lnTo>
                  <a:pt x="545" y="1148"/>
                </a:lnTo>
                <a:lnTo>
                  <a:pt x="544" y="1125"/>
                </a:lnTo>
                <a:lnTo>
                  <a:pt x="544" y="1117"/>
                </a:lnTo>
                <a:lnTo>
                  <a:pt x="545" y="1113"/>
                </a:lnTo>
                <a:lnTo>
                  <a:pt x="545" y="1113"/>
                </a:lnTo>
                <a:lnTo>
                  <a:pt x="551" y="1116"/>
                </a:lnTo>
                <a:lnTo>
                  <a:pt x="564" y="1125"/>
                </a:lnTo>
                <a:lnTo>
                  <a:pt x="605" y="1152"/>
                </a:lnTo>
                <a:lnTo>
                  <a:pt x="647" y="1183"/>
                </a:lnTo>
                <a:lnTo>
                  <a:pt x="676" y="1203"/>
                </a:lnTo>
                <a:lnTo>
                  <a:pt x="676" y="1203"/>
                </a:lnTo>
                <a:lnTo>
                  <a:pt x="690" y="1217"/>
                </a:lnTo>
                <a:lnTo>
                  <a:pt x="706" y="1233"/>
                </a:lnTo>
                <a:lnTo>
                  <a:pt x="714" y="1238"/>
                </a:lnTo>
                <a:lnTo>
                  <a:pt x="721" y="1243"/>
                </a:lnTo>
                <a:lnTo>
                  <a:pt x="727" y="1246"/>
                </a:lnTo>
                <a:lnTo>
                  <a:pt x="730" y="1246"/>
                </a:lnTo>
                <a:lnTo>
                  <a:pt x="732" y="1244"/>
                </a:lnTo>
                <a:lnTo>
                  <a:pt x="732" y="1244"/>
                </a:lnTo>
                <a:lnTo>
                  <a:pt x="736" y="1242"/>
                </a:lnTo>
                <a:lnTo>
                  <a:pt x="739" y="1238"/>
                </a:lnTo>
                <a:lnTo>
                  <a:pt x="739" y="1233"/>
                </a:lnTo>
                <a:lnTo>
                  <a:pt x="737" y="1226"/>
                </a:lnTo>
                <a:lnTo>
                  <a:pt x="735" y="1213"/>
                </a:lnTo>
                <a:lnTo>
                  <a:pt x="732" y="1203"/>
                </a:lnTo>
                <a:lnTo>
                  <a:pt x="732" y="1203"/>
                </a:lnTo>
                <a:lnTo>
                  <a:pt x="732" y="1169"/>
                </a:lnTo>
                <a:lnTo>
                  <a:pt x="732" y="1130"/>
                </a:lnTo>
                <a:lnTo>
                  <a:pt x="732" y="1130"/>
                </a:lnTo>
                <a:lnTo>
                  <a:pt x="732" y="1122"/>
                </a:lnTo>
                <a:lnTo>
                  <a:pt x="731" y="1113"/>
                </a:lnTo>
                <a:lnTo>
                  <a:pt x="724" y="1090"/>
                </a:lnTo>
                <a:lnTo>
                  <a:pt x="704" y="1018"/>
                </a:lnTo>
                <a:lnTo>
                  <a:pt x="704" y="1018"/>
                </a:lnTo>
                <a:lnTo>
                  <a:pt x="694" y="989"/>
                </a:lnTo>
                <a:lnTo>
                  <a:pt x="678" y="949"/>
                </a:lnTo>
                <a:lnTo>
                  <a:pt x="656" y="902"/>
                </a:lnTo>
                <a:lnTo>
                  <a:pt x="632" y="850"/>
                </a:lnTo>
                <a:lnTo>
                  <a:pt x="604" y="798"/>
                </a:lnTo>
                <a:lnTo>
                  <a:pt x="576" y="747"/>
                </a:lnTo>
                <a:lnTo>
                  <a:pt x="547" y="702"/>
                </a:lnTo>
                <a:lnTo>
                  <a:pt x="533" y="681"/>
                </a:lnTo>
                <a:lnTo>
                  <a:pt x="519" y="664"/>
                </a:lnTo>
                <a:lnTo>
                  <a:pt x="519" y="664"/>
                </a:lnTo>
                <a:lnTo>
                  <a:pt x="491" y="630"/>
                </a:lnTo>
                <a:lnTo>
                  <a:pt x="459" y="595"/>
                </a:lnTo>
                <a:lnTo>
                  <a:pt x="391" y="525"/>
                </a:lnTo>
                <a:lnTo>
                  <a:pt x="359" y="491"/>
                </a:lnTo>
                <a:lnTo>
                  <a:pt x="332" y="462"/>
                </a:lnTo>
                <a:lnTo>
                  <a:pt x="310" y="436"/>
                </a:lnTo>
                <a:lnTo>
                  <a:pt x="302" y="425"/>
                </a:lnTo>
                <a:lnTo>
                  <a:pt x="297" y="416"/>
                </a:lnTo>
                <a:lnTo>
                  <a:pt x="297" y="416"/>
                </a:lnTo>
                <a:lnTo>
                  <a:pt x="293" y="405"/>
                </a:lnTo>
                <a:lnTo>
                  <a:pt x="290" y="396"/>
                </a:lnTo>
                <a:lnTo>
                  <a:pt x="286" y="375"/>
                </a:lnTo>
                <a:lnTo>
                  <a:pt x="283" y="350"/>
                </a:lnTo>
                <a:lnTo>
                  <a:pt x="283" y="327"/>
                </a:lnTo>
                <a:lnTo>
                  <a:pt x="286" y="304"/>
                </a:lnTo>
                <a:lnTo>
                  <a:pt x="290" y="283"/>
                </a:lnTo>
                <a:lnTo>
                  <a:pt x="295" y="266"/>
                </a:lnTo>
                <a:lnTo>
                  <a:pt x="300" y="253"/>
                </a:lnTo>
                <a:lnTo>
                  <a:pt x="300" y="253"/>
                </a:lnTo>
                <a:lnTo>
                  <a:pt x="306" y="239"/>
                </a:lnTo>
                <a:lnTo>
                  <a:pt x="314" y="223"/>
                </a:lnTo>
                <a:lnTo>
                  <a:pt x="319" y="204"/>
                </a:lnTo>
                <a:lnTo>
                  <a:pt x="325" y="185"/>
                </a:lnTo>
                <a:lnTo>
                  <a:pt x="329" y="164"/>
                </a:lnTo>
                <a:lnTo>
                  <a:pt x="332" y="145"/>
                </a:lnTo>
                <a:lnTo>
                  <a:pt x="332" y="126"/>
                </a:lnTo>
                <a:lnTo>
                  <a:pt x="331" y="117"/>
                </a:lnTo>
                <a:lnTo>
                  <a:pt x="329" y="109"/>
                </a:lnTo>
                <a:lnTo>
                  <a:pt x="329" y="109"/>
                </a:lnTo>
                <a:lnTo>
                  <a:pt x="324" y="94"/>
                </a:lnTo>
                <a:lnTo>
                  <a:pt x="320" y="82"/>
                </a:lnTo>
                <a:lnTo>
                  <a:pt x="315" y="71"/>
                </a:lnTo>
                <a:lnTo>
                  <a:pt x="310" y="63"/>
                </a:lnTo>
                <a:lnTo>
                  <a:pt x="304" y="51"/>
                </a:lnTo>
                <a:lnTo>
                  <a:pt x="300" y="47"/>
                </a:lnTo>
                <a:lnTo>
                  <a:pt x="354" y="73"/>
                </a:lnTo>
                <a:lnTo>
                  <a:pt x="354" y="73"/>
                </a:lnTo>
                <a:lnTo>
                  <a:pt x="338" y="55"/>
                </a:lnTo>
                <a:lnTo>
                  <a:pt x="324" y="40"/>
                </a:lnTo>
                <a:lnTo>
                  <a:pt x="316" y="33"/>
                </a:lnTo>
                <a:lnTo>
                  <a:pt x="310" y="28"/>
                </a:lnTo>
                <a:lnTo>
                  <a:pt x="310" y="28"/>
                </a:lnTo>
                <a:lnTo>
                  <a:pt x="295" y="21"/>
                </a:lnTo>
                <a:lnTo>
                  <a:pt x="286" y="15"/>
                </a:lnTo>
                <a:lnTo>
                  <a:pt x="275" y="10"/>
                </a:lnTo>
                <a:lnTo>
                  <a:pt x="263" y="6"/>
                </a:lnTo>
                <a:lnTo>
                  <a:pt x="248" y="4"/>
                </a:lnTo>
                <a:lnTo>
                  <a:pt x="233" y="1"/>
                </a:lnTo>
                <a:lnTo>
                  <a:pt x="214" y="0"/>
                </a:lnTo>
                <a:lnTo>
                  <a:pt x="214" y="0"/>
                </a:lnTo>
                <a:lnTo>
                  <a:pt x="196" y="1"/>
                </a:lnTo>
                <a:lnTo>
                  <a:pt x="180" y="4"/>
                </a:lnTo>
                <a:lnTo>
                  <a:pt x="168" y="8"/>
                </a:lnTo>
                <a:lnTo>
                  <a:pt x="157" y="13"/>
                </a:lnTo>
                <a:lnTo>
                  <a:pt x="151" y="17"/>
                </a:lnTo>
                <a:lnTo>
                  <a:pt x="146" y="22"/>
                </a:lnTo>
                <a:lnTo>
                  <a:pt x="141" y="26"/>
                </a:lnTo>
                <a:lnTo>
                  <a:pt x="141" y="26"/>
                </a:lnTo>
                <a:close/>
                <a:moveTo>
                  <a:pt x="465" y="1053"/>
                </a:moveTo>
                <a:lnTo>
                  <a:pt x="513" y="1092"/>
                </a:lnTo>
                <a:lnTo>
                  <a:pt x="513" y="1092"/>
                </a:lnTo>
                <a:lnTo>
                  <a:pt x="515" y="1116"/>
                </a:lnTo>
                <a:lnTo>
                  <a:pt x="517" y="1149"/>
                </a:lnTo>
                <a:lnTo>
                  <a:pt x="517" y="1149"/>
                </a:lnTo>
                <a:lnTo>
                  <a:pt x="518" y="1167"/>
                </a:lnTo>
                <a:lnTo>
                  <a:pt x="522" y="1198"/>
                </a:lnTo>
                <a:lnTo>
                  <a:pt x="524" y="1233"/>
                </a:lnTo>
                <a:lnTo>
                  <a:pt x="526" y="1261"/>
                </a:lnTo>
                <a:lnTo>
                  <a:pt x="526" y="1261"/>
                </a:lnTo>
                <a:lnTo>
                  <a:pt x="527" y="1321"/>
                </a:lnTo>
                <a:lnTo>
                  <a:pt x="526" y="1349"/>
                </a:lnTo>
                <a:lnTo>
                  <a:pt x="524" y="1358"/>
                </a:lnTo>
                <a:lnTo>
                  <a:pt x="523" y="1364"/>
                </a:lnTo>
                <a:lnTo>
                  <a:pt x="523" y="1364"/>
                </a:lnTo>
                <a:lnTo>
                  <a:pt x="514" y="1370"/>
                </a:lnTo>
                <a:lnTo>
                  <a:pt x="510" y="1371"/>
                </a:lnTo>
                <a:lnTo>
                  <a:pt x="504" y="1372"/>
                </a:lnTo>
                <a:lnTo>
                  <a:pt x="504" y="1372"/>
                </a:lnTo>
                <a:lnTo>
                  <a:pt x="493" y="1372"/>
                </a:lnTo>
                <a:lnTo>
                  <a:pt x="479" y="1370"/>
                </a:lnTo>
                <a:lnTo>
                  <a:pt x="463" y="1366"/>
                </a:lnTo>
                <a:lnTo>
                  <a:pt x="463" y="1366"/>
                </a:lnTo>
                <a:lnTo>
                  <a:pt x="467" y="1315"/>
                </a:lnTo>
                <a:lnTo>
                  <a:pt x="470" y="1274"/>
                </a:lnTo>
                <a:lnTo>
                  <a:pt x="473" y="1256"/>
                </a:lnTo>
                <a:lnTo>
                  <a:pt x="476" y="1242"/>
                </a:lnTo>
                <a:lnTo>
                  <a:pt x="476" y="1242"/>
                </a:lnTo>
                <a:lnTo>
                  <a:pt x="478" y="1230"/>
                </a:lnTo>
                <a:lnTo>
                  <a:pt x="479" y="1219"/>
                </a:lnTo>
                <a:lnTo>
                  <a:pt x="481" y="1193"/>
                </a:lnTo>
                <a:lnTo>
                  <a:pt x="481" y="1171"/>
                </a:lnTo>
                <a:lnTo>
                  <a:pt x="478" y="1156"/>
                </a:lnTo>
                <a:lnTo>
                  <a:pt x="478" y="1156"/>
                </a:lnTo>
                <a:lnTo>
                  <a:pt x="476" y="1133"/>
                </a:lnTo>
                <a:lnTo>
                  <a:pt x="470" y="1099"/>
                </a:lnTo>
                <a:lnTo>
                  <a:pt x="465" y="1053"/>
                </a:lnTo>
                <a:lnTo>
                  <a:pt x="465" y="1053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66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dirty="0"/>
          </a:p>
        </p:txBody>
      </p:sp>
      <p:sp>
        <p:nvSpPr>
          <p:cNvPr id="16" name="Freeform 5">
            <a:extLst>
              <a:ext uri="{FF2B5EF4-FFF2-40B4-BE49-F238E27FC236}">
                <a16:creationId xmlns:a16="http://schemas.microsoft.com/office/drawing/2014/main" id="{BADFD041-27B5-4AF2-8575-6ECE8B4673A0}"/>
              </a:ext>
            </a:extLst>
          </p:cNvPr>
          <p:cNvSpPr>
            <a:spLocks/>
          </p:cNvSpPr>
          <p:nvPr/>
        </p:nvSpPr>
        <p:spPr bwMode="auto">
          <a:xfrm>
            <a:off x="8418385" y="4646864"/>
            <a:ext cx="528170" cy="1717765"/>
          </a:xfrm>
          <a:custGeom>
            <a:avLst/>
            <a:gdLst>
              <a:gd name="T0" fmla="*/ 299 w 436"/>
              <a:gd name="T1" fmla="*/ 71 h 1418"/>
              <a:gd name="T2" fmla="*/ 262 w 436"/>
              <a:gd name="T3" fmla="*/ 89 h 1418"/>
              <a:gd name="T4" fmla="*/ 234 w 436"/>
              <a:gd name="T5" fmla="*/ 143 h 1418"/>
              <a:gd name="T6" fmla="*/ 212 w 436"/>
              <a:gd name="T7" fmla="*/ 198 h 1418"/>
              <a:gd name="T8" fmla="*/ 161 w 436"/>
              <a:gd name="T9" fmla="*/ 237 h 1418"/>
              <a:gd name="T10" fmla="*/ 188 w 436"/>
              <a:gd name="T11" fmla="*/ 238 h 1418"/>
              <a:gd name="T12" fmla="*/ 217 w 436"/>
              <a:gd name="T13" fmla="*/ 224 h 1418"/>
              <a:gd name="T14" fmla="*/ 206 w 436"/>
              <a:gd name="T15" fmla="*/ 348 h 1418"/>
              <a:gd name="T16" fmla="*/ 171 w 436"/>
              <a:gd name="T17" fmla="*/ 506 h 1418"/>
              <a:gd name="T18" fmla="*/ 154 w 436"/>
              <a:gd name="T19" fmla="*/ 524 h 1418"/>
              <a:gd name="T20" fmla="*/ 98 w 436"/>
              <a:gd name="T21" fmla="*/ 550 h 1418"/>
              <a:gd name="T22" fmla="*/ 71 w 436"/>
              <a:gd name="T23" fmla="*/ 587 h 1418"/>
              <a:gd name="T24" fmla="*/ 25 w 436"/>
              <a:gd name="T25" fmla="*/ 741 h 1418"/>
              <a:gd name="T26" fmla="*/ 15 w 436"/>
              <a:gd name="T27" fmla="*/ 852 h 1418"/>
              <a:gd name="T28" fmla="*/ 52 w 436"/>
              <a:gd name="T29" fmla="*/ 1027 h 1418"/>
              <a:gd name="T30" fmla="*/ 73 w 436"/>
              <a:gd name="T31" fmla="*/ 1125 h 1418"/>
              <a:gd name="T32" fmla="*/ 76 w 436"/>
              <a:gd name="T33" fmla="*/ 1178 h 1418"/>
              <a:gd name="T34" fmla="*/ 107 w 436"/>
              <a:gd name="T35" fmla="*/ 1159 h 1418"/>
              <a:gd name="T36" fmla="*/ 86 w 436"/>
              <a:gd name="T37" fmla="*/ 1359 h 1418"/>
              <a:gd name="T38" fmla="*/ 24 w 436"/>
              <a:gd name="T39" fmla="*/ 1386 h 1418"/>
              <a:gd name="T40" fmla="*/ 0 w 436"/>
              <a:gd name="T41" fmla="*/ 1413 h 1418"/>
              <a:gd name="T42" fmla="*/ 30 w 436"/>
              <a:gd name="T43" fmla="*/ 1392 h 1418"/>
              <a:gd name="T44" fmla="*/ 71 w 436"/>
              <a:gd name="T45" fmla="*/ 1418 h 1418"/>
              <a:gd name="T46" fmla="*/ 101 w 436"/>
              <a:gd name="T47" fmla="*/ 1382 h 1418"/>
              <a:gd name="T48" fmla="*/ 127 w 436"/>
              <a:gd name="T49" fmla="*/ 1410 h 1418"/>
              <a:gd name="T50" fmla="*/ 135 w 436"/>
              <a:gd name="T51" fmla="*/ 1405 h 1418"/>
              <a:gd name="T52" fmla="*/ 132 w 436"/>
              <a:gd name="T53" fmla="*/ 1372 h 1418"/>
              <a:gd name="T54" fmla="*/ 129 w 436"/>
              <a:gd name="T55" fmla="*/ 1267 h 1418"/>
              <a:gd name="T56" fmla="*/ 143 w 436"/>
              <a:gd name="T57" fmla="*/ 1218 h 1418"/>
              <a:gd name="T58" fmla="*/ 160 w 436"/>
              <a:gd name="T59" fmla="*/ 1223 h 1418"/>
              <a:gd name="T60" fmla="*/ 207 w 436"/>
              <a:gd name="T61" fmla="*/ 1174 h 1418"/>
              <a:gd name="T62" fmla="*/ 224 w 436"/>
              <a:gd name="T63" fmla="*/ 1202 h 1418"/>
              <a:gd name="T64" fmla="*/ 233 w 436"/>
              <a:gd name="T65" fmla="*/ 1321 h 1418"/>
              <a:gd name="T66" fmla="*/ 229 w 436"/>
              <a:gd name="T67" fmla="*/ 1354 h 1418"/>
              <a:gd name="T68" fmla="*/ 188 w 436"/>
              <a:gd name="T69" fmla="*/ 1392 h 1418"/>
              <a:gd name="T70" fmla="*/ 229 w 436"/>
              <a:gd name="T71" fmla="*/ 1372 h 1418"/>
              <a:gd name="T72" fmla="*/ 240 w 436"/>
              <a:gd name="T73" fmla="*/ 1392 h 1418"/>
              <a:gd name="T74" fmla="*/ 254 w 436"/>
              <a:gd name="T75" fmla="*/ 1372 h 1418"/>
              <a:gd name="T76" fmla="*/ 290 w 436"/>
              <a:gd name="T77" fmla="*/ 1387 h 1418"/>
              <a:gd name="T78" fmla="*/ 277 w 436"/>
              <a:gd name="T79" fmla="*/ 1367 h 1418"/>
              <a:gd name="T80" fmla="*/ 249 w 436"/>
              <a:gd name="T81" fmla="*/ 1341 h 1418"/>
              <a:gd name="T82" fmla="*/ 244 w 436"/>
              <a:gd name="T83" fmla="*/ 1183 h 1418"/>
              <a:gd name="T84" fmla="*/ 244 w 436"/>
              <a:gd name="T85" fmla="*/ 1099 h 1418"/>
              <a:gd name="T86" fmla="*/ 259 w 436"/>
              <a:gd name="T87" fmla="*/ 1056 h 1418"/>
              <a:gd name="T88" fmla="*/ 300 w 436"/>
              <a:gd name="T89" fmla="*/ 959 h 1418"/>
              <a:gd name="T90" fmla="*/ 324 w 436"/>
              <a:gd name="T91" fmla="*/ 782 h 1418"/>
              <a:gd name="T92" fmla="*/ 331 w 436"/>
              <a:gd name="T93" fmla="*/ 674 h 1418"/>
              <a:gd name="T94" fmla="*/ 317 w 436"/>
              <a:gd name="T95" fmla="*/ 604 h 1418"/>
              <a:gd name="T96" fmla="*/ 284 w 436"/>
              <a:gd name="T97" fmla="*/ 577 h 1418"/>
              <a:gd name="T98" fmla="*/ 285 w 436"/>
              <a:gd name="T99" fmla="*/ 428 h 1418"/>
              <a:gd name="T100" fmla="*/ 289 w 436"/>
              <a:gd name="T101" fmla="*/ 311 h 1418"/>
              <a:gd name="T102" fmla="*/ 290 w 436"/>
              <a:gd name="T103" fmla="*/ 266 h 1418"/>
              <a:gd name="T104" fmla="*/ 332 w 436"/>
              <a:gd name="T105" fmla="*/ 170 h 1418"/>
              <a:gd name="T106" fmla="*/ 376 w 436"/>
              <a:gd name="T107" fmla="*/ 129 h 1418"/>
              <a:gd name="T108" fmla="*/ 402 w 436"/>
              <a:gd name="T109" fmla="*/ 93 h 1418"/>
              <a:gd name="T110" fmla="*/ 346 w 436"/>
              <a:gd name="T111" fmla="*/ 115 h 1418"/>
              <a:gd name="T112" fmla="*/ 382 w 436"/>
              <a:gd name="T113" fmla="*/ 65 h 1418"/>
              <a:gd name="T114" fmla="*/ 429 w 436"/>
              <a:gd name="T115" fmla="*/ 13 h 1418"/>
              <a:gd name="T116" fmla="*/ 427 w 436"/>
              <a:gd name="T117" fmla="*/ 1 h 1418"/>
              <a:gd name="T118" fmla="*/ 402 w 436"/>
              <a:gd name="T119" fmla="*/ 3 h 1418"/>
              <a:gd name="T120" fmla="*/ 336 w 436"/>
              <a:gd name="T121" fmla="*/ 68 h 14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36" h="1418">
                <a:moveTo>
                  <a:pt x="336" y="68"/>
                </a:moveTo>
                <a:lnTo>
                  <a:pt x="336" y="68"/>
                </a:lnTo>
                <a:lnTo>
                  <a:pt x="328" y="68"/>
                </a:lnTo>
                <a:lnTo>
                  <a:pt x="310" y="69"/>
                </a:lnTo>
                <a:lnTo>
                  <a:pt x="299" y="71"/>
                </a:lnTo>
                <a:lnTo>
                  <a:pt x="289" y="74"/>
                </a:lnTo>
                <a:lnTo>
                  <a:pt x="278" y="78"/>
                </a:lnTo>
                <a:lnTo>
                  <a:pt x="269" y="83"/>
                </a:lnTo>
                <a:lnTo>
                  <a:pt x="269" y="83"/>
                </a:lnTo>
                <a:lnTo>
                  <a:pt x="262" y="89"/>
                </a:lnTo>
                <a:lnTo>
                  <a:pt x="255" y="97"/>
                </a:lnTo>
                <a:lnTo>
                  <a:pt x="249" y="107"/>
                </a:lnTo>
                <a:lnTo>
                  <a:pt x="244" y="117"/>
                </a:lnTo>
                <a:lnTo>
                  <a:pt x="239" y="130"/>
                </a:lnTo>
                <a:lnTo>
                  <a:pt x="234" y="143"/>
                </a:lnTo>
                <a:lnTo>
                  <a:pt x="224" y="175"/>
                </a:lnTo>
                <a:lnTo>
                  <a:pt x="224" y="175"/>
                </a:lnTo>
                <a:lnTo>
                  <a:pt x="221" y="184"/>
                </a:lnTo>
                <a:lnTo>
                  <a:pt x="217" y="191"/>
                </a:lnTo>
                <a:lnTo>
                  <a:pt x="212" y="198"/>
                </a:lnTo>
                <a:lnTo>
                  <a:pt x="207" y="204"/>
                </a:lnTo>
                <a:lnTo>
                  <a:pt x="196" y="215"/>
                </a:lnTo>
                <a:lnTo>
                  <a:pt x="183" y="224"/>
                </a:lnTo>
                <a:lnTo>
                  <a:pt x="171" y="232"/>
                </a:lnTo>
                <a:lnTo>
                  <a:pt x="161" y="237"/>
                </a:lnTo>
                <a:lnTo>
                  <a:pt x="152" y="241"/>
                </a:lnTo>
                <a:lnTo>
                  <a:pt x="152" y="241"/>
                </a:lnTo>
                <a:lnTo>
                  <a:pt x="169" y="241"/>
                </a:lnTo>
                <a:lnTo>
                  <a:pt x="183" y="240"/>
                </a:lnTo>
                <a:lnTo>
                  <a:pt x="188" y="238"/>
                </a:lnTo>
                <a:lnTo>
                  <a:pt x="193" y="236"/>
                </a:lnTo>
                <a:lnTo>
                  <a:pt x="193" y="236"/>
                </a:lnTo>
                <a:lnTo>
                  <a:pt x="219" y="220"/>
                </a:lnTo>
                <a:lnTo>
                  <a:pt x="219" y="220"/>
                </a:lnTo>
                <a:lnTo>
                  <a:pt x="217" y="224"/>
                </a:lnTo>
                <a:lnTo>
                  <a:pt x="216" y="240"/>
                </a:lnTo>
                <a:lnTo>
                  <a:pt x="212" y="269"/>
                </a:lnTo>
                <a:lnTo>
                  <a:pt x="208" y="317"/>
                </a:lnTo>
                <a:lnTo>
                  <a:pt x="208" y="317"/>
                </a:lnTo>
                <a:lnTo>
                  <a:pt x="206" y="348"/>
                </a:lnTo>
                <a:lnTo>
                  <a:pt x="201" y="380"/>
                </a:lnTo>
                <a:lnTo>
                  <a:pt x="196" y="410"/>
                </a:lnTo>
                <a:lnTo>
                  <a:pt x="189" y="441"/>
                </a:lnTo>
                <a:lnTo>
                  <a:pt x="177" y="489"/>
                </a:lnTo>
                <a:lnTo>
                  <a:pt x="171" y="506"/>
                </a:lnTo>
                <a:lnTo>
                  <a:pt x="168" y="516"/>
                </a:lnTo>
                <a:lnTo>
                  <a:pt x="168" y="516"/>
                </a:lnTo>
                <a:lnTo>
                  <a:pt x="165" y="519"/>
                </a:lnTo>
                <a:lnTo>
                  <a:pt x="163" y="521"/>
                </a:lnTo>
                <a:lnTo>
                  <a:pt x="154" y="524"/>
                </a:lnTo>
                <a:lnTo>
                  <a:pt x="141" y="527"/>
                </a:lnTo>
                <a:lnTo>
                  <a:pt x="127" y="533"/>
                </a:lnTo>
                <a:lnTo>
                  <a:pt x="113" y="540"/>
                </a:lnTo>
                <a:lnTo>
                  <a:pt x="105" y="544"/>
                </a:lnTo>
                <a:lnTo>
                  <a:pt x="98" y="550"/>
                </a:lnTo>
                <a:lnTo>
                  <a:pt x="90" y="558"/>
                </a:lnTo>
                <a:lnTo>
                  <a:pt x="84" y="566"/>
                </a:lnTo>
                <a:lnTo>
                  <a:pt x="77" y="576"/>
                </a:lnTo>
                <a:lnTo>
                  <a:pt x="71" y="587"/>
                </a:lnTo>
                <a:lnTo>
                  <a:pt x="71" y="587"/>
                </a:lnTo>
                <a:lnTo>
                  <a:pt x="61" y="614"/>
                </a:lnTo>
                <a:lnTo>
                  <a:pt x="50" y="643"/>
                </a:lnTo>
                <a:lnTo>
                  <a:pt x="40" y="675"/>
                </a:lnTo>
                <a:lnTo>
                  <a:pt x="33" y="708"/>
                </a:lnTo>
                <a:lnTo>
                  <a:pt x="25" y="741"/>
                </a:lnTo>
                <a:lnTo>
                  <a:pt x="20" y="775"/>
                </a:lnTo>
                <a:lnTo>
                  <a:pt x="16" y="806"/>
                </a:lnTo>
                <a:lnTo>
                  <a:pt x="15" y="837"/>
                </a:lnTo>
                <a:lnTo>
                  <a:pt x="15" y="837"/>
                </a:lnTo>
                <a:lnTo>
                  <a:pt x="15" y="852"/>
                </a:lnTo>
                <a:lnTo>
                  <a:pt x="16" y="867"/>
                </a:lnTo>
                <a:lnTo>
                  <a:pt x="20" y="899"/>
                </a:lnTo>
                <a:lnTo>
                  <a:pt x="28" y="934"/>
                </a:lnTo>
                <a:lnTo>
                  <a:pt x="35" y="966"/>
                </a:lnTo>
                <a:lnTo>
                  <a:pt x="52" y="1027"/>
                </a:lnTo>
                <a:lnTo>
                  <a:pt x="66" y="1071"/>
                </a:lnTo>
                <a:lnTo>
                  <a:pt x="66" y="1071"/>
                </a:lnTo>
                <a:lnTo>
                  <a:pt x="70" y="1089"/>
                </a:lnTo>
                <a:lnTo>
                  <a:pt x="72" y="1107"/>
                </a:lnTo>
                <a:lnTo>
                  <a:pt x="73" y="1125"/>
                </a:lnTo>
                <a:lnTo>
                  <a:pt x="73" y="1141"/>
                </a:lnTo>
                <a:lnTo>
                  <a:pt x="73" y="1168"/>
                </a:lnTo>
                <a:lnTo>
                  <a:pt x="75" y="1176"/>
                </a:lnTo>
                <a:lnTo>
                  <a:pt x="75" y="1177"/>
                </a:lnTo>
                <a:lnTo>
                  <a:pt x="76" y="1178"/>
                </a:lnTo>
                <a:lnTo>
                  <a:pt x="76" y="1178"/>
                </a:lnTo>
                <a:lnTo>
                  <a:pt x="78" y="1178"/>
                </a:lnTo>
                <a:lnTo>
                  <a:pt x="84" y="1176"/>
                </a:lnTo>
                <a:lnTo>
                  <a:pt x="96" y="1168"/>
                </a:lnTo>
                <a:lnTo>
                  <a:pt x="107" y="1159"/>
                </a:lnTo>
                <a:lnTo>
                  <a:pt x="110" y="1155"/>
                </a:lnTo>
                <a:lnTo>
                  <a:pt x="112" y="1153"/>
                </a:lnTo>
                <a:lnTo>
                  <a:pt x="112" y="1346"/>
                </a:lnTo>
                <a:lnTo>
                  <a:pt x="112" y="1346"/>
                </a:lnTo>
                <a:lnTo>
                  <a:pt x="86" y="1359"/>
                </a:lnTo>
                <a:lnTo>
                  <a:pt x="62" y="1369"/>
                </a:lnTo>
                <a:lnTo>
                  <a:pt x="40" y="1377"/>
                </a:lnTo>
                <a:lnTo>
                  <a:pt x="40" y="1377"/>
                </a:lnTo>
                <a:lnTo>
                  <a:pt x="31" y="1381"/>
                </a:lnTo>
                <a:lnTo>
                  <a:pt x="24" y="1386"/>
                </a:lnTo>
                <a:lnTo>
                  <a:pt x="16" y="1391"/>
                </a:lnTo>
                <a:lnTo>
                  <a:pt x="11" y="1397"/>
                </a:lnTo>
                <a:lnTo>
                  <a:pt x="2" y="1407"/>
                </a:lnTo>
                <a:lnTo>
                  <a:pt x="0" y="1413"/>
                </a:lnTo>
                <a:lnTo>
                  <a:pt x="0" y="1413"/>
                </a:lnTo>
                <a:lnTo>
                  <a:pt x="2" y="1410"/>
                </a:lnTo>
                <a:lnTo>
                  <a:pt x="10" y="1402"/>
                </a:lnTo>
                <a:lnTo>
                  <a:pt x="20" y="1396"/>
                </a:lnTo>
                <a:lnTo>
                  <a:pt x="25" y="1393"/>
                </a:lnTo>
                <a:lnTo>
                  <a:pt x="30" y="1392"/>
                </a:lnTo>
                <a:lnTo>
                  <a:pt x="30" y="1392"/>
                </a:lnTo>
                <a:lnTo>
                  <a:pt x="43" y="1390"/>
                </a:lnTo>
                <a:lnTo>
                  <a:pt x="58" y="1387"/>
                </a:lnTo>
                <a:lnTo>
                  <a:pt x="76" y="1382"/>
                </a:lnTo>
                <a:lnTo>
                  <a:pt x="71" y="1418"/>
                </a:lnTo>
                <a:lnTo>
                  <a:pt x="71" y="1418"/>
                </a:lnTo>
                <a:lnTo>
                  <a:pt x="84" y="1400"/>
                </a:lnTo>
                <a:lnTo>
                  <a:pt x="94" y="1388"/>
                </a:lnTo>
                <a:lnTo>
                  <a:pt x="98" y="1383"/>
                </a:lnTo>
                <a:lnTo>
                  <a:pt x="101" y="1382"/>
                </a:lnTo>
                <a:lnTo>
                  <a:pt x="101" y="1382"/>
                </a:lnTo>
                <a:lnTo>
                  <a:pt x="105" y="1383"/>
                </a:lnTo>
                <a:lnTo>
                  <a:pt x="109" y="1387"/>
                </a:lnTo>
                <a:lnTo>
                  <a:pt x="119" y="1399"/>
                </a:lnTo>
                <a:lnTo>
                  <a:pt x="127" y="1410"/>
                </a:lnTo>
                <a:lnTo>
                  <a:pt x="131" y="1413"/>
                </a:lnTo>
                <a:lnTo>
                  <a:pt x="131" y="1413"/>
                </a:lnTo>
                <a:lnTo>
                  <a:pt x="132" y="1413"/>
                </a:lnTo>
                <a:lnTo>
                  <a:pt x="132" y="1413"/>
                </a:lnTo>
                <a:lnTo>
                  <a:pt x="135" y="1405"/>
                </a:lnTo>
                <a:lnTo>
                  <a:pt x="136" y="1393"/>
                </a:lnTo>
                <a:lnTo>
                  <a:pt x="136" y="1382"/>
                </a:lnTo>
                <a:lnTo>
                  <a:pt x="135" y="1377"/>
                </a:lnTo>
                <a:lnTo>
                  <a:pt x="132" y="1372"/>
                </a:lnTo>
                <a:lnTo>
                  <a:pt x="132" y="1372"/>
                </a:lnTo>
                <a:lnTo>
                  <a:pt x="128" y="1364"/>
                </a:lnTo>
                <a:lnTo>
                  <a:pt x="127" y="1358"/>
                </a:lnTo>
                <a:lnTo>
                  <a:pt x="127" y="1341"/>
                </a:lnTo>
                <a:lnTo>
                  <a:pt x="127" y="1341"/>
                </a:lnTo>
                <a:lnTo>
                  <a:pt x="129" y="1267"/>
                </a:lnTo>
                <a:lnTo>
                  <a:pt x="132" y="1204"/>
                </a:lnTo>
                <a:lnTo>
                  <a:pt x="132" y="1204"/>
                </a:lnTo>
                <a:lnTo>
                  <a:pt x="135" y="1208"/>
                </a:lnTo>
                <a:lnTo>
                  <a:pt x="140" y="1214"/>
                </a:lnTo>
                <a:lnTo>
                  <a:pt x="143" y="1218"/>
                </a:lnTo>
                <a:lnTo>
                  <a:pt x="147" y="1222"/>
                </a:lnTo>
                <a:lnTo>
                  <a:pt x="152" y="1224"/>
                </a:lnTo>
                <a:lnTo>
                  <a:pt x="157" y="1224"/>
                </a:lnTo>
                <a:lnTo>
                  <a:pt x="157" y="1224"/>
                </a:lnTo>
                <a:lnTo>
                  <a:pt x="160" y="1223"/>
                </a:lnTo>
                <a:lnTo>
                  <a:pt x="164" y="1222"/>
                </a:lnTo>
                <a:lnTo>
                  <a:pt x="173" y="1214"/>
                </a:lnTo>
                <a:lnTo>
                  <a:pt x="182" y="1205"/>
                </a:lnTo>
                <a:lnTo>
                  <a:pt x="191" y="1195"/>
                </a:lnTo>
                <a:lnTo>
                  <a:pt x="207" y="1174"/>
                </a:lnTo>
                <a:lnTo>
                  <a:pt x="213" y="1165"/>
                </a:lnTo>
                <a:lnTo>
                  <a:pt x="213" y="1165"/>
                </a:lnTo>
                <a:lnTo>
                  <a:pt x="222" y="1194"/>
                </a:lnTo>
                <a:lnTo>
                  <a:pt x="222" y="1194"/>
                </a:lnTo>
                <a:lnTo>
                  <a:pt x="224" y="1202"/>
                </a:lnTo>
                <a:lnTo>
                  <a:pt x="226" y="1215"/>
                </a:lnTo>
                <a:lnTo>
                  <a:pt x="227" y="1239"/>
                </a:lnTo>
                <a:lnTo>
                  <a:pt x="227" y="1239"/>
                </a:lnTo>
                <a:lnTo>
                  <a:pt x="231" y="1288"/>
                </a:lnTo>
                <a:lnTo>
                  <a:pt x="233" y="1321"/>
                </a:lnTo>
                <a:lnTo>
                  <a:pt x="233" y="1335"/>
                </a:lnTo>
                <a:lnTo>
                  <a:pt x="233" y="1344"/>
                </a:lnTo>
                <a:lnTo>
                  <a:pt x="233" y="1344"/>
                </a:lnTo>
                <a:lnTo>
                  <a:pt x="231" y="1350"/>
                </a:lnTo>
                <a:lnTo>
                  <a:pt x="229" y="1354"/>
                </a:lnTo>
                <a:lnTo>
                  <a:pt x="227" y="1358"/>
                </a:lnTo>
                <a:lnTo>
                  <a:pt x="225" y="1359"/>
                </a:lnTo>
                <a:lnTo>
                  <a:pt x="220" y="1362"/>
                </a:lnTo>
                <a:lnTo>
                  <a:pt x="219" y="1362"/>
                </a:lnTo>
                <a:lnTo>
                  <a:pt x="188" y="1392"/>
                </a:lnTo>
                <a:lnTo>
                  <a:pt x="188" y="1392"/>
                </a:lnTo>
                <a:lnTo>
                  <a:pt x="207" y="1382"/>
                </a:lnTo>
                <a:lnTo>
                  <a:pt x="221" y="1374"/>
                </a:lnTo>
                <a:lnTo>
                  <a:pt x="226" y="1372"/>
                </a:lnTo>
                <a:lnTo>
                  <a:pt x="229" y="1372"/>
                </a:lnTo>
                <a:lnTo>
                  <a:pt x="229" y="1372"/>
                </a:lnTo>
                <a:lnTo>
                  <a:pt x="230" y="1373"/>
                </a:lnTo>
                <a:lnTo>
                  <a:pt x="233" y="1377"/>
                </a:lnTo>
                <a:lnTo>
                  <a:pt x="236" y="1386"/>
                </a:lnTo>
                <a:lnTo>
                  <a:pt x="240" y="1392"/>
                </a:lnTo>
                <a:lnTo>
                  <a:pt x="241" y="1393"/>
                </a:lnTo>
                <a:lnTo>
                  <a:pt x="244" y="1392"/>
                </a:lnTo>
                <a:lnTo>
                  <a:pt x="244" y="1392"/>
                </a:lnTo>
                <a:lnTo>
                  <a:pt x="252" y="1379"/>
                </a:lnTo>
                <a:lnTo>
                  <a:pt x="254" y="1372"/>
                </a:lnTo>
                <a:lnTo>
                  <a:pt x="254" y="1372"/>
                </a:lnTo>
                <a:lnTo>
                  <a:pt x="269" y="1377"/>
                </a:lnTo>
                <a:lnTo>
                  <a:pt x="281" y="1382"/>
                </a:lnTo>
                <a:lnTo>
                  <a:pt x="286" y="1385"/>
                </a:lnTo>
                <a:lnTo>
                  <a:pt x="290" y="1387"/>
                </a:lnTo>
                <a:lnTo>
                  <a:pt x="290" y="1387"/>
                </a:lnTo>
                <a:lnTo>
                  <a:pt x="291" y="1388"/>
                </a:lnTo>
                <a:lnTo>
                  <a:pt x="291" y="1387"/>
                </a:lnTo>
                <a:lnTo>
                  <a:pt x="286" y="1378"/>
                </a:lnTo>
                <a:lnTo>
                  <a:pt x="277" y="1367"/>
                </a:lnTo>
                <a:lnTo>
                  <a:pt x="269" y="1357"/>
                </a:lnTo>
                <a:lnTo>
                  <a:pt x="269" y="1357"/>
                </a:lnTo>
                <a:lnTo>
                  <a:pt x="263" y="1350"/>
                </a:lnTo>
                <a:lnTo>
                  <a:pt x="255" y="1345"/>
                </a:lnTo>
                <a:lnTo>
                  <a:pt x="249" y="1341"/>
                </a:lnTo>
                <a:lnTo>
                  <a:pt x="249" y="1341"/>
                </a:lnTo>
                <a:lnTo>
                  <a:pt x="248" y="1269"/>
                </a:lnTo>
                <a:lnTo>
                  <a:pt x="245" y="1215"/>
                </a:lnTo>
                <a:lnTo>
                  <a:pt x="244" y="1183"/>
                </a:lnTo>
                <a:lnTo>
                  <a:pt x="244" y="1183"/>
                </a:lnTo>
                <a:lnTo>
                  <a:pt x="243" y="1169"/>
                </a:lnTo>
                <a:lnTo>
                  <a:pt x="243" y="1151"/>
                </a:lnTo>
                <a:lnTo>
                  <a:pt x="244" y="1122"/>
                </a:lnTo>
                <a:lnTo>
                  <a:pt x="244" y="1122"/>
                </a:lnTo>
                <a:lnTo>
                  <a:pt x="244" y="1099"/>
                </a:lnTo>
                <a:lnTo>
                  <a:pt x="244" y="1087"/>
                </a:lnTo>
                <a:lnTo>
                  <a:pt x="244" y="1087"/>
                </a:lnTo>
                <a:lnTo>
                  <a:pt x="247" y="1079"/>
                </a:lnTo>
                <a:lnTo>
                  <a:pt x="252" y="1069"/>
                </a:lnTo>
                <a:lnTo>
                  <a:pt x="259" y="1056"/>
                </a:lnTo>
                <a:lnTo>
                  <a:pt x="259" y="1056"/>
                </a:lnTo>
                <a:lnTo>
                  <a:pt x="271" y="1036"/>
                </a:lnTo>
                <a:lnTo>
                  <a:pt x="282" y="1008"/>
                </a:lnTo>
                <a:lnTo>
                  <a:pt x="292" y="980"/>
                </a:lnTo>
                <a:lnTo>
                  <a:pt x="300" y="959"/>
                </a:lnTo>
                <a:lnTo>
                  <a:pt x="300" y="959"/>
                </a:lnTo>
                <a:lnTo>
                  <a:pt x="304" y="943"/>
                </a:lnTo>
                <a:lnTo>
                  <a:pt x="308" y="913"/>
                </a:lnTo>
                <a:lnTo>
                  <a:pt x="319" y="828"/>
                </a:lnTo>
                <a:lnTo>
                  <a:pt x="324" y="782"/>
                </a:lnTo>
                <a:lnTo>
                  <a:pt x="329" y="738"/>
                </a:lnTo>
                <a:lnTo>
                  <a:pt x="331" y="701"/>
                </a:lnTo>
                <a:lnTo>
                  <a:pt x="331" y="685"/>
                </a:lnTo>
                <a:lnTo>
                  <a:pt x="331" y="674"/>
                </a:lnTo>
                <a:lnTo>
                  <a:pt x="331" y="674"/>
                </a:lnTo>
                <a:lnTo>
                  <a:pt x="328" y="642"/>
                </a:lnTo>
                <a:lnTo>
                  <a:pt x="326" y="623"/>
                </a:lnTo>
                <a:lnTo>
                  <a:pt x="323" y="617"/>
                </a:lnTo>
                <a:lnTo>
                  <a:pt x="320" y="610"/>
                </a:lnTo>
                <a:lnTo>
                  <a:pt x="317" y="604"/>
                </a:lnTo>
                <a:lnTo>
                  <a:pt x="310" y="597"/>
                </a:lnTo>
                <a:lnTo>
                  <a:pt x="310" y="597"/>
                </a:lnTo>
                <a:lnTo>
                  <a:pt x="304" y="591"/>
                </a:lnTo>
                <a:lnTo>
                  <a:pt x="296" y="586"/>
                </a:lnTo>
                <a:lnTo>
                  <a:pt x="284" y="577"/>
                </a:lnTo>
                <a:lnTo>
                  <a:pt x="273" y="573"/>
                </a:lnTo>
                <a:lnTo>
                  <a:pt x="269" y="572"/>
                </a:lnTo>
                <a:lnTo>
                  <a:pt x="269" y="572"/>
                </a:lnTo>
                <a:lnTo>
                  <a:pt x="278" y="493"/>
                </a:lnTo>
                <a:lnTo>
                  <a:pt x="285" y="428"/>
                </a:lnTo>
                <a:lnTo>
                  <a:pt x="290" y="373"/>
                </a:lnTo>
                <a:lnTo>
                  <a:pt x="290" y="373"/>
                </a:lnTo>
                <a:lnTo>
                  <a:pt x="291" y="354"/>
                </a:lnTo>
                <a:lnTo>
                  <a:pt x="290" y="338"/>
                </a:lnTo>
                <a:lnTo>
                  <a:pt x="289" y="311"/>
                </a:lnTo>
                <a:lnTo>
                  <a:pt x="287" y="299"/>
                </a:lnTo>
                <a:lnTo>
                  <a:pt x="286" y="288"/>
                </a:lnTo>
                <a:lnTo>
                  <a:pt x="287" y="278"/>
                </a:lnTo>
                <a:lnTo>
                  <a:pt x="290" y="266"/>
                </a:lnTo>
                <a:lnTo>
                  <a:pt x="290" y="266"/>
                </a:lnTo>
                <a:lnTo>
                  <a:pt x="294" y="254"/>
                </a:lnTo>
                <a:lnTo>
                  <a:pt x="300" y="238"/>
                </a:lnTo>
                <a:lnTo>
                  <a:pt x="314" y="205"/>
                </a:lnTo>
                <a:lnTo>
                  <a:pt x="327" y="178"/>
                </a:lnTo>
                <a:lnTo>
                  <a:pt x="332" y="170"/>
                </a:lnTo>
                <a:lnTo>
                  <a:pt x="336" y="164"/>
                </a:lnTo>
                <a:lnTo>
                  <a:pt x="336" y="164"/>
                </a:lnTo>
                <a:lnTo>
                  <a:pt x="354" y="148"/>
                </a:lnTo>
                <a:lnTo>
                  <a:pt x="376" y="129"/>
                </a:lnTo>
                <a:lnTo>
                  <a:pt x="376" y="129"/>
                </a:lnTo>
                <a:lnTo>
                  <a:pt x="388" y="119"/>
                </a:lnTo>
                <a:lnTo>
                  <a:pt x="397" y="106"/>
                </a:lnTo>
                <a:lnTo>
                  <a:pt x="403" y="96"/>
                </a:lnTo>
                <a:lnTo>
                  <a:pt x="403" y="93"/>
                </a:lnTo>
                <a:lnTo>
                  <a:pt x="402" y="93"/>
                </a:lnTo>
                <a:lnTo>
                  <a:pt x="402" y="93"/>
                </a:lnTo>
                <a:lnTo>
                  <a:pt x="371" y="106"/>
                </a:lnTo>
                <a:lnTo>
                  <a:pt x="354" y="112"/>
                </a:lnTo>
                <a:lnTo>
                  <a:pt x="348" y="115"/>
                </a:lnTo>
                <a:lnTo>
                  <a:pt x="346" y="115"/>
                </a:lnTo>
                <a:lnTo>
                  <a:pt x="346" y="114"/>
                </a:lnTo>
                <a:lnTo>
                  <a:pt x="346" y="114"/>
                </a:lnTo>
                <a:lnTo>
                  <a:pt x="348" y="108"/>
                </a:lnTo>
                <a:lnTo>
                  <a:pt x="357" y="97"/>
                </a:lnTo>
                <a:lnTo>
                  <a:pt x="382" y="65"/>
                </a:lnTo>
                <a:lnTo>
                  <a:pt x="407" y="33"/>
                </a:lnTo>
                <a:lnTo>
                  <a:pt x="417" y="22"/>
                </a:lnTo>
                <a:lnTo>
                  <a:pt x="422" y="17"/>
                </a:lnTo>
                <a:lnTo>
                  <a:pt x="422" y="17"/>
                </a:lnTo>
                <a:lnTo>
                  <a:pt x="429" y="13"/>
                </a:lnTo>
                <a:lnTo>
                  <a:pt x="435" y="8"/>
                </a:lnTo>
                <a:lnTo>
                  <a:pt x="436" y="5"/>
                </a:lnTo>
                <a:lnTo>
                  <a:pt x="436" y="3"/>
                </a:lnTo>
                <a:lnTo>
                  <a:pt x="434" y="1"/>
                </a:lnTo>
                <a:lnTo>
                  <a:pt x="427" y="1"/>
                </a:lnTo>
                <a:lnTo>
                  <a:pt x="427" y="1"/>
                </a:lnTo>
                <a:lnTo>
                  <a:pt x="416" y="0"/>
                </a:lnTo>
                <a:lnTo>
                  <a:pt x="408" y="0"/>
                </a:lnTo>
                <a:lnTo>
                  <a:pt x="406" y="1"/>
                </a:lnTo>
                <a:lnTo>
                  <a:pt x="402" y="3"/>
                </a:lnTo>
                <a:lnTo>
                  <a:pt x="392" y="12"/>
                </a:lnTo>
                <a:lnTo>
                  <a:pt x="392" y="12"/>
                </a:lnTo>
                <a:lnTo>
                  <a:pt x="357" y="46"/>
                </a:lnTo>
                <a:lnTo>
                  <a:pt x="336" y="68"/>
                </a:lnTo>
                <a:lnTo>
                  <a:pt x="336" y="68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66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707425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0</Words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ＭＳ Ｐゴシック</vt:lpstr>
      <vt:lpstr>游ゴシック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pptx812_走る人のシルエット（３）</dc:title>
  <dc:subject>pptx812_走る人のシルエット（３）</dc:subject>
  <dc:creator>Digipot.net</dc:creator>
  <cp:revision>1</cp:revision>
  <dcterms:created xsi:type="dcterms:W3CDTF">2018-05-20T00:31:01Z</dcterms:created>
  <dcterms:modified xsi:type="dcterms:W3CDTF">2018-07-14T23:28:27Z</dcterms:modified>
  <cp:version>1</cp:version>
</cp:coreProperties>
</file>